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jpg" ContentType="image/jpg"/>
  <Override PartName="/ppt/slides/slide1.xml" ContentType="application/vnd.openxmlformats-officedocument.presentationml.slide+xml"/>
  <Default Extension="png" ContentType="image/png"/>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x="10287000" cy="6858000"/>
  <p:notesSz cx="10287000" cy="6858000"/>
  <p:defaultTextStyle>
    <a:defPPr>
      <a:defRPr kern="0"/>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71525" y="2125980"/>
            <a:ext cx="8743950" cy="1440180"/>
          </a:xfrm>
          <a:prstGeom prst="rect">
            <a:avLst/>
          </a:prstGeom>
        </p:spPr>
        <p:txBody>
          <a:bodyPr wrap="square" lIns="0" tIns="0" rIns="0" bIns="0">
            <a:spAutoFit/>
          </a:bodyPr>
          <a:lstStyle>
            <a:lvl1pPr>
              <a:defRPr sz="4000" b="1" i="0">
                <a:solidFill>
                  <a:srgbClr val="663300"/>
                </a:solidFill>
                <a:latin typeface="华文行楷"/>
                <a:cs typeface="华文行楷"/>
              </a:defRPr>
            </a:lvl1pPr>
          </a:lstStyle>
          <a:p/>
        </p:txBody>
      </p:sp>
      <p:sp>
        <p:nvSpPr>
          <p:cNvPr id="3" name="Holder 3"/>
          <p:cNvSpPr>
            <a:spLocks noGrp="1"/>
          </p:cNvSpPr>
          <p:nvPr>
            <p:ph type="subTitle" idx="4"/>
          </p:nvPr>
        </p:nvSpPr>
        <p:spPr>
          <a:xfrm>
            <a:off x="1543050" y="3840480"/>
            <a:ext cx="7200900" cy="1714500"/>
          </a:xfrm>
          <a:prstGeom prst="rect">
            <a:avLst/>
          </a:prstGeom>
        </p:spPr>
        <p:txBody>
          <a:bodyPr wrap="square" lIns="0" tIns="0" rIns="0" bIns="0">
            <a:spAutoFit/>
          </a:bodyPr>
          <a:lstStyle>
            <a:lvl1pPr>
              <a:defRPr sz="2800" b="0" i="0">
                <a:solidFill>
                  <a:schemeClr val="tx1"/>
                </a:solidFill>
                <a:latin typeface="宋体"/>
                <a:cs typeface="宋体"/>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663300"/>
                </a:solidFill>
                <a:latin typeface="华文行楷"/>
                <a:cs typeface="华文行楷"/>
              </a:defRPr>
            </a:lvl1pPr>
          </a:lstStyle>
          <a:p/>
        </p:txBody>
      </p:sp>
      <p:sp>
        <p:nvSpPr>
          <p:cNvPr id="3" name="Holder 3"/>
          <p:cNvSpPr>
            <a:spLocks noGrp="1"/>
          </p:cNvSpPr>
          <p:nvPr>
            <p:ph type="body" idx="1"/>
          </p:nvPr>
        </p:nvSpPr>
        <p:spPr/>
        <p:txBody>
          <a:bodyPr lIns="0" tIns="0" rIns="0" bIns="0"/>
          <a:lstStyle>
            <a:lvl1pPr>
              <a:defRPr sz="2800" b="0" i="0">
                <a:solidFill>
                  <a:schemeClr val="tx1"/>
                </a:solidFill>
                <a:latin typeface="宋体"/>
                <a:cs typeface="宋体"/>
              </a:defRPr>
            </a:lvl1pPr>
          </a:lstStyle>
          <a:p/>
        </p:txBody>
      </p:sp>
      <p:sp>
        <p:nvSpPr>
          <p:cNvPr id="4" name="Holder 4"/>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663300"/>
                </a:solidFill>
                <a:latin typeface="华文行楷"/>
                <a:cs typeface="华文行楷"/>
              </a:defRPr>
            </a:lvl1pPr>
          </a:lstStyle>
          <a:p/>
        </p:txBody>
      </p:sp>
      <p:sp>
        <p:nvSpPr>
          <p:cNvPr id="3" name="Holder 3"/>
          <p:cNvSpPr>
            <a:spLocks noGrp="1"/>
          </p:cNvSpPr>
          <p:nvPr>
            <p:ph idx="2" sz="half"/>
          </p:nvPr>
        </p:nvSpPr>
        <p:spPr>
          <a:xfrm>
            <a:off x="514350" y="1577340"/>
            <a:ext cx="4474845"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5297805" y="1577340"/>
            <a:ext cx="4474845"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663300"/>
                </a:solidFill>
                <a:latin typeface="华文行楷"/>
                <a:cs typeface="华文行楷"/>
              </a:defRPr>
            </a:lvl1pPr>
          </a:lstStyle>
          <a:p/>
        </p:txBody>
      </p:sp>
      <p:sp>
        <p:nvSpPr>
          <p:cNvPr id="3" name="Holder 3"/>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lgn="r">
              <a:defRPr>
                <a:solidFill>
                  <a:schemeClr val="tx1">
                    <a:tint val="75000"/>
                  </a:schemeClr>
                </a:solidFill>
              </a:defRPr>
            </a:lvl1pPr>
          </a:lstStyle>
          <a:p>
            <a:fld id="{B6F15528-21DE-4FAA-801E-634DDDAF4B2B}" type="slidenum">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4294831"/>
            <a:ext cx="10113114" cy="2563165"/>
          </a:xfrm>
          <a:prstGeom prst="rect">
            <a:avLst/>
          </a:prstGeom>
        </p:spPr>
      </p:pic>
      <p:sp>
        <p:nvSpPr>
          <p:cNvPr id="2" name="Holder 2"/>
          <p:cNvSpPr>
            <a:spLocks noGrp="1"/>
          </p:cNvSpPr>
          <p:nvPr>
            <p:ph type="title"/>
          </p:nvPr>
        </p:nvSpPr>
        <p:spPr>
          <a:xfrm>
            <a:off x="3490976" y="170179"/>
            <a:ext cx="6634480" cy="635000"/>
          </a:xfrm>
          <a:prstGeom prst="rect">
            <a:avLst/>
          </a:prstGeom>
        </p:spPr>
        <p:txBody>
          <a:bodyPr wrap="square" lIns="0" tIns="0" rIns="0" bIns="0">
            <a:spAutoFit/>
          </a:bodyPr>
          <a:lstStyle>
            <a:lvl1pPr>
              <a:defRPr sz="4000" b="1" i="0">
                <a:solidFill>
                  <a:srgbClr val="663300"/>
                </a:solidFill>
                <a:latin typeface="华文行楷"/>
                <a:cs typeface="华文行楷"/>
              </a:defRPr>
            </a:lvl1pPr>
          </a:lstStyle>
          <a:p/>
        </p:txBody>
      </p:sp>
      <p:sp>
        <p:nvSpPr>
          <p:cNvPr id="3" name="Holder 3"/>
          <p:cNvSpPr>
            <a:spLocks noGrp="1"/>
          </p:cNvSpPr>
          <p:nvPr>
            <p:ph type="body" idx="1"/>
          </p:nvPr>
        </p:nvSpPr>
        <p:spPr>
          <a:xfrm>
            <a:off x="593242" y="2072767"/>
            <a:ext cx="8893810" cy="3668395"/>
          </a:xfrm>
          <a:prstGeom prst="rect">
            <a:avLst/>
          </a:prstGeom>
        </p:spPr>
        <p:txBody>
          <a:bodyPr wrap="square" lIns="0" tIns="0" rIns="0" bIns="0">
            <a:spAutoFit/>
          </a:bodyPr>
          <a:lstStyle>
            <a:lvl1pPr>
              <a:defRPr sz="2800" b="0" i="0">
                <a:solidFill>
                  <a:schemeClr val="tx1"/>
                </a:solidFill>
                <a:latin typeface="宋体"/>
                <a:cs typeface="宋体"/>
              </a:defRPr>
            </a:lvl1pPr>
          </a:lstStyle>
          <a:p/>
        </p:txBody>
      </p:sp>
      <p:sp>
        <p:nvSpPr>
          <p:cNvPr id="4" name="Holder 4"/>
          <p:cNvSpPr>
            <a:spLocks noGrp="1"/>
          </p:cNvSpPr>
          <p:nvPr>
            <p:ph type="ftr" idx="5" sz="quarter"/>
          </p:nvPr>
        </p:nvSpPr>
        <p:spPr>
          <a:xfrm>
            <a:off x="3497580" y="6377940"/>
            <a:ext cx="32918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idx="6" sz="half"/>
          </p:nvPr>
        </p:nvSpPr>
        <p:spPr>
          <a:xfrm>
            <a:off x="514350" y="6377940"/>
            <a:ext cx="236601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7406640" y="6377940"/>
            <a:ext cx="236601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mailto:wangzh@hit.edu.cn" TargetMode="External"/><Relationship Id="rId4" Type="http://schemas.openxmlformats.org/officeDocument/2006/relationships/hyperlink" Target="http://homepage.hit.edu.cn/pages/wa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3.png"/><Relationship Id="rId8" Type="http://schemas.openxmlformats.org/officeDocument/2006/relationships/image" Target="../media/image244.png"/><Relationship Id="rId9" Type="http://schemas.openxmlformats.org/officeDocument/2006/relationships/image" Target="../media/image245.png"/><Relationship Id="rId10" Type="http://schemas.openxmlformats.org/officeDocument/2006/relationships/image" Target="../media/image246.png"/><Relationship Id="rId11" Type="http://schemas.openxmlformats.org/officeDocument/2006/relationships/image" Target="../media/image247.png"/><Relationship Id="rId12" Type="http://schemas.openxmlformats.org/officeDocument/2006/relationships/image" Target="../media/image248.png"/><Relationship Id="rId13" Type="http://schemas.openxmlformats.org/officeDocument/2006/relationships/image" Target="../media/image249.png"/><Relationship Id="rId14" Type="http://schemas.openxmlformats.org/officeDocument/2006/relationships/image" Target="../media/image250.png"/><Relationship Id="rId15" Type="http://schemas.openxmlformats.org/officeDocument/2006/relationships/image" Target="../media/image251.png"/><Relationship Id="rId16" Type="http://schemas.openxmlformats.org/officeDocument/2006/relationships/image" Target="../media/image252.png"/><Relationship Id="rId17" Type="http://schemas.openxmlformats.org/officeDocument/2006/relationships/image" Target="../media/image25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8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8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83.png"/><Relationship Id="rId3" Type="http://schemas.openxmlformats.org/officeDocument/2006/relationships/image" Target="../media/image248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image" Target="../media/image256.png"/><Relationship Id="rId6" Type="http://schemas.openxmlformats.org/officeDocument/2006/relationships/image" Target="../media/image257.png"/><Relationship Id="rId7" Type="http://schemas.openxmlformats.org/officeDocument/2006/relationships/image" Target="../media/image258.png"/><Relationship Id="rId8" Type="http://schemas.openxmlformats.org/officeDocument/2006/relationships/image" Target="../media/image259.png"/><Relationship Id="rId9" Type="http://schemas.openxmlformats.org/officeDocument/2006/relationships/image" Target="../media/image260.png"/><Relationship Id="rId10" Type="http://schemas.openxmlformats.org/officeDocument/2006/relationships/image" Target="../media/image261.png"/><Relationship Id="rId11" Type="http://schemas.openxmlformats.org/officeDocument/2006/relationships/image" Target="../media/image262.png"/><Relationship Id="rId12" Type="http://schemas.openxmlformats.org/officeDocument/2006/relationships/image" Target="../media/image263.png"/><Relationship Id="rId13" Type="http://schemas.openxmlformats.org/officeDocument/2006/relationships/image" Target="../media/image10.png"/><Relationship Id="rId14" Type="http://schemas.openxmlformats.org/officeDocument/2006/relationships/image" Target="../media/image264.png"/><Relationship Id="rId15" Type="http://schemas.openxmlformats.org/officeDocument/2006/relationships/image" Target="../media/image265.png"/><Relationship Id="rId16" Type="http://schemas.openxmlformats.org/officeDocument/2006/relationships/image" Target="../media/image266.png"/><Relationship Id="rId17" Type="http://schemas.openxmlformats.org/officeDocument/2006/relationships/image" Target="../media/image267.png"/><Relationship Id="rId18" Type="http://schemas.openxmlformats.org/officeDocument/2006/relationships/image" Target="../media/image268.png"/><Relationship Id="rId19" Type="http://schemas.openxmlformats.org/officeDocument/2006/relationships/image" Target="../media/image269.png"/><Relationship Id="rId20" Type="http://schemas.openxmlformats.org/officeDocument/2006/relationships/image" Target="../media/image270.png"/><Relationship Id="rId21" Type="http://schemas.openxmlformats.org/officeDocument/2006/relationships/image" Target="../media/image271.png"/><Relationship Id="rId22" Type="http://schemas.openxmlformats.org/officeDocument/2006/relationships/image" Target="../media/image272.png"/><Relationship Id="rId23" Type="http://schemas.openxmlformats.org/officeDocument/2006/relationships/image" Target="../media/image273.png"/><Relationship Id="rId24" Type="http://schemas.openxmlformats.org/officeDocument/2006/relationships/image" Target="../media/image274.png"/><Relationship Id="rId25" Type="http://schemas.openxmlformats.org/officeDocument/2006/relationships/image" Target="../media/image275.png"/><Relationship Id="rId26" Type="http://schemas.openxmlformats.org/officeDocument/2006/relationships/image" Target="../media/image276.png"/><Relationship Id="rId27" Type="http://schemas.openxmlformats.org/officeDocument/2006/relationships/image" Target="../media/image277.png"/><Relationship Id="rId28" Type="http://schemas.openxmlformats.org/officeDocument/2006/relationships/image" Target="../media/image278.png"/><Relationship Id="rId29" Type="http://schemas.openxmlformats.org/officeDocument/2006/relationships/image" Target="../media/image279.png"/><Relationship Id="rId30" Type="http://schemas.openxmlformats.org/officeDocument/2006/relationships/image" Target="../media/image280.png"/><Relationship Id="rId31" Type="http://schemas.openxmlformats.org/officeDocument/2006/relationships/image" Target="../media/image281.png"/><Relationship Id="rId32" Type="http://schemas.openxmlformats.org/officeDocument/2006/relationships/image" Target="../media/image282.png"/><Relationship Id="rId33" Type="http://schemas.openxmlformats.org/officeDocument/2006/relationships/image" Target="../media/image283.png"/><Relationship Id="rId34" Type="http://schemas.openxmlformats.org/officeDocument/2006/relationships/image" Target="../media/image284.png"/><Relationship Id="rId35"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5.png"/><Relationship Id="rId3" Type="http://schemas.openxmlformats.org/officeDocument/2006/relationships/image" Target="../media/image286.png"/><Relationship Id="rId4" Type="http://schemas.openxmlformats.org/officeDocument/2006/relationships/image" Target="../media/image287.png"/><Relationship Id="rId5" Type="http://schemas.openxmlformats.org/officeDocument/2006/relationships/image" Target="../media/image288.png"/><Relationship Id="rId6" Type="http://schemas.openxmlformats.org/officeDocument/2006/relationships/image" Target="../media/image289.png"/><Relationship Id="rId7" Type="http://schemas.openxmlformats.org/officeDocument/2006/relationships/image" Target="../media/image290.png"/><Relationship Id="rId8" Type="http://schemas.openxmlformats.org/officeDocument/2006/relationships/image" Target="../media/image291.png"/><Relationship Id="rId9" Type="http://schemas.openxmlformats.org/officeDocument/2006/relationships/image" Target="../media/image292.png"/><Relationship Id="rId10" Type="http://schemas.openxmlformats.org/officeDocument/2006/relationships/image" Target="../media/image293.png"/><Relationship Id="rId11" Type="http://schemas.openxmlformats.org/officeDocument/2006/relationships/image" Target="../media/image294.png"/><Relationship Id="rId12" Type="http://schemas.openxmlformats.org/officeDocument/2006/relationships/image" Target="../media/image295.png"/><Relationship Id="rId13" Type="http://schemas.openxmlformats.org/officeDocument/2006/relationships/image" Target="../media/image296.png"/><Relationship Id="rId14" Type="http://schemas.openxmlformats.org/officeDocument/2006/relationships/image" Target="../media/image297.png"/><Relationship Id="rId15" Type="http://schemas.openxmlformats.org/officeDocument/2006/relationships/image" Target="../media/image298.png"/><Relationship Id="rId16" Type="http://schemas.openxmlformats.org/officeDocument/2006/relationships/image" Target="../media/image299.png"/><Relationship Id="rId17" Type="http://schemas.openxmlformats.org/officeDocument/2006/relationships/image" Target="../media/image300.png"/><Relationship Id="rId18" Type="http://schemas.openxmlformats.org/officeDocument/2006/relationships/image" Target="../media/image301.png"/><Relationship Id="rId19" Type="http://schemas.openxmlformats.org/officeDocument/2006/relationships/image" Target="../media/image302.png"/><Relationship Id="rId20" Type="http://schemas.openxmlformats.org/officeDocument/2006/relationships/image" Target="../media/image303.png"/><Relationship Id="rId21" Type="http://schemas.openxmlformats.org/officeDocument/2006/relationships/image" Target="../media/image304.png"/><Relationship Id="rId22" Type="http://schemas.openxmlformats.org/officeDocument/2006/relationships/image" Target="../media/image305.png"/><Relationship Id="rId23" Type="http://schemas.openxmlformats.org/officeDocument/2006/relationships/image" Target="../media/image306.png"/><Relationship Id="rId24" Type="http://schemas.openxmlformats.org/officeDocument/2006/relationships/image" Target="../media/image307.png"/><Relationship Id="rId25" Type="http://schemas.openxmlformats.org/officeDocument/2006/relationships/image" Target="../media/image308.png"/><Relationship Id="rId26" Type="http://schemas.openxmlformats.org/officeDocument/2006/relationships/image" Target="../media/image309.png"/><Relationship Id="rId27" Type="http://schemas.openxmlformats.org/officeDocument/2006/relationships/image" Target="../media/image310.png"/><Relationship Id="rId28" Type="http://schemas.openxmlformats.org/officeDocument/2006/relationships/image" Target="../media/image311.png"/><Relationship Id="rId29" Type="http://schemas.openxmlformats.org/officeDocument/2006/relationships/image" Target="../media/image312.png"/><Relationship Id="rId30" Type="http://schemas.openxmlformats.org/officeDocument/2006/relationships/image" Target="../media/image313.png"/><Relationship Id="rId31" Type="http://schemas.openxmlformats.org/officeDocument/2006/relationships/image" Target="../media/image314.png"/><Relationship Id="rId32" Type="http://schemas.openxmlformats.org/officeDocument/2006/relationships/image" Target="../media/image315.png"/><Relationship Id="rId33" Type="http://schemas.openxmlformats.org/officeDocument/2006/relationships/image" Target="../media/image316.png"/><Relationship Id="rId34" Type="http://schemas.openxmlformats.org/officeDocument/2006/relationships/image" Target="../media/image317.png"/><Relationship Id="rId35" Type="http://schemas.openxmlformats.org/officeDocument/2006/relationships/image" Target="../media/image318.png"/><Relationship Id="rId36" Type="http://schemas.openxmlformats.org/officeDocument/2006/relationships/image" Target="../media/image319.png"/><Relationship Id="rId37" Type="http://schemas.openxmlformats.org/officeDocument/2006/relationships/image" Target="../media/image320.png"/><Relationship Id="rId38" Type="http://schemas.openxmlformats.org/officeDocument/2006/relationships/image" Target="../media/image321.png"/><Relationship Id="rId39" Type="http://schemas.openxmlformats.org/officeDocument/2006/relationships/image" Target="../media/image322.png"/><Relationship Id="rId40" Type="http://schemas.openxmlformats.org/officeDocument/2006/relationships/image" Target="../media/image323.png"/><Relationship Id="rId41" Type="http://schemas.openxmlformats.org/officeDocument/2006/relationships/image" Target="../media/image324.png"/><Relationship Id="rId42" Type="http://schemas.openxmlformats.org/officeDocument/2006/relationships/image" Target="../media/image325.png"/><Relationship Id="rId43" Type="http://schemas.openxmlformats.org/officeDocument/2006/relationships/image" Target="../media/image326.png"/><Relationship Id="rId44" Type="http://schemas.openxmlformats.org/officeDocument/2006/relationships/image" Target="../media/image327.png"/><Relationship Id="rId45" Type="http://schemas.openxmlformats.org/officeDocument/2006/relationships/image" Target="../media/image328.png"/><Relationship Id="rId46" Type="http://schemas.openxmlformats.org/officeDocument/2006/relationships/image" Target="../media/image329.png"/><Relationship Id="rId47" Type="http://schemas.openxmlformats.org/officeDocument/2006/relationships/image" Target="../media/image330.png"/><Relationship Id="rId48" Type="http://schemas.openxmlformats.org/officeDocument/2006/relationships/image" Target="../media/image331.png"/><Relationship Id="rId49" Type="http://schemas.openxmlformats.org/officeDocument/2006/relationships/image" Target="../media/image332.png"/><Relationship Id="rId50" Type="http://schemas.openxmlformats.org/officeDocument/2006/relationships/image" Target="../media/image333.png"/><Relationship Id="rId51" Type="http://schemas.openxmlformats.org/officeDocument/2006/relationships/image" Target="../media/image334.png"/><Relationship Id="rId52" Type="http://schemas.openxmlformats.org/officeDocument/2006/relationships/image" Target="../media/image335.png"/><Relationship Id="rId53" Type="http://schemas.openxmlformats.org/officeDocument/2006/relationships/image" Target="../media/image336.png"/><Relationship Id="rId54" Type="http://schemas.openxmlformats.org/officeDocument/2006/relationships/image" Target="../media/image337.png"/><Relationship Id="rId55" Type="http://schemas.openxmlformats.org/officeDocument/2006/relationships/image" Target="../media/image338.png"/><Relationship Id="rId56" Type="http://schemas.openxmlformats.org/officeDocument/2006/relationships/image" Target="../media/image339.png"/><Relationship Id="rId57" Type="http://schemas.openxmlformats.org/officeDocument/2006/relationships/image" Target="../media/image340.png"/><Relationship Id="rId58" Type="http://schemas.openxmlformats.org/officeDocument/2006/relationships/image" Target="../media/image341.png"/><Relationship Id="rId59" Type="http://schemas.openxmlformats.org/officeDocument/2006/relationships/image" Target="../media/image342.png"/><Relationship Id="rId60" Type="http://schemas.openxmlformats.org/officeDocument/2006/relationships/image" Target="../media/image343.png"/><Relationship Id="rId61" Type="http://schemas.openxmlformats.org/officeDocument/2006/relationships/image" Target="../media/image344.png"/><Relationship Id="rId62" Type="http://schemas.openxmlformats.org/officeDocument/2006/relationships/image" Target="../media/image345.png"/><Relationship Id="rId63" Type="http://schemas.openxmlformats.org/officeDocument/2006/relationships/image" Target="../media/image346.png"/><Relationship Id="rId64" Type="http://schemas.openxmlformats.org/officeDocument/2006/relationships/image" Target="../media/image3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48.png"/><Relationship Id="rId4" Type="http://schemas.openxmlformats.org/officeDocument/2006/relationships/image" Target="../media/image349.png"/><Relationship Id="rId5" Type="http://schemas.openxmlformats.org/officeDocument/2006/relationships/image" Target="../media/image350.png"/><Relationship Id="rId6" Type="http://schemas.openxmlformats.org/officeDocument/2006/relationships/image" Target="../media/image351.png"/><Relationship Id="rId7" Type="http://schemas.openxmlformats.org/officeDocument/2006/relationships/image" Target="../media/image352.png"/><Relationship Id="rId8" Type="http://schemas.openxmlformats.org/officeDocument/2006/relationships/image" Target="../media/image353.png"/><Relationship Id="rId9" Type="http://schemas.openxmlformats.org/officeDocument/2006/relationships/image" Target="../media/image354.png"/><Relationship Id="rId10" Type="http://schemas.openxmlformats.org/officeDocument/2006/relationships/image" Target="../media/image355.png"/><Relationship Id="rId11" Type="http://schemas.openxmlformats.org/officeDocument/2006/relationships/image" Target="../media/image356.png"/><Relationship Id="rId12" Type="http://schemas.openxmlformats.org/officeDocument/2006/relationships/image" Target="../media/image357.png"/><Relationship Id="rId13" Type="http://schemas.openxmlformats.org/officeDocument/2006/relationships/image" Target="../media/image358.png"/><Relationship Id="rId14" Type="http://schemas.openxmlformats.org/officeDocument/2006/relationships/image" Target="../media/image359.png"/><Relationship Id="rId15" Type="http://schemas.openxmlformats.org/officeDocument/2006/relationships/image" Target="../media/image360.png"/><Relationship Id="rId16" Type="http://schemas.openxmlformats.org/officeDocument/2006/relationships/image" Target="../media/image361.png"/><Relationship Id="rId17" Type="http://schemas.openxmlformats.org/officeDocument/2006/relationships/image" Target="../media/image362.png"/><Relationship Id="rId18" Type="http://schemas.openxmlformats.org/officeDocument/2006/relationships/image" Target="../media/image363.png"/><Relationship Id="rId19" Type="http://schemas.openxmlformats.org/officeDocument/2006/relationships/image" Target="../media/image364.png"/><Relationship Id="rId20" Type="http://schemas.openxmlformats.org/officeDocument/2006/relationships/image" Target="../media/image365.png"/><Relationship Id="rId21" Type="http://schemas.openxmlformats.org/officeDocument/2006/relationships/image" Target="../media/image366.png"/><Relationship Id="rId22" Type="http://schemas.openxmlformats.org/officeDocument/2006/relationships/image" Target="../media/image367.png"/><Relationship Id="rId23" Type="http://schemas.openxmlformats.org/officeDocument/2006/relationships/image" Target="../media/image368.png"/><Relationship Id="rId24" Type="http://schemas.openxmlformats.org/officeDocument/2006/relationships/image" Target="../media/image369.png"/><Relationship Id="rId25" Type="http://schemas.openxmlformats.org/officeDocument/2006/relationships/image" Target="../media/image370.png"/><Relationship Id="rId26" Type="http://schemas.openxmlformats.org/officeDocument/2006/relationships/image" Target="../media/image371.png"/><Relationship Id="rId27" Type="http://schemas.openxmlformats.org/officeDocument/2006/relationships/image" Target="../media/image372.png"/><Relationship Id="rId28" Type="http://schemas.openxmlformats.org/officeDocument/2006/relationships/image" Target="../media/image373.png"/><Relationship Id="rId29" Type="http://schemas.openxmlformats.org/officeDocument/2006/relationships/image" Target="../media/image374.png"/><Relationship Id="rId30" Type="http://schemas.openxmlformats.org/officeDocument/2006/relationships/image" Target="../media/image3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76.png"/><Relationship Id="rId4" Type="http://schemas.openxmlformats.org/officeDocument/2006/relationships/image" Target="../media/image377.png"/><Relationship Id="rId5" Type="http://schemas.openxmlformats.org/officeDocument/2006/relationships/image" Target="../media/image378.png"/><Relationship Id="rId6" Type="http://schemas.openxmlformats.org/officeDocument/2006/relationships/image" Target="../media/image379.png"/><Relationship Id="rId7" Type="http://schemas.openxmlformats.org/officeDocument/2006/relationships/image" Target="../media/image380.png"/><Relationship Id="rId8" Type="http://schemas.openxmlformats.org/officeDocument/2006/relationships/image" Target="../media/image381.png"/><Relationship Id="rId9" Type="http://schemas.openxmlformats.org/officeDocument/2006/relationships/image" Target="../media/image382.png"/><Relationship Id="rId10" Type="http://schemas.openxmlformats.org/officeDocument/2006/relationships/image" Target="../media/image383.png"/><Relationship Id="rId11" Type="http://schemas.openxmlformats.org/officeDocument/2006/relationships/image" Target="../media/image384.png"/><Relationship Id="rId12" Type="http://schemas.openxmlformats.org/officeDocument/2006/relationships/image" Target="../media/image385.png"/><Relationship Id="rId13" Type="http://schemas.openxmlformats.org/officeDocument/2006/relationships/image" Target="../media/image386.png"/><Relationship Id="rId14" Type="http://schemas.openxmlformats.org/officeDocument/2006/relationships/image" Target="../media/image387.png"/><Relationship Id="rId15" Type="http://schemas.openxmlformats.org/officeDocument/2006/relationships/image" Target="../media/image388.png"/><Relationship Id="rId16" Type="http://schemas.openxmlformats.org/officeDocument/2006/relationships/image" Target="../media/image389.png"/><Relationship Id="rId17" Type="http://schemas.openxmlformats.org/officeDocument/2006/relationships/image" Target="../media/image390.png"/><Relationship Id="rId18" Type="http://schemas.openxmlformats.org/officeDocument/2006/relationships/image" Target="../media/image391.png"/><Relationship Id="rId19" Type="http://schemas.openxmlformats.org/officeDocument/2006/relationships/image" Target="../media/image392.png"/><Relationship Id="rId20" Type="http://schemas.openxmlformats.org/officeDocument/2006/relationships/image" Target="../media/image393.png"/><Relationship Id="rId21" Type="http://schemas.openxmlformats.org/officeDocument/2006/relationships/image" Target="../media/image394.png"/><Relationship Id="rId22" Type="http://schemas.openxmlformats.org/officeDocument/2006/relationships/image" Target="../media/image395.png"/><Relationship Id="rId23" Type="http://schemas.openxmlformats.org/officeDocument/2006/relationships/image" Target="../media/image396.png"/><Relationship Id="rId24" Type="http://schemas.openxmlformats.org/officeDocument/2006/relationships/image" Target="../media/image38.png"/><Relationship Id="rId25" Type="http://schemas.openxmlformats.org/officeDocument/2006/relationships/image" Target="../media/image397.png"/><Relationship Id="rId26" Type="http://schemas.openxmlformats.org/officeDocument/2006/relationships/image" Target="../media/image398.png"/><Relationship Id="rId27" Type="http://schemas.openxmlformats.org/officeDocument/2006/relationships/image" Target="../media/image399.png"/><Relationship Id="rId28" Type="http://schemas.openxmlformats.org/officeDocument/2006/relationships/image" Target="../media/image400.png"/><Relationship Id="rId29" Type="http://schemas.openxmlformats.org/officeDocument/2006/relationships/image" Target="../media/image401.png"/><Relationship Id="rId30" Type="http://schemas.openxmlformats.org/officeDocument/2006/relationships/image" Target="../media/image402.png"/><Relationship Id="rId31" Type="http://schemas.openxmlformats.org/officeDocument/2006/relationships/image" Target="../media/image403.png"/><Relationship Id="rId32" Type="http://schemas.openxmlformats.org/officeDocument/2006/relationships/image" Target="../media/image404.png"/><Relationship Id="rId33" Type="http://schemas.openxmlformats.org/officeDocument/2006/relationships/image" Target="../media/image405.png"/><Relationship Id="rId34" Type="http://schemas.openxmlformats.org/officeDocument/2006/relationships/image" Target="../media/image406.png"/><Relationship Id="rId35" Type="http://schemas.openxmlformats.org/officeDocument/2006/relationships/image" Target="../media/image407.png"/><Relationship Id="rId36" Type="http://schemas.openxmlformats.org/officeDocument/2006/relationships/image" Target="../media/image408.png"/><Relationship Id="rId37" Type="http://schemas.openxmlformats.org/officeDocument/2006/relationships/image" Target="../media/image409.png"/><Relationship Id="rId38" Type="http://schemas.openxmlformats.org/officeDocument/2006/relationships/image" Target="../media/image410.png"/><Relationship Id="rId39" Type="http://schemas.openxmlformats.org/officeDocument/2006/relationships/image" Target="../media/image4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2.png"/><Relationship Id="rId3" Type="http://schemas.openxmlformats.org/officeDocument/2006/relationships/image" Target="../media/image376.png"/><Relationship Id="rId4" Type="http://schemas.openxmlformats.org/officeDocument/2006/relationships/image" Target="../media/image413.png"/><Relationship Id="rId5" Type="http://schemas.openxmlformats.org/officeDocument/2006/relationships/image" Target="../media/image378.png"/><Relationship Id="rId6" Type="http://schemas.openxmlformats.org/officeDocument/2006/relationships/image" Target="../media/image414.png"/><Relationship Id="rId7" Type="http://schemas.openxmlformats.org/officeDocument/2006/relationships/image" Target="../media/image415.png"/><Relationship Id="rId8" Type="http://schemas.openxmlformats.org/officeDocument/2006/relationships/image" Target="../media/image416.png"/><Relationship Id="rId9" Type="http://schemas.openxmlformats.org/officeDocument/2006/relationships/image" Target="../media/image417.png"/><Relationship Id="rId10" Type="http://schemas.openxmlformats.org/officeDocument/2006/relationships/image" Target="../media/image418.png"/><Relationship Id="rId11" Type="http://schemas.openxmlformats.org/officeDocument/2006/relationships/image" Target="../media/image419.png"/><Relationship Id="rId12" Type="http://schemas.openxmlformats.org/officeDocument/2006/relationships/image" Target="../media/image420.png"/><Relationship Id="rId13" Type="http://schemas.openxmlformats.org/officeDocument/2006/relationships/image" Target="../media/image421.png"/><Relationship Id="rId14" Type="http://schemas.openxmlformats.org/officeDocument/2006/relationships/image" Target="../media/image422.png"/><Relationship Id="rId15" Type="http://schemas.openxmlformats.org/officeDocument/2006/relationships/image" Target="../media/image423.png"/><Relationship Id="rId16" Type="http://schemas.openxmlformats.org/officeDocument/2006/relationships/image" Target="../media/image424.png"/><Relationship Id="rId17" Type="http://schemas.openxmlformats.org/officeDocument/2006/relationships/image" Target="../media/image425.png"/><Relationship Id="rId18" Type="http://schemas.openxmlformats.org/officeDocument/2006/relationships/image" Target="../media/image426.png"/><Relationship Id="rId19" Type="http://schemas.openxmlformats.org/officeDocument/2006/relationships/image" Target="../media/image427.png"/><Relationship Id="rId20" Type="http://schemas.openxmlformats.org/officeDocument/2006/relationships/image" Target="../media/image428.png"/><Relationship Id="rId21" Type="http://schemas.openxmlformats.org/officeDocument/2006/relationships/image" Target="../media/image429.png"/><Relationship Id="rId22" Type="http://schemas.openxmlformats.org/officeDocument/2006/relationships/image" Target="../media/image430.png"/><Relationship Id="rId23" Type="http://schemas.openxmlformats.org/officeDocument/2006/relationships/image" Target="../media/image431.png"/><Relationship Id="rId24" Type="http://schemas.openxmlformats.org/officeDocument/2006/relationships/image" Target="../media/image432.png"/><Relationship Id="rId25" Type="http://schemas.openxmlformats.org/officeDocument/2006/relationships/image" Target="../media/image433.png"/><Relationship Id="rId26" Type="http://schemas.openxmlformats.org/officeDocument/2006/relationships/image" Target="../media/image434.png"/><Relationship Id="rId27" Type="http://schemas.openxmlformats.org/officeDocument/2006/relationships/image" Target="../media/image435.png"/><Relationship Id="rId28" Type="http://schemas.openxmlformats.org/officeDocument/2006/relationships/image" Target="../media/image436.png"/><Relationship Id="rId29" Type="http://schemas.openxmlformats.org/officeDocument/2006/relationships/image" Target="../media/image437.png"/><Relationship Id="rId30" Type="http://schemas.openxmlformats.org/officeDocument/2006/relationships/image" Target="../media/image438.png"/><Relationship Id="rId31" Type="http://schemas.openxmlformats.org/officeDocument/2006/relationships/image" Target="../media/image439.png"/><Relationship Id="rId32" Type="http://schemas.openxmlformats.org/officeDocument/2006/relationships/image" Target="../media/image440.png"/><Relationship Id="rId33" Type="http://schemas.openxmlformats.org/officeDocument/2006/relationships/image" Target="../media/image441.png"/><Relationship Id="rId34" Type="http://schemas.openxmlformats.org/officeDocument/2006/relationships/image" Target="../media/image442.png"/><Relationship Id="rId35" Type="http://schemas.openxmlformats.org/officeDocument/2006/relationships/image" Target="../media/image443.png"/><Relationship Id="rId36" Type="http://schemas.openxmlformats.org/officeDocument/2006/relationships/image" Target="../media/image444.png"/><Relationship Id="rId37" Type="http://schemas.openxmlformats.org/officeDocument/2006/relationships/image" Target="../media/image4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446.png"/><Relationship Id="rId4" Type="http://schemas.openxmlformats.org/officeDocument/2006/relationships/image" Target="../media/image447.png"/><Relationship Id="rId5" Type="http://schemas.openxmlformats.org/officeDocument/2006/relationships/image" Target="../media/image448.png"/><Relationship Id="rId6" Type="http://schemas.openxmlformats.org/officeDocument/2006/relationships/image" Target="../media/image449.png"/><Relationship Id="rId7" Type="http://schemas.openxmlformats.org/officeDocument/2006/relationships/image" Target="../media/image450.png"/><Relationship Id="rId8" Type="http://schemas.openxmlformats.org/officeDocument/2006/relationships/image" Target="../media/image451.png"/><Relationship Id="rId9" Type="http://schemas.openxmlformats.org/officeDocument/2006/relationships/image" Target="../media/image452.png"/><Relationship Id="rId10" Type="http://schemas.openxmlformats.org/officeDocument/2006/relationships/image" Target="../media/image453.png"/><Relationship Id="rId11" Type="http://schemas.openxmlformats.org/officeDocument/2006/relationships/image" Target="../media/image454.png"/><Relationship Id="rId12" Type="http://schemas.openxmlformats.org/officeDocument/2006/relationships/image" Target="../media/image455.png"/><Relationship Id="rId13" Type="http://schemas.openxmlformats.org/officeDocument/2006/relationships/image" Target="../media/image456.png"/><Relationship Id="rId14" Type="http://schemas.openxmlformats.org/officeDocument/2006/relationships/image" Target="../media/image457.png"/><Relationship Id="rId15" Type="http://schemas.openxmlformats.org/officeDocument/2006/relationships/image" Target="../media/image458.png"/><Relationship Id="rId16" Type="http://schemas.openxmlformats.org/officeDocument/2006/relationships/image" Target="../media/image459.png"/><Relationship Id="rId17" Type="http://schemas.openxmlformats.org/officeDocument/2006/relationships/image" Target="../media/image460.png"/><Relationship Id="rId18" Type="http://schemas.openxmlformats.org/officeDocument/2006/relationships/image" Target="../media/image461.png"/><Relationship Id="rId19"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image" Target="../media/image466.png"/><Relationship Id="rId7" Type="http://schemas.openxmlformats.org/officeDocument/2006/relationships/image" Target="../media/image467.png"/><Relationship Id="rId8" Type="http://schemas.openxmlformats.org/officeDocument/2006/relationships/image" Target="../media/image468.png"/><Relationship Id="rId9" Type="http://schemas.openxmlformats.org/officeDocument/2006/relationships/image" Target="../media/image469.png"/><Relationship Id="rId10" Type="http://schemas.openxmlformats.org/officeDocument/2006/relationships/image" Target="../media/image470.png"/><Relationship Id="rId11" Type="http://schemas.openxmlformats.org/officeDocument/2006/relationships/image" Target="../media/image471.png"/><Relationship Id="rId12" Type="http://schemas.openxmlformats.org/officeDocument/2006/relationships/image" Target="../media/image472.png"/><Relationship Id="rId13" Type="http://schemas.openxmlformats.org/officeDocument/2006/relationships/image" Target="../media/image473.png"/><Relationship Id="rId14" Type="http://schemas.openxmlformats.org/officeDocument/2006/relationships/image" Target="../media/image474.png"/><Relationship Id="rId15" Type="http://schemas.openxmlformats.org/officeDocument/2006/relationships/image" Target="../media/image475.png"/><Relationship Id="rId16" Type="http://schemas.openxmlformats.org/officeDocument/2006/relationships/image" Target="../media/image476.png"/><Relationship Id="rId17" Type="http://schemas.openxmlformats.org/officeDocument/2006/relationships/image" Target="../media/image477.png"/><Relationship Id="rId18" Type="http://schemas.openxmlformats.org/officeDocument/2006/relationships/image" Target="../media/image478.png"/><Relationship Id="rId19" Type="http://schemas.openxmlformats.org/officeDocument/2006/relationships/image" Target="../media/image479.png"/><Relationship Id="rId20" Type="http://schemas.openxmlformats.org/officeDocument/2006/relationships/image" Target="../media/image480.png"/><Relationship Id="rId21" Type="http://schemas.openxmlformats.org/officeDocument/2006/relationships/image" Target="../media/image481.png"/><Relationship Id="rId22" Type="http://schemas.openxmlformats.org/officeDocument/2006/relationships/image" Target="../media/image482.png"/><Relationship Id="rId23" Type="http://schemas.openxmlformats.org/officeDocument/2006/relationships/image" Target="../media/image483.png"/><Relationship Id="rId24" Type="http://schemas.openxmlformats.org/officeDocument/2006/relationships/image" Target="../media/image484.png"/><Relationship Id="rId25" Type="http://schemas.openxmlformats.org/officeDocument/2006/relationships/image" Target="../media/image485.png"/><Relationship Id="rId26" Type="http://schemas.openxmlformats.org/officeDocument/2006/relationships/image" Target="../media/image486.png"/><Relationship Id="rId27" Type="http://schemas.openxmlformats.org/officeDocument/2006/relationships/image" Target="../media/image487.png"/><Relationship Id="rId28" Type="http://schemas.openxmlformats.org/officeDocument/2006/relationships/image" Target="../media/image488.png"/><Relationship Id="rId29" Type="http://schemas.openxmlformats.org/officeDocument/2006/relationships/image" Target="../media/image489.png"/><Relationship Id="rId30" Type="http://schemas.openxmlformats.org/officeDocument/2006/relationships/image" Target="../media/image490.png"/><Relationship Id="rId31" Type="http://schemas.openxmlformats.org/officeDocument/2006/relationships/image" Target="../media/image491.png"/><Relationship Id="rId32" Type="http://schemas.openxmlformats.org/officeDocument/2006/relationships/image" Target="../media/image492.png"/><Relationship Id="rId33" Type="http://schemas.openxmlformats.org/officeDocument/2006/relationships/image" Target="../media/image493.png"/><Relationship Id="rId34" Type="http://schemas.openxmlformats.org/officeDocument/2006/relationships/image" Target="../media/image494.png"/><Relationship Id="rId35" Type="http://schemas.openxmlformats.org/officeDocument/2006/relationships/image" Target="../media/image495.png"/><Relationship Id="rId36" Type="http://schemas.openxmlformats.org/officeDocument/2006/relationships/image" Target="../media/image496.png"/><Relationship Id="rId37" Type="http://schemas.openxmlformats.org/officeDocument/2006/relationships/image" Target="../media/image497.png"/><Relationship Id="rId38" Type="http://schemas.openxmlformats.org/officeDocument/2006/relationships/image" Target="../media/image498.png"/><Relationship Id="rId39" Type="http://schemas.openxmlformats.org/officeDocument/2006/relationships/image" Target="../media/image499.png"/><Relationship Id="rId40" Type="http://schemas.openxmlformats.org/officeDocument/2006/relationships/image" Target="../media/image5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1.png"/><Relationship Id="rId3" Type="http://schemas.openxmlformats.org/officeDocument/2006/relationships/image" Target="../media/image502.png"/><Relationship Id="rId4" Type="http://schemas.openxmlformats.org/officeDocument/2006/relationships/image" Target="../media/image503.png"/><Relationship Id="rId5" Type="http://schemas.openxmlformats.org/officeDocument/2006/relationships/image" Target="../media/image504.png"/><Relationship Id="rId6" Type="http://schemas.openxmlformats.org/officeDocument/2006/relationships/image" Target="../media/image505.png"/><Relationship Id="rId7" Type="http://schemas.openxmlformats.org/officeDocument/2006/relationships/image" Target="../media/image506.png"/><Relationship Id="rId8" Type="http://schemas.openxmlformats.org/officeDocument/2006/relationships/image" Target="../media/image507.png"/><Relationship Id="rId9" Type="http://schemas.openxmlformats.org/officeDocument/2006/relationships/image" Target="../media/image508.png"/><Relationship Id="rId10" Type="http://schemas.openxmlformats.org/officeDocument/2006/relationships/image" Target="../media/image509.png"/><Relationship Id="rId11" Type="http://schemas.openxmlformats.org/officeDocument/2006/relationships/image" Target="../media/image510.png"/><Relationship Id="rId12" Type="http://schemas.openxmlformats.org/officeDocument/2006/relationships/image" Target="../media/image511.png"/><Relationship Id="rId13" Type="http://schemas.openxmlformats.org/officeDocument/2006/relationships/image" Target="../media/image512.png"/><Relationship Id="rId14" Type="http://schemas.openxmlformats.org/officeDocument/2006/relationships/image" Target="../media/image513.png"/><Relationship Id="rId15" Type="http://schemas.openxmlformats.org/officeDocument/2006/relationships/image" Target="../media/image514.png"/><Relationship Id="rId16" Type="http://schemas.openxmlformats.org/officeDocument/2006/relationships/image" Target="../media/image515.png"/><Relationship Id="rId17" Type="http://schemas.openxmlformats.org/officeDocument/2006/relationships/image" Target="../media/image516.png"/><Relationship Id="rId18" Type="http://schemas.openxmlformats.org/officeDocument/2006/relationships/image" Target="../media/image517.png"/><Relationship Id="rId19" Type="http://schemas.openxmlformats.org/officeDocument/2006/relationships/image" Target="../media/image518.png"/><Relationship Id="rId20" Type="http://schemas.openxmlformats.org/officeDocument/2006/relationships/image" Target="../media/image519.png"/><Relationship Id="rId21" Type="http://schemas.openxmlformats.org/officeDocument/2006/relationships/image" Target="../media/image520.png"/><Relationship Id="rId22" Type="http://schemas.openxmlformats.org/officeDocument/2006/relationships/image" Target="../media/image521.png"/><Relationship Id="rId23" Type="http://schemas.openxmlformats.org/officeDocument/2006/relationships/image" Target="../media/image522.png"/><Relationship Id="rId24" Type="http://schemas.openxmlformats.org/officeDocument/2006/relationships/image" Target="../media/image523.png"/><Relationship Id="rId25" Type="http://schemas.openxmlformats.org/officeDocument/2006/relationships/image" Target="../media/image524.png"/><Relationship Id="rId26" Type="http://schemas.openxmlformats.org/officeDocument/2006/relationships/image" Target="../media/image525.png"/><Relationship Id="rId27" Type="http://schemas.openxmlformats.org/officeDocument/2006/relationships/image" Target="../media/image526.png"/><Relationship Id="rId28" Type="http://schemas.openxmlformats.org/officeDocument/2006/relationships/image" Target="../media/image527.png"/><Relationship Id="rId29" Type="http://schemas.openxmlformats.org/officeDocument/2006/relationships/image" Target="../media/image528.png"/><Relationship Id="rId30" Type="http://schemas.openxmlformats.org/officeDocument/2006/relationships/image" Target="../media/image529.png"/><Relationship Id="rId31" Type="http://schemas.openxmlformats.org/officeDocument/2006/relationships/image" Target="../media/image530.png"/><Relationship Id="rId32" Type="http://schemas.openxmlformats.org/officeDocument/2006/relationships/image" Target="../media/image531.png"/><Relationship Id="rId33" Type="http://schemas.openxmlformats.org/officeDocument/2006/relationships/image" Target="../media/image532.png"/><Relationship Id="rId34" Type="http://schemas.openxmlformats.org/officeDocument/2006/relationships/image" Target="../media/image533.png"/><Relationship Id="rId35" Type="http://schemas.openxmlformats.org/officeDocument/2006/relationships/image" Target="../media/image534.png"/><Relationship Id="rId36" Type="http://schemas.openxmlformats.org/officeDocument/2006/relationships/image" Target="../media/image535.png"/><Relationship Id="rId37" Type="http://schemas.openxmlformats.org/officeDocument/2006/relationships/image" Target="../media/image536.png"/><Relationship Id="rId38" Type="http://schemas.openxmlformats.org/officeDocument/2006/relationships/image" Target="../media/image537.png"/><Relationship Id="rId39" Type="http://schemas.openxmlformats.org/officeDocument/2006/relationships/image" Target="../media/image538.png"/><Relationship Id="rId40" Type="http://schemas.openxmlformats.org/officeDocument/2006/relationships/image" Target="../media/image539.png"/><Relationship Id="rId41" Type="http://schemas.openxmlformats.org/officeDocument/2006/relationships/image" Target="../media/image540.png"/><Relationship Id="rId42" Type="http://schemas.openxmlformats.org/officeDocument/2006/relationships/image" Target="../media/image541.png"/><Relationship Id="rId43" Type="http://schemas.openxmlformats.org/officeDocument/2006/relationships/image" Target="../media/image542.png"/><Relationship Id="rId44" Type="http://schemas.openxmlformats.org/officeDocument/2006/relationships/image" Target="../media/image543.png"/><Relationship Id="rId45" Type="http://schemas.openxmlformats.org/officeDocument/2006/relationships/image" Target="../media/image544.png"/><Relationship Id="rId46" Type="http://schemas.openxmlformats.org/officeDocument/2006/relationships/image" Target="../media/image545.png"/><Relationship Id="rId47" Type="http://schemas.openxmlformats.org/officeDocument/2006/relationships/image" Target="../media/image546.png"/><Relationship Id="rId48" Type="http://schemas.openxmlformats.org/officeDocument/2006/relationships/image" Target="../media/image547.png"/><Relationship Id="rId49" Type="http://schemas.openxmlformats.org/officeDocument/2006/relationships/image" Target="../media/image548.png"/><Relationship Id="rId50" Type="http://schemas.openxmlformats.org/officeDocument/2006/relationships/image" Target="../media/image549.png"/><Relationship Id="rId51" Type="http://schemas.openxmlformats.org/officeDocument/2006/relationships/image" Target="../media/image550.png"/><Relationship Id="rId52" Type="http://schemas.openxmlformats.org/officeDocument/2006/relationships/image" Target="../media/image551.png"/><Relationship Id="rId53" Type="http://schemas.openxmlformats.org/officeDocument/2006/relationships/image" Target="../media/image552.png"/><Relationship Id="rId54" Type="http://schemas.openxmlformats.org/officeDocument/2006/relationships/image" Target="../media/image5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4.png"/><Relationship Id="rId3" Type="http://schemas.openxmlformats.org/officeDocument/2006/relationships/image" Target="../media/image555.png"/><Relationship Id="rId4" Type="http://schemas.openxmlformats.org/officeDocument/2006/relationships/image" Target="../media/image556.png"/><Relationship Id="rId5" Type="http://schemas.openxmlformats.org/officeDocument/2006/relationships/image" Target="../media/image557.png"/><Relationship Id="rId6" Type="http://schemas.openxmlformats.org/officeDocument/2006/relationships/image" Target="../media/image558.png"/><Relationship Id="rId7" Type="http://schemas.openxmlformats.org/officeDocument/2006/relationships/image" Target="../media/image559.png"/><Relationship Id="rId8" Type="http://schemas.openxmlformats.org/officeDocument/2006/relationships/image" Target="../media/image560.png"/><Relationship Id="rId9" Type="http://schemas.openxmlformats.org/officeDocument/2006/relationships/image" Target="../media/image561.png"/><Relationship Id="rId10" Type="http://schemas.openxmlformats.org/officeDocument/2006/relationships/image" Target="../media/image562.png"/><Relationship Id="rId11" Type="http://schemas.openxmlformats.org/officeDocument/2006/relationships/image" Target="../media/image563.png"/><Relationship Id="rId12" Type="http://schemas.openxmlformats.org/officeDocument/2006/relationships/image" Target="../media/image564.png"/><Relationship Id="rId13" Type="http://schemas.openxmlformats.org/officeDocument/2006/relationships/image" Target="../media/image565.png"/><Relationship Id="rId14" Type="http://schemas.openxmlformats.org/officeDocument/2006/relationships/image" Target="../media/image566.png"/><Relationship Id="rId15" Type="http://schemas.openxmlformats.org/officeDocument/2006/relationships/image" Target="../media/image567.png"/><Relationship Id="rId16" Type="http://schemas.openxmlformats.org/officeDocument/2006/relationships/image" Target="../media/image568.png"/><Relationship Id="rId17" Type="http://schemas.openxmlformats.org/officeDocument/2006/relationships/image" Target="../media/image569.png"/><Relationship Id="rId18" Type="http://schemas.openxmlformats.org/officeDocument/2006/relationships/image" Target="../media/image570.png"/><Relationship Id="rId19" Type="http://schemas.openxmlformats.org/officeDocument/2006/relationships/image" Target="../media/image571.png"/><Relationship Id="rId20" Type="http://schemas.openxmlformats.org/officeDocument/2006/relationships/image" Target="../media/image572.png"/><Relationship Id="rId21" Type="http://schemas.openxmlformats.org/officeDocument/2006/relationships/image" Target="../media/image573.png"/><Relationship Id="rId22" Type="http://schemas.openxmlformats.org/officeDocument/2006/relationships/image" Target="../media/image574.png"/><Relationship Id="rId23" Type="http://schemas.openxmlformats.org/officeDocument/2006/relationships/image" Target="../media/image575.png"/><Relationship Id="rId24" Type="http://schemas.openxmlformats.org/officeDocument/2006/relationships/image" Target="../media/image576.png"/><Relationship Id="rId25" Type="http://schemas.openxmlformats.org/officeDocument/2006/relationships/image" Target="../media/image577.png"/><Relationship Id="rId26" Type="http://schemas.openxmlformats.org/officeDocument/2006/relationships/image" Target="../media/image5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9.png"/><Relationship Id="rId3" Type="http://schemas.openxmlformats.org/officeDocument/2006/relationships/image" Target="../media/image580.png"/><Relationship Id="rId4" Type="http://schemas.openxmlformats.org/officeDocument/2006/relationships/image" Target="../media/image581.png"/><Relationship Id="rId5" Type="http://schemas.openxmlformats.org/officeDocument/2006/relationships/image" Target="../media/image582.png"/><Relationship Id="rId6" Type="http://schemas.openxmlformats.org/officeDocument/2006/relationships/image" Target="../media/image583.png"/><Relationship Id="rId7" Type="http://schemas.openxmlformats.org/officeDocument/2006/relationships/image" Target="../media/image584.png"/><Relationship Id="rId8" Type="http://schemas.openxmlformats.org/officeDocument/2006/relationships/image" Target="../media/image585.png"/><Relationship Id="rId9" Type="http://schemas.openxmlformats.org/officeDocument/2006/relationships/image" Target="../media/image586.png"/><Relationship Id="rId10" Type="http://schemas.openxmlformats.org/officeDocument/2006/relationships/image" Target="../media/image587.png"/><Relationship Id="rId11" Type="http://schemas.openxmlformats.org/officeDocument/2006/relationships/image" Target="../media/image588.png"/><Relationship Id="rId12" Type="http://schemas.openxmlformats.org/officeDocument/2006/relationships/image" Target="../media/image589.png"/><Relationship Id="rId13" Type="http://schemas.openxmlformats.org/officeDocument/2006/relationships/image" Target="../media/image590.png"/><Relationship Id="rId14" Type="http://schemas.openxmlformats.org/officeDocument/2006/relationships/image" Target="../media/image591.png"/><Relationship Id="rId15" Type="http://schemas.openxmlformats.org/officeDocument/2006/relationships/image" Target="../media/image592.png"/><Relationship Id="rId16" Type="http://schemas.openxmlformats.org/officeDocument/2006/relationships/image" Target="../media/image593.png"/><Relationship Id="rId17" Type="http://schemas.openxmlformats.org/officeDocument/2006/relationships/image" Target="../media/image594.png"/><Relationship Id="rId18" Type="http://schemas.openxmlformats.org/officeDocument/2006/relationships/image" Target="../media/image595.png"/><Relationship Id="rId19"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6.png"/><Relationship Id="rId3" Type="http://schemas.openxmlformats.org/officeDocument/2006/relationships/image" Target="../media/image597.png"/><Relationship Id="rId4" Type="http://schemas.openxmlformats.org/officeDocument/2006/relationships/image" Target="../media/image598.png"/><Relationship Id="rId5" Type="http://schemas.openxmlformats.org/officeDocument/2006/relationships/image" Target="../media/image599.png"/><Relationship Id="rId6" Type="http://schemas.openxmlformats.org/officeDocument/2006/relationships/image" Target="../media/image600.png"/><Relationship Id="rId7" Type="http://schemas.openxmlformats.org/officeDocument/2006/relationships/image" Target="../media/image601.png"/><Relationship Id="rId8" Type="http://schemas.openxmlformats.org/officeDocument/2006/relationships/image" Target="../media/image602.png"/><Relationship Id="rId9" Type="http://schemas.openxmlformats.org/officeDocument/2006/relationships/image" Target="../media/image603.png"/><Relationship Id="rId10" Type="http://schemas.openxmlformats.org/officeDocument/2006/relationships/image" Target="../media/image604.png"/><Relationship Id="rId11" Type="http://schemas.openxmlformats.org/officeDocument/2006/relationships/image" Target="../media/image605.png"/><Relationship Id="rId12" Type="http://schemas.openxmlformats.org/officeDocument/2006/relationships/image" Target="../media/image606.png"/><Relationship Id="rId13" Type="http://schemas.openxmlformats.org/officeDocument/2006/relationships/image" Target="../media/image607.png"/><Relationship Id="rId14" Type="http://schemas.openxmlformats.org/officeDocument/2006/relationships/image" Target="../media/image608.png"/><Relationship Id="rId15" Type="http://schemas.openxmlformats.org/officeDocument/2006/relationships/image" Target="../media/image609.png"/><Relationship Id="rId16" Type="http://schemas.openxmlformats.org/officeDocument/2006/relationships/image" Target="../media/image610.png"/><Relationship Id="rId17" Type="http://schemas.openxmlformats.org/officeDocument/2006/relationships/image" Target="../media/image611.png"/><Relationship Id="rId18" Type="http://schemas.openxmlformats.org/officeDocument/2006/relationships/image" Target="../media/image612.png"/><Relationship Id="rId19" Type="http://schemas.openxmlformats.org/officeDocument/2006/relationships/image" Target="../media/image613.png"/><Relationship Id="rId20" Type="http://schemas.openxmlformats.org/officeDocument/2006/relationships/image" Target="../media/image614.png"/><Relationship Id="rId21" Type="http://schemas.openxmlformats.org/officeDocument/2006/relationships/image" Target="../media/image615.png"/><Relationship Id="rId22" Type="http://schemas.openxmlformats.org/officeDocument/2006/relationships/image" Target="../media/image616.png"/><Relationship Id="rId23" Type="http://schemas.openxmlformats.org/officeDocument/2006/relationships/image" Target="../media/image617.png"/><Relationship Id="rId24" Type="http://schemas.openxmlformats.org/officeDocument/2006/relationships/image" Target="../media/image618.png"/><Relationship Id="rId25" Type="http://schemas.openxmlformats.org/officeDocument/2006/relationships/image" Target="../media/image619.png"/><Relationship Id="rId26" Type="http://schemas.openxmlformats.org/officeDocument/2006/relationships/image" Target="../media/image620.png"/><Relationship Id="rId27" Type="http://schemas.openxmlformats.org/officeDocument/2006/relationships/image" Target="../media/image621.png"/><Relationship Id="rId28" Type="http://schemas.openxmlformats.org/officeDocument/2006/relationships/image" Target="../media/image622.png"/><Relationship Id="rId29" Type="http://schemas.openxmlformats.org/officeDocument/2006/relationships/image" Target="../media/image623.png"/><Relationship Id="rId30" Type="http://schemas.openxmlformats.org/officeDocument/2006/relationships/image" Target="../media/image624.png"/><Relationship Id="rId31" Type="http://schemas.openxmlformats.org/officeDocument/2006/relationships/image" Target="../media/image625.png"/><Relationship Id="rId32" Type="http://schemas.openxmlformats.org/officeDocument/2006/relationships/image" Target="../media/image626.png"/><Relationship Id="rId33" Type="http://schemas.openxmlformats.org/officeDocument/2006/relationships/image" Target="../media/image627.png"/><Relationship Id="rId34" Type="http://schemas.openxmlformats.org/officeDocument/2006/relationships/image" Target="../media/image628.png"/><Relationship Id="rId35" Type="http://schemas.openxmlformats.org/officeDocument/2006/relationships/image" Target="../media/image629.png"/><Relationship Id="rId36" Type="http://schemas.openxmlformats.org/officeDocument/2006/relationships/image" Target="../media/image6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31.png"/><Relationship Id="rId3" Type="http://schemas.openxmlformats.org/officeDocument/2006/relationships/image" Target="../media/image632.png"/><Relationship Id="rId4" Type="http://schemas.openxmlformats.org/officeDocument/2006/relationships/image" Target="../media/image633.png"/><Relationship Id="rId5" Type="http://schemas.openxmlformats.org/officeDocument/2006/relationships/image" Target="../media/image634.png"/><Relationship Id="rId6" Type="http://schemas.openxmlformats.org/officeDocument/2006/relationships/image" Target="../media/image635.png"/><Relationship Id="rId7" Type="http://schemas.openxmlformats.org/officeDocument/2006/relationships/image" Target="../media/image636.png"/><Relationship Id="rId8" Type="http://schemas.openxmlformats.org/officeDocument/2006/relationships/image" Target="../media/image637.png"/><Relationship Id="rId9" Type="http://schemas.openxmlformats.org/officeDocument/2006/relationships/image" Target="../media/image638.png"/><Relationship Id="rId10" Type="http://schemas.openxmlformats.org/officeDocument/2006/relationships/image" Target="../media/image639.png"/><Relationship Id="rId11" Type="http://schemas.openxmlformats.org/officeDocument/2006/relationships/image" Target="../media/image640.png"/><Relationship Id="rId12" Type="http://schemas.openxmlformats.org/officeDocument/2006/relationships/image" Target="../media/image641.png"/><Relationship Id="rId13" Type="http://schemas.openxmlformats.org/officeDocument/2006/relationships/image" Target="../media/image642.png"/><Relationship Id="rId14" Type="http://schemas.openxmlformats.org/officeDocument/2006/relationships/image" Target="../media/image643.png"/><Relationship Id="rId15" Type="http://schemas.openxmlformats.org/officeDocument/2006/relationships/image" Target="../media/image644.png"/><Relationship Id="rId16" Type="http://schemas.openxmlformats.org/officeDocument/2006/relationships/image" Target="../media/image645.png"/><Relationship Id="rId17" Type="http://schemas.openxmlformats.org/officeDocument/2006/relationships/image" Target="../media/image646.png"/><Relationship Id="rId18" Type="http://schemas.openxmlformats.org/officeDocument/2006/relationships/image" Target="../media/image647.png"/><Relationship Id="rId19" Type="http://schemas.openxmlformats.org/officeDocument/2006/relationships/image" Target="../media/image648.png"/><Relationship Id="rId20" Type="http://schemas.openxmlformats.org/officeDocument/2006/relationships/image" Target="../media/image649.png"/><Relationship Id="rId21" Type="http://schemas.openxmlformats.org/officeDocument/2006/relationships/image" Target="../media/image650.png"/><Relationship Id="rId22" Type="http://schemas.openxmlformats.org/officeDocument/2006/relationships/image" Target="../media/image651.png"/><Relationship Id="rId23" Type="http://schemas.openxmlformats.org/officeDocument/2006/relationships/image" Target="../media/image652.png"/><Relationship Id="rId24" Type="http://schemas.openxmlformats.org/officeDocument/2006/relationships/image" Target="../media/image653.png"/><Relationship Id="rId25" Type="http://schemas.openxmlformats.org/officeDocument/2006/relationships/image" Target="../media/image654.png"/><Relationship Id="rId26" Type="http://schemas.openxmlformats.org/officeDocument/2006/relationships/image" Target="../media/image655.png"/><Relationship Id="rId27" Type="http://schemas.openxmlformats.org/officeDocument/2006/relationships/image" Target="../media/image656.png"/><Relationship Id="rId28" Type="http://schemas.openxmlformats.org/officeDocument/2006/relationships/image" Target="../media/image657.png"/><Relationship Id="rId29" Type="http://schemas.openxmlformats.org/officeDocument/2006/relationships/image" Target="../media/image658.png"/><Relationship Id="rId30" Type="http://schemas.openxmlformats.org/officeDocument/2006/relationships/image" Target="../media/image659.png"/><Relationship Id="rId31" Type="http://schemas.openxmlformats.org/officeDocument/2006/relationships/image" Target="../media/image660.png"/><Relationship Id="rId32" Type="http://schemas.openxmlformats.org/officeDocument/2006/relationships/image" Target="../media/image661.png"/><Relationship Id="rId33" Type="http://schemas.openxmlformats.org/officeDocument/2006/relationships/image" Target="../media/image662.png"/><Relationship Id="rId34" Type="http://schemas.openxmlformats.org/officeDocument/2006/relationships/image" Target="../media/image663.png"/><Relationship Id="rId35" Type="http://schemas.openxmlformats.org/officeDocument/2006/relationships/image" Target="../media/image664.png"/><Relationship Id="rId36" Type="http://schemas.openxmlformats.org/officeDocument/2006/relationships/image" Target="../media/image665.png"/><Relationship Id="rId37" Type="http://schemas.openxmlformats.org/officeDocument/2006/relationships/image" Target="../media/image666.png"/><Relationship Id="rId38" Type="http://schemas.openxmlformats.org/officeDocument/2006/relationships/image" Target="../media/image667.png"/><Relationship Id="rId39" Type="http://schemas.openxmlformats.org/officeDocument/2006/relationships/image" Target="../media/image668.png"/><Relationship Id="rId40" Type="http://schemas.openxmlformats.org/officeDocument/2006/relationships/image" Target="../media/image669.png"/><Relationship Id="rId41" Type="http://schemas.openxmlformats.org/officeDocument/2006/relationships/image" Target="../media/image670.png"/><Relationship Id="rId42" Type="http://schemas.openxmlformats.org/officeDocument/2006/relationships/image" Target="../media/image671.png"/><Relationship Id="rId43" Type="http://schemas.openxmlformats.org/officeDocument/2006/relationships/image" Target="../media/image672.png"/><Relationship Id="rId44" Type="http://schemas.openxmlformats.org/officeDocument/2006/relationships/image" Target="../media/image673.png"/><Relationship Id="rId45" Type="http://schemas.openxmlformats.org/officeDocument/2006/relationships/image" Target="../media/image674.png"/><Relationship Id="rId46" Type="http://schemas.openxmlformats.org/officeDocument/2006/relationships/image" Target="../media/image675.png"/><Relationship Id="rId47" Type="http://schemas.openxmlformats.org/officeDocument/2006/relationships/image" Target="../media/image676.png"/><Relationship Id="rId48" Type="http://schemas.openxmlformats.org/officeDocument/2006/relationships/image" Target="../media/image677.png"/><Relationship Id="rId49" Type="http://schemas.openxmlformats.org/officeDocument/2006/relationships/image" Target="../media/image678.png"/><Relationship Id="rId50" Type="http://schemas.openxmlformats.org/officeDocument/2006/relationships/image" Target="../media/image679.png"/><Relationship Id="rId51" Type="http://schemas.openxmlformats.org/officeDocument/2006/relationships/image" Target="../media/image680.png"/><Relationship Id="rId52" Type="http://schemas.openxmlformats.org/officeDocument/2006/relationships/image" Target="../media/image681.png"/><Relationship Id="rId53" Type="http://schemas.openxmlformats.org/officeDocument/2006/relationships/image" Target="../media/image682.png"/><Relationship Id="rId54" Type="http://schemas.openxmlformats.org/officeDocument/2006/relationships/image" Target="../media/image683.png"/><Relationship Id="rId55" Type="http://schemas.openxmlformats.org/officeDocument/2006/relationships/image" Target="../media/image684.png"/><Relationship Id="rId56" Type="http://schemas.openxmlformats.org/officeDocument/2006/relationships/image" Target="../media/image685.png"/><Relationship Id="rId57" Type="http://schemas.openxmlformats.org/officeDocument/2006/relationships/image" Target="../media/image686.png"/><Relationship Id="rId58" Type="http://schemas.openxmlformats.org/officeDocument/2006/relationships/image" Target="../media/image687.png"/><Relationship Id="rId59" Type="http://schemas.openxmlformats.org/officeDocument/2006/relationships/image" Target="../media/image688.png"/><Relationship Id="rId60" Type="http://schemas.openxmlformats.org/officeDocument/2006/relationships/image" Target="../media/image689.png"/><Relationship Id="rId61" Type="http://schemas.openxmlformats.org/officeDocument/2006/relationships/image" Target="../media/image690.png"/><Relationship Id="rId62" Type="http://schemas.openxmlformats.org/officeDocument/2006/relationships/image" Target="../media/image691.png"/><Relationship Id="rId63" Type="http://schemas.openxmlformats.org/officeDocument/2006/relationships/image" Target="../media/image692.png"/><Relationship Id="rId64" Type="http://schemas.openxmlformats.org/officeDocument/2006/relationships/image" Target="../media/image693.png"/><Relationship Id="rId65" Type="http://schemas.openxmlformats.org/officeDocument/2006/relationships/image" Target="../media/image694.png"/><Relationship Id="rId66" Type="http://schemas.openxmlformats.org/officeDocument/2006/relationships/image" Target="../media/image695.png"/><Relationship Id="rId67" Type="http://schemas.openxmlformats.org/officeDocument/2006/relationships/image" Target="../media/image696.png"/><Relationship Id="rId68" Type="http://schemas.openxmlformats.org/officeDocument/2006/relationships/image" Target="../media/image697.png"/><Relationship Id="rId69" Type="http://schemas.openxmlformats.org/officeDocument/2006/relationships/image" Target="../media/image698.png"/><Relationship Id="rId70" Type="http://schemas.openxmlformats.org/officeDocument/2006/relationships/image" Target="../media/image6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0.png"/><Relationship Id="rId3" Type="http://schemas.openxmlformats.org/officeDocument/2006/relationships/image" Target="../media/image701.png"/><Relationship Id="rId4" Type="http://schemas.openxmlformats.org/officeDocument/2006/relationships/image" Target="../media/image702.png"/><Relationship Id="rId5" Type="http://schemas.openxmlformats.org/officeDocument/2006/relationships/image" Target="../media/image703.png"/><Relationship Id="rId6" Type="http://schemas.openxmlformats.org/officeDocument/2006/relationships/image" Target="../media/image704.png"/><Relationship Id="rId7" Type="http://schemas.openxmlformats.org/officeDocument/2006/relationships/image" Target="../media/image705.png"/><Relationship Id="rId8" Type="http://schemas.openxmlformats.org/officeDocument/2006/relationships/image" Target="../media/image706.png"/><Relationship Id="rId9" Type="http://schemas.openxmlformats.org/officeDocument/2006/relationships/image" Target="../media/image707.png"/><Relationship Id="rId10" Type="http://schemas.openxmlformats.org/officeDocument/2006/relationships/image" Target="../media/image708.png"/><Relationship Id="rId11" Type="http://schemas.openxmlformats.org/officeDocument/2006/relationships/image" Target="../media/image709.png"/><Relationship Id="rId12" Type="http://schemas.openxmlformats.org/officeDocument/2006/relationships/image" Target="../media/image710.png"/><Relationship Id="rId13" Type="http://schemas.openxmlformats.org/officeDocument/2006/relationships/image" Target="../media/image711.png"/><Relationship Id="rId1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2.png"/><Relationship Id="rId3" Type="http://schemas.openxmlformats.org/officeDocument/2006/relationships/image" Target="../media/image713.png"/><Relationship Id="rId4" Type="http://schemas.openxmlformats.org/officeDocument/2006/relationships/image" Target="../media/image714.png"/><Relationship Id="rId5" Type="http://schemas.openxmlformats.org/officeDocument/2006/relationships/image" Target="../media/image715.png"/><Relationship Id="rId6" Type="http://schemas.openxmlformats.org/officeDocument/2006/relationships/image" Target="../media/image716.png"/><Relationship Id="rId7" Type="http://schemas.openxmlformats.org/officeDocument/2006/relationships/image" Target="../media/image717.png"/><Relationship Id="rId8" Type="http://schemas.openxmlformats.org/officeDocument/2006/relationships/image" Target="../media/image718.png"/><Relationship Id="rId9" Type="http://schemas.openxmlformats.org/officeDocument/2006/relationships/image" Target="../media/image719.png"/><Relationship Id="rId10" Type="http://schemas.openxmlformats.org/officeDocument/2006/relationships/image" Target="../media/image720.png"/><Relationship Id="rId11" Type="http://schemas.openxmlformats.org/officeDocument/2006/relationships/image" Target="../media/image721.png"/><Relationship Id="rId12" Type="http://schemas.openxmlformats.org/officeDocument/2006/relationships/image" Target="../media/image722.png"/><Relationship Id="rId13" Type="http://schemas.openxmlformats.org/officeDocument/2006/relationships/image" Target="../media/image723.png"/><Relationship Id="rId14" Type="http://schemas.openxmlformats.org/officeDocument/2006/relationships/image" Target="../media/image724.png"/><Relationship Id="rId15" Type="http://schemas.openxmlformats.org/officeDocument/2006/relationships/image" Target="../media/image725.png"/><Relationship Id="rId16" Type="http://schemas.openxmlformats.org/officeDocument/2006/relationships/image" Target="../media/image726.png"/><Relationship Id="rId17" Type="http://schemas.openxmlformats.org/officeDocument/2006/relationships/image" Target="../media/image727.png"/><Relationship Id="rId18" Type="http://schemas.openxmlformats.org/officeDocument/2006/relationships/image" Target="../media/image728.png"/><Relationship Id="rId19" Type="http://schemas.openxmlformats.org/officeDocument/2006/relationships/image" Target="../media/image729.png"/><Relationship Id="rId20" Type="http://schemas.openxmlformats.org/officeDocument/2006/relationships/image" Target="../media/image730.png"/><Relationship Id="rId21" Type="http://schemas.openxmlformats.org/officeDocument/2006/relationships/image" Target="../media/image731.png"/><Relationship Id="rId22" Type="http://schemas.openxmlformats.org/officeDocument/2006/relationships/image" Target="../media/image732.png"/><Relationship Id="rId23" Type="http://schemas.openxmlformats.org/officeDocument/2006/relationships/image" Target="../media/image733.png"/><Relationship Id="rId24" Type="http://schemas.openxmlformats.org/officeDocument/2006/relationships/image" Target="../media/image734.png"/><Relationship Id="rId25" Type="http://schemas.openxmlformats.org/officeDocument/2006/relationships/image" Target="../media/image735.png"/><Relationship Id="rId26" Type="http://schemas.openxmlformats.org/officeDocument/2006/relationships/image" Target="../media/image736.png"/><Relationship Id="rId27" Type="http://schemas.openxmlformats.org/officeDocument/2006/relationships/image" Target="../media/image737.png"/><Relationship Id="rId28" Type="http://schemas.openxmlformats.org/officeDocument/2006/relationships/image" Target="../media/image738.png"/><Relationship Id="rId29" Type="http://schemas.openxmlformats.org/officeDocument/2006/relationships/image" Target="../media/image739.png"/><Relationship Id="rId30" Type="http://schemas.openxmlformats.org/officeDocument/2006/relationships/image" Target="../media/image740.png"/><Relationship Id="rId31" Type="http://schemas.openxmlformats.org/officeDocument/2006/relationships/image" Target="../media/image741.png"/><Relationship Id="rId32" Type="http://schemas.openxmlformats.org/officeDocument/2006/relationships/image" Target="../media/image742.png"/><Relationship Id="rId33" Type="http://schemas.openxmlformats.org/officeDocument/2006/relationships/image" Target="../media/image743.png"/><Relationship Id="rId34" Type="http://schemas.openxmlformats.org/officeDocument/2006/relationships/image" Target="../media/image744.png"/><Relationship Id="rId35" Type="http://schemas.openxmlformats.org/officeDocument/2006/relationships/image" Target="../media/image745.png"/><Relationship Id="rId36" Type="http://schemas.openxmlformats.org/officeDocument/2006/relationships/image" Target="../media/image746.png"/><Relationship Id="rId37" Type="http://schemas.openxmlformats.org/officeDocument/2006/relationships/image" Target="../media/image747.png"/><Relationship Id="rId38" Type="http://schemas.openxmlformats.org/officeDocument/2006/relationships/image" Target="../media/image748.png"/><Relationship Id="rId39" Type="http://schemas.openxmlformats.org/officeDocument/2006/relationships/image" Target="../media/image749.png"/><Relationship Id="rId40" Type="http://schemas.openxmlformats.org/officeDocument/2006/relationships/image" Target="../media/image750.png"/><Relationship Id="rId41" Type="http://schemas.openxmlformats.org/officeDocument/2006/relationships/image" Target="../media/image751.png"/><Relationship Id="rId42" Type="http://schemas.openxmlformats.org/officeDocument/2006/relationships/image" Target="../media/image752.png"/><Relationship Id="rId43" Type="http://schemas.openxmlformats.org/officeDocument/2006/relationships/image" Target="../media/image753.png"/><Relationship Id="rId44" Type="http://schemas.openxmlformats.org/officeDocument/2006/relationships/image" Target="../media/image7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55.png"/><Relationship Id="rId3" Type="http://schemas.openxmlformats.org/officeDocument/2006/relationships/image" Target="../media/image756.png"/><Relationship Id="rId4" Type="http://schemas.openxmlformats.org/officeDocument/2006/relationships/image" Target="../media/image757.png"/><Relationship Id="rId5" Type="http://schemas.openxmlformats.org/officeDocument/2006/relationships/image" Target="../media/image758.png"/><Relationship Id="rId6" Type="http://schemas.openxmlformats.org/officeDocument/2006/relationships/image" Target="../media/image759.png"/><Relationship Id="rId7" Type="http://schemas.openxmlformats.org/officeDocument/2006/relationships/image" Target="../media/image760.png"/><Relationship Id="rId8" Type="http://schemas.openxmlformats.org/officeDocument/2006/relationships/image" Target="../media/image761.png"/><Relationship Id="rId9" Type="http://schemas.openxmlformats.org/officeDocument/2006/relationships/image" Target="../media/image762.png"/><Relationship Id="rId10" Type="http://schemas.openxmlformats.org/officeDocument/2006/relationships/image" Target="../media/image763.png"/><Relationship Id="rId11" Type="http://schemas.openxmlformats.org/officeDocument/2006/relationships/image" Target="../media/image764.png"/><Relationship Id="rId12" Type="http://schemas.openxmlformats.org/officeDocument/2006/relationships/image" Target="../media/image765.png"/><Relationship Id="rId13" Type="http://schemas.openxmlformats.org/officeDocument/2006/relationships/image" Target="../media/image766.png"/><Relationship Id="rId14" Type="http://schemas.openxmlformats.org/officeDocument/2006/relationships/image" Target="../media/image767.png"/><Relationship Id="rId15" Type="http://schemas.openxmlformats.org/officeDocument/2006/relationships/image" Target="../media/image768.png"/><Relationship Id="rId16" Type="http://schemas.openxmlformats.org/officeDocument/2006/relationships/image" Target="../media/image769.png"/><Relationship Id="rId17" Type="http://schemas.openxmlformats.org/officeDocument/2006/relationships/image" Target="../media/image770.png"/><Relationship Id="rId18" Type="http://schemas.openxmlformats.org/officeDocument/2006/relationships/image" Target="../media/image771.png"/><Relationship Id="rId19" Type="http://schemas.openxmlformats.org/officeDocument/2006/relationships/image" Target="../media/image772.png"/><Relationship Id="rId20" Type="http://schemas.openxmlformats.org/officeDocument/2006/relationships/image" Target="../media/image773.png"/><Relationship Id="rId21" Type="http://schemas.openxmlformats.org/officeDocument/2006/relationships/image" Target="../media/image774.png"/><Relationship Id="rId22" Type="http://schemas.openxmlformats.org/officeDocument/2006/relationships/image" Target="../media/image775.png"/><Relationship Id="rId23" Type="http://schemas.openxmlformats.org/officeDocument/2006/relationships/image" Target="../media/image776.png"/><Relationship Id="rId24" Type="http://schemas.openxmlformats.org/officeDocument/2006/relationships/image" Target="../media/image777.png"/><Relationship Id="rId25" Type="http://schemas.openxmlformats.org/officeDocument/2006/relationships/image" Target="../media/image778.png"/><Relationship Id="rId26" Type="http://schemas.openxmlformats.org/officeDocument/2006/relationships/image" Target="../media/image779.png"/><Relationship Id="rId27" Type="http://schemas.openxmlformats.org/officeDocument/2006/relationships/image" Target="../media/image780.png"/><Relationship Id="rId28" Type="http://schemas.openxmlformats.org/officeDocument/2006/relationships/image" Target="../media/image781.png"/><Relationship Id="rId29" Type="http://schemas.openxmlformats.org/officeDocument/2006/relationships/image" Target="../media/image782.png"/><Relationship Id="rId30" Type="http://schemas.openxmlformats.org/officeDocument/2006/relationships/image" Target="../media/image783.png"/><Relationship Id="rId31" Type="http://schemas.openxmlformats.org/officeDocument/2006/relationships/image" Target="../media/image784.png"/><Relationship Id="rId32" Type="http://schemas.openxmlformats.org/officeDocument/2006/relationships/image" Target="../media/image785.png"/><Relationship Id="rId33" Type="http://schemas.openxmlformats.org/officeDocument/2006/relationships/image" Target="../media/image786.png"/><Relationship Id="rId34" Type="http://schemas.openxmlformats.org/officeDocument/2006/relationships/image" Target="../media/image787.png"/><Relationship Id="rId35" Type="http://schemas.openxmlformats.org/officeDocument/2006/relationships/image" Target="../media/image788.png"/><Relationship Id="rId36" Type="http://schemas.openxmlformats.org/officeDocument/2006/relationships/image" Target="../media/image789.png"/><Relationship Id="rId37" Type="http://schemas.openxmlformats.org/officeDocument/2006/relationships/image" Target="../media/image790.png"/><Relationship Id="rId38" Type="http://schemas.openxmlformats.org/officeDocument/2006/relationships/image" Target="../media/image791.png"/><Relationship Id="rId39" Type="http://schemas.openxmlformats.org/officeDocument/2006/relationships/image" Target="../media/image792.png"/><Relationship Id="rId40" Type="http://schemas.openxmlformats.org/officeDocument/2006/relationships/image" Target="../media/image793.png"/><Relationship Id="rId41" Type="http://schemas.openxmlformats.org/officeDocument/2006/relationships/image" Target="../media/image794.png"/><Relationship Id="rId42" Type="http://schemas.openxmlformats.org/officeDocument/2006/relationships/image" Target="../media/image795.png"/><Relationship Id="rId43" Type="http://schemas.openxmlformats.org/officeDocument/2006/relationships/image" Target="../media/image796.png"/><Relationship Id="rId44" Type="http://schemas.openxmlformats.org/officeDocument/2006/relationships/image" Target="../media/image797.png"/><Relationship Id="rId45" Type="http://schemas.openxmlformats.org/officeDocument/2006/relationships/image" Target="../media/image798.png"/><Relationship Id="rId46" Type="http://schemas.openxmlformats.org/officeDocument/2006/relationships/image" Target="../media/image799.png"/><Relationship Id="rId47" Type="http://schemas.openxmlformats.org/officeDocument/2006/relationships/image" Target="../media/image800.png"/><Relationship Id="rId48" Type="http://schemas.openxmlformats.org/officeDocument/2006/relationships/image" Target="../media/image801.png"/><Relationship Id="rId49" Type="http://schemas.openxmlformats.org/officeDocument/2006/relationships/image" Target="../media/image802.png"/><Relationship Id="rId50" Type="http://schemas.openxmlformats.org/officeDocument/2006/relationships/image" Target="../media/image803.png"/><Relationship Id="rId51" Type="http://schemas.openxmlformats.org/officeDocument/2006/relationships/image" Target="../media/image804.png"/><Relationship Id="rId52" Type="http://schemas.openxmlformats.org/officeDocument/2006/relationships/image" Target="../media/image805.png"/><Relationship Id="rId53" Type="http://schemas.openxmlformats.org/officeDocument/2006/relationships/image" Target="../media/image806.png"/><Relationship Id="rId54" Type="http://schemas.openxmlformats.org/officeDocument/2006/relationships/image" Target="../media/image807.png"/><Relationship Id="rId55" Type="http://schemas.openxmlformats.org/officeDocument/2006/relationships/image" Target="../media/image808.png"/><Relationship Id="rId56" Type="http://schemas.openxmlformats.org/officeDocument/2006/relationships/image" Target="../media/image809.png"/><Relationship Id="rId57" Type="http://schemas.openxmlformats.org/officeDocument/2006/relationships/image" Target="../media/image810.png"/><Relationship Id="rId58" Type="http://schemas.openxmlformats.org/officeDocument/2006/relationships/image" Target="../media/image811.png"/><Relationship Id="rId59" Type="http://schemas.openxmlformats.org/officeDocument/2006/relationships/image" Target="../media/image812.png"/><Relationship Id="rId60" Type="http://schemas.openxmlformats.org/officeDocument/2006/relationships/image" Target="../media/image813.png"/><Relationship Id="rId61" Type="http://schemas.openxmlformats.org/officeDocument/2006/relationships/image" Target="../media/image814.png"/><Relationship Id="rId62" Type="http://schemas.openxmlformats.org/officeDocument/2006/relationships/image" Target="../media/image815.png"/><Relationship Id="rId63" Type="http://schemas.openxmlformats.org/officeDocument/2006/relationships/image" Target="../media/image816.png"/><Relationship Id="rId64" Type="http://schemas.openxmlformats.org/officeDocument/2006/relationships/image" Target="../media/image817.png"/><Relationship Id="rId65" Type="http://schemas.openxmlformats.org/officeDocument/2006/relationships/image" Target="../media/image818.png"/><Relationship Id="rId66" Type="http://schemas.openxmlformats.org/officeDocument/2006/relationships/image" Target="../media/image819.png"/><Relationship Id="rId67" Type="http://schemas.openxmlformats.org/officeDocument/2006/relationships/image" Target="../media/image820.png"/><Relationship Id="rId68" Type="http://schemas.openxmlformats.org/officeDocument/2006/relationships/image" Target="../media/image821.png"/><Relationship Id="rId69" Type="http://schemas.openxmlformats.org/officeDocument/2006/relationships/image" Target="../media/image822.png"/><Relationship Id="rId70" Type="http://schemas.openxmlformats.org/officeDocument/2006/relationships/image" Target="../media/image823.png"/><Relationship Id="rId71" Type="http://schemas.openxmlformats.org/officeDocument/2006/relationships/image" Target="../media/image824.png"/><Relationship Id="rId72" Type="http://schemas.openxmlformats.org/officeDocument/2006/relationships/image" Target="../media/image825.png"/><Relationship Id="rId73" Type="http://schemas.openxmlformats.org/officeDocument/2006/relationships/image" Target="../media/image826.png"/><Relationship Id="rId74" Type="http://schemas.openxmlformats.org/officeDocument/2006/relationships/image" Target="../media/image827.png"/><Relationship Id="rId75" Type="http://schemas.openxmlformats.org/officeDocument/2006/relationships/image" Target="../media/image828.png"/><Relationship Id="rId76" Type="http://schemas.openxmlformats.org/officeDocument/2006/relationships/image" Target="../media/image829.png"/><Relationship Id="rId77" Type="http://schemas.openxmlformats.org/officeDocument/2006/relationships/image" Target="../media/image830.png"/><Relationship Id="rId78" Type="http://schemas.openxmlformats.org/officeDocument/2006/relationships/image" Target="../media/image831.png"/><Relationship Id="rId79" Type="http://schemas.openxmlformats.org/officeDocument/2006/relationships/image" Target="../media/image832.png"/><Relationship Id="rId80" Type="http://schemas.openxmlformats.org/officeDocument/2006/relationships/image" Target="../media/image8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34.png"/><Relationship Id="rId3" Type="http://schemas.openxmlformats.org/officeDocument/2006/relationships/image" Target="../media/image835.png"/><Relationship Id="rId4" Type="http://schemas.openxmlformats.org/officeDocument/2006/relationships/image" Target="../media/image836.png"/><Relationship Id="rId5" Type="http://schemas.openxmlformats.org/officeDocument/2006/relationships/image" Target="../media/image837.png"/><Relationship Id="rId6" Type="http://schemas.openxmlformats.org/officeDocument/2006/relationships/image" Target="../media/image838.png"/><Relationship Id="rId7" Type="http://schemas.openxmlformats.org/officeDocument/2006/relationships/image" Target="../media/image839.png"/><Relationship Id="rId8" Type="http://schemas.openxmlformats.org/officeDocument/2006/relationships/image" Target="../media/image840.png"/><Relationship Id="rId9" Type="http://schemas.openxmlformats.org/officeDocument/2006/relationships/image" Target="../media/image841.png"/><Relationship Id="rId10" Type="http://schemas.openxmlformats.org/officeDocument/2006/relationships/image" Target="../media/image842.png"/><Relationship Id="rId11" Type="http://schemas.openxmlformats.org/officeDocument/2006/relationships/image" Target="../media/image843.png"/><Relationship Id="rId12" Type="http://schemas.openxmlformats.org/officeDocument/2006/relationships/image" Target="../media/image844.png"/><Relationship Id="rId13" Type="http://schemas.openxmlformats.org/officeDocument/2006/relationships/image" Target="../media/image845.png"/><Relationship Id="rId14" Type="http://schemas.openxmlformats.org/officeDocument/2006/relationships/image" Target="../media/image846.png"/><Relationship Id="rId15" Type="http://schemas.openxmlformats.org/officeDocument/2006/relationships/image" Target="../media/image847.png"/><Relationship Id="rId16" Type="http://schemas.openxmlformats.org/officeDocument/2006/relationships/image" Target="../media/image848.png"/><Relationship Id="rId17" Type="http://schemas.openxmlformats.org/officeDocument/2006/relationships/image" Target="../media/image849.png"/><Relationship Id="rId18" Type="http://schemas.openxmlformats.org/officeDocument/2006/relationships/image" Target="../media/image850.png"/><Relationship Id="rId19" Type="http://schemas.openxmlformats.org/officeDocument/2006/relationships/image" Target="../media/image851.png"/><Relationship Id="rId20" Type="http://schemas.openxmlformats.org/officeDocument/2006/relationships/image" Target="../media/image852.png"/><Relationship Id="rId21" Type="http://schemas.openxmlformats.org/officeDocument/2006/relationships/image" Target="../media/image853.png"/><Relationship Id="rId22" Type="http://schemas.openxmlformats.org/officeDocument/2006/relationships/image" Target="../media/image854.png"/><Relationship Id="rId23" Type="http://schemas.openxmlformats.org/officeDocument/2006/relationships/image" Target="../media/image855.png"/><Relationship Id="rId24" Type="http://schemas.openxmlformats.org/officeDocument/2006/relationships/image" Target="../media/image856.png"/><Relationship Id="rId25" Type="http://schemas.openxmlformats.org/officeDocument/2006/relationships/image" Target="../media/image857.png"/><Relationship Id="rId26" Type="http://schemas.openxmlformats.org/officeDocument/2006/relationships/image" Target="../media/image858.png"/><Relationship Id="rId27" Type="http://schemas.openxmlformats.org/officeDocument/2006/relationships/image" Target="../media/image859.png"/><Relationship Id="rId28" Type="http://schemas.openxmlformats.org/officeDocument/2006/relationships/image" Target="../media/image860.png"/><Relationship Id="rId29" Type="http://schemas.openxmlformats.org/officeDocument/2006/relationships/image" Target="../media/image861.png"/><Relationship Id="rId30" Type="http://schemas.openxmlformats.org/officeDocument/2006/relationships/image" Target="../media/image862.png"/><Relationship Id="rId31" Type="http://schemas.openxmlformats.org/officeDocument/2006/relationships/image" Target="../media/image863.png"/><Relationship Id="rId32" Type="http://schemas.openxmlformats.org/officeDocument/2006/relationships/image" Target="../media/image864.png"/><Relationship Id="rId33" Type="http://schemas.openxmlformats.org/officeDocument/2006/relationships/image" Target="../media/image865.png"/><Relationship Id="rId34" Type="http://schemas.openxmlformats.org/officeDocument/2006/relationships/image" Target="../media/image866.png"/><Relationship Id="rId35" Type="http://schemas.openxmlformats.org/officeDocument/2006/relationships/image" Target="../media/image867.png"/><Relationship Id="rId36" Type="http://schemas.openxmlformats.org/officeDocument/2006/relationships/image" Target="../media/image868.png"/><Relationship Id="rId37" Type="http://schemas.openxmlformats.org/officeDocument/2006/relationships/image" Target="../media/image869.png"/><Relationship Id="rId38" Type="http://schemas.openxmlformats.org/officeDocument/2006/relationships/image" Target="../media/image870.png"/><Relationship Id="rId39" Type="http://schemas.openxmlformats.org/officeDocument/2006/relationships/image" Target="../media/image871.png"/><Relationship Id="rId40" Type="http://schemas.openxmlformats.org/officeDocument/2006/relationships/image" Target="../media/image872.png"/><Relationship Id="rId41" Type="http://schemas.openxmlformats.org/officeDocument/2006/relationships/image" Target="../media/image873.png"/><Relationship Id="rId42" Type="http://schemas.openxmlformats.org/officeDocument/2006/relationships/image" Target="../media/image874.png"/><Relationship Id="rId43" Type="http://schemas.openxmlformats.org/officeDocument/2006/relationships/image" Target="../media/image875.png"/><Relationship Id="rId44" Type="http://schemas.openxmlformats.org/officeDocument/2006/relationships/image" Target="../media/image876.png"/><Relationship Id="rId45" Type="http://schemas.openxmlformats.org/officeDocument/2006/relationships/image" Target="../media/image877.png"/><Relationship Id="rId46" Type="http://schemas.openxmlformats.org/officeDocument/2006/relationships/image" Target="../media/image878.png"/><Relationship Id="rId47" Type="http://schemas.openxmlformats.org/officeDocument/2006/relationships/image" Target="../media/image879.png"/><Relationship Id="rId48" Type="http://schemas.openxmlformats.org/officeDocument/2006/relationships/image" Target="../media/image880.png"/><Relationship Id="rId49" Type="http://schemas.openxmlformats.org/officeDocument/2006/relationships/image" Target="../media/image881.png"/><Relationship Id="rId50" Type="http://schemas.openxmlformats.org/officeDocument/2006/relationships/image" Target="../media/image882.png"/><Relationship Id="rId51" Type="http://schemas.openxmlformats.org/officeDocument/2006/relationships/image" Target="../media/image883.png"/><Relationship Id="rId52" Type="http://schemas.openxmlformats.org/officeDocument/2006/relationships/image" Target="../media/image884.png"/><Relationship Id="rId53" Type="http://schemas.openxmlformats.org/officeDocument/2006/relationships/image" Target="../media/image885.png"/><Relationship Id="rId54" Type="http://schemas.openxmlformats.org/officeDocument/2006/relationships/image" Target="../media/image886.png"/><Relationship Id="rId55" Type="http://schemas.openxmlformats.org/officeDocument/2006/relationships/image" Target="../media/image887.png"/><Relationship Id="rId56" Type="http://schemas.openxmlformats.org/officeDocument/2006/relationships/image" Target="../media/image888.png"/><Relationship Id="rId57" Type="http://schemas.openxmlformats.org/officeDocument/2006/relationships/image" Target="../media/image889.png"/><Relationship Id="rId58" Type="http://schemas.openxmlformats.org/officeDocument/2006/relationships/image" Target="../media/image890.png"/><Relationship Id="rId59" Type="http://schemas.openxmlformats.org/officeDocument/2006/relationships/image" Target="../media/image891.png"/><Relationship Id="rId60" Type="http://schemas.openxmlformats.org/officeDocument/2006/relationships/image" Target="../media/image892.png"/><Relationship Id="rId61" Type="http://schemas.openxmlformats.org/officeDocument/2006/relationships/image" Target="../media/image893.png"/><Relationship Id="rId62" Type="http://schemas.openxmlformats.org/officeDocument/2006/relationships/image" Target="../media/image894.png"/><Relationship Id="rId63" Type="http://schemas.openxmlformats.org/officeDocument/2006/relationships/image" Target="../media/image895.png"/><Relationship Id="rId64" Type="http://schemas.openxmlformats.org/officeDocument/2006/relationships/image" Target="../media/image896.png"/><Relationship Id="rId65" Type="http://schemas.openxmlformats.org/officeDocument/2006/relationships/image" Target="../media/image897.png"/><Relationship Id="rId66" Type="http://schemas.openxmlformats.org/officeDocument/2006/relationships/image" Target="../media/image898.png"/><Relationship Id="rId67" Type="http://schemas.openxmlformats.org/officeDocument/2006/relationships/image" Target="../media/image899.png"/><Relationship Id="rId68" Type="http://schemas.openxmlformats.org/officeDocument/2006/relationships/image" Target="../media/image900.png"/><Relationship Id="rId69" Type="http://schemas.openxmlformats.org/officeDocument/2006/relationships/image" Target="../media/image901.png"/><Relationship Id="rId70" Type="http://schemas.openxmlformats.org/officeDocument/2006/relationships/image" Target="../media/image902.png"/><Relationship Id="rId71" Type="http://schemas.openxmlformats.org/officeDocument/2006/relationships/image" Target="../media/image903.png"/><Relationship Id="rId72" Type="http://schemas.openxmlformats.org/officeDocument/2006/relationships/image" Target="../media/image904.png"/><Relationship Id="rId73" Type="http://schemas.openxmlformats.org/officeDocument/2006/relationships/image" Target="../media/image905.png"/><Relationship Id="rId74" Type="http://schemas.openxmlformats.org/officeDocument/2006/relationships/image" Target="../media/image906.png"/><Relationship Id="rId75" Type="http://schemas.openxmlformats.org/officeDocument/2006/relationships/image" Target="../media/image907.png"/><Relationship Id="rId76" Type="http://schemas.openxmlformats.org/officeDocument/2006/relationships/image" Target="../media/image9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09.png"/><Relationship Id="rId3" Type="http://schemas.openxmlformats.org/officeDocument/2006/relationships/image" Target="../media/image910.png"/><Relationship Id="rId4" Type="http://schemas.openxmlformats.org/officeDocument/2006/relationships/image" Target="../media/image911.png"/><Relationship Id="rId5" Type="http://schemas.openxmlformats.org/officeDocument/2006/relationships/image" Target="../media/image912.png"/><Relationship Id="rId6" Type="http://schemas.openxmlformats.org/officeDocument/2006/relationships/image" Target="../media/image913.png"/><Relationship Id="rId7" Type="http://schemas.openxmlformats.org/officeDocument/2006/relationships/image" Target="../media/image914.png"/><Relationship Id="rId8" Type="http://schemas.openxmlformats.org/officeDocument/2006/relationships/image" Target="../media/image915.png"/><Relationship Id="rId9" Type="http://schemas.openxmlformats.org/officeDocument/2006/relationships/image" Target="../media/image916.png"/><Relationship Id="rId10" Type="http://schemas.openxmlformats.org/officeDocument/2006/relationships/image" Target="../media/image917.png"/><Relationship Id="rId11" Type="http://schemas.openxmlformats.org/officeDocument/2006/relationships/image" Target="../media/image918.png"/><Relationship Id="rId12" Type="http://schemas.openxmlformats.org/officeDocument/2006/relationships/image" Target="../media/image919.png"/><Relationship Id="rId13" Type="http://schemas.openxmlformats.org/officeDocument/2006/relationships/image" Target="../media/image920.png"/><Relationship Id="rId14" Type="http://schemas.openxmlformats.org/officeDocument/2006/relationships/image" Target="../media/image921.png"/><Relationship Id="rId15" Type="http://schemas.openxmlformats.org/officeDocument/2006/relationships/image" Target="../media/image9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20" Type="http://schemas.openxmlformats.org/officeDocument/2006/relationships/image" Target="../media/image21.png"/><Relationship Id="rId21" Type="http://schemas.openxmlformats.org/officeDocument/2006/relationships/image" Target="../media/image22.png"/><Relationship Id="rId22" Type="http://schemas.openxmlformats.org/officeDocument/2006/relationships/image" Target="../media/image23.png"/><Relationship Id="rId23" Type="http://schemas.openxmlformats.org/officeDocument/2006/relationships/image" Target="../media/image24.png"/><Relationship Id="rId24" Type="http://schemas.openxmlformats.org/officeDocument/2006/relationships/image" Target="../media/image25.png"/><Relationship Id="rId25" Type="http://schemas.openxmlformats.org/officeDocument/2006/relationships/image" Target="../media/image26.png"/><Relationship Id="rId26" Type="http://schemas.openxmlformats.org/officeDocument/2006/relationships/image" Target="../media/image27.png"/><Relationship Id="rId27" Type="http://schemas.openxmlformats.org/officeDocument/2006/relationships/image" Target="../media/image28.png"/><Relationship Id="rId28" Type="http://schemas.openxmlformats.org/officeDocument/2006/relationships/image" Target="../media/image29.png"/><Relationship Id="rId29" Type="http://schemas.openxmlformats.org/officeDocument/2006/relationships/image" Target="../media/image30.png"/><Relationship Id="rId30"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3.png"/><Relationship Id="rId3" Type="http://schemas.openxmlformats.org/officeDocument/2006/relationships/image" Target="../media/image924.png"/><Relationship Id="rId4" Type="http://schemas.openxmlformats.org/officeDocument/2006/relationships/image" Target="../media/image925.png"/><Relationship Id="rId5" Type="http://schemas.openxmlformats.org/officeDocument/2006/relationships/image" Target="../media/image926.png"/><Relationship Id="rId6" Type="http://schemas.openxmlformats.org/officeDocument/2006/relationships/image" Target="../media/image927.png"/><Relationship Id="rId7" Type="http://schemas.openxmlformats.org/officeDocument/2006/relationships/image" Target="../media/image928.png"/><Relationship Id="rId8" Type="http://schemas.openxmlformats.org/officeDocument/2006/relationships/image" Target="../media/image929.png"/><Relationship Id="rId9" Type="http://schemas.openxmlformats.org/officeDocument/2006/relationships/image" Target="../media/image930.png"/><Relationship Id="rId10" Type="http://schemas.openxmlformats.org/officeDocument/2006/relationships/image" Target="../media/image931.png"/><Relationship Id="rId11" Type="http://schemas.openxmlformats.org/officeDocument/2006/relationships/image" Target="../media/image932.png"/><Relationship Id="rId12" Type="http://schemas.openxmlformats.org/officeDocument/2006/relationships/image" Target="../media/image933.png"/><Relationship Id="rId13" Type="http://schemas.openxmlformats.org/officeDocument/2006/relationships/image" Target="../media/image934.png"/><Relationship Id="rId14" Type="http://schemas.openxmlformats.org/officeDocument/2006/relationships/image" Target="../media/image935.png"/><Relationship Id="rId15" Type="http://schemas.openxmlformats.org/officeDocument/2006/relationships/image" Target="../media/image936.png"/><Relationship Id="rId16" Type="http://schemas.openxmlformats.org/officeDocument/2006/relationships/image" Target="../media/image937.png"/><Relationship Id="rId17" Type="http://schemas.openxmlformats.org/officeDocument/2006/relationships/image" Target="../media/image938.png"/><Relationship Id="rId18" Type="http://schemas.openxmlformats.org/officeDocument/2006/relationships/image" Target="../media/image939.png"/><Relationship Id="rId19" Type="http://schemas.openxmlformats.org/officeDocument/2006/relationships/image" Target="../media/image940.png"/><Relationship Id="rId20" Type="http://schemas.openxmlformats.org/officeDocument/2006/relationships/image" Target="../media/image941.png"/><Relationship Id="rId21" Type="http://schemas.openxmlformats.org/officeDocument/2006/relationships/image" Target="../media/image942.png"/><Relationship Id="rId22" Type="http://schemas.openxmlformats.org/officeDocument/2006/relationships/image" Target="../media/image943.png"/><Relationship Id="rId23" Type="http://schemas.openxmlformats.org/officeDocument/2006/relationships/image" Target="../media/image944.png"/><Relationship Id="rId24" Type="http://schemas.openxmlformats.org/officeDocument/2006/relationships/image" Target="../media/image945.png"/><Relationship Id="rId25" Type="http://schemas.openxmlformats.org/officeDocument/2006/relationships/image" Target="../media/image946.png"/><Relationship Id="rId26" Type="http://schemas.openxmlformats.org/officeDocument/2006/relationships/image" Target="../media/image947.png"/><Relationship Id="rId27" Type="http://schemas.openxmlformats.org/officeDocument/2006/relationships/image" Target="../media/image948.png"/><Relationship Id="rId28" Type="http://schemas.openxmlformats.org/officeDocument/2006/relationships/image" Target="../media/image949.png"/><Relationship Id="rId29" Type="http://schemas.openxmlformats.org/officeDocument/2006/relationships/image" Target="../media/image950.png"/><Relationship Id="rId30" Type="http://schemas.openxmlformats.org/officeDocument/2006/relationships/image" Target="../media/image951.png"/><Relationship Id="rId31" Type="http://schemas.openxmlformats.org/officeDocument/2006/relationships/image" Target="../media/image952.png"/><Relationship Id="rId32" Type="http://schemas.openxmlformats.org/officeDocument/2006/relationships/image" Target="../media/image953.png"/><Relationship Id="rId33" Type="http://schemas.openxmlformats.org/officeDocument/2006/relationships/image" Target="../media/image954.png"/><Relationship Id="rId34" Type="http://schemas.openxmlformats.org/officeDocument/2006/relationships/image" Target="../media/image955.png"/><Relationship Id="rId35" Type="http://schemas.openxmlformats.org/officeDocument/2006/relationships/image" Target="../media/image956.png"/><Relationship Id="rId36" Type="http://schemas.openxmlformats.org/officeDocument/2006/relationships/image" Target="../media/image957.png"/><Relationship Id="rId37" Type="http://schemas.openxmlformats.org/officeDocument/2006/relationships/image" Target="../media/image958.png"/><Relationship Id="rId38" Type="http://schemas.openxmlformats.org/officeDocument/2006/relationships/image" Target="../media/image959.png"/><Relationship Id="rId39" Type="http://schemas.openxmlformats.org/officeDocument/2006/relationships/image" Target="../media/image960.png"/><Relationship Id="rId40" Type="http://schemas.openxmlformats.org/officeDocument/2006/relationships/image" Target="../media/image961.png"/><Relationship Id="rId41" Type="http://schemas.openxmlformats.org/officeDocument/2006/relationships/image" Target="../media/image962.png"/><Relationship Id="rId42" Type="http://schemas.openxmlformats.org/officeDocument/2006/relationships/image" Target="../media/image963.png"/><Relationship Id="rId43" Type="http://schemas.openxmlformats.org/officeDocument/2006/relationships/image" Target="../media/image964.png"/><Relationship Id="rId44" Type="http://schemas.openxmlformats.org/officeDocument/2006/relationships/image" Target="../media/image965.png"/><Relationship Id="rId45" Type="http://schemas.openxmlformats.org/officeDocument/2006/relationships/image" Target="../media/image966.png"/><Relationship Id="rId46" Type="http://schemas.openxmlformats.org/officeDocument/2006/relationships/image" Target="../media/image967.png"/><Relationship Id="rId47" Type="http://schemas.openxmlformats.org/officeDocument/2006/relationships/image" Target="../media/image968.png"/><Relationship Id="rId48" Type="http://schemas.openxmlformats.org/officeDocument/2006/relationships/image" Target="../media/image969.png"/><Relationship Id="rId49" Type="http://schemas.openxmlformats.org/officeDocument/2006/relationships/image" Target="../media/image970.png"/><Relationship Id="rId50" Type="http://schemas.openxmlformats.org/officeDocument/2006/relationships/image" Target="../media/image971.png"/><Relationship Id="rId51" Type="http://schemas.openxmlformats.org/officeDocument/2006/relationships/image" Target="../media/image972.png"/><Relationship Id="rId52" Type="http://schemas.openxmlformats.org/officeDocument/2006/relationships/image" Target="../media/image973.png"/><Relationship Id="rId53" Type="http://schemas.openxmlformats.org/officeDocument/2006/relationships/image" Target="../media/image974.png"/><Relationship Id="rId54" Type="http://schemas.openxmlformats.org/officeDocument/2006/relationships/image" Target="../media/image975.png"/><Relationship Id="rId55" Type="http://schemas.openxmlformats.org/officeDocument/2006/relationships/image" Target="../media/image976.png"/><Relationship Id="rId56" Type="http://schemas.openxmlformats.org/officeDocument/2006/relationships/image" Target="../media/image977.png"/><Relationship Id="rId57" Type="http://schemas.openxmlformats.org/officeDocument/2006/relationships/image" Target="../media/image978.png"/><Relationship Id="rId58" Type="http://schemas.openxmlformats.org/officeDocument/2006/relationships/image" Target="../media/image979.png"/><Relationship Id="rId59" Type="http://schemas.openxmlformats.org/officeDocument/2006/relationships/image" Target="../media/image980.png"/><Relationship Id="rId60" Type="http://schemas.openxmlformats.org/officeDocument/2006/relationships/image" Target="../media/image981.png"/><Relationship Id="rId61" Type="http://schemas.openxmlformats.org/officeDocument/2006/relationships/image" Target="../media/image982.png"/><Relationship Id="rId62" Type="http://schemas.openxmlformats.org/officeDocument/2006/relationships/image" Target="../media/image983.png"/><Relationship Id="rId63" Type="http://schemas.openxmlformats.org/officeDocument/2006/relationships/image" Target="../media/image984.png"/><Relationship Id="rId64" Type="http://schemas.openxmlformats.org/officeDocument/2006/relationships/image" Target="../media/image985.png"/><Relationship Id="rId65" Type="http://schemas.openxmlformats.org/officeDocument/2006/relationships/image" Target="../media/image986.png"/><Relationship Id="rId66" Type="http://schemas.openxmlformats.org/officeDocument/2006/relationships/image" Target="../media/image987.png"/><Relationship Id="rId67" Type="http://schemas.openxmlformats.org/officeDocument/2006/relationships/image" Target="../media/image988.png"/><Relationship Id="rId68" Type="http://schemas.openxmlformats.org/officeDocument/2006/relationships/image" Target="../media/image989.png"/><Relationship Id="rId69" Type="http://schemas.openxmlformats.org/officeDocument/2006/relationships/image" Target="../media/image990.png"/><Relationship Id="rId70" Type="http://schemas.openxmlformats.org/officeDocument/2006/relationships/image" Target="../media/image991.png"/><Relationship Id="rId71" Type="http://schemas.openxmlformats.org/officeDocument/2006/relationships/image" Target="../media/image992.png"/><Relationship Id="rId72" Type="http://schemas.openxmlformats.org/officeDocument/2006/relationships/image" Target="../media/image993.png"/><Relationship Id="rId73" Type="http://schemas.openxmlformats.org/officeDocument/2006/relationships/image" Target="../media/image994.png"/><Relationship Id="rId74" Type="http://schemas.openxmlformats.org/officeDocument/2006/relationships/image" Target="../media/image995.png"/><Relationship Id="rId75" Type="http://schemas.openxmlformats.org/officeDocument/2006/relationships/image" Target="../media/image996.png"/><Relationship Id="rId76" Type="http://schemas.openxmlformats.org/officeDocument/2006/relationships/image" Target="../media/image997.png"/><Relationship Id="rId77" Type="http://schemas.openxmlformats.org/officeDocument/2006/relationships/image" Target="../media/image998.png"/><Relationship Id="rId78" Type="http://schemas.openxmlformats.org/officeDocument/2006/relationships/image" Target="../media/image999.png"/><Relationship Id="rId79" Type="http://schemas.openxmlformats.org/officeDocument/2006/relationships/image" Target="../media/image1000.png"/><Relationship Id="rId80" Type="http://schemas.openxmlformats.org/officeDocument/2006/relationships/image" Target="../media/image1001.png"/><Relationship Id="rId81" Type="http://schemas.openxmlformats.org/officeDocument/2006/relationships/image" Target="../media/image1002.png"/><Relationship Id="rId82" Type="http://schemas.openxmlformats.org/officeDocument/2006/relationships/image" Target="../media/image1003.png"/><Relationship Id="rId83" Type="http://schemas.openxmlformats.org/officeDocument/2006/relationships/image" Target="../media/image1004.png"/><Relationship Id="rId84" Type="http://schemas.openxmlformats.org/officeDocument/2006/relationships/image" Target="../media/image1005.png"/><Relationship Id="rId85" Type="http://schemas.openxmlformats.org/officeDocument/2006/relationships/image" Target="../media/image1006.png"/><Relationship Id="rId86" Type="http://schemas.openxmlformats.org/officeDocument/2006/relationships/image" Target="../media/image1007.png"/><Relationship Id="rId87" Type="http://schemas.openxmlformats.org/officeDocument/2006/relationships/image" Target="../media/image1008.png"/><Relationship Id="rId88" Type="http://schemas.openxmlformats.org/officeDocument/2006/relationships/image" Target="../media/image1009.png"/><Relationship Id="rId89" Type="http://schemas.openxmlformats.org/officeDocument/2006/relationships/image" Target="../media/image1010.png"/><Relationship Id="rId90" Type="http://schemas.openxmlformats.org/officeDocument/2006/relationships/image" Target="../media/image1011.png"/><Relationship Id="rId91" Type="http://schemas.openxmlformats.org/officeDocument/2006/relationships/image" Target="../media/image1012.png"/><Relationship Id="rId92" Type="http://schemas.openxmlformats.org/officeDocument/2006/relationships/image" Target="../media/image1013.png"/><Relationship Id="rId93" Type="http://schemas.openxmlformats.org/officeDocument/2006/relationships/image" Target="../media/image1014.png"/><Relationship Id="rId94" Type="http://schemas.openxmlformats.org/officeDocument/2006/relationships/image" Target="../media/image1015.png"/><Relationship Id="rId95" Type="http://schemas.openxmlformats.org/officeDocument/2006/relationships/image" Target="../media/image1016.png"/><Relationship Id="rId96" Type="http://schemas.openxmlformats.org/officeDocument/2006/relationships/image" Target="../media/image1017.png"/><Relationship Id="rId97" Type="http://schemas.openxmlformats.org/officeDocument/2006/relationships/image" Target="../media/image1018.png"/><Relationship Id="rId98" Type="http://schemas.openxmlformats.org/officeDocument/2006/relationships/image" Target="../media/image1019.png"/><Relationship Id="rId99" Type="http://schemas.openxmlformats.org/officeDocument/2006/relationships/image" Target="../media/image1020.png"/><Relationship Id="rId100" Type="http://schemas.openxmlformats.org/officeDocument/2006/relationships/image" Target="../media/image1021.png"/><Relationship Id="rId101" Type="http://schemas.openxmlformats.org/officeDocument/2006/relationships/image" Target="../media/image1022.png"/><Relationship Id="rId102" Type="http://schemas.openxmlformats.org/officeDocument/2006/relationships/image" Target="../media/image10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4.png"/><Relationship Id="rId3" Type="http://schemas.openxmlformats.org/officeDocument/2006/relationships/image" Target="../media/image1025.png"/><Relationship Id="rId4" Type="http://schemas.openxmlformats.org/officeDocument/2006/relationships/image" Target="../media/image702.png"/><Relationship Id="rId5" Type="http://schemas.openxmlformats.org/officeDocument/2006/relationships/image" Target="../media/image1026.png"/><Relationship Id="rId6" Type="http://schemas.openxmlformats.org/officeDocument/2006/relationships/image" Target="../media/image1027.png"/><Relationship Id="rId7" Type="http://schemas.openxmlformats.org/officeDocument/2006/relationships/image" Target="../media/image1028.png"/><Relationship Id="rId8" Type="http://schemas.openxmlformats.org/officeDocument/2006/relationships/image" Target="../media/image1029.png"/><Relationship Id="rId9" Type="http://schemas.openxmlformats.org/officeDocument/2006/relationships/image" Target="../media/image1030.png"/><Relationship Id="rId10" Type="http://schemas.openxmlformats.org/officeDocument/2006/relationships/image" Target="../media/image1031.png"/><Relationship Id="rId11" Type="http://schemas.openxmlformats.org/officeDocument/2006/relationships/image" Target="../media/image1032.png"/><Relationship Id="rId12" Type="http://schemas.openxmlformats.org/officeDocument/2006/relationships/image" Target="../media/image1033.png"/><Relationship Id="rId13" Type="http://schemas.openxmlformats.org/officeDocument/2006/relationships/image" Target="../media/image1034.png"/><Relationship Id="rId14" Type="http://schemas.openxmlformats.org/officeDocument/2006/relationships/image" Target="../media/image1035.png"/><Relationship Id="rId15" Type="http://schemas.openxmlformats.org/officeDocument/2006/relationships/image" Target="../media/image1036.png"/><Relationship Id="rId16" Type="http://schemas.openxmlformats.org/officeDocument/2006/relationships/image" Target="../media/image1037.png"/><Relationship Id="rId17" Type="http://schemas.openxmlformats.org/officeDocument/2006/relationships/image" Target="../media/image1038.png"/><Relationship Id="rId18" Type="http://schemas.openxmlformats.org/officeDocument/2006/relationships/image" Target="../media/image1039.png"/><Relationship Id="rId19" Type="http://schemas.openxmlformats.org/officeDocument/2006/relationships/image" Target="../media/image1040.png"/><Relationship Id="rId20" Type="http://schemas.openxmlformats.org/officeDocument/2006/relationships/image" Target="../media/image1041.png"/><Relationship Id="rId21" Type="http://schemas.openxmlformats.org/officeDocument/2006/relationships/image" Target="../media/image1042.png"/><Relationship Id="rId22" Type="http://schemas.openxmlformats.org/officeDocument/2006/relationships/image" Target="../media/image1043.png"/><Relationship Id="rId23" Type="http://schemas.openxmlformats.org/officeDocument/2006/relationships/image" Target="../media/image1044.png"/><Relationship Id="rId24" Type="http://schemas.openxmlformats.org/officeDocument/2006/relationships/image" Target="../media/image1045.png"/><Relationship Id="rId25" Type="http://schemas.openxmlformats.org/officeDocument/2006/relationships/image" Target="../media/image1046.png"/><Relationship Id="rId26" Type="http://schemas.openxmlformats.org/officeDocument/2006/relationships/image" Target="../media/image1047.png"/><Relationship Id="rId27" Type="http://schemas.openxmlformats.org/officeDocument/2006/relationships/image" Target="../media/image1048.png"/><Relationship Id="rId28" Type="http://schemas.openxmlformats.org/officeDocument/2006/relationships/image" Target="../media/image1049.png"/><Relationship Id="rId29" Type="http://schemas.openxmlformats.org/officeDocument/2006/relationships/image" Target="../media/image1050.png"/><Relationship Id="rId30" Type="http://schemas.openxmlformats.org/officeDocument/2006/relationships/image" Target="../media/image1051.png"/><Relationship Id="rId31" Type="http://schemas.openxmlformats.org/officeDocument/2006/relationships/image" Target="../media/image1052.png"/><Relationship Id="rId32" Type="http://schemas.openxmlformats.org/officeDocument/2006/relationships/image" Target="../media/image1053.png"/><Relationship Id="rId33" Type="http://schemas.openxmlformats.org/officeDocument/2006/relationships/image" Target="../media/image1054.png"/><Relationship Id="rId34" Type="http://schemas.openxmlformats.org/officeDocument/2006/relationships/image" Target="../media/image1055.png"/><Relationship Id="rId35" Type="http://schemas.openxmlformats.org/officeDocument/2006/relationships/image" Target="../media/image1056.png"/><Relationship Id="rId36" Type="http://schemas.openxmlformats.org/officeDocument/2006/relationships/image" Target="../media/image1057.png"/><Relationship Id="rId37" Type="http://schemas.openxmlformats.org/officeDocument/2006/relationships/image" Target="../media/image1058.png"/><Relationship Id="rId38" Type="http://schemas.openxmlformats.org/officeDocument/2006/relationships/image" Target="../media/image1059.png"/><Relationship Id="rId39" Type="http://schemas.openxmlformats.org/officeDocument/2006/relationships/image" Target="../media/image1060.png"/><Relationship Id="rId40" Type="http://schemas.openxmlformats.org/officeDocument/2006/relationships/image" Target="../media/image1061.png"/><Relationship Id="rId41" Type="http://schemas.openxmlformats.org/officeDocument/2006/relationships/image" Target="../media/image1062.png"/><Relationship Id="rId42" Type="http://schemas.openxmlformats.org/officeDocument/2006/relationships/image" Target="../media/image1063.png"/><Relationship Id="rId43" Type="http://schemas.openxmlformats.org/officeDocument/2006/relationships/image" Target="../media/image1064.png"/><Relationship Id="rId44" Type="http://schemas.openxmlformats.org/officeDocument/2006/relationships/image" Target="../media/image1065.png"/><Relationship Id="rId45" Type="http://schemas.openxmlformats.org/officeDocument/2006/relationships/image" Target="../media/image1066.png"/><Relationship Id="rId46" Type="http://schemas.openxmlformats.org/officeDocument/2006/relationships/image" Target="../media/image1067.png"/><Relationship Id="rId47" Type="http://schemas.openxmlformats.org/officeDocument/2006/relationships/image" Target="../media/image1068.png"/><Relationship Id="rId48" Type="http://schemas.openxmlformats.org/officeDocument/2006/relationships/image" Target="../media/image1069.png"/><Relationship Id="rId49" Type="http://schemas.openxmlformats.org/officeDocument/2006/relationships/image" Target="../media/image1070.png"/><Relationship Id="rId50" Type="http://schemas.openxmlformats.org/officeDocument/2006/relationships/image" Target="../media/image1071.png"/><Relationship Id="rId51" Type="http://schemas.openxmlformats.org/officeDocument/2006/relationships/image" Target="../media/image1072.png"/><Relationship Id="rId52" Type="http://schemas.openxmlformats.org/officeDocument/2006/relationships/image" Target="../media/image1073.png"/><Relationship Id="rId53" Type="http://schemas.openxmlformats.org/officeDocument/2006/relationships/image" Target="../media/image1074.png"/><Relationship Id="rId54" Type="http://schemas.openxmlformats.org/officeDocument/2006/relationships/image" Target="../media/image1075.png"/><Relationship Id="rId55" Type="http://schemas.openxmlformats.org/officeDocument/2006/relationships/image" Target="../media/image1076.png"/><Relationship Id="rId56" Type="http://schemas.openxmlformats.org/officeDocument/2006/relationships/image" Target="../media/image1077.png"/><Relationship Id="rId57" Type="http://schemas.openxmlformats.org/officeDocument/2006/relationships/image" Target="../media/image1078.png"/><Relationship Id="rId58" Type="http://schemas.openxmlformats.org/officeDocument/2006/relationships/image" Target="../media/image1079.png"/><Relationship Id="rId59" Type="http://schemas.openxmlformats.org/officeDocument/2006/relationships/image" Target="../media/image1080.png"/><Relationship Id="rId60" Type="http://schemas.openxmlformats.org/officeDocument/2006/relationships/image" Target="../media/image1081.png"/><Relationship Id="rId61" Type="http://schemas.openxmlformats.org/officeDocument/2006/relationships/image" Target="../media/image1082.png"/><Relationship Id="rId62" Type="http://schemas.openxmlformats.org/officeDocument/2006/relationships/image" Target="../media/image1083.png"/><Relationship Id="rId63" Type="http://schemas.openxmlformats.org/officeDocument/2006/relationships/image" Target="../media/image1084.png"/><Relationship Id="rId64" Type="http://schemas.openxmlformats.org/officeDocument/2006/relationships/image" Target="../media/image1085.png"/><Relationship Id="rId65" Type="http://schemas.openxmlformats.org/officeDocument/2006/relationships/image" Target="../media/image1086.png"/><Relationship Id="rId66" Type="http://schemas.openxmlformats.org/officeDocument/2006/relationships/image" Target="../media/image1087.png"/><Relationship Id="rId67" Type="http://schemas.openxmlformats.org/officeDocument/2006/relationships/image" Target="../media/image1088.png"/><Relationship Id="rId68" Type="http://schemas.openxmlformats.org/officeDocument/2006/relationships/image" Target="../media/image1089.png"/><Relationship Id="rId69" Type="http://schemas.openxmlformats.org/officeDocument/2006/relationships/image" Target="../media/image1090.png"/><Relationship Id="rId70" Type="http://schemas.openxmlformats.org/officeDocument/2006/relationships/image" Target="../media/image1091.png"/><Relationship Id="rId71" Type="http://schemas.openxmlformats.org/officeDocument/2006/relationships/image" Target="../media/image1092.png"/><Relationship Id="rId72" Type="http://schemas.openxmlformats.org/officeDocument/2006/relationships/image" Target="../media/image1093.png"/><Relationship Id="rId73" Type="http://schemas.openxmlformats.org/officeDocument/2006/relationships/image" Target="../media/image1094.png"/><Relationship Id="rId74" Type="http://schemas.openxmlformats.org/officeDocument/2006/relationships/image" Target="../media/image10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6.png"/><Relationship Id="rId3" Type="http://schemas.openxmlformats.org/officeDocument/2006/relationships/image" Target="../media/image1097.png"/><Relationship Id="rId4" Type="http://schemas.openxmlformats.org/officeDocument/2006/relationships/image" Target="../media/image1098.png"/><Relationship Id="rId5" Type="http://schemas.openxmlformats.org/officeDocument/2006/relationships/image" Target="../media/image1099.png"/><Relationship Id="rId6" Type="http://schemas.openxmlformats.org/officeDocument/2006/relationships/image" Target="../media/image1100.png"/><Relationship Id="rId7" Type="http://schemas.openxmlformats.org/officeDocument/2006/relationships/image" Target="../media/image1101.png"/><Relationship Id="rId8" Type="http://schemas.openxmlformats.org/officeDocument/2006/relationships/image" Target="../media/image1102.png"/><Relationship Id="rId9" Type="http://schemas.openxmlformats.org/officeDocument/2006/relationships/image" Target="../media/image1103.png"/><Relationship Id="rId10" Type="http://schemas.openxmlformats.org/officeDocument/2006/relationships/image" Target="../media/image1104.png"/><Relationship Id="rId11" Type="http://schemas.openxmlformats.org/officeDocument/2006/relationships/image" Target="../media/image1105.png"/><Relationship Id="rId12" Type="http://schemas.openxmlformats.org/officeDocument/2006/relationships/image" Target="../media/image1106.png"/><Relationship Id="rId13" Type="http://schemas.openxmlformats.org/officeDocument/2006/relationships/image" Target="../media/image1107.png"/><Relationship Id="rId14" Type="http://schemas.openxmlformats.org/officeDocument/2006/relationships/image" Target="../media/image1108.png"/><Relationship Id="rId15" Type="http://schemas.openxmlformats.org/officeDocument/2006/relationships/image" Target="../media/image1109.png"/><Relationship Id="rId16" Type="http://schemas.openxmlformats.org/officeDocument/2006/relationships/image" Target="../media/image1110.png"/><Relationship Id="rId17" Type="http://schemas.openxmlformats.org/officeDocument/2006/relationships/image" Target="../media/image1111.png"/><Relationship Id="rId18" Type="http://schemas.openxmlformats.org/officeDocument/2006/relationships/image" Target="../media/image1112.png"/><Relationship Id="rId19" Type="http://schemas.openxmlformats.org/officeDocument/2006/relationships/image" Target="../media/image1113.png"/><Relationship Id="rId20" Type="http://schemas.openxmlformats.org/officeDocument/2006/relationships/image" Target="../media/image1114.png"/><Relationship Id="rId21" Type="http://schemas.openxmlformats.org/officeDocument/2006/relationships/image" Target="../media/image1115.png"/><Relationship Id="rId22" Type="http://schemas.openxmlformats.org/officeDocument/2006/relationships/image" Target="../media/image1116.png"/><Relationship Id="rId23" Type="http://schemas.openxmlformats.org/officeDocument/2006/relationships/image" Target="../media/image1117.png"/><Relationship Id="rId24" Type="http://schemas.openxmlformats.org/officeDocument/2006/relationships/image" Target="../media/image1118.png"/><Relationship Id="rId25" Type="http://schemas.openxmlformats.org/officeDocument/2006/relationships/image" Target="../media/image1119.png"/><Relationship Id="rId26" Type="http://schemas.openxmlformats.org/officeDocument/2006/relationships/image" Target="../media/image1120.png"/><Relationship Id="rId27" Type="http://schemas.openxmlformats.org/officeDocument/2006/relationships/image" Target="../media/image1121.png"/><Relationship Id="rId28" Type="http://schemas.openxmlformats.org/officeDocument/2006/relationships/image" Target="../media/image1122.png"/><Relationship Id="rId29" Type="http://schemas.openxmlformats.org/officeDocument/2006/relationships/image" Target="../media/image1123.png"/><Relationship Id="rId30" Type="http://schemas.openxmlformats.org/officeDocument/2006/relationships/image" Target="../media/image1124.png"/><Relationship Id="rId31" Type="http://schemas.openxmlformats.org/officeDocument/2006/relationships/image" Target="../media/image1125.png"/><Relationship Id="rId32" Type="http://schemas.openxmlformats.org/officeDocument/2006/relationships/image" Target="../media/image1126.png"/><Relationship Id="rId33" Type="http://schemas.openxmlformats.org/officeDocument/2006/relationships/image" Target="../media/image1127.png"/><Relationship Id="rId34" Type="http://schemas.openxmlformats.org/officeDocument/2006/relationships/image" Target="../media/image1128.png"/><Relationship Id="rId35" Type="http://schemas.openxmlformats.org/officeDocument/2006/relationships/image" Target="../media/image1129.png"/><Relationship Id="rId36" Type="http://schemas.openxmlformats.org/officeDocument/2006/relationships/image" Target="../media/image1130.png"/><Relationship Id="rId37" Type="http://schemas.openxmlformats.org/officeDocument/2006/relationships/image" Target="../media/image1131.png"/><Relationship Id="rId38" Type="http://schemas.openxmlformats.org/officeDocument/2006/relationships/image" Target="../media/image1132.png"/><Relationship Id="rId39" Type="http://schemas.openxmlformats.org/officeDocument/2006/relationships/image" Target="../media/image1133.png"/><Relationship Id="rId40" Type="http://schemas.openxmlformats.org/officeDocument/2006/relationships/image" Target="../media/image1134.png"/><Relationship Id="rId41" Type="http://schemas.openxmlformats.org/officeDocument/2006/relationships/image" Target="../media/image1135.png"/><Relationship Id="rId42" Type="http://schemas.openxmlformats.org/officeDocument/2006/relationships/image" Target="../media/image1136.png"/><Relationship Id="rId43" Type="http://schemas.openxmlformats.org/officeDocument/2006/relationships/image" Target="../media/image1137.png"/><Relationship Id="rId44" Type="http://schemas.openxmlformats.org/officeDocument/2006/relationships/image" Target="../media/image1138.png"/><Relationship Id="rId45" Type="http://schemas.openxmlformats.org/officeDocument/2006/relationships/image" Target="../media/image1139.png"/><Relationship Id="rId46" Type="http://schemas.openxmlformats.org/officeDocument/2006/relationships/image" Target="../media/image1140.png"/><Relationship Id="rId47" Type="http://schemas.openxmlformats.org/officeDocument/2006/relationships/image" Target="../media/image1141.png"/><Relationship Id="rId48" Type="http://schemas.openxmlformats.org/officeDocument/2006/relationships/image" Target="../media/image1142.png"/><Relationship Id="rId49" Type="http://schemas.openxmlformats.org/officeDocument/2006/relationships/image" Target="../media/image1143.png"/><Relationship Id="rId50" Type="http://schemas.openxmlformats.org/officeDocument/2006/relationships/image" Target="../media/image1144.png"/><Relationship Id="rId51" Type="http://schemas.openxmlformats.org/officeDocument/2006/relationships/image" Target="../media/image1145.png"/><Relationship Id="rId52" Type="http://schemas.openxmlformats.org/officeDocument/2006/relationships/image" Target="../media/image1146.png"/><Relationship Id="rId53" Type="http://schemas.openxmlformats.org/officeDocument/2006/relationships/image" Target="../media/image1147.png"/><Relationship Id="rId54" Type="http://schemas.openxmlformats.org/officeDocument/2006/relationships/image" Target="../media/image1148.png"/><Relationship Id="rId55" Type="http://schemas.openxmlformats.org/officeDocument/2006/relationships/image" Target="../media/image1149.png"/><Relationship Id="rId56" Type="http://schemas.openxmlformats.org/officeDocument/2006/relationships/image" Target="../media/image1150.png"/><Relationship Id="rId57" Type="http://schemas.openxmlformats.org/officeDocument/2006/relationships/image" Target="../media/image1151.png"/><Relationship Id="rId58" Type="http://schemas.openxmlformats.org/officeDocument/2006/relationships/image" Target="../media/image1152.png"/><Relationship Id="rId59" Type="http://schemas.openxmlformats.org/officeDocument/2006/relationships/image" Target="../media/image1153.png"/><Relationship Id="rId60" Type="http://schemas.openxmlformats.org/officeDocument/2006/relationships/image" Target="../media/image1154.png"/><Relationship Id="rId61" Type="http://schemas.openxmlformats.org/officeDocument/2006/relationships/image" Target="../media/image1155.png"/><Relationship Id="rId62" Type="http://schemas.openxmlformats.org/officeDocument/2006/relationships/image" Target="../media/image1156.png"/><Relationship Id="rId63" Type="http://schemas.openxmlformats.org/officeDocument/2006/relationships/image" Target="../media/image1157.png"/><Relationship Id="rId64" Type="http://schemas.openxmlformats.org/officeDocument/2006/relationships/image" Target="../media/image1158.png"/><Relationship Id="rId65" Type="http://schemas.openxmlformats.org/officeDocument/2006/relationships/image" Target="../media/image1159.png"/><Relationship Id="rId66" Type="http://schemas.openxmlformats.org/officeDocument/2006/relationships/image" Target="../media/image1160.png"/><Relationship Id="rId67" Type="http://schemas.openxmlformats.org/officeDocument/2006/relationships/image" Target="../media/image1161.png"/><Relationship Id="rId68" Type="http://schemas.openxmlformats.org/officeDocument/2006/relationships/image" Target="../media/image1162.png"/><Relationship Id="rId69" Type="http://schemas.openxmlformats.org/officeDocument/2006/relationships/image" Target="../media/image1163.png"/><Relationship Id="rId70" Type="http://schemas.openxmlformats.org/officeDocument/2006/relationships/image" Target="../media/image1164.png"/><Relationship Id="rId71" Type="http://schemas.openxmlformats.org/officeDocument/2006/relationships/image" Target="../media/image1165.png"/><Relationship Id="rId72" Type="http://schemas.openxmlformats.org/officeDocument/2006/relationships/image" Target="../media/image1166.png"/><Relationship Id="rId73" Type="http://schemas.openxmlformats.org/officeDocument/2006/relationships/image" Target="../media/image1167.png"/><Relationship Id="rId74" Type="http://schemas.openxmlformats.org/officeDocument/2006/relationships/image" Target="../media/image1168.png"/><Relationship Id="rId75" Type="http://schemas.openxmlformats.org/officeDocument/2006/relationships/image" Target="../media/image1169.png"/><Relationship Id="rId76" Type="http://schemas.openxmlformats.org/officeDocument/2006/relationships/image" Target="../media/image1170.png"/><Relationship Id="rId77" Type="http://schemas.openxmlformats.org/officeDocument/2006/relationships/image" Target="../media/image1171.png"/><Relationship Id="rId78" Type="http://schemas.openxmlformats.org/officeDocument/2006/relationships/image" Target="../media/image1172.png"/><Relationship Id="rId79" Type="http://schemas.openxmlformats.org/officeDocument/2006/relationships/image" Target="../media/image1173.png"/><Relationship Id="rId80" Type="http://schemas.openxmlformats.org/officeDocument/2006/relationships/image" Target="../media/image1174.png"/><Relationship Id="rId81" Type="http://schemas.openxmlformats.org/officeDocument/2006/relationships/image" Target="../media/image1175.png"/><Relationship Id="rId82" Type="http://schemas.openxmlformats.org/officeDocument/2006/relationships/image" Target="../media/image1176.png"/><Relationship Id="rId83" Type="http://schemas.openxmlformats.org/officeDocument/2006/relationships/image" Target="../media/image1177.png"/><Relationship Id="rId84" Type="http://schemas.openxmlformats.org/officeDocument/2006/relationships/image" Target="../media/image1178.png"/><Relationship Id="rId85" Type="http://schemas.openxmlformats.org/officeDocument/2006/relationships/image" Target="../media/image1179.png"/><Relationship Id="rId86" Type="http://schemas.openxmlformats.org/officeDocument/2006/relationships/image" Target="../media/image1180.png"/><Relationship Id="rId87" Type="http://schemas.openxmlformats.org/officeDocument/2006/relationships/image" Target="../media/image1181.png"/><Relationship Id="rId88" Type="http://schemas.openxmlformats.org/officeDocument/2006/relationships/image" Target="../media/image1182.png"/><Relationship Id="rId89" Type="http://schemas.openxmlformats.org/officeDocument/2006/relationships/image" Target="../media/image1183.png"/><Relationship Id="rId90" Type="http://schemas.openxmlformats.org/officeDocument/2006/relationships/image" Target="../media/image1184.png"/><Relationship Id="rId91" Type="http://schemas.openxmlformats.org/officeDocument/2006/relationships/image" Target="../media/image1185.png"/><Relationship Id="rId92" Type="http://schemas.openxmlformats.org/officeDocument/2006/relationships/image" Target="../media/image1186.png"/><Relationship Id="rId93" Type="http://schemas.openxmlformats.org/officeDocument/2006/relationships/image" Target="../media/image1187.png"/><Relationship Id="rId94" Type="http://schemas.openxmlformats.org/officeDocument/2006/relationships/image" Target="../media/image1188.png"/><Relationship Id="rId95" Type="http://schemas.openxmlformats.org/officeDocument/2006/relationships/image" Target="../media/image1189.png"/><Relationship Id="rId96" Type="http://schemas.openxmlformats.org/officeDocument/2006/relationships/image" Target="../media/image1190.png"/><Relationship Id="rId97" Type="http://schemas.openxmlformats.org/officeDocument/2006/relationships/image" Target="../media/image1191.png"/><Relationship Id="rId98" Type="http://schemas.openxmlformats.org/officeDocument/2006/relationships/image" Target="../media/image1192.png"/><Relationship Id="rId99" Type="http://schemas.openxmlformats.org/officeDocument/2006/relationships/image" Target="../media/image1193.png"/><Relationship Id="rId100" Type="http://schemas.openxmlformats.org/officeDocument/2006/relationships/image" Target="../media/image1194.png"/><Relationship Id="rId101" Type="http://schemas.openxmlformats.org/officeDocument/2006/relationships/image" Target="../media/image1195.png"/><Relationship Id="rId102" Type="http://schemas.openxmlformats.org/officeDocument/2006/relationships/image" Target="../media/image11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97.png"/><Relationship Id="rId3" Type="http://schemas.openxmlformats.org/officeDocument/2006/relationships/image" Target="../media/image1198.png"/><Relationship Id="rId4" Type="http://schemas.openxmlformats.org/officeDocument/2006/relationships/image" Target="../media/image1199.png"/><Relationship Id="rId5" Type="http://schemas.openxmlformats.org/officeDocument/2006/relationships/image" Target="../media/image1200.png"/><Relationship Id="rId6" Type="http://schemas.openxmlformats.org/officeDocument/2006/relationships/image" Target="../media/image1201.png"/><Relationship Id="rId7" Type="http://schemas.openxmlformats.org/officeDocument/2006/relationships/image" Target="../media/image1202.png"/><Relationship Id="rId8" Type="http://schemas.openxmlformats.org/officeDocument/2006/relationships/image" Target="../media/image1203.png"/><Relationship Id="rId9" Type="http://schemas.openxmlformats.org/officeDocument/2006/relationships/image" Target="../media/image1204.png"/><Relationship Id="rId10" Type="http://schemas.openxmlformats.org/officeDocument/2006/relationships/image" Target="../media/image1205.png"/><Relationship Id="rId11" Type="http://schemas.openxmlformats.org/officeDocument/2006/relationships/image" Target="../media/image1206.png"/><Relationship Id="rId12" Type="http://schemas.openxmlformats.org/officeDocument/2006/relationships/image" Target="../media/image1207.png"/><Relationship Id="rId13" Type="http://schemas.openxmlformats.org/officeDocument/2006/relationships/image" Target="../media/image1208.png"/><Relationship Id="rId14" Type="http://schemas.openxmlformats.org/officeDocument/2006/relationships/image" Target="../media/image1209.png"/><Relationship Id="rId15" Type="http://schemas.openxmlformats.org/officeDocument/2006/relationships/image" Target="../media/image1210.png"/><Relationship Id="rId16" Type="http://schemas.openxmlformats.org/officeDocument/2006/relationships/image" Target="../media/image1211.png"/><Relationship Id="rId17" Type="http://schemas.openxmlformats.org/officeDocument/2006/relationships/image" Target="../media/image1212.png"/><Relationship Id="rId18" Type="http://schemas.openxmlformats.org/officeDocument/2006/relationships/image" Target="../media/image1213.png"/><Relationship Id="rId19" Type="http://schemas.openxmlformats.org/officeDocument/2006/relationships/image" Target="../media/image1214.png"/><Relationship Id="rId20" Type="http://schemas.openxmlformats.org/officeDocument/2006/relationships/image" Target="../media/image1215.png"/><Relationship Id="rId21" Type="http://schemas.openxmlformats.org/officeDocument/2006/relationships/image" Target="../media/image1216.png"/><Relationship Id="rId22" Type="http://schemas.openxmlformats.org/officeDocument/2006/relationships/image" Target="../media/image12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18.png"/><Relationship Id="rId3" Type="http://schemas.openxmlformats.org/officeDocument/2006/relationships/image" Target="../media/image1219.png"/><Relationship Id="rId4" Type="http://schemas.openxmlformats.org/officeDocument/2006/relationships/image" Target="../media/image1220.png"/><Relationship Id="rId5" Type="http://schemas.openxmlformats.org/officeDocument/2006/relationships/image" Target="../media/image1221.png"/><Relationship Id="rId6" Type="http://schemas.openxmlformats.org/officeDocument/2006/relationships/image" Target="../media/image1222.png"/><Relationship Id="rId7" Type="http://schemas.openxmlformats.org/officeDocument/2006/relationships/image" Target="../media/image1223.png"/><Relationship Id="rId8" Type="http://schemas.openxmlformats.org/officeDocument/2006/relationships/image" Target="../media/image1224.png"/><Relationship Id="rId9" Type="http://schemas.openxmlformats.org/officeDocument/2006/relationships/image" Target="../media/image1225.png"/><Relationship Id="rId10" Type="http://schemas.openxmlformats.org/officeDocument/2006/relationships/image" Target="../media/image1226.png"/><Relationship Id="rId11" Type="http://schemas.openxmlformats.org/officeDocument/2006/relationships/image" Target="../media/image1227.png"/><Relationship Id="rId12" Type="http://schemas.openxmlformats.org/officeDocument/2006/relationships/image" Target="../media/image1228.png"/><Relationship Id="rId13" Type="http://schemas.openxmlformats.org/officeDocument/2006/relationships/image" Target="../media/image1229.png"/><Relationship Id="rId14" Type="http://schemas.openxmlformats.org/officeDocument/2006/relationships/image" Target="../media/image1230.png"/><Relationship Id="rId15" Type="http://schemas.openxmlformats.org/officeDocument/2006/relationships/image" Target="../media/image1231.png"/><Relationship Id="rId16" Type="http://schemas.openxmlformats.org/officeDocument/2006/relationships/image" Target="../media/image1232.png"/><Relationship Id="rId17" Type="http://schemas.openxmlformats.org/officeDocument/2006/relationships/image" Target="../media/image1233.png"/><Relationship Id="rId18" Type="http://schemas.openxmlformats.org/officeDocument/2006/relationships/image" Target="../media/image1234.png"/><Relationship Id="rId19" Type="http://schemas.openxmlformats.org/officeDocument/2006/relationships/image" Target="../media/image1235.png"/><Relationship Id="rId20" Type="http://schemas.openxmlformats.org/officeDocument/2006/relationships/image" Target="../media/image1236.png"/><Relationship Id="rId21" Type="http://schemas.openxmlformats.org/officeDocument/2006/relationships/image" Target="../media/image1237.png"/><Relationship Id="rId22" Type="http://schemas.openxmlformats.org/officeDocument/2006/relationships/image" Target="../media/image1238.png"/><Relationship Id="rId23" Type="http://schemas.openxmlformats.org/officeDocument/2006/relationships/image" Target="../media/image1239.png"/><Relationship Id="rId24" Type="http://schemas.openxmlformats.org/officeDocument/2006/relationships/image" Target="../media/image1240.png"/><Relationship Id="rId25" Type="http://schemas.openxmlformats.org/officeDocument/2006/relationships/image" Target="../media/image1241.png"/><Relationship Id="rId26" Type="http://schemas.openxmlformats.org/officeDocument/2006/relationships/image" Target="../media/image1242.png"/><Relationship Id="rId27" Type="http://schemas.openxmlformats.org/officeDocument/2006/relationships/image" Target="../media/image1243.png"/><Relationship Id="rId28" Type="http://schemas.openxmlformats.org/officeDocument/2006/relationships/image" Target="../media/image1244.png"/><Relationship Id="rId29" Type="http://schemas.openxmlformats.org/officeDocument/2006/relationships/image" Target="../media/image1245.png"/><Relationship Id="rId30" Type="http://schemas.openxmlformats.org/officeDocument/2006/relationships/image" Target="../media/image1246.png"/><Relationship Id="rId31" Type="http://schemas.openxmlformats.org/officeDocument/2006/relationships/image" Target="../media/image1247.png"/><Relationship Id="rId32" Type="http://schemas.openxmlformats.org/officeDocument/2006/relationships/image" Target="../media/image1248.png"/><Relationship Id="rId33" Type="http://schemas.openxmlformats.org/officeDocument/2006/relationships/image" Target="../media/image1249.png"/><Relationship Id="rId34" Type="http://schemas.openxmlformats.org/officeDocument/2006/relationships/image" Target="../media/image1250.png"/><Relationship Id="rId35" Type="http://schemas.openxmlformats.org/officeDocument/2006/relationships/image" Target="../media/image1251.png"/><Relationship Id="rId36" Type="http://schemas.openxmlformats.org/officeDocument/2006/relationships/image" Target="../media/image1252.png"/><Relationship Id="rId37" Type="http://schemas.openxmlformats.org/officeDocument/2006/relationships/image" Target="../media/image1253.png"/><Relationship Id="rId38" Type="http://schemas.openxmlformats.org/officeDocument/2006/relationships/image" Target="../media/image1254.png"/><Relationship Id="rId39" Type="http://schemas.openxmlformats.org/officeDocument/2006/relationships/image" Target="../media/image1255.png"/><Relationship Id="rId40" Type="http://schemas.openxmlformats.org/officeDocument/2006/relationships/image" Target="../media/image1256.png"/><Relationship Id="rId41" Type="http://schemas.openxmlformats.org/officeDocument/2006/relationships/image" Target="../media/image1257.png"/><Relationship Id="rId42" Type="http://schemas.openxmlformats.org/officeDocument/2006/relationships/image" Target="../media/image1258.png"/><Relationship Id="rId43" Type="http://schemas.openxmlformats.org/officeDocument/2006/relationships/image" Target="../media/image12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60.png"/><Relationship Id="rId3" Type="http://schemas.openxmlformats.org/officeDocument/2006/relationships/image" Target="../media/image1261.png"/><Relationship Id="rId4" Type="http://schemas.openxmlformats.org/officeDocument/2006/relationships/image" Target="../media/image1262.png"/><Relationship Id="rId5" Type="http://schemas.openxmlformats.org/officeDocument/2006/relationships/image" Target="../media/image1263.png"/><Relationship Id="rId6" Type="http://schemas.openxmlformats.org/officeDocument/2006/relationships/image" Target="../media/image1264.png"/><Relationship Id="rId7" Type="http://schemas.openxmlformats.org/officeDocument/2006/relationships/image" Target="../media/image1265.png"/><Relationship Id="rId8" Type="http://schemas.openxmlformats.org/officeDocument/2006/relationships/image" Target="../media/image1266.png"/><Relationship Id="rId9" Type="http://schemas.openxmlformats.org/officeDocument/2006/relationships/image" Target="../media/image1267.png"/><Relationship Id="rId10" Type="http://schemas.openxmlformats.org/officeDocument/2006/relationships/image" Target="../media/image1268.png"/><Relationship Id="rId11" Type="http://schemas.openxmlformats.org/officeDocument/2006/relationships/image" Target="../media/image1269.png"/><Relationship Id="rId12" Type="http://schemas.openxmlformats.org/officeDocument/2006/relationships/image" Target="../media/image1270.png"/><Relationship Id="rId13" Type="http://schemas.openxmlformats.org/officeDocument/2006/relationships/image" Target="../media/image1271.png"/><Relationship Id="rId14" Type="http://schemas.openxmlformats.org/officeDocument/2006/relationships/image" Target="../media/image1272.png"/><Relationship Id="rId15" Type="http://schemas.openxmlformats.org/officeDocument/2006/relationships/image" Target="../media/image1273.png"/><Relationship Id="rId16" Type="http://schemas.openxmlformats.org/officeDocument/2006/relationships/image" Target="../media/image1274.png"/><Relationship Id="rId17" Type="http://schemas.openxmlformats.org/officeDocument/2006/relationships/image" Target="../media/image1275.png"/><Relationship Id="rId18" Type="http://schemas.openxmlformats.org/officeDocument/2006/relationships/image" Target="../media/image1276.png"/><Relationship Id="rId19" Type="http://schemas.openxmlformats.org/officeDocument/2006/relationships/image" Target="../media/image1277.png"/><Relationship Id="rId20" Type="http://schemas.openxmlformats.org/officeDocument/2006/relationships/image" Target="../media/image1278.png"/><Relationship Id="rId21" Type="http://schemas.openxmlformats.org/officeDocument/2006/relationships/image" Target="../media/image1279.png"/><Relationship Id="rId22" Type="http://schemas.openxmlformats.org/officeDocument/2006/relationships/image" Target="../media/image1280.png"/><Relationship Id="rId23" Type="http://schemas.openxmlformats.org/officeDocument/2006/relationships/image" Target="../media/image1281.png"/><Relationship Id="rId24" Type="http://schemas.openxmlformats.org/officeDocument/2006/relationships/image" Target="../media/image1282.png"/><Relationship Id="rId25" Type="http://schemas.openxmlformats.org/officeDocument/2006/relationships/image" Target="../media/image1283.png"/><Relationship Id="rId26" Type="http://schemas.openxmlformats.org/officeDocument/2006/relationships/image" Target="../media/image1284.png"/><Relationship Id="rId27" Type="http://schemas.openxmlformats.org/officeDocument/2006/relationships/image" Target="../media/image1285.png"/><Relationship Id="rId28" Type="http://schemas.openxmlformats.org/officeDocument/2006/relationships/image" Target="../media/image1286.png"/><Relationship Id="rId29" Type="http://schemas.openxmlformats.org/officeDocument/2006/relationships/image" Target="../media/image1287.png"/><Relationship Id="rId30" Type="http://schemas.openxmlformats.org/officeDocument/2006/relationships/image" Target="../media/image1288.png"/><Relationship Id="rId31" Type="http://schemas.openxmlformats.org/officeDocument/2006/relationships/image" Target="../media/image1289.png"/><Relationship Id="rId32" Type="http://schemas.openxmlformats.org/officeDocument/2006/relationships/image" Target="../media/image1290.png"/><Relationship Id="rId33" Type="http://schemas.openxmlformats.org/officeDocument/2006/relationships/image" Target="../media/image1291.png"/><Relationship Id="rId34" Type="http://schemas.openxmlformats.org/officeDocument/2006/relationships/image" Target="../media/image1292.png"/><Relationship Id="rId35" Type="http://schemas.openxmlformats.org/officeDocument/2006/relationships/image" Target="../media/image1293.png"/><Relationship Id="rId36" Type="http://schemas.openxmlformats.org/officeDocument/2006/relationships/image" Target="../media/image1294.png"/><Relationship Id="rId37" Type="http://schemas.openxmlformats.org/officeDocument/2006/relationships/image" Target="../media/image1295.png"/><Relationship Id="rId38" Type="http://schemas.openxmlformats.org/officeDocument/2006/relationships/image" Target="../media/image1296.png"/><Relationship Id="rId39" Type="http://schemas.openxmlformats.org/officeDocument/2006/relationships/image" Target="../media/image1297.png"/><Relationship Id="rId40" Type="http://schemas.openxmlformats.org/officeDocument/2006/relationships/image" Target="../media/image1298.png"/><Relationship Id="rId41" Type="http://schemas.openxmlformats.org/officeDocument/2006/relationships/image" Target="../media/image1299.png"/><Relationship Id="rId42" Type="http://schemas.openxmlformats.org/officeDocument/2006/relationships/image" Target="../media/image1300.png"/><Relationship Id="rId43" Type="http://schemas.openxmlformats.org/officeDocument/2006/relationships/image" Target="../media/image1301.png"/><Relationship Id="rId44" Type="http://schemas.openxmlformats.org/officeDocument/2006/relationships/image" Target="../media/image1302.png"/><Relationship Id="rId45" Type="http://schemas.openxmlformats.org/officeDocument/2006/relationships/image" Target="../media/image1303.png"/><Relationship Id="rId46" Type="http://schemas.openxmlformats.org/officeDocument/2006/relationships/image" Target="../media/image1304.png"/><Relationship Id="rId47" Type="http://schemas.openxmlformats.org/officeDocument/2006/relationships/image" Target="../media/image1305.png"/><Relationship Id="rId48" Type="http://schemas.openxmlformats.org/officeDocument/2006/relationships/image" Target="../media/image1306.png"/><Relationship Id="rId49" Type="http://schemas.openxmlformats.org/officeDocument/2006/relationships/image" Target="../media/image1307.png"/><Relationship Id="rId50" Type="http://schemas.openxmlformats.org/officeDocument/2006/relationships/image" Target="../media/image1308.png"/><Relationship Id="rId51" Type="http://schemas.openxmlformats.org/officeDocument/2006/relationships/image" Target="../media/image1309.png"/><Relationship Id="rId52" Type="http://schemas.openxmlformats.org/officeDocument/2006/relationships/image" Target="../media/image1310.png"/><Relationship Id="rId53" Type="http://schemas.openxmlformats.org/officeDocument/2006/relationships/image" Target="../media/image1311.png"/><Relationship Id="rId54" Type="http://schemas.openxmlformats.org/officeDocument/2006/relationships/image" Target="../media/image1312.png"/><Relationship Id="rId55" Type="http://schemas.openxmlformats.org/officeDocument/2006/relationships/image" Target="../media/image1313.png"/><Relationship Id="rId56" Type="http://schemas.openxmlformats.org/officeDocument/2006/relationships/image" Target="../media/image1314.png"/><Relationship Id="rId57" Type="http://schemas.openxmlformats.org/officeDocument/2006/relationships/image" Target="../media/image1315.png"/><Relationship Id="rId58" Type="http://schemas.openxmlformats.org/officeDocument/2006/relationships/image" Target="../media/image13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7.png"/><Relationship Id="rId3" Type="http://schemas.openxmlformats.org/officeDocument/2006/relationships/image" Target="../media/image1318.png"/><Relationship Id="rId4" Type="http://schemas.openxmlformats.org/officeDocument/2006/relationships/image" Target="../media/image1319.png"/><Relationship Id="rId5" Type="http://schemas.openxmlformats.org/officeDocument/2006/relationships/image" Target="../media/image1320.png"/><Relationship Id="rId6" Type="http://schemas.openxmlformats.org/officeDocument/2006/relationships/image" Target="../media/image1321.png"/><Relationship Id="rId7" Type="http://schemas.openxmlformats.org/officeDocument/2006/relationships/image" Target="../media/image1322.png"/><Relationship Id="rId8" Type="http://schemas.openxmlformats.org/officeDocument/2006/relationships/image" Target="../media/image1323.png"/><Relationship Id="rId9" Type="http://schemas.openxmlformats.org/officeDocument/2006/relationships/image" Target="../media/image1324.png"/><Relationship Id="rId10" Type="http://schemas.openxmlformats.org/officeDocument/2006/relationships/image" Target="../media/image1325.png"/><Relationship Id="rId11" Type="http://schemas.openxmlformats.org/officeDocument/2006/relationships/image" Target="../media/image1326.png"/><Relationship Id="rId12" Type="http://schemas.openxmlformats.org/officeDocument/2006/relationships/image" Target="../media/image1327.png"/><Relationship Id="rId13" Type="http://schemas.openxmlformats.org/officeDocument/2006/relationships/image" Target="../media/image1328.png"/><Relationship Id="rId14" Type="http://schemas.openxmlformats.org/officeDocument/2006/relationships/image" Target="../media/image1329.png"/><Relationship Id="rId15" Type="http://schemas.openxmlformats.org/officeDocument/2006/relationships/image" Target="../media/image1330.png"/><Relationship Id="rId16" Type="http://schemas.openxmlformats.org/officeDocument/2006/relationships/image" Target="../media/image1331.png"/><Relationship Id="rId17" Type="http://schemas.openxmlformats.org/officeDocument/2006/relationships/image" Target="../media/image1332.png"/><Relationship Id="rId18" Type="http://schemas.openxmlformats.org/officeDocument/2006/relationships/image" Target="../media/image1333.png"/><Relationship Id="rId19" Type="http://schemas.openxmlformats.org/officeDocument/2006/relationships/image" Target="../media/image1334.png"/><Relationship Id="rId20" Type="http://schemas.openxmlformats.org/officeDocument/2006/relationships/image" Target="../media/image1335.png"/><Relationship Id="rId21" Type="http://schemas.openxmlformats.org/officeDocument/2006/relationships/image" Target="../media/image1336.png"/><Relationship Id="rId22" Type="http://schemas.openxmlformats.org/officeDocument/2006/relationships/image" Target="../media/image1337.png"/><Relationship Id="rId23" Type="http://schemas.openxmlformats.org/officeDocument/2006/relationships/image" Target="../media/image1338.png"/><Relationship Id="rId24" Type="http://schemas.openxmlformats.org/officeDocument/2006/relationships/image" Target="../media/image1339.png"/><Relationship Id="rId25" Type="http://schemas.openxmlformats.org/officeDocument/2006/relationships/image" Target="../media/image1340.png"/><Relationship Id="rId26" Type="http://schemas.openxmlformats.org/officeDocument/2006/relationships/image" Target="../media/image1341.png"/><Relationship Id="rId27" Type="http://schemas.openxmlformats.org/officeDocument/2006/relationships/image" Target="../media/image1342.png"/><Relationship Id="rId28" Type="http://schemas.openxmlformats.org/officeDocument/2006/relationships/image" Target="../media/image1343.png"/><Relationship Id="rId29" Type="http://schemas.openxmlformats.org/officeDocument/2006/relationships/image" Target="../media/image1344.png"/><Relationship Id="rId30" Type="http://schemas.openxmlformats.org/officeDocument/2006/relationships/image" Target="../media/image1345.png"/><Relationship Id="rId31" Type="http://schemas.openxmlformats.org/officeDocument/2006/relationships/image" Target="../media/image1346.png"/><Relationship Id="rId32" Type="http://schemas.openxmlformats.org/officeDocument/2006/relationships/image" Target="../media/image1347.png"/><Relationship Id="rId33" Type="http://schemas.openxmlformats.org/officeDocument/2006/relationships/image" Target="../media/image1348.png"/><Relationship Id="rId34" Type="http://schemas.openxmlformats.org/officeDocument/2006/relationships/image" Target="../media/image13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0.png"/><Relationship Id="rId3" Type="http://schemas.openxmlformats.org/officeDocument/2006/relationships/image" Target="../media/image1351.png"/><Relationship Id="rId4" Type="http://schemas.openxmlformats.org/officeDocument/2006/relationships/image" Target="../media/image1352.png"/><Relationship Id="rId5" Type="http://schemas.openxmlformats.org/officeDocument/2006/relationships/image" Target="../media/image1353.png"/><Relationship Id="rId6" Type="http://schemas.openxmlformats.org/officeDocument/2006/relationships/image" Target="../media/image1354.png"/><Relationship Id="rId7" Type="http://schemas.openxmlformats.org/officeDocument/2006/relationships/image" Target="../media/image1355.png"/><Relationship Id="rId8" Type="http://schemas.openxmlformats.org/officeDocument/2006/relationships/image" Target="../media/image1356.png"/><Relationship Id="rId9" Type="http://schemas.openxmlformats.org/officeDocument/2006/relationships/image" Target="../media/image1357.png"/><Relationship Id="rId10" Type="http://schemas.openxmlformats.org/officeDocument/2006/relationships/image" Target="../media/image1358.png"/><Relationship Id="rId11" Type="http://schemas.openxmlformats.org/officeDocument/2006/relationships/image" Target="../media/image1359.png"/><Relationship Id="rId12" Type="http://schemas.openxmlformats.org/officeDocument/2006/relationships/image" Target="../media/image1360.png"/><Relationship Id="rId13" Type="http://schemas.openxmlformats.org/officeDocument/2006/relationships/image" Target="../media/image1361.png"/><Relationship Id="rId14" Type="http://schemas.openxmlformats.org/officeDocument/2006/relationships/image" Target="../media/image1362.png"/><Relationship Id="rId15" Type="http://schemas.openxmlformats.org/officeDocument/2006/relationships/image" Target="../media/image1363.png"/><Relationship Id="rId16" Type="http://schemas.openxmlformats.org/officeDocument/2006/relationships/image" Target="../media/image1364.png"/><Relationship Id="rId17" Type="http://schemas.openxmlformats.org/officeDocument/2006/relationships/image" Target="../media/image1365.png"/><Relationship Id="rId18" Type="http://schemas.openxmlformats.org/officeDocument/2006/relationships/image" Target="../media/image1366.png"/><Relationship Id="rId19" Type="http://schemas.openxmlformats.org/officeDocument/2006/relationships/image" Target="../media/image1367.png"/><Relationship Id="rId20" Type="http://schemas.openxmlformats.org/officeDocument/2006/relationships/image" Target="../media/image13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9.png"/><Relationship Id="rId3" Type="http://schemas.openxmlformats.org/officeDocument/2006/relationships/image" Target="../media/image1370.png"/><Relationship Id="rId4" Type="http://schemas.openxmlformats.org/officeDocument/2006/relationships/image" Target="../media/image1371.png"/><Relationship Id="rId5" Type="http://schemas.openxmlformats.org/officeDocument/2006/relationships/image" Target="../media/image1372.png"/><Relationship Id="rId6" Type="http://schemas.openxmlformats.org/officeDocument/2006/relationships/image" Target="../media/image1373.png"/><Relationship Id="rId7" Type="http://schemas.openxmlformats.org/officeDocument/2006/relationships/image" Target="../media/image1374.png"/><Relationship Id="rId8" Type="http://schemas.openxmlformats.org/officeDocument/2006/relationships/image" Target="../media/image1375.png"/><Relationship Id="rId9" Type="http://schemas.openxmlformats.org/officeDocument/2006/relationships/image" Target="../media/image1376.png"/><Relationship Id="rId10" Type="http://schemas.openxmlformats.org/officeDocument/2006/relationships/image" Target="../media/image1377.png"/><Relationship Id="rId11" Type="http://schemas.openxmlformats.org/officeDocument/2006/relationships/image" Target="../media/image1378.png"/><Relationship Id="rId12" Type="http://schemas.openxmlformats.org/officeDocument/2006/relationships/image" Target="../media/image1379.png"/><Relationship Id="rId13" Type="http://schemas.openxmlformats.org/officeDocument/2006/relationships/image" Target="../media/image1380.png"/><Relationship Id="rId14" Type="http://schemas.openxmlformats.org/officeDocument/2006/relationships/image" Target="../media/image1381.png"/><Relationship Id="rId15" Type="http://schemas.openxmlformats.org/officeDocument/2006/relationships/image" Target="../media/image1382.png"/><Relationship Id="rId16" Type="http://schemas.openxmlformats.org/officeDocument/2006/relationships/image" Target="../media/image1383.png"/><Relationship Id="rId17" Type="http://schemas.openxmlformats.org/officeDocument/2006/relationships/image" Target="../media/image1384.png"/><Relationship Id="rId18" Type="http://schemas.openxmlformats.org/officeDocument/2006/relationships/image" Target="../media/image1385.png"/><Relationship Id="rId19" Type="http://schemas.openxmlformats.org/officeDocument/2006/relationships/image" Target="../media/image1386.png"/><Relationship Id="rId20" Type="http://schemas.openxmlformats.org/officeDocument/2006/relationships/image" Target="../media/image1387.png"/><Relationship Id="rId21" Type="http://schemas.openxmlformats.org/officeDocument/2006/relationships/image" Target="../media/image1388.png"/><Relationship Id="rId22" Type="http://schemas.openxmlformats.org/officeDocument/2006/relationships/image" Target="../media/image1389.png"/><Relationship Id="rId23" Type="http://schemas.openxmlformats.org/officeDocument/2006/relationships/image" Target="../media/image1390.png"/><Relationship Id="rId24" Type="http://schemas.openxmlformats.org/officeDocument/2006/relationships/image" Target="../media/image1391.png"/><Relationship Id="rId25" Type="http://schemas.openxmlformats.org/officeDocument/2006/relationships/image" Target="../media/image1392.png"/><Relationship Id="rId26" Type="http://schemas.openxmlformats.org/officeDocument/2006/relationships/image" Target="../media/image1393.png"/><Relationship Id="rId27" Type="http://schemas.openxmlformats.org/officeDocument/2006/relationships/image" Target="../media/image1394.png"/><Relationship Id="rId28" Type="http://schemas.openxmlformats.org/officeDocument/2006/relationships/image" Target="../media/image1395.png"/><Relationship Id="rId29" Type="http://schemas.openxmlformats.org/officeDocument/2006/relationships/image" Target="../media/image1396.png"/><Relationship Id="rId30" Type="http://schemas.openxmlformats.org/officeDocument/2006/relationships/image" Target="../media/image1397.png"/><Relationship Id="rId31" Type="http://schemas.openxmlformats.org/officeDocument/2006/relationships/image" Target="../media/image1398.png"/><Relationship Id="rId32" Type="http://schemas.openxmlformats.org/officeDocument/2006/relationships/image" Target="../media/image1399.png"/><Relationship Id="rId33" Type="http://schemas.openxmlformats.org/officeDocument/2006/relationships/image" Target="../media/image1400.png"/><Relationship Id="rId34" Type="http://schemas.openxmlformats.org/officeDocument/2006/relationships/image" Target="../media/image1401.png"/><Relationship Id="rId35" Type="http://schemas.openxmlformats.org/officeDocument/2006/relationships/image" Target="../media/image1402.png"/><Relationship Id="rId36" Type="http://schemas.openxmlformats.org/officeDocument/2006/relationships/image" Target="../media/image1403.png"/><Relationship Id="rId37" Type="http://schemas.openxmlformats.org/officeDocument/2006/relationships/image" Target="../media/image1404.png"/><Relationship Id="rId38" Type="http://schemas.openxmlformats.org/officeDocument/2006/relationships/image" Target="../media/image1405.png"/><Relationship Id="rId39" Type="http://schemas.openxmlformats.org/officeDocument/2006/relationships/image" Target="../media/image14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png"/><Relationship Id="rId25" Type="http://schemas.openxmlformats.org/officeDocument/2006/relationships/image" Target="../media/image55.png"/><Relationship Id="rId26" Type="http://schemas.openxmlformats.org/officeDocument/2006/relationships/image" Target="../media/image56.png"/><Relationship Id="rId27" Type="http://schemas.openxmlformats.org/officeDocument/2006/relationships/image" Target="../media/image57.png"/><Relationship Id="rId28" Type="http://schemas.openxmlformats.org/officeDocument/2006/relationships/image" Target="../media/image58.png"/><Relationship Id="rId29" Type="http://schemas.openxmlformats.org/officeDocument/2006/relationships/image" Target="../media/image59.png"/><Relationship Id="rId30" Type="http://schemas.openxmlformats.org/officeDocument/2006/relationships/image" Target="../media/image60.png"/><Relationship Id="rId31" Type="http://schemas.openxmlformats.org/officeDocument/2006/relationships/image" Target="../media/image61.png"/><Relationship Id="rId32" Type="http://schemas.openxmlformats.org/officeDocument/2006/relationships/image" Target="../media/image62.png"/><Relationship Id="rId33" Type="http://schemas.openxmlformats.org/officeDocument/2006/relationships/image" Target="../media/image63.png"/><Relationship Id="rId34" Type="http://schemas.openxmlformats.org/officeDocument/2006/relationships/image" Target="../media/image64.png"/><Relationship Id="rId35" Type="http://schemas.openxmlformats.org/officeDocument/2006/relationships/image" Target="../media/image65.png"/><Relationship Id="rId36" Type="http://schemas.openxmlformats.org/officeDocument/2006/relationships/image" Target="../media/image66.png"/><Relationship Id="rId37" Type="http://schemas.openxmlformats.org/officeDocument/2006/relationships/image" Target="../media/image67.png"/><Relationship Id="rId38" Type="http://schemas.openxmlformats.org/officeDocument/2006/relationships/image" Target="../media/image68.png"/><Relationship Id="rId39" Type="http://schemas.openxmlformats.org/officeDocument/2006/relationships/image" Target="../media/image69.png"/><Relationship Id="rId40" Type="http://schemas.openxmlformats.org/officeDocument/2006/relationships/image" Target="../media/image70.png"/><Relationship Id="rId41" Type="http://schemas.openxmlformats.org/officeDocument/2006/relationships/image" Target="../media/image71.png"/><Relationship Id="rId42" Type="http://schemas.openxmlformats.org/officeDocument/2006/relationships/image" Target="../media/image72.png"/><Relationship Id="rId43" Type="http://schemas.openxmlformats.org/officeDocument/2006/relationships/image" Target="../media/image73.png"/><Relationship Id="rId44" Type="http://schemas.openxmlformats.org/officeDocument/2006/relationships/image" Target="../media/image74.png"/><Relationship Id="rId45" Type="http://schemas.openxmlformats.org/officeDocument/2006/relationships/image" Target="../media/image75.png"/><Relationship Id="rId46" Type="http://schemas.openxmlformats.org/officeDocument/2006/relationships/image" Target="../media/image76.png"/><Relationship Id="rId47" Type="http://schemas.openxmlformats.org/officeDocument/2006/relationships/image" Target="../media/image77.png"/><Relationship Id="rId48" Type="http://schemas.openxmlformats.org/officeDocument/2006/relationships/image" Target="../media/image78.png"/><Relationship Id="rId49" Type="http://schemas.openxmlformats.org/officeDocument/2006/relationships/image" Target="../media/image79.png"/><Relationship Id="rId50" Type="http://schemas.openxmlformats.org/officeDocument/2006/relationships/image" Target="../media/image80.png"/><Relationship Id="rId51" Type="http://schemas.openxmlformats.org/officeDocument/2006/relationships/image" Target="../media/image81.png"/><Relationship Id="rId52" Type="http://schemas.openxmlformats.org/officeDocument/2006/relationships/image" Target="../media/image82.png"/><Relationship Id="rId53" Type="http://schemas.openxmlformats.org/officeDocument/2006/relationships/image" Target="../media/image83.png"/><Relationship Id="rId54" Type="http://schemas.openxmlformats.org/officeDocument/2006/relationships/image" Target="../media/image84.png"/><Relationship Id="rId55" Type="http://schemas.openxmlformats.org/officeDocument/2006/relationships/image" Target="../media/image85.png"/><Relationship Id="rId56" Type="http://schemas.openxmlformats.org/officeDocument/2006/relationships/image" Target="../media/image86.png"/><Relationship Id="rId57" Type="http://schemas.openxmlformats.org/officeDocument/2006/relationships/image" Target="../media/image8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07.png"/><Relationship Id="rId3" Type="http://schemas.openxmlformats.org/officeDocument/2006/relationships/image" Target="../media/image1408.png"/><Relationship Id="rId4" Type="http://schemas.openxmlformats.org/officeDocument/2006/relationships/image" Target="../media/image1409.png"/><Relationship Id="rId5" Type="http://schemas.openxmlformats.org/officeDocument/2006/relationships/image" Target="../media/image1410.png"/><Relationship Id="rId6" Type="http://schemas.openxmlformats.org/officeDocument/2006/relationships/image" Target="../media/image1411.png"/><Relationship Id="rId7" Type="http://schemas.openxmlformats.org/officeDocument/2006/relationships/image" Target="../media/image1412.png"/><Relationship Id="rId8" Type="http://schemas.openxmlformats.org/officeDocument/2006/relationships/image" Target="../media/image1413.png"/><Relationship Id="rId9" Type="http://schemas.openxmlformats.org/officeDocument/2006/relationships/image" Target="../media/image1321.png"/><Relationship Id="rId10" Type="http://schemas.openxmlformats.org/officeDocument/2006/relationships/image" Target="../media/image1414.png"/><Relationship Id="rId11" Type="http://schemas.openxmlformats.org/officeDocument/2006/relationships/image" Target="../media/image1415.png"/><Relationship Id="rId12" Type="http://schemas.openxmlformats.org/officeDocument/2006/relationships/image" Target="../media/image1328.png"/><Relationship Id="rId13" Type="http://schemas.openxmlformats.org/officeDocument/2006/relationships/image" Target="../media/image1416.png"/><Relationship Id="rId14" Type="http://schemas.openxmlformats.org/officeDocument/2006/relationships/image" Target="../media/image1417.png"/><Relationship Id="rId15" Type="http://schemas.openxmlformats.org/officeDocument/2006/relationships/image" Target="../media/image1418.png"/><Relationship Id="rId16" Type="http://schemas.openxmlformats.org/officeDocument/2006/relationships/image" Target="../media/image1419.png"/><Relationship Id="rId17" Type="http://schemas.openxmlformats.org/officeDocument/2006/relationships/image" Target="../media/image1420.png"/><Relationship Id="rId18" Type="http://schemas.openxmlformats.org/officeDocument/2006/relationships/image" Target="../media/image1421.png"/><Relationship Id="rId19" Type="http://schemas.openxmlformats.org/officeDocument/2006/relationships/image" Target="../media/image1422.png"/><Relationship Id="rId20" Type="http://schemas.openxmlformats.org/officeDocument/2006/relationships/image" Target="../media/image1423.png"/><Relationship Id="rId21" Type="http://schemas.openxmlformats.org/officeDocument/2006/relationships/image" Target="../media/image1424.png"/><Relationship Id="rId22" Type="http://schemas.openxmlformats.org/officeDocument/2006/relationships/image" Target="../media/image1425.png"/><Relationship Id="rId23" Type="http://schemas.openxmlformats.org/officeDocument/2006/relationships/image" Target="../media/image1426.png"/><Relationship Id="rId24" Type="http://schemas.openxmlformats.org/officeDocument/2006/relationships/image" Target="../media/image1427.png"/><Relationship Id="rId25" Type="http://schemas.openxmlformats.org/officeDocument/2006/relationships/image" Target="../media/image1428.png"/><Relationship Id="rId26" Type="http://schemas.openxmlformats.org/officeDocument/2006/relationships/image" Target="../media/image1429.png"/><Relationship Id="rId27" Type="http://schemas.openxmlformats.org/officeDocument/2006/relationships/image" Target="../media/image1430.png"/><Relationship Id="rId28" Type="http://schemas.openxmlformats.org/officeDocument/2006/relationships/image" Target="../media/image1431.png"/><Relationship Id="rId29" Type="http://schemas.openxmlformats.org/officeDocument/2006/relationships/image" Target="../media/image1432.png"/><Relationship Id="rId30" Type="http://schemas.openxmlformats.org/officeDocument/2006/relationships/image" Target="../media/image1433.png"/><Relationship Id="rId31" Type="http://schemas.openxmlformats.org/officeDocument/2006/relationships/image" Target="../media/image1434.png"/><Relationship Id="rId32" Type="http://schemas.openxmlformats.org/officeDocument/2006/relationships/image" Target="../media/image14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36.png"/><Relationship Id="rId3" Type="http://schemas.openxmlformats.org/officeDocument/2006/relationships/image" Target="../media/image1437.png"/><Relationship Id="rId4" Type="http://schemas.openxmlformats.org/officeDocument/2006/relationships/image" Target="../media/image1438.png"/><Relationship Id="rId5" Type="http://schemas.openxmlformats.org/officeDocument/2006/relationships/image" Target="../media/image1439.png"/><Relationship Id="rId6" Type="http://schemas.openxmlformats.org/officeDocument/2006/relationships/image" Target="../media/image1440.png"/><Relationship Id="rId7" Type="http://schemas.openxmlformats.org/officeDocument/2006/relationships/image" Target="../media/image1441.png"/><Relationship Id="rId8" Type="http://schemas.openxmlformats.org/officeDocument/2006/relationships/image" Target="../media/image1442.png"/><Relationship Id="rId9" Type="http://schemas.openxmlformats.org/officeDocument/2006/relationships/image" Target="../media/image1443.png"/><Relationship Id="rId10" Type="http://schemas.openxmlformats.org/officeDocument/2006/relationships/image" Target="../media/image1444.png"/><Relationship Id="rId11" Type="http://schemas.openxmlformats.org/officeDocument/2006/relationships/image" Target="../media/image1445.png"/><Relationship Id="rId12" Type="http://schemas.openxmlformats.org/officeDocument/2006/relationships/image" Target="../media/image1446.png"/><Relationship Id="rId13" Type="http://schemas.openxmlformats.org/officeDocument/2006/relationships/image" Target="../media/image1447.png"/><Relationship Id="rId14" Type="http://schemas.openxmlformats.org/officeDocument/2006/relationships/image" Target="../media/image1448.png"/><Relationship Id="rId15" Type="http://schemas.openxmlformats.org/officeDocument/2006/relationships/image" Target="../media/image1449.png"/><Relationship Id="rId16" Type="http://schemas.openxmlformats.org/officeDocument/2006/relationships/image" Target="../media/image1450.png"/><Relationship Id="rId17" Type="http://schemas.openxmlformats.org/officeDocument/2006/relationships/image" Target="../media/image1451.png"/><Relationship Id="rId18" Type="http://schemas.openxmlformats.org/officeDocument/2006/relationships/image" Target="../media/image1452.png"/><Relationship Id="rId19" Type="http://schemas.openxmlformats.org/officeDocument/2006/relationships/image" Target="../media/image1453.png"/><Relationship Id="rId20" Type="http://schemas.openxmlformats.org/officeDocument/2006/relationships/image" Target="../media/image1454.png"/><Relationship Id="rId21" Type="http://schemas.openxmlformats.org/officeDocument/2006/relationships/image" Target="../media/image1455.png"/><Relationship Id="rId22" Type="http://schemas.openxmlformats.org/officeDocument/2006/relationships/image" Target="../media/image1456.png"/><Relationship Id="rId23" Type="http://schemas.openxmlformats.org/officeDocument/2006/relationships/image" Target="../media/image1457.png"/><Relationship Id="rId24" Type="http://schemas.openxmlformats.org/officeDocument/2006/relationships/image" Target="../media/image1458.png"/><Relationship Id="rId25" Type="http://schemas.openxmlformats.org/officeDocument/2006/relationships/image" Target="../media/image1459.png"/><Relationship Id="rId26" Type="http://schemas.openxmlformats.org/officeDocument/2006/relationships/image" Target="../media/image1460.png"/><Relationship Id="rId27" Type="http://schemas.openxmlformats.org/officeDocument/2006/relationships/image" Target="../media/image1461.png"/><Relationship Id="rId28" Type="http://schemas.openxmlformats.org/officeDocument/2006/relationships/image" Target="../media/image1462.png"/><Relationship Id="rId29" Type="http://schemas.openxmlformats.org/officeDocument/2006/relationships/image" Target="../media/image1463.png"/><Relationship Id="rId30" Type="http://schemas.openxmlformats.org/officeDocument/2006/relationships/image" Target="../media/image1464.png"/><Relationship Id="rId31" Type="http://schemas.openxmlformats.org/officeDocument/2006/relationships/image" Target="../media/image1465.png"/><Relationship Id="rId32" Type="http://schemas.openxmlformats.org/officeDocument/2006/relationships/image" Target="../media/image1466.png"/><Relationship Id="rId33" Type="http://schemas.openxmlformats.org/officeDocument/2006/relationships/image" Target="../media/image1467.png"/><Relationship Id="rId34" Type="http://schemas.openxmlformats.org/officeDocument/2006/relationships/image" Target="../media/image1468.png"/><Relationship Id="rId35" Type="http://schemas.openxmlformats.org/officeDocument/2006/relationships/image" Target="../media/image1469.png"/><Relationship Id="rId36" Type="http://schemas.openxmlformats.org/officeDocument/2006/relationships/image" Target="../media/image1470.png"/><Relationship Id="rId37" Type="http://schemas.openxmlformats.org/officeDocument/2006/relationships/image" Target="../media/image1471.png"/><Relationship Id="rId38" Type="http://schemas.openxmlformats.org/officeDocument/2006/relationships/image" Target="../media/image1472.png"/><Relationship Id="rId39" Type="http://schemas.openxmlformats.org/officeDocument/2006/relationships/image" Target="../media/image1473.png"/><Relationship Id="rId40" Type="http://schemas.openxmlformats.org/officeDocument/2006/relationships/image" Target="../media/image1474.png"/><Relationship Id="rId41" Type="http://schemas.openxmlformats.org/officeDocument/2006/relationships/image" Target="../media/image1475.png"/><Relationship Id="rId42" Type="http://schemas.openxmlformats.org/officeDocument/2006/relationships/image" Target="../media/image14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7.png"/><Relationship Id="rId3" Type="http://schemas.openxmlformats.org/officeDocument/2006/relationships/image" Target="../media/image1478.png"/><Relationship Id="rId4" Type="http://schemas.openxmlformats.org/officeDocument/2006/relationships/image" Target="../media/image1479.png"/><Relationship Id="rId5" Type="http://schemas.openxmlformats.org/officeDocument/2006/relationships/image" Target="../media/image1480.png"/><Relationship Id="rId6" Type="http://schemas.openxmlformats.org/officeDocument/2006/relationships/image" Target="../media/image1481.png"/><Relationship Id="rId7" Type="http://schemas.openxmlformats.org/officeDocument/2006/relationships/image" Target="../media/image1482.png"/><Relationship Id="rId8" Type="http://schemas.openxmlformats.org/officeDocument/2006/relationships/image" Target="../media/image1483.png"/><Relationship Id="rId9" Type="http://schemas.openxmlformats.org/officeDocument/2006/relationships/image" Target="../media/image1484.png"/><Relationship Id="rId10" Type="http://schemas.openxmlformats.org/officeDocument/2006/relationships/image" Target="../media/image1485.png"/><Relationship Id="rId11" Type="http://schemas.openxmlformats.org/officeDocument/2006/relationships/image" Target="../media/image1486.png"/><Relationship Id="rId12" Type="http://schemas.openxmlformats.org/officeDocument/2006/relationships/image" Target="../media/image1487.png"/><Relationship Id="rId13" Type="http://schemas.openxmlformats.org/officeDocument/2006/relationships/image" Target="../media/image1488.png"/><Relationship Id="rId14" Type="http://schemas.openxmlformats.org/officeDocument/2006/relationships/image" Target="../media/image1489.png"/><Relationship Id="rId15" Type="http://schemas.openxmlformats.org/officeDocument/2006/relationships/image" Target="../media/image1490.png"/><Relationship Id="rId16" Type="http://schemas.openxmlformats.org/officeDocument/2006/relationships/image" Target="../media/image1491.png"/><Relationship Id="rId17" Type="http://schemas.openxmlformats.org/officeDocument/2006/relationships/image" Target="../media/image1492.png"/><Relationship Id="rId18" Type="http://schemas.openxmlformats.org/officeDocument/2006/relationships/image" Target="../media/image1493.png"/><Relationship Id="rId19" Type="http://schemas.openxmlformats.org/officeDocument/2006/relationships/image" Target="../media/image1494.png"/><Relationship Id="rId20" Type="http://schemas.openxmlformats.org/officeDocument/2006/relationships/image" Target="../media/image14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6.png"/><Relationship Id="rId3" Type="http://schemas.openxmlformats.org/officeDocument/2006/relationships/image" Target="../media/image1497.png"/><Relationship Id="rId4" Type="http://schemas.openxmlformats.org/officeDocument/2006/relationships/image" Target="../media/image1498.png"/><Relationship Id="rId5" Type="http://schemas.openxmlformats.org/officeDocument/2006/relationships/image" Target="../media/image1499.png"/><Relationship Id="rId6" Type="http://schemas.openxmlformats.org/officeDocument/2006/relationships/image" Target="../media/image1500.png"/><Relationship Id="rId7" Type="http://schemas.openxmlformats.org/officeDocument/2006/relationships/image" Target="../media/image1501.png"/><Relationship Id="rId8" Type="http://schemas.openxmlformats.org/officeDocument/2006/relationships/image" Target="../media/image1502.png"/><Relationship Id="rId9" Type="http://schemas.openxmlformats.org/officeDocument/2006/relationships/image" Target="../media/image1503.png"/><Relationship Id="rId10" Type="http://schemas.openxmlformats.org/officeDocument/2006/relationships/image" Target="../media/image1504.png"/><Relationship Id="rId11" Type="http://schemas.openxmlformats.org/officeDocument/2006/relationships/image" Target="../media/image1505.png"/><Relationship Id="rId12" Type="http://schemas.openxmlformats.org/officeDocument/2006/relationships/image" Target="../media/image1506.png"/><Relationship Id="rId13" Type="http://schemas.openxmlformats.org/officeDocument/2006/relationships/image" Target="../media/image1507.png"/><Relationship Id="rId14" Type="http://schemas.openxmlformats.org/officeDocument/2006/relationships/image" Target="../media/image1508.png"/><Relationship Id="rId15" Type="http://schemas.openxmlformats.org/officeDocument/2006/relationships/image" Target="../media/image702.png"/><Relationship Id="rId16" Type="http://schemas.openxmlformats.org/officeDocument/2006/relationships/image" Target="../media/image1509.png"/><Relationship Id="rId17" Type="http://schemas.openxmlformats.org/officeDocument/2006/relationships/image" Target="../media/image1510.png"/><Relationship Id="rId18" Type="http://schemas.openxmlformats.org/officeDocument/2006/relationships/image" Target="../media/image1511.png"/><Relationship Id="rId19" Type="http://schemas.openxmlformats.org/officeDocument/2006/relationships/image" Target="../media/image1512.png"/><Relationship Id="rId20" Type="http://schemas.openxmlformats.org/officeDocument/2006/relationships/image" Target="../media/image1513.png"/><Relationship Id="rId21" Type="http://schemas.openxmlformats.org/officeDocument/2006/relationships/image" Target="../media/image1514.png"/><Relationship Id="rId22" Type="http://schemas.openxmlformats.org/officeDocument/2006/relationships/image" Target="../media/image1515.png"/><Relationship Id="rId23" Type="http://schemas.openxmlformats.org/officeDocument/2006/relationships/image" Target="../media/image1516.png"/><Relationship Id="rId24" Type="http://schemas.openxmlformats.org/officeDocument/2006/relationships/image" Target="../media/image1517.png"/><Relationship Id="rId25" Type="http://schemas.openxmlformats.org/officeDocument/2006/relationships/image" Target="../media/image1518.png"/><Relationship Id="rId26" Type="http://schemas.openxmlformats.org/officeDocument/2006/relationships/image" Target="../media/image1519.png"/><Relationship Id="rId27" Type="http://schemas.openxmlformats.org/officeDocument/2006/relationships/image" Target="../media/image1520.png"/><Relationship Id="rId28" Type="http://schemas.openxmlformats.org/officeDocument/2006/relationships/image" Target="../media/image1521.png"/><Relationship Id="rId29" Type="http://schemas.openxmlformats.org/officeDocument/2006/relationships/image" Target="../media/image15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23.png"/><Relationship Id="rId3" Type="http://schemas.openxmlformats.org/officeDocument/2006/relationships/image" Target="../media/image1524.png"/><Relationship Id="rId4" Type="http://schemas.openxmlformats.org/officeDocument/2006/relationships/image" Target="../media/image1525.png"/><Relationship Id="rId5" Type="http://schemas.openxmlformats.org/officeDocument/2006/relationships/image" Target="../media/image1526.png"/><Relationship Id="rId6" Type="http://schemas.openxmlformats.org/officeDocument/2006/relationships/image" Target="../media/image1527.png"/><Relationship Id="rId7" Type="http://schemas.openxmlformats.org/officeDocument/2006/relationships/image" Target="../media/image1528.png"/><Relationship Id="rId8" Type="http://schemas.openxmlformats.org/officeDocument/2006/relationships/image" Target="../media/image1529.png"/><Relationship Id="rId9" Type="http://schemas.openxmlformats.org/officeDocument/2006/relationships/image" Target="../media/image1530.png"/><Relationship Id="rId10" Type="http://schemas.openxmlformats.org/officeDocument/2006/relationships/image" Target="../media/image1531.png"/><Relationship Id="rId11" Type="http://schemas.openxmlformats.org/officeDocument/2006/relationships/image" Target="../media/image1532.png"/><Relationship Id="rId12" Type="http://schemas.openxmlformats.org/officeDocument/2006/relationships/image" Target="../media/image1533.png"/><Relationship Id="rId13" Type="http://schemas.openxmlformats.org/officeDocument/2006/relationships/image" Target="../media/image1534.png"/><Relationship Id="rId14" Type="http://schemas.openxmlformats.org/officeDocument/2006/relationships/image" Target="../media/image1535.png"/><Relationship Id="rId15" Type="http://schemas.openxmlformats.org/officeDocument/2006/relationships/image" Target="../media/image1536.png"/><Relationship Id="rId16" Type="http://schemas.openxmlformats.org/officeDocument/2006/relationships/image" Target="../media/image15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38.png"/><Relationship Id="rId3" Type="http://schemas.openxmlformats.org/officeDocument/2006/relationships/image" Target="../media/image1539.png"/><Relationship Id="rId4" Type="http://schemas.openxmlformats.org/officeDocument/2006/relationships/image" Target="../media/image1540.png"/><Relationship Id="rId5" Type="http://schemas.openxmlformats.org/officeDocument/2006/relationships/image" Target="../media/image1541.png"/><Relationship Id="rId6" Type="http://schemas.openxmlformats.org/officeDocument/2006/relationships/image" Target="../media/image1542.png"/><Relationship Id="rId7" Type="http://schemas.openxmlformats.org/officeDocument/2006/relationships/image" Target="../media/image1543.png"/><Relationship Id="rId8" Type="http://schemas.openxmlformats.org/officeDocument/2006/relationships/image" Target="../media/image1544.png"/><Relationship Id="rId9" Type="http://schemas.openxmlformats.org/officeDocument/2006/relationships/image" Target="../media/image1545.png"/><Relationship Id="rId10" Type="http://schemas.openxmlformats.org/officeDocument/2006/relationships/image" Target="../media/image1546.png"/><Relationship Id="rId11" Type="http://schemas.openxmlformats.org/officeDocument/2006/relationships/image" Target="../media/image1547.png"/><Relationship Id="rId12" Type="http://schemas.openxmlformats.org/officeDocument/2006/relationships/image" Target="../media/image1548.png"/><Relationship Id="rId13" Type="http://schemas.openxmlformats.org/officeDocument/2006/relationships/image" Target="../media/image1549.png"/><Relationship Id="rId14" Type="http://schemas.openxmlformats.org/officeDocument/2006/relationships/image" Target="../media/image1550.png"/><Relationship Id="rId15" Type="http://schemas.openxmlformats.org/officeDocument/2006/relationships/image" Target="../media/image1551.png"/><Relationship Id="rId16" Type="http://schemas.openxmlformats.org/officeDocument/2006/relationships/image" Target="../media/image1552.png"/><Relationship Id="rId17" Type="http://schemas.openxmlformats.org/officeDocument/2006/relationships/image" Target="../media/image1553.png"/><Relationship Id="rId18" Type="http://schemas.openxmlformats.org/officeDocument/2006/relationships/image" Target="../media/image1554.png"/><Relationship Id="rId19" Type="http://schemas.openxmlformats.org/officeDocument/2006/relationships/image" Target="../media/image1555.png"/><Relationship Id="rId20" Type="http://schemas.openxmlformats.org/officeDocument/2006/relationships/image" Target="../media/image1556.png"/><Relationship Id="rId21" Type="http://schemas.openxmlformats.org/officeDocument/2006/relationships/image" Target="../media/image1557.png"/><Relationship Id="rId22" Type="http://schemas.openxmlformats.org/officeDocument/2006/relationships/image" Target="../media/image1558.png"/><Relationship Id="rId23" Type="http://schemas.openxmlformats.org/officeDocument/2006/relationships/image" Target="../media/image1559.png"/><Relationship Id="rId24" Type="http://schemas.openxmlformats.org/officeDocument/2006/relationships/image" Target="../media/image1560.png"/><Relationship Id="rId25" Type="http://schemas.openxmlformats.org/officeDocument/2006/relationships/image" Target="../media/image1561.png"/><Relationship Id="rId26" Type="http://schemas.openxmlformats.org/officeDocument/2006/relationships/image" Target="../media/image1562.png"/><Relationship Id="rId27" Type="http://schemas.openxmlformats.org/officeDocument/2006/relationships/image" Target="../media/image1563.png"/><Relationship Id="rId28" Type="http://schemas.openxmlformats.org/officeDocument/2006/relationships/image" Target="../media/image15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65.png"/><Relationship Id="rId3" Type="http://schemas.openxmlformats.org/officeDocument/2006/relationships/image" Target="../media/image1566.png"/><Relationship Id="rId4" Type="http://schemas.openxmlformats.org/officeDocument/2006/relationships/image" Target="../media/image1567.png"/><Relationship Id="rId5" Type="http://schemas.openxmlformats.org/officeDocument/2006/relationships/image" Target="../media/image1568.png"/><Relationship Id="rId6" Type="http://schemas.openxmlformats.org/officeDocument/2006/relationships/image" Target="../media/image1569.png"/><Relationship Id="rId7" Type="http://schemas.openxmlformats.org/officeDocument/2006/relationships/image" Target="../media/image1570.png"/><Relationship Id="rId8" Type="http://schemas.openxmlformats.org/officeDocument/2006/relationships/image" Target="../media/image1571.png"/><Relationship Id="rId9" Type="http://schemas.openxmlformats.org/officeDocument/2006/relationships/image" Target="../media/image1572.png"/><Relationship Id="rId10" Type="http://schemas.openxmlformats.org/officeDocument/2006/relationships/image" Target="../media/image1573.png"/><Relationship Id="rId11" Type="http://schemas.openxmlformats.org/officeDocument/2006/relationships/image" Target="../media/image1574.png"/><Relationship Id="rId12" Type="http://schemas.openxmlformats.org/officeDocument/2006/relationships/image" Target="../media/image1575.png"/><Relationship Id="rId13" Type="http://schemas.openxmlformats.org/officeDocument/2006/relationships/image" Target="../media/image1576.png"/><Relationship Id="rId14" Type="http://schemas.openxmlformats.org/officeDocument/2006/relationships/image" Target="../media/image15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78.png"/><Relationship Id="rId3" Type="http://schemas.openxmlformats.org/officeDocument/2006/relationships/image" Target="../media/image1579.png"/><Relationship Id="rId4" Type="http://schemas.openxmlformats.org/officeDocument/2006/relationships/image" Target="../media/image1580.png"/><Relationship Id="rId5" Type="http://schemas.openxmlformats.org/officeDocument/2006/relationships/image" Target="../media/image1581.png"/><Relationship Id="rId6" Type="http://schemas.openxmlformats.org/officeDocument/2006/relationships/image" Target="../media/image1582.png"/><Relationship Id="rId7" Type="http://schemas.openxmlformats.org/officeDocument/2006/relationships/image" Target="../media/image1583.png"/><Relationship Id="rId8" Type="http://schemas.openxmlformats.org/officeDocument/2006/relationships/image" Target="../media/image1584.png"/><Relationship Id="rId9" Type="http://schemas.openxmlformats.org/officeDocument/2006/relationships/image" Target="../media/image1585.png"/><Relationship Id="rId10" Type="http://schemas.openxmlformats.org/officeDocument/2006/relationships/image" Target="../media/image1586.png"/><Relationship Id="rId11" Type="http://schemas.openxmlformats.org/officeDocument/2006/relationships/image" Target="../media/image1587.png"/><Relationship Id="rId12" Type="http://schemas.openxmlformats.org/officeDocument/2006/relationships/image" Target="../media/image1588.png"/><Relationship Id="rId13" Type="http://schemas.openxmlformats.org/officeDocument/2006/relationships/image" Target="../media/image1589.png"/><Relationship Id="rId14" Type="http://schemas.openxmlformats.org/officeDocument/2006/relationships/image" Target="../media/image1590.png"/><Relationship Id="rId15" Type="http://schemas.openxmlformats.org/officeDocument/2006/relationships/image" Target="../media/image1591.png"/><Relationship Id="rId16" Type="http://schemas.openxmlformats.org/officeDocument/2006/relationships/image" Target="../media/image1592.png"/><Relationship Id="rId17" Type="http://schemas.openxmlformats.org/officeDocument/2006/relationships/image" Target="../media/image1593.png"/><Relationship Id="rId18" Type="http://schemas.openxmlformats.org/officeDocument/2006/relationships/image" Target="../media/image1594.png"/><Relationship Id="rId19" Type="http://schemas.openxmlformats.org/officeDocument/2006/relationships/image" Target="../media/image1595.png"/><Relationship Id="rId20" Type="http://schemas.openxmlformats.org/officeDocument/2006/relationships/image" Target="../media/image1596.png"/><Relationship Id="rId21" Type="http://schemas.openxmlformats.org/officeDocument/2006/relationships/image" Target="../media/image1597.png"/><Relationship Id="rId22" Type="http://schemas.openxmlformats.org/officeDocument/2006/relationships/image" Target="../media/image1598.png"/><Relationship Id="rId23" Type="http://schemas.openxmlformats.org/officeDocument/2006/relationships/image" Target="../media/image1599.png"/><Relationship Id="rId24" Type="http://schemas.openxmlformats.org/officeDocument/2006/relationships/image" Target="../media/image1600.png"/><Relationship Id="rId25" Type="http://schemas.openxmlformats.org/officeDocument/2006/relationships/image" Target="../media/image160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02.png"/><Relationship Id="rId3" Type="http://schemas.openxmlformats.org/officeDocument/2006/relationships/image" Target="../media/image1603.png"/><Relationship Id="rId4" Type="http://schemas.openxmlformats.org/officeDocument/2006/relationships/image" Target="../media/image1604.png"/><Relationship Id="rId5" Type="http://schemas.openxmlformats.org/officeDocument/2006/relationships/image" Target="../media/image1605.png"/><Relationship Id="rId6" Type="http://schemas.openxmlformats.org/officeDocument/2006/relationships/image" Target="../media/image1606.png"/><Relationship Id="rId7" Type="http://schemas.openxmlformats.org/officeDocument/2006/relationships/image" Target="../media/image1607.png"/><Relationship Id="rId8" Type="http://schemas.openxmlformats.org/officeDocument/2006/relationships/image" Target="../media/image1608.png"/><Relationship Id="rId9" Type="http://schemas.openxmlformats.org/officeDocument/2006/relationships/image" Target="../media/image160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image" Target="../media/image1617.png"/><Relationship Id="rId18" Type="http://schemas.openxmlformats.org/officeDocument/2006/relationships/image" Target="../media/image1618.png"/><Relationship Id="rId19" Type="http://schemas.openxmlformats.org/officeDocument/2006/relationships/image" Target="../media/image1619.png"/><Relationship Id="rId20" Type="http://schemas.openxmlformats.org/officeDocument/2006/relationships/image" Target="../media/image1620.png"/><Relationship Id="rId21" Type="http://schemas.openxmlformats.org/officeDocument/2006/relationships/image" Target="../media/image1621.png"/><Relationship Id="rId22" Type="http://schemas.openxmlformats.org/officeDocument/2006/relationships/image" Target="../media/image1622.png"/><Relationship Id="rId23" Type="http://schemas.openxmlformats.org/officeDocument/2006/relationships/image" Target="../media/image1623.png"/><Relationship Id="rId24" Type="http://schemas.openxmlformats.org/officeDocument/2006/relationships/image" Target="../media/image1624.png"/><Relationship Id="rId25" Type="http://schemas.openxmlformats.org/officeDocument/2006/relationships/image" Target="../media/image1625.png"/><Relationship Id="rId26" Type="http://schemas.openxmlformats.org/officeDocument/2006/relationships/image" Target="../media/image1626.png"/><Relationship Id="rId27" Type="http://schemas.openxmlformats.org/officeDocument/2006/relationships/image" Target="../media/image1627.png"/><Relationship Id="rId28" Type="http://schemas.openxmlformats.org/officeDocument/2006/relationships/image" Target="../media/image1628.png"/><Relationship Id="rId29" Type="http://schemas.openxmlformats.org/officeDocument/2006/relationships/image" Target="../media/image1629.png"/><Relationship Id="rId30" Type="http://schemas.openxmlformats.org/officeDocument/2006/relationships/image" Target="../media/image1630.png"/><Relationship Id="rId31" Type="http://schemas.openxmlformats.org/officeDocument/2006/relationships/image" Target="../media/image1631.png"/><Relationship Id="rId32" Type="http://schemas.openxmlformats.org/officeDocument/2006/relationships/image" Target="../media/image1632.png"/><Relationship Id="rId33" Type="http://schemas.openxmlformats.org/officeDocument/2006/relationships/image" Target="../media/image1633.png"/><Relationship Id="rId34" Type="http://schemas.openxmlformats.org/officeDocument/2006/relationships/image" Target="../media/image1634.png"/><Relationship Id="rId35" Type="http://schemas.openxmlformats.org/officeDocument/2006/relationships/image" Target="../media/image1635.png"/><Relationship Id="rId36" Type="http://schemas.openxmlformats.org/officeDocument/2006/relationships/image" Target="../media/image1636.png"/><Relationship Id="rId37" Type="http://schemas.openxmlformats.org/officeDocument/2006/relationships/image" Target="../media/image1637.png"/><Relationship Id="rId38" Type="http://schemas.openxmlformats.org/officeDocument/2006/relationships/image" Target="../media/image1638.png"/><Relationship Id="rId39" Type="http://schemas.openxmlformats.org/officeDocument/2006/relationships/image" Target="../media/image1639.png"/><Relationship Id="rId40" Type="http://schemas.openxmlformats.org/officeDocument/2006/relationships/image" Target="../media/image1640.png"/><Relationship Id="rId41" Type="http://schemas.openxmlformats.org/officeDocument/2006/relationships/image" Target="../media/image1641.png"/><Relationship Id="rId42" Type="http://schemas.openxmlformats.org/officeDocument/2006/relationships/image" Target="../media/image1642.png"/><Relationship Id="rId43" Type="http://schemas.openxmlformats.org/officeDocument/2006/relationships/image" Target="../media/image1643.png"/><Relationship Id="rId44" Type="http://schemas.openxmlformats.org/officeDocument/2006/relationships/image" Target="../media/image1644.png"/><Relationship Id="rId45" Type="http://schemas.openxmlformats.org/officeDocument/2006/relationships/image" Target="../media/image1645.png"/><Relationship Id="rId46" Type="http://schemas.openxmlformats.org/officeDocument/2006/relationships/image" Target="../media/image1646.png"/><Relationship Id="rId47" Type="http://schemas.openxmlformats.org/officeDocument/2006/relationships/image" Target="../media/image1647.png"/><Relationship Id="rId48" Type="http://schemas.openxmlformats.org/officeDocument/2006/relationships/image" Target="../media/image16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5.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30.png"/><Relationship Id="rId15" Type="http://schemas.openxmlformats.org/officeDocument/2006/relationships/image" Target="../media/image99.png"/><Relationship Id="rId16" Type="http://schemas.openxmlformats.org/officeDocument/2006/relationships/image" Target="../media/image100.png"/><Relationship Id="rId17" Type="http://schemas.openxmlformats.org/officeDocument/2006/relationships/image" Target="../media/image101.png"/><Relationship Id="rId18" Type="http://schemas.openxmlformats.org/officeDocument/2006/relationships/image" Target="../media/image102.png"/><Relationship Id="rId19" Type="http://schemas.openxmlformats.org/officeDocument/2006/relationships/image" Target="../media/image103.png"/><Relationship Id="rId20" Type="http://schemas.openxmlformats.org/officeDocument/2006/relationships/image" Target="../media/image104.png"/><Relationship Id="rId21" Type="http://schemas.openxmlformats.org/officeDocument/2006/relationships/image" Target="../media/image105.png"/><Relationship Id="rId22" Type="http://schemas.openxmlformats.org/officeDocument/2006/relationships/image" Target="../media/image106.png"/><Relationship Id="rId23" Type="http://schemas.openxmlformats.org/officeDocument/2006/relationships/image" Target="../media/image107.png"/><Relationship Id="rId24" Type="http://schemas.openxmlformats.org/officeDocument/2006/relationships/image" Target="../media/image108.png"/><Relationship Id="rId25" Type="http://schemas.openxmlformats.org/officeDocument/2006/relationships/image" Target="../media/image109.png"/><Relationship Id="rId26" Type="http://schemas.openxmlformats.org/officeDocument/2006/relationships/image" Target="../media/image110.png"/><Relationship Id="rId27" Type="http://schemas.openxmlformats.org/officeDocument/2006/relationships/image" Target="../media/image111.png"/><Relationship Id="rId28" Type="http://schemas.openxmlformats.org/officeDocument/2006/relationships/image" Target="../media/image112.png"/><Relationship Id="rId29" Type="http://schemas.openxmlformats.org/officeDocument/2006/relationships/image" Target="../media/image113.png"/><Relationship Id="rId30" Type="http://schemas.openxmlformats.org/officeDocument/2006/relationships/image" Target="../media/image114.png"/><Relationship Id="rId31" Type="http://schemas.openxmlformats.org/officeDocument/2006/relationships/image" Target="../media/image115.png"/><Relationship Id="rId32" Type="http://schemas.openxmlformats.org/officeDocument/2006/relationships/image" Target="../media/image116.png"/><Relationship Id="rId33" Type="http://schemas.openxmlformats.org/officeDocument/2006/relationships/image" Target="../media/image117.png"/><Relationship Id="rId34" Type="http://schemas.openxmlformats.org/officeDocument/2006/relationships/image" Target="../media/image118.png"/><Relationship Id="rId35" Type="http://schemas.openxmlformats.org/officeDocument/2006/relationships/image" Target="../media/image119.png"/><Relationship Id="rId36" Type="http://schemas.openxmlformats.org/officeDocument/2006/relationships/image" Target="../media/image120.png"/><Relationship Id="rId37" Type="http://schemas.openxmlformats.org/officeDocument/2006/relationships/image" Target="../media/image121.png"/><Relationship Id="rId38" Type="http://schemas.openxmlformats.org/officeDocument/2006/relationships/image" Target="../media/image1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49.png"/><Relationship Id="rId3" Type="http://schemas.openxmlformats.org/officeDocument/2006/relationships/image" Target="../media/image1650.png"/><Relationship Id="rId4" Type="http://schemas.openxmlformats.org/officeDocument/2006/relationships/image" Target="../media/image1651.png"/><Relationship Id="rId5" Type="http://schemas.openxmlformats.org/officeDocument/2006/relationships/image" Target="../media/image1652.png"/><Relationship Id="rId6" Type="http://schemas.openxmlformats.org/officeDocument/2006/relationships/image" Target="../media/image1653.png"/><Relationship Id="rId7" Type="http://schemas.openxmlformats.org/officeDocument/2006/relationships/image" Target="../media/image1654.png"/><Relationship Id="rId8" Type="http://schemas.openxmlformats.org/officeDocument/2006/relationships/image" Target="../media/image1655.png"/><Relationship Id="rId9" Type="http://schemas.openxmlformats.org/officeDocument/2006/relationships/image" Target="../media/image1656.png"/><Relationship Id="rId10" Type="http://schemas.openxmlformats.org/officeDocument/2006/relationships/image" Target="../media/image1657.png"/><Relationship Id="rId11" Type="http://schemas.openxmlformats.org/officeDocument/2006/relationships/image" Target="../media/image1658.png"/><Relationship Id="rId12" Type="http://schemas.openxmlformats.org/officeDocument/2006/relationships/image" Target="../media/image1659.png"/><Relationship Id="rId13" Type="http://schemas.openxmlformats.org/officeDocument/2006/relationships/image" Target="../media/image1660.png"/><Relationship Id="rId14" Type="http://schemas.openxmlformats.org/officeDocument/2006/relationships/image" Target="../media/image1661.png"/><Relationship Id="rId15" Type="http://schemas.openxmlformats.org/officeDocument/2006/relationships/image" Target="../media/image1662.png"/><Relationship Id="rId16" Type="http://schemas.openxmlformats.org/officeDocument/2006/relationships/image" Target="../media/image16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64.png"/><Relationship Id="rId3" Type="http://schemas.openxmlformats.org/officeDocument/2006/relationships/image" Target="../media/image1665.png"/><Relationship Id="rId4" Type="http://schemas.openxmlformats.org/officeDocument/2006/relationships/image" Target="../media/image1666.png"/><Relationship Id="rId5" Type="http://schemas.openxmlformats.org/officeDocument/2006/relationships/image" Target="../media/image1667.png"/><Relationship Id="rId6" Type="http://schemas.openxmlformats.org/officeDocument/2006/relationships/image" Target="../media/image1668.png"/><Relationship Id="rId7" Type="http://schemas.openxmlformats.org/officeDocument/2006/relationships/image" Target="../media/image1669.png"/><Relationship Id="rId8" Type="http://schemas.openxmlformats.org/officeDocument/2006/relationships/image" Target="../media/image1670.png"/><Relationship Id="rId9" Type="http://schemas.openxmlformats.org/officeDocument/2006/relationships/image" Target="../media/image1671.png"/><Relationship Id="rId10" Type="http://schemas.openxmlformats.org/officeDocument/2006/relationships/image" Target="../media/image1672.png"/><Relationship Id="rId11" Type="http://schemas.openxmlformats.org/officeDocument/2006/relationships/image" Target="../media/image1673.png"/><Relationship Id="rId12" Type="http://schemas.openxmlformats.org/officeDocument/2006/relationships/image" Target="../media/image1674.png"/><Relationship Id="rId13" Type="http://schemas.openxmlformats.org/officeDocument/2006/relationships/image" Target="../media/image1675.png"/><Relationship Id="rId14" Type="http://schemas.openxmlformats.org/officeDocument/2006/relationships/image" Target="../media/image1676.png"/><Relationship Id="rId15" Type="http://schemas.openxmlformats.org/officeDocument/2006/relationships/image" Target="../media/image1677.png"/><Relationship Id="rId16" Type="http://schemas.openxmlformats.org/officeDocument/2006/relationships/image" Target="../media/image1678.png"/><Relationship Id="rId17" Type="http://schemas.openxmlformats.org/officeDocument/2006/relationships/image" Target="../media/image1679.png"/><Relationship Id="rId18" Type="http://schemas.openxmlformats.org/officeDocument/2006/relationships/image" Target="../media/image1680.png"/><Relationship Id="rId19" Type="http://schemas.openxmlformats.org/officeDocument/2006/relationships/image" Target="../media/image1681.png"/><Relationship Id="rId20" Type="http://schemas.openxmlformats.org/officeDocument/2006/relationships/image" Target="../media/image1682.png"/><Relationship Id="rId21" Type="http://schemas.openxmlformats.org/officeDocument/2006/relationships/image" Target="../media/image1683.png"/><Relationship Id="rId22" Type="http://schemas.openxmlformats.org/officeDocument/2006/relationships/image" Target="../media/image1684.png"/><Relationship Id="rId23" Type="http://schemas.openxmlformats.org/officeDocument/2006/relationships/image" Target="../media/image1685.png"/><Relationship Id="rId24" Type="http://schemas.openxmlformats.org/officeDocument/2006/relationships/image" Target="../media/image1686.png"/><Relationship Id="rId25" Type="http://schemas.openxmlformats.org/officeDocument/2006/relationships/image" Target="../media/image1687.png"/><Relationship Id="rId26" Type="http://schemas.openxmlformats.org/officeDocument/2006/relationships/image" Target="../media/image1688.png"/><Relationship Id="rId27" Type="http://schemas.openxmlformats.org/officeDocument/2006/relationships/image" Target="../media/image1689.png"/><Relationship Id="rId28" Type="http://schemas.openxmlformats.org/officeDocument/2006/relationships/image" Target="../media/image1690.png"/><Relationship Id="rId29" Type="http://schemas.openxmlformats.org/officeDocument/2006/relationships/image" Target="../media/image1691.png"/><Relationship Id="rId30" Type="http://schemas.openxmlformats.org/officeDocument/2006/relationships/image" Target="../media/image1692.png"/><Relationship Id="rId31" Type="http://schemas.openxmlformats.org/officeDocument/2006/relationships/image" Target="../media/image1693.png"/><Relationship Id="rId32" Type="http://schemas.openxmlformats.org/officeDocument/2006/relationships/image" Target="../media/image1694.png"/><Relationship Id="rId33" Type="http://schemas.openxmlformats.org/officeDocument/2006/relationships/image" Target="../media/image1695.png"/><Relationship Id="rId34" Type="http://schemas.openxmlformats.org/officeDocument/2006/relationships/image" Target="../media/image1696.png"/><Relationship Id="rId35" Type="http://schemas.openxmlformats.org/officeDocument/2006/relationships/image" Target="../media/image1697.png"/><Relationship Id="rId36" Type="http://schemas.openxmlformats.org/officeDocument/2006/relationships/image" Target="../media/image1698.png"/><Relationship Id="rId37" Type="http://schemas.openxmlformats.org/officeDocument/2006/relationships/image" Target="../media/image1699.png"/><Relationship Id="rId38" Type="http://schemas.openxmlformats.org/officeDocument/2006/relationships/image" Target="../media/image17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01.png"/><Relationship Id="rId3" Type="http://schemas.openxmlformats.org/officeDocument/2006/relationships/image" Target="../media/image1702.png"/><Relationship Id="rId4" Type="http://schemas.openxmlformats.org/officeDocument/2006/relationships/image" Target="../media/image1703.png"/><Relationship Id="rId5" Type="http://schemas.openxmlformats.org/officeDocument/2006/relationships/image" Target="../media/image1704.png"/><Relationship Id="rId6" Type="http://schemas.openxmlformats.org/officeDocument/2006/relationships/image" Target="../media/image1705.png"/><Relationship Id="rId7" Type="http://schemas.openxmlformats.org/officeDocument/2006/relationships/image" Target="../media/image1706.png"/><Relationship Id="rId8" Type="http://schemas.openxmlformats.org/officeDocument/2006/relationships/image" Target="../media/image1707.png"/><Relationship Id="rId9" Type="http://schemas.openxmlformats.org/officeDocument/2006/relationships/image" Target="../media/image1708.png"/><Relationship Id="rId10" Type="http://schemas.openxmlformats.org/officeDocument/2006/relationships/image" Target="../media/image1709.png"/><Relationship Id="rId11" Type="http://schemas.openxmlformats.org/officeDocument/2006/relationships/image" Target="../media/image1710.png"/><Relationship Id="rId12" Type="http://schemas.openxmlformats.org/officeDocument/2006/relationships/image" Target="../media/image1711.png"/><Relationship Id="rId13" Type="http://schemas.openxmlformats.org/officeDocument/2006/relationships/image" Target="../media/image1712.png"/><Relationship Id="rId14" Type="http://schemas.openxmlformats.org/officeDocument/2006/relationships/image" Target="../media/image1713.png"/><Relationship Id="rId15" Type="http://schemas.openxmlformats.org/officeDocument/2006/relationships/image" Target="../media/image1714.png"/><Relationship Id="rId16" Type="http://schemas.openxmlformats.org/officeDocument/2006/relationships/image" Target="../media/image1715.png"/><Relationship Id="rId17" Type="http://schemas.openxmlformats.org/officeDocument/2006/relationships/image" Target="../media/image1716.png"/><Relationship Id="rId18" Type="http://schemas.openxmlformats.org/officeDocument/2006/relationships/image" Target="../media/image1717.png"/><Relationship Id="rId19" Type="http://schemas.openxmlformats.org/officeDocument/2006/relationships/image" Target="../media/image1718.png"/><Relationship Id="rId20" Type="http://schemas.openxmlformats.org/officeDocument/2006/relationships/image" Target="../media/image1719.png"/><Relationship Id="rId21" Type="http://schemas.openxmlformats.org/officeDocument/2006/relationships/image" Target="../media/image1720.png"/><Relationship Id="rId22" Type="http://schemas.openxmlformats.org/officeDocument/2006/relationships/image" Target="../media/image1721.png"/><Relationship Id="rId23" Type="http://schemas.openxmlformats.org/officeDocument/2006/relationships/image" Target="../media/image17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23.png"/><Relationship Id="rId3" Type="http://schemas.openxmlformats.org/officeDocument/2006/relationships/image" Target="../media/image1724.png"/><Relationship Id="rId4" Type="http://schemas.openxmlformats.org/officeDocument/2006/relationships/image" Target="../media/image1668.png"/><Relationship Id="rId5" Type="http://schemas.openxmlformats.org/officeDocument/2006/relationships/image" Target="../media/image1725.png"/><Relationship Id="rId6" Type="http://schemas.openxmlformats.org/officeDocument/2006/relationships/image" Target="../media/image1726.png"/><Relationship Id="rId7" Type="http://schemas.openxmlformats.org/officeDocument/2006/relationships/image" Target="../media/image1727.png"/><Relationship Id="rId8" Type="http://schemas.openxmlformats.org/officeDocument/2006/relationships/image" Target="../media/image1672.png"/><Relationship Id="rId9" Type="http://schemas.openxmlformats.org/officeDocument/2006/relationships/image" Target="../media/image1728.png"/><Relationship Id="rId10" Type="http://schemas.openxmlformats.org/officeDocument/2006/relationships/image" Target="../media/image1688.png"/><Relationship Id="rId11" Type="http://schemas.openxmlformats.org/officeDocument/2006/relationships/image" Target="../media/image1729.png"/><Relationship Id="rId12" Type="http://schemas.openxmlformats.org/officeDocument/2006/relationships/image" Target="../media/image1730.png"/><Relationship Id="rId13" Type="http://schemas.openxmlformats.org/officeDocument/2006/relationships/image" Target="../media/image1691.png"/><Relationship Id="rId14" Type="http://schemas.openxmlformats.org/officeDocument/2006/relationships/image" Target="../media/image1693.png"/><Relationship Id="rId15" Type="http://schemas.openxmlformats.org/officeDocument/2006/relationships/image" Target="../media/image1731.png"/><Relationship Id="rId16" Type="http://schemas.openxmlformats.org/officeDocument/2006/relationships/image" Target="../media/image1732.png"/><Relationship Id="rId17" Type="http://schemas.openxmlformats.org/officeDocument/2006/relationships/image" Target="../media/image1733.png"/><Relationship Id="rId18" Type="http://schemas.openxmlformats.org/officeDocument/2006/relationships/image" Target="../media/image1734.png"/><Relationship Id="rId19" Type="http://schemas.openxmlformats.org/officeDocument/2006/relationships/image" Target="../media/image1735.png"/><Relationship Id="rId20" Type="http://schemas.openxmlformats.org/officeDocument/2006/relationships/image" Target="../media/image1736.png"/><Relationship Id="rId21" Type="http://schemas.openxmlformats.org/officeDocument/2006/relationships/image" Target="../media/image17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38.png"/><Relationship Id="rId3" Type="http://schemas.openxmlformats.org/officeDocument/2006/relationships/image" Target="../media/image1739.png"/><Relationship Id="rId4" Type="http://schemas.openxmlformats.org/officeDocument/2006/relationships/image" Target="../media/image1740.png"/><Relationship Id="rId5" Type="http://schemas.openxmlformats.org/officeDocument/2006/relationships/image" Target="../media/image1741.png"/><Relationship Id="rId6" Type="http://schemas.openxmlformats.org/officeDocument/2006/relationships/image" Target="../media/image1742.png"/><Relationship Id="rId7" Type="http://schemas.openxmlformats.org/officeDocument/2006/relationships/image" Target="../media/image1743.png"/><Relationship Id="rId8" Type="http://schemas.openxmlformats.org/officeDocument/2006/relationships/image" Target="../media/image1744.png"/><Relationship Id="rId9" Type="http://schemas.openxmlformats.org/officeDocument/2006/relationships/image" Target="../media/image1745.png"/><Relationship Id="rId10" Type="http://schemas.openxmlformats.org/officeDocument/2006/relationships/image" Target="../media/image1746.png"/><Relationship Id="rId11" Type="http://schemas.openxmlformats.org/officeDocument/2006/relationships/image" Target="../media/image1747.png"/><Relationship Id="rId12" Type="http://schemas.openxmlformats.org/officeDocument/2006/relationships/image" Target="../media/image1748.png"/><Relationship Id="rId13" Type="http://schemas.openxmlformats.org/officeDocument/2006/relationships/image" Target="../media/image1749.png"/><Relationship Id="rId14" Type="http://schemas.openxmlformats.org/officeDocument/2006/relationships/image" Target="../media/image1750.png"/><Relationship Id="rId15" Type="http://schemas.openxmlformats.org/officeDocument/2006/relationships/image" Target="../media/image1751.png"/><Relationship Id="rId16" Type="http://schemas.openxmlformats.org/officeDocument/2006/relationships/image" Target="../media/image1752.png"/><Relationship Id="rId17" Type="http://schemas.openxmlformats.org/officeDocument/2006/relationships/image" Target="../media/image1753.png"/><Relationship Id="rId18" Type="http://schemas.openxmlformats.org/officeDocument/2006/relationships/image" Target="../media/image1754.png"/><Relationship Id="rId19" Type="http://schemas.openxmlformats.org/officeDocument/2006/relationships/image" Target="../media/image17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56.png"/><Relationship Id="rId3" Type="http://schemas.openxmlformats.org/officeDocument/2006/relationships/image" Target="../media/image1757.png"/><Relationship Id="rId4" Type="http://schemas.openxmlformats.org/officeDocument/2006/relationships/image" Target="../media/image1758.png"/><Relationship Id="rId5" Type="http://schemas.openxmlformats.org/officeDocument/2006/relationships/image" Target="../media/image1759.png"/><Relationship Id="rId6" Type="http://schemas.openxmlformats.org/officeDocument/2006/relationships/image" Target="../media/image1760.png"/><Relationship Id="rId7" Type="http://schemas.openxmlformats.org/officeDocument/2006/relationships/image" Target="../media/image1761.png"/><Relationship Id="rId8" Type="http://schemas.openxmlformats.org/officeDocument/2006/relationships/image" Target="../media/image1762.png"/><Relationship Id="rId9" Type="http://schemas.openxmlformats.org/officeDocument/2006/relationships/image" Target="../media/image1763.png"/><Relationship Id="rId10" Type="http://schemas.openxmlformats.org/officeDocument/2006/relationships/image" Target="../media/image1764.png"/><Relationship Id="rId11" Type="http://schemas.openxmlformats.org/officeDocument/2006/relationships/image" Target="../media/image1765.png"/><Relationship Id="rId12" Type="http://schemas.openxmlformats.org/officeDocument/2006/relationships/image" Target="../media/image1766.png"/><Relationship Id="rId13" Type="http://schemas.openxmlformats.org/officeDocument/2006/relationships/image" Target="../media/image1767.png"/><Relationship Id="rId14" Type="http://schemas.openxmlformats.org/officeDocument/2006/relationships/image" Target="../media/image1768.png"/><Relationship Id="rId15" Type="http://schemas.openxmlformats.org/officeDocument/2006/relationships/image" Target="../media/image1769.png"/><Relationship Id="rId16" Type="http://schemas.openxmlformats.org/officeDocument/2006/relationships/image" Target="../media/image17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71.png"/><Relationship Id="rId3" Type="http://schemas.openxmlformats.org/officeDocument/2006/relationships/image" Target="../media/image1772.png"/><Relationship Id="rId4" Type="http://schemas.openxmlformats.org/officeDocument/2006/relationships/image" Target="../media/image1773.png"/><Relationship Id="rId5" Type="http://schemas.openxmlformats.org/officeDocument/2006/relationships/image" Target="../media/image1774.png"/><Relationship Id="rId6" Type="http://schemas.openxmlformats.org/officeDocument/2006/relationships/image" Target="../media/image1775.png"/><Relationship Id="rId7" Type="http://schemas.openxmlformats.org/officeDocument/2006/relationships/image" Target="../media/image1776.png"/><Relationship Id="rId8" Type="http://schemas.openxmlformats.org/officeDocument/2006/relationships/image" Target="../media/image1777.png"/><Relationship Id="rId9" Type="http://schemas.openxmlformats.org/officeDocument/2006/relationships/image" Target="../media/image1778.png"/><Relationship Id="rId10" Type="http://schemas.openxmlformats.org/officeDocument/2006/relationships/image" Target="../media/image1779.png"/><Relationship Id="rId11" Type="http://schemas.openxmlformats.org/officeDocument/2006/relationships/image" Target="../media/image1780.png"/><Relationship Id="rId12" Type="http://schemas.openxmlformats.org/officeDocument/2006/relationships/image" Target="../media/image1781.png"/><Relationship Id="rId13" Type="http://schemas.openxmlformats.org/officeDocument/2006/relationships/image" Target="../media/image1782.png"/><Relationship Id="rId14" Type="http://schemas.openxmlformats.org/officeDocument/2006/relationships/image" Target="../media/image1783.png"/><Relationship Id="rId15" Type="http://schemas.openxmlformats.org/officeDocument/2006/relationships/image" Target="../media/image1784.png"/><Relationship Id="rId16" Type="http://schemas.openxmlformats.org/officeDocument/2006/relationships/image" Target="../media/image1785.png"/><Relationship Id="rId17" Type="http://schemas.openxmlformats.org/officeDocument/2006/relationships/image" Target="../media/image1786.png"/><Relationship Id="rId18" Type="http://schemas.openxmlformats.org/officeDocument/2006/relationships/image" Target="../media/image1787.png"/><Relationship Id="rId19" Type="http://schemas.openxmlformats.org/officeDocument/2006/relationships/image" Target="../media/image1788.png"/><Relationship Id="rId20" Type="http://schemas.openxmlformats.org/officeDocument/2006/relationships/image" Target="../media/image1789.png"/><Relationship Id="rId21" Type="http://schemas.openxmlformats.org/officeDocument/2006/relationships/image" Target="../media/image1790.png"/><Relationship Id="rId22" Type="http://schemas.openxmlformats.org/officeDocument/2006/relationships/image" Target="../media/image17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2.png"/><Relationship Id="rId3" Type="http://schemas.openxmlformats.org/officeDocument/2006/relationships/image" Target="../media/image1793.png"/><Relationship Id="rId4" Type="http://schemas.openxmlformats.org/officeDocument/2006/relationships/image" Target="../media/image1794.png"/><Relationship Id="rId5" Type="http://schemas.openxmlformats.org/officeDocument/2006/relationships/image" Target="../media/image1795.png"/><Relationship Id="rId6" Type="http://schemas.openxmlformats.org/officeDocument/2006/relationships/image" Target="../media/image1796.png"/><Relationship Id="rId7" Type="http://schemas.openxmlformats.org/officeDocument/2006/relationships/image" Target="../media/image1797.png"/><Relationship Id="rId8" Type="http://schemas.openxmlformats.org/officeDocument/2006/relationships/image" Target="../media/image1798.png"/><Relationship Id="rId9" Type="http://schemas.openxmlformats.org/officeDocument/2006/relationships/image" Target="../media/image1799.png"/><Relationship Id="rId10" Type="http://schemas.openxmlformats.org/officeDocument/2006/relationships/image" Target="../media/image1800.png"/><Relationship Id="rId11" Type="http://schemas.openxmlformats.org/officeDocument/2006/relationships/image" Target="../media/image1801.png"/><Relationship Id="rId12" Type="http://schemas.openxmlformats.org/officeDocument/2006/relationships/image" Target="../media/image1802.png"/><Relationship Id="rId13" Type="http://schemas.openxmlformats.org/officeDocument/2006/relationships/image" Target="../media/image1803.png"/><Relationship Id="rId14" Type="http://schemas.openxmlformats.org/officeDocument/2006/relationships/image" Target="../media/image1804.png"/><Relationship Id="rId15" Type="http://schemas.openxmlformats.org/officeDocument/2006/relationships/image" Target="../media/image1805.png"/><Relationship Id="rId16" Type="http://schemas.openxmlformats.org/officeDocument/2006/relationships/image" Target="../media/image1806.png"/><Relationship Id="rId17" Type="http://schemas.openxmlformats.org/officeDocument/2006/relationships/image" Target="../media/image1807.png"/><Relationship Id="rId18" Type="http://schemas.openxmlformats.org/officeDocument/2006/relationships/image" Target="../media/image1808.png"/><Relationship Id="rId19" Type="http://schemas.openxmlformats.org/officeDocument/2006/relationships/image" Target="../media/image1809.png"/><Relationship Id="rId20" Type="http://schemas.openxmlformats.org/officeDocument/2006/relationships/image" Target="../media/image1810.png"/><Relationship Id="rId21" Type="http://schemas.openxmlformats.org/officeDocument/2006/relationships/image" Target="../media/image1811.png"/><Relationship Id="rId22" Type="http://schemas.openxmlformats.org/officeDocument/2006/relationships/image" Target="../media/image1812.png"/><Relationship Id="rId23" Type="http://schemas.openxmlformats.org/officeDocument/2006/relationships/image" Target="../media/image1813.png"/><Relationship Id="rId24" Type="http://schemas.openxmlformats.org/officeDocument/2006/relationships/image" Target="../media/image1814.png"/><Relationship Id="rId25" Type="http://schemas.openxmlformats.org/officeDocument/2006/relationships/image" Target="../media/image1815.png"/><Relationship Id="rId26" Type="http://schemas.openxmlformats.org/officeDocument/2006/relationships/image" Target="../media/image1816.png"/><Relationship Id="rId27" Type="http://schemas.openxmlformats.org/officeDocument/2006/relationships/image" Target="../media/image1817.png"/><Relationship Id="rId28" Type="http://schemas.openxmlformats.org/officeDocument/2006/relationships/image" Target="../media/image1818.png"/><Relationship Id="rId29" Type="http://schemas.openxmlformats.org/officeDocument/2006/relationships/image" Target="../media/image1819.png"/><Relationship Id="rId30" Type="http://schemas.openxmlformats.org/officeDocument/2006/relationships/image" Target="../media/image1820.png"/><Relationship Id="rId31" Type="http://schemas.openxmlformats.org/officeDocument/2006/relationships/image" Target="../media/image1821.png"/><Relationship Id="rId32" Type="http://schemas.openxmlformats.org/officeDocument/2006/relationships/image" Target="../media/image1822.png"/><Relationship Id="rId33" Type="http://schemas.openxmlformats.org/officeDocument/2006/relationships/image" Target="../media/image1823.png"/><Relationship Id="rId34" Type="http://schemas.openxmlformats.org/officeDocument/2006/relationships/image" Target="../media/image1824.png"/><Relationship Id="rId35" Type="http://schemas.openxmlformats.org/officeDocument/2006/relationships/image" Target="../media/image1825.png"/><Relationship Id="rId36" Type="http://schemas.openxmlformats.org/officeDocument/2006/relationships/image" Target="../media/image1826.png"/><Relationship Id="rId37" Type="http://schemas.openxmlformats.org/officeDocument/2006/relationships/image" Target="../media/image1827.png"/><Relationship Id="rId38" Type="http://schemas.openxmlformats.org/officeDocument/2006/relationships/image" Target="../media/image1828.png"/><Relationship Id="rId39" Type="http://schemas.openxmlformats.org/officeDocument/2006/relationships/image" Target="../media/image1829.png"/><Relationship Id="rId40" Type="http://schemas.openxmlformats.org/officeDocument/2006/relationships/image" Target="../media/image1830.png"/><Relationship Id="rId41" Type="http://schemas.openxmlformats.org/officeDocument/2006/relationships/image" Target="../media/image1831.png"/><Relationship Id="rId42" Type="http://schemas.openxmlformats.org/officeDocument/2006/relationships/image" Target="../media/image1832.png"/><Relationship Id="rId43" Type="http://schemas.openxmlformats.org/officeDocument/2006/relationships/image" Target="../media/image1833.png"/><Relationship Id="rId44" Type="http://schemas.openxmlformats.org/officeDocument/2006/relationships/image" Target="../media/image1834.png"/><Relationship Id="rId45" Type="http://schemas.openxmlformats.org/officeDocument/2006/relationships/image" Target="../media/image1835.png"/><Relationship Id="rId46" Type="http://schemas.openxmlformats.org/officeDocument/2006/relationships/image" Target="../media/image1836.png"/><Relationship Id="rId47" Type="http://schemas.openxmlformats.org/officeDocument/2006/relationships/image" Target="../media/image1837.png"/><Relationship Id="rId48" Type="http://schemas.openxmlformats.org/officeDocument/2006/relationships/image" Target="../media/image1838.png"/><Relationship Id="rId49" Type="http://schemas.openxmlformats.org/officeDocument/2006/relationships/image" Target="../media/image1839.png"/><Relationship Id="rId50" Type="http://schemas.openxmlformats.org/officeDocument/2006/relationships/image" Target="../media/image1840.png"/><Relationship Id="rId51" Type="http://schemas.openxmlformats.org/officeDocument/2006/relationships/image" Target="../media/image1841.png"/><Relationship Id="rId52" Type="http://schemas.openxmlformats.org/officeDocument/2006/relationships/image" Target="../media/image1842.png"/><Relationship Id="rId53" Type="http://schemas.openxmlformats.org/officeDocument/2006/relationships/image" Target="../media/image1843.png"/><Relationship Id="rId54" Type="http://schemas.openxmlformats.org/officeDocument/2006/relationships/image" Target="../media/image1844.png"/><Relationship Id="rId55" Type="http://schemas.openxmlformats.org/officeDocument/2006/relationships/image" Target="../media/image1845.png"/><Relationship Id="rId56" Type="http://schemas.openxmlformats.org/officeDocument/2006/relationships/image" Target="../media/image1846.png"/><Relationship Id="rId57" Type="http://schemas.openxmlformats.org/officeDocument/2006/relationships/image" Target="../media/image1847.png"/><Relationship Id="rId58" Type="http://schemas.openxmlformats.org/officeDocument/2006/relationships/image" Target="../media/image1848.png"/><Relationship Id="rId59" Type="http://schemas.openxmlformats.org/officeDocument/2006/relationships/image" Target="../media/image1849.png"/><Relationship Id="rId60" Type="http://schemas.openxmlformats.org/officeDocument/2006/relationships/image" Target="../media/image1850.png"/><Relationship Id="rId61" Type="http://schemas.openxmlformats.org/officeDocument/2006/relationships/image" Target="../media/image1851.png"/><Relationship Id="rId62" Type="http://schemas.openxmlformats.org/officeDocument/2006/relationships/image" Target="../media/image1852.png"/><Relationship Id="rId63" Type="http://schemas.openxmlformats.org/officeDocument/2006/relationships/image" Target="../media/image1853.png"/><Relationship Id="rId64" Type="http://schemas.openxmlformats.org/officeDocument/2006/relationships/image" Target="../media/image18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55.png"/><Relationship Id="rId3" Type="http://schemas.openxmlformats.org/officeDocument/2006/relationships/image" Target="../media/image1856.png"/><Relationship Id="rId4" Type="http://schemas.openxmlformats.org/officeDocument/2006/relationships/image" Target="../media/image1857.png"/><Relationship Id="rId5" Type="http://schemas.openxmlformats.org/officeDocument/2006/relationships/image" Target="../media/image1858.png"/><Relationship Id="rId6" Type="http://schemas.openxmlformats.org/officeDocument/2006/relationships/image" Target="../media/image1859.png"/><Relationship Id="rId7" Type="http://schemas.openxmlformats.org/officeDocument/2006/relationships/image" Target="../media/image1860.png"/><Relationship Id="rId8" Type="http://schemas.openxmlformats.org/officeDocument/2006/relationships/image" Target="../media/image1861.png"/><Relationship Id="rId9" Type="http://schemas.openxmlformats.org/officeDocument/2006/relationships/image" Target="../media/image1862.png"/><Relationship Id="rId10" Type="http://schemas.openxmlformats.org/officeDocument/2006/relationships/image" Target="../media/image1863.png"/><Relationship Id="rId11" Type="http://schemas.openxmlformats.org/officeDocument/2006/relationships/image" Target="../media/image1864.png"/><Relationship Id="rId12" Type="http://schemas.openxmlformats.org/officeDocument/2006/relationships/image" Target="../media/image1865.png"/><Relationship Id="rId13" Type="http://schemas.openxmlformats.org/officeDocument/2006/relationships/image" Target="../media/image1866.png"/><Relationship Id="rId14" Type="http://schemas.openxmlformats.org/officeDocument/2006/relationships/image" Target="../media/image1867.png"/><Relationship Id="rId15" Type="http://schemas.openxmlformats.org/officeDocument/2006/relationships/image" Target="../media/image1868.png"/><Relationship Id="rId16" Type="http://schemas.openxmlformats.org/officeDocument/2006/relationships/image" Target="../media/image1869.png"/><Relationship Id="rId17" Type="http://schemas.openxmlformats.org/officeDocument/2006/relationships/image" Target="../media/image1870.png"/><Relationship Id="rId18" Type="http://schemas.openxmlformats.org/officeDocument/2006/relationships/image" Target="../media/image1871.png"/><Relationship Id="rId19" Type="http://schemas.openxmlformats.org/officeDocument/2006/relationships/image" Target="../media/image1872.png"/><Relationship Id="rId20" Type="http://schemas.openxmlformats.org/officeDocument/2006/relationships/image" Target="../media/image1873.png"/><Relationship Id="rId21" Type="http://schemas.openxmlformats.org/officeDocument/2006/relationships/image" Target="../media/image1874.png"/><Relationship Id="rId22" Type="http://schemas.openxmlformats.org/officeDocument/2006/relationships/image" Target="../media/image1875.png"/><Relationship Id="rId23" Type="http://schemas.openxmlformats.org/officeDocument/2006/relationships/image" Target="../media/image1876.png"/><Relationship Id="rId24" Type="http://schemas.openxmlformats.org/officeDocument/2006/relationships/image" Target="../media/image1877.png"/><Relationship Id="rId25" Type="http://schemas.openxmlformats.org/officeDocument/2006/relationships/image" Target="../media/image1878.png"/><Relationship Id="rId26" Type="http://schemas.openxmlformats.org/officeDocument/2006/relationships/image" Target="../media/image1879.png"/><Relationship Id="rId27" Type="http://schemas.openxmlformats.org/officeDocument/2006/relationships/image" Target="../media/image1880.png"/><Relationship Id="rId28" Type="http://schemas.openxmlformats.org/officeDocument/2006/relationships/image" Target="../media/image1881.png"/><Relationship Id="rId29" Type="http://schemas.openxmlformats.org/officeDocument/2006/relationships/image" Target="../media/image1882.png"/><Relationship Id="rId30" Type="http://schemas.openxmlformats.org/officeDocument/2006/relationships/image" Target="../media/image1883.png"/><Relationship Id="rId31" Type="http://schemas.openxmlformats.org/officeDocument/2006/relationships/image" Target="../media/image1884.png"/><Relationship Id="rId32" Type="http://schemas.openxmlformats.org/officeDocument/2006/relationships/image" Target="../media/image1885.png"/><Relationship Id="rId33" Type="http://schemas.openxmlformats.org/officeDocument/2006/relationships/image" Target="../media/image1886.png"/><Relationship Id="rId34" Type="http://schemas.openxmlformats.org/officeDocument/2006/relationships/image" Target="../media/image1887.png"/><Relationship Id="rId35" Type="http://schemas.openxmlformats.org/officeDocument/2006/relationships/image" Target="../media/image1888.png"/><Relationship Id="rId36" Type="http://schemas.openxmlformats.org/officeDocument/2006/relationships/image" Target="../media/image1889.png"/><Relationship Id="rId37" Type="http://schemas.openxmlformats.org/officeDocument/2006/relationships/image" Target="../media/image1890.png"/><Relationship Id="rId38" Type="http://schemas.openxmlformats.org/officeDocument/2006/relationships/image" Target="../media/image1891.png"/><Relationship Id="rId39" Type="http://schemas.openxmlformats.org/officeDocument/2006/relationships/image" Target="../media/image1892.png"/><Relationship Id="rId40" Type="http://schemas.openxmlformats.org/officeDocument/2006/relationships/image" Target="../media/image1893.png"/><Relationship Id="rId41" Type="http://schemas.openxmlformats.org/officeDocument/2006/relationships/image" Target="../media/image1894.png"/><Relationship Id="rId42" Type="http://schemas.openxmlformats.org/officeDocument/2006/relationships/image" Target="../media/image18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0" Type="http://schemas.openxmlformats.org/officeDocument/2006/relationships/image" Target="../media/image131.png"/><Relationship Id="rId11" Type="http://schemas.openxmlformats.org/officeDocument/2006/relationships/image" Target="../media/image132.png"/><Relationship Id="rId12" Type="http://schemas.openxmlformats.org/officeDocument/2006/relationships/image" Target="../media/image133.png"/><Relationship Id="rId13" Type="http://schemas.openxmlformats.org/officeDocument/2006/relationships/image" Target="../media/image134.png"/><Relationship Id="rId14" Type="http://schemas.openxmlformats.org/officeDocument/2006/relationships/image" Target="../media/image135.png"/><Relationship Id="rId15" Type="http://schemas.openxmlformats.org/officeDocument/2006/relationships/image" Target="../media/image136.png"/><Relationship Id="rId16" Type="http://schemas.openxmlformats.org/officeDocument/2006/relationships/image" Target="../media/image137.png"/><Relationship Id="rId17" Type="http://schemas.openxmlformats.org/officeDocument/2006/relationships/image" Target="../media/image138.png"/><Relationship Id="rId18" Type="http://schemas.openxmlformats.org/officeDocument/2006/relationships/image" Target="../media/image139.png"/><Relationship Id="rId19" Type="http://schemas.openxmlformats.org/officeDocument/2006/relationships/image" Target="../media/image140.png"/><Relationship Id="rId20" Type="http://schemas.openxmlformats.org/officeDocument/2006/relationships/image" Target="../media/image141.png"/><Relationship Id="rId21" Type="http://schemas.openxmlformats.org/officeDocument/2006/relationships/image" Target="../media/image142.png"/><Relationship Id="rId22" Type="http://schemas.openxmlformats.org/officeDocument/2006/relationships/image" Target="../media/image143.png"/><Relationship Id="rId23" Type="http://schemas.openxmlformats.org/officeDocument/2006/relationships/image" Target="../media/image144.png"/><Relationship Id="rId24" Type="http://schemas.openxmlformats.org/officeDocument/2006/relationships/image" Target="../media/image145.png"/><Relationship Id="rId25" Type="http://schemas.openxmlformats.org/officeDocument/2006/relationships/image" Target="../media/image146.png"/><Relationship Id="rId26" Type="http://schemas.openxmlformats.org/officeDocument/2006/relationships/image" Target="../media/image14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96.png"/><Relationship Id="rId3" Type="http://schemas.openxmlformats.org/officeDocument/2006/relationships/image" Target="../media/image1897.png"/><Relationship Id="rId4" Type="http://schemas.openxmlformats.org/officeDocument/2006/relationships/image" Target="../media/image1898.png"/><Relationship Id="rId5" Type="http://schemas.openxmlformats.org/officeDocument/2006/relationships/image" Target="../media/image1899.png"/><Relationship Id="rId6" Type="http://schemas.openxmlformats.org/officeDocument/2006/relationships/image" Target="../media/image1900.png"/><Relationship Id="rId7" Type="http://schemas.openxmlformats.org/officeDocument/2006/relationships/image" Target="../media/image1901.png"/><Relationship Id="rId8" Type="http://schemas.openxmlformats.org/officeDocument/2006/relationships/image" Target="../media/image1902.png"/><Relationship Id="rId9" Type="http://schemas.openxmlformats.org/officeDocument/2006/relationships/image" Target="../media/image1903.png"/><Relationship Id="rId10" Type="http://schemas.openxmlformats.org/officeDocument/2006/relationships/image" Target="../media/image1904.png"/><Relationship Id="rId11" Type="http://schemas.openxmlformats.org/officeDocument/2006/relationships/image" Target="../media/image1905.png"/><Relationship Id="rId12" Type="http://schemas.openxmlformats.org/officeDocument/2006/relationships/image" Target="../media/image1906.png"/><Relationship Id="rId13" Type="http://schemas.openxmlformats.org/officeDocument/2006/relationships/image" Target="../media/image1907.png"/><Relationship Id="rId14" Type="http://schemas.openxmlformats.org/officeDocument/2006/relationships/image" Target="../media/image1908.png"/><Relationship Id="rId15" Type="http://schemas.openxmlformats.org/officeDocument/2006/relationships/image" Target="../media/image1909.png"/><Relationship Id="rId16" Type="http://schemas.openxmlformats.org/officeDocument/2006/relationships/image" Target="../media/image1910.png"/><Relationship Id="rId17" Type="http://schemas.openxmlformats.org/officeDocument/2006/relationships/image" Target="../media/image1911.png"/><Relationship Id="rId18" Type="http://schemas.openxmlformats.org/officeDocument/2006/relationships/image" Target="../media/image1912.png"/><Relationship Id="rId19" Type="http://schemas.openxmlformats.org/officeDocument/2006/relationships/image" Target="../media/image1913.png"/><Relationship Id="rId20" Type="http://schemas.openxmlformats.org/officeDocument/2006/relationships/image" Target="../media/image1914.png"/><Relationship Id="rId21" Type="http://schemas.openxmlformats.org/officeDocument/2006/relationships/image" Target="../media/image1915.png"/><Relationship Id="rId22" Type="http://schemas.openxmlformats.org/officeDocument/2006/relationships/image" Target="../media/image1916.png"/><Relationship Id="rId23" Type="http://schemas.openxmlformats.org/officeDocument/2006/relationships/image" Target="../media/image1917.png"/><Relationship Id="rId24" Type="http://schemas.openxmlformats.org/officeDocument/2006/relationships/image" Target="../media/image1918.png"/><Relationship Id="rId25" Type="http://schemas.openxmlformats.org/officeDocument/2006/relationships/image" Target="../media/image1919.png"/><Relationship Id="rId26" Type="http://schemas.openxmlformats.org/officeDocument/2006/relationships/image" Target="../media/image19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21.png"/><Relationship Id="rId3" Type="http://schemas.openxmlformats.org/officeDocument/2006/relationships/image" Target="../media/image1922.png"/><Relationship Id="rId4" Type="http://schemas.openxmlformats.org/officeDocument/2006/relationships/image" Target="../media/image1923.png"/><Relationship Id="rId5" Type="http://schemas.openxmlformats.org/officeDocument/2006/relationships/image" Target="../media/image1924.png"/><Relationship Id="rId6" Type="http://schemas.openxmlformats.org/officeDocument/2006/relationships/image" Target="../media/image1925.png"/><Relationship Id="rId7" Type="http://schemas.openxmlformats.org/officeDocument/2006/relationships/image" Target="../media/image1926.png"/><Relationship Id="rId8" Type="http://schemas.openxmlformats.org/officeDocument/2006/relationships/image" Target="../media/image1927.png"/><Relationship Id="rId9" Type="http://schemas.openxmlformats.org/officeDocument/2006/relationships/image" Target="../media/image1928.png"/><Relationship Id="rId10" Type="http://schemas.openxmlformats.org/officeDocument/2006/relationships/image" Target="../media/image1929.png"/><Relationship Id="rId11" Type="http://schemas.openxmlformats.org/officeDocument/2006/relationships/image" Target="../media/image1930.png"/><Relationship Id="rId12" Type="http://schemas.openxmlformats.org/officeDocument/2006/relationships/image" Target="../media/image1931.png"/><Relationship Id="rId13" Type="http://schemas.openxmlformats.org/officeDocument/2006/relationships/image" Target="../media/image1932.png"/><Relationship Id="rId14" Type="http://schemas.openxmlformats.org/officeDocument/2006/relationships/image" Target="../media/image1933.png"/><Relationship Id="rId15" Type="http://schemas.openxmlformats.org/officeDocument/2006/relationships/image" Target="../media/image1934.png"/><Relationship Id="rId16" Type="http://schemas.openxmlformats.org/officeDocument/2006/relationships/image" Target="../media/image1935.png"/><Relationship Id="rId17" Type="http://schemas.openxmlformats.org/officeDocument/2006/relationships/image" Target="../media/image1936.png"/><Relationship Id="rId18" Type="http://schemas.openxmlformats.org/officeDocument/2006/relationships/image" Target="../media/image1937.png"/><Relationship Id="rId19" Type="http://schemas.openxmlformats.org/officeDocument/2006/relationships/image" Target="../media/image1938.png"/><Relationship Id="rId20" Type="http://schemas.openxmlformats.org/officeDocument/2006/relationships/image" Target="../media/image1939.png"/><Relationship Id="rId21" Type="http://schemas.openxmlformats.org/officeDocument/2006/relationships/image" Target="../media/image1940.png"/><Relationship Id="rId22" Type="http://schemas.openxmlformats.org/officeDocument/2006/relationships/image" Target="../media/image1941.png"/><Relationship Id="rId23" Type="http://schemas.openxmlformats.org/officeDocument/2006/relationships/image" Target="../media/image1942.png"/><Relationship Id="rId24" Type="http://schemas.openxmlformats.org/officeDocument/2006/relationships/image" Target="../media/image1943.png"/><Relationship Id="rId25" Type="http://schemas.openxmlformats.org/officeDocument/2006/relationships/image" Target="../media/image1944.png"/><Relationship Id="rId26" Type="http://schemas.openxmlformats.org/officeDocument/2006/relationships/image" Target="../media/image1945.png"/><Relationship Id="rId27" Type="http://schemas.openxmlformats.org/officeDocument/2006/relationships/image" Target="../media/image1946.png"/><Relationship Id="rId28" Type="http://schemas.openxmlformats.org/officeDocument/2006/relationships/image" Target="../media/image1947.png"/><Relationship Id="rId29" Type="http://schemas.openxmlformats.org/officeDocument/2006/relationships/image" Target="../media/image1948.png"/><Relationship Id="rId30" Type="http://schemas.openxmlformats.org/officeDocument/2006/relationships/image" Target="../media/image1949.png"/><Relationship Id="rId31" Type="http://schemas.openxmlformats.org/officeDocument/2006/relationships/image" Target="../media/image1950.png"/><Relationship Id="rId32" Type="http://schemas.openxmlformats.org/officeDocument/2006/relationships/image" Target="../media/image1951.png"/><Relationship Id="rId33" Type="http://schemas.openxmlformats.org/officeDocument/2006/relationships/image" Target="../media/image1952.png"/><Relationship Id="rId34" Type="http://schemas.openxmlformats.org/officeDocument/2006/relationships/image" Target="../media/image1953.png"/><Relationship Id="rId35" Type="http://schemas.openxmlformats.org/officeDocument/2006/relationships/image" Target="../media/image1954.png"/><Relationship Id="rId36" Type="http://schemas.openxmlformats.org/officeDocument/2006/relationships/image" Target="../media/image1955.png"/><Relationship Id="rId37" Type="http://schemas.openxmlformats.org/officeDocument/2006/relationships/image" Target="../media/image1956.png"/><Relationship Id="rId38" Type="http://schemas.openxmlformats.org/officeDocument/2006/relationships/image" Target="../media/image1957.png"/><Relationship Id="rId39" Type="http://schemas.openxmlformats.org/officeDocument/2006/relationships/image" Target="../media/image1958.png"/><Relationship Id="rId40" Type="http://schemas.openxmlformats.org/officeDocument/2006/relationships/image" Target="../media/image1959.png"/><Relationship Id="rId41" Type="http://schemas.openxmlformats.org/officeDocument/2006/relationships/image" Target="../media/image1960.png"/><Relationship Id="rId42" Type="http://schemas.openxmlformats.org/officeDocument/2006/relationships/image" Target="../media/image1961.png"/><Relationship Id="rId43" Type="http://schemas.openxmlformats.org/officeDocument/2006/relationships/image" Target="../media/image1962.png"/><Relationship Id="rId44" Type="http://schemas.openxmlformats.org/officeDocument/2006/relationships/image" Target="../media/image1963.png"/><Relationship Id="rId45" Type="http://schemas.openxmlformats.org/officeDocument/2006/relationships/image" Target="../media/image1964.png"/><Relationship Id="rId46" Type="http://schemas.openxmlformats.org/officeDocument/2006/relationships/image" Target="../media/image1965.png"/><Relationship Id="rId47" Type="http://schemas.openxmlformats.org/officeDocument/2006/relationships/image" Target="../media/image1966.png"/><Relationship Id="rId48" Type="http://schemas.openxmlformats.org/officeDocument/2006/relationships/image" Target="../media/image1967.png"/><Relationship Id="rId49" Type="http://schemas.openxmlformats.org/officeDocument/2006/relationships/image" Target="../media/image1968.png"/><Relationship Id="rId50" Type="http://schemas.openxmlformats.org/officeDocument/2006/relationships/image" Target="../media/image1969.png"/><Relationship Id="rId51" Type="http://schemas.openxmlformats.org/officeDocument/2006/relationships/image" Target="../media/image1970.png"/><Relationship Id="rId52" Type="http://schemas.openxmlformats.org/officeDocument/2006/relationships/image" Target="../media/image1971.png"/><Relationship Id="rId53" Type="http://schemas.openxmlformats.org/officeDocument/2006/relationships/image" Target="../media/image1972.png"/><Relationship Id="rId54" Type="http://schemas.openxmlformats.org/officeDocument/2006/relationships/image" Target="../media/image1973.png"/><Relationship Id="rId55" Type="http://schemas.openxmlformats.org/officeDocument/2006/relationships/image" Target="../media/image1974.png"/><Relationship Id="rId56" Type="http://schemas.openxmlformats.org/officeDocument/2006/relationships/image" Target="../media/image1975.png"/><Relationship Id="rId57" Type="http://schemas.openxmlformats.org/officeDocument/2006/relationships/image" Target="../media/image1976.png"/><Relationship Id="rId58" Type="http://schemas.openxmlformats.org/officeDocument/2006/relationships/image" Target="../media/image1977.png"/><Relationship Id="rId59" Type="http://schemas.openxmlformats.org/officeDocument/2006/relationships/image" Target="../media/image19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79.png"/><Relationship Id="rId3" Type="http://schemas.openxmlformats.org/officeDocument/2006/relationships/image" Target="../media/image1980.png"/><Relationship Id="rId4" Type="http://schemas.openxmlformats.org/officeDocument/2006/relationships/image" Target="../media/image1981.png"/><Relationship Id="rId5" Type="http://schemas.openxmlformats.org/officeDocument/2006/relationships/image" Target="../media/image1982.png"/><Relationship Id="rId6" Type="http://schemas.openxmlformats.org/officeDocument/2006/relationships/image" Target="../media/image1983.png"/><Relationship Id="rId7" Type="http://schemas.openxmlformats.org/officeDocument/2006/relationships/image" Target="../media/image1984.png"/><Relationship Id="rId8" Type="http://schemas.openxmlformats.org/officeDocument/2006/relationships/image" Target="../media/image1985.png"/><Relationship Id="rId9" Type="http://schemas.openxmlformats.org/officeDocument/2006/relationships/image" Target="../media/image1986.png"/><Relationship Id="rId10" Type="http://schemas.openxmlformats.org/officeDocument/2006/relationships/image" Target="../media/image1987.png"/><Relationship Id="rId11" Type="http://schemas.openxmlformats.org/officeDocument/2006/relationships/image" Target="../media/image1988.png"/><Relationship Id="rId12" Type="http://schemas.openxmlformats.org/officeDocument/2006/relationships/image" Target="../media/image1989.png"/><Relationship Id="rId13" Type="http://schemas.openxmlformats.org/officeDocument/2006/relationships/image" Target="../media/image1990.png"/><Relationship Id="rId14" Type="http://schemas.openxmlformats.org/officeDocument/2006/relationships/image" Target="../media/image1991.png"/><Relationship Id="rId15" Type="http://schemas.openxmlformats.org/officeDocument/2006/relationships/image" Target="../media/image1992.png"/><Relationship Id="rId16" Type="http://schemas.openxmlformats.org/officeDocument/2006/relationships/image" Target="../media/image1993.png"/><Relationship Id="rId17" Type="http://schemas.openxmlformats.org/officeDocument/2006/relationships/image" Target="../media/image1994.png"/><Relationship Id="rId18" Type="http://schemas.openxmlformats.org/officeDocument/2006/relationships/image" Target="../media/image1995.png"/><Relationship Id="rId19" Type="http://schemas.openxmlformats.org/officeDocument/2006/relationships/image" Target="../media/image1996.png"/><Relationship Id="rId20" Type="http://schemas.openxmlformats.org/officeDocument/2006/relationships/image" Target="../media/image1997.png"/><Relationship Id="rId21" Type="http://schemas.openxmlformats.org/officeDocument/2006/relationships/image" Target="../media/image1998.png"/><Relationship Id="rId22" Type="http://schemas.openxmlformats.org/officeDocument/2006/relationships/image" Target="../media/image1999.png"/><Relationship Id="rId23" Type="http://schemas.openxmlformats.org/officeDocument/2006/relationships/image" Target="../media/image20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01.png"/><Relationship Id="rId3" Type="http://schemas.openxmlformats.org/officeDocument/2006/relationships/image" Target="../media/image2002.png"/><Relationship Id="rId4" Type="http://schemas.openxmlformats.org/officeDocument/2006/relationships/image" Target="../media/image2003.png"/><Relationship Id="rId5" Type="http://schemas.openxmlformats.org/officeDocument/2006/relationships/image" Target="../media/image2004.png"/><Relationship Id="rId6" Type="http://schemas.openxmlformats.org/officeDocument/2006/relationships/image" Target="../media/image2005.png"/><Relationship Id="rId7" Type="http://schemas.openxmlformats.org/officeDocument/2006/relationships/image" Target="../media/image2006.png"/><Relationship Id="rId8" Type="http://schemas.openxmlformats.org/officeDocument/2006/relationships/image" Target="../media/image2007.png"/><Relationship Id="rId9" Type="http://schemas.openxmlformats.org/officeDocument/2006/relationships/image" Target="../media/image2008.png"/><Relationship Id="rId10" Type="http://schemas.openxmlformats.org/officeDocument/2006/relationships/image" Target="../media/image2009.png"/><Relationship Id="rId11" Type="http://schemas.openxmlformats.org/officeDocument/2006/relationships/image" Target="../media/image2010.png"/><Relationship Id="rId12" Type="http://schemas.openxmlformats.org/officeDocument/2006/relationships/image" Target="../media/image2011.png"/><Relationship Id="rId13" Type="http://schemas.openxmlformats.org/officeDocument/2006/relationships/image" Target="../media/image2012.png"/><Relationship Id="rId14" Type="http://schemas.openxmlformats.org/officeDocument/2006/relationships/image" Target="../media/image2013.png"/><Relationship Id="rId15" Type="http://schemas.openxmlformats.org/officeDocument/2006/relationships/image" Target="../media/image2014.png"/><Relationship Id="rId16" Type="http://schemas.openxmlformats.org/officeDocument/2006/relationships/image" Target="../media/image2015.png"/><Relationship Id="rId17" Type="http://schemas.openxmlformats.org/officeDocument/2006/relationships/image" Target="../media/image2016.png"/><Relationship Id="rId18" Type="http://schemas.openxmlformats.org/officeDocument/2006/relationships/image" Target="../media/image2017.png"/><Relationship Id="rId19" Type="http://schemas.openxmlformats.org/officeDocument/2006/relationships/image" Target="../media/image2018.png"/><Relationship Id="rId20" Type="http://schemas.openxmlformats.org/officeDocument/2006/relationships/image" Target="../media/image2019.png"/><Relationship Id="rId21" Type="http://schemas.openxmlformats.org/officeDocument/2006/relationships/image" Target="../media/image2020.png"/><Relationship Id="rId22" Type="http://schemas.openxmlformats.org/officeDocument/2006/relationships/image" Target="../media/image2021.png"/><Relationship Id="rId23" Type="http://schemas.openxmlformats.org/officeDocument/2006/relationships/image" Target="../media/image2022.png"/><Relationship Id="rId24" Type="http://schemas.openxmlformats.org/officeDocument/2006/relationships/image" Target="../media/image2023.png"/><Relationship Id="rId25" Type="http://schemas.openxmlformats.org/officeDocument/2006/relationships/image" Target="../media/image2024.png"/><Relationship Id="rId26" Type="http://schemas.openxmlformats.org/officeDocument/2006/relationships/image" Target="../media/image2025.png"/><Relationship Id="rId27" Type="http://schemas.openxmlformats.org/officeDocument/2006/relationships/image" Target="../media/image2026.png"/><Relationship Id="rId28" Type="http://schemas.openxmlformats.org/officeDocument/2006/relationships/image" Target="../media/image2027.png"/><Relationship Id="rId29" Type="http://schemas.openxmlformats.org/officeDocument/2006/relationships/image" Target="../media/image2028.png"/><Relationship Id="rId30" Type="http://schemas.openxmlformats.org/officeDocument/2006/relationships/image" Target="../media/image2029.png"/><Relationship Id="rId31" Type="http://schemas.openxmlformats.org/officeDocument/2006/relationships/image" Target="../media/image2030.png"/><Relationship Id="rId32" Type="http://schemas.openxmlformats.org/officeDocument/2006/relationships/image" Target="../media/image2031.png"/><Relationship Id="rId33" Type="http://schemas.openxmlformats.org/officeDocument/2006/relationships/image" Target="../media/image2032.png"/><Relationship Id="rId34" Type="http://schemas.openxmlformats.org/officeDocument/2006/relationships/image" Target="../media/image2033.png"/><Relationship Id="rId35" Type="http://schemas.openxmlformats.org/officeDocument/2006/relationships/image" Target="../media/image2034.png"/><Relationship Id="rId36" Type="http://schemas.openxmlformats.org/officeDocument/2006/relationships/image" Target="../media/image2035.png"/><Relationship Id="rId37" Type="http://schemas.openxmlformats.org/officeDocument/2006/relationships/image" Target="../media/image2036.png"/><Relationship Id="rId38" Type="http://schemas.openxmlformats.org/officeDocument/2006/relationships/image" Target="../media/image2037.png"/><Relationship Id="rId39" Type="http://schemas.openxmlformats.org/officeDocument/2006/relationships/image" Target="../media/image2038.png"/><Relationship Id="rId40" Type="http://schemas.openxmlformats.org/officeDocument/2006/relationships/image" Target="../media/image20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40.png"/><Relationship Id="rId3" Type="http://schemas.openxmlformats.org/officeDocument/2006/relationships/image" Target="../media/image2041.png"/><Relationship Id="rId4" Type="http://schemas.openxmlformats.org/officeDocument/2006/relationships/image" Target="../media/image2042.png"/><Relationship Id="rId5" Type="http://schemas.openxmlformats.org/officeDocument/2006/relationships/image" Target="../media/image2043.png"/><Relationship Id="rId6" Type="http://schemas.openxmlformats.org/officeDocument/2006/relationships/image" Target="../media/image2044.png"/><Relationship Id="rId7" Type="http://schemas.openxmlformats.org/officeDocument/2006/relationships/image" Target="../media/image2045.png"/><Relationship Id="rId8" Type="http://schemas.openxmlformats.org/officeDocument/2006/relationships/image" Target="../media/image2046.png"/><Relationship Id="rId9" Type="http://schemas.openxmlformats.org/officeDocument/2006/relationships/image" Target="../media/image2047.png"/><Relationship Id="rId10" Type="http://schemas.openxmlformats.org/officeDocument/2006/relationships/image" Target="../media/image2048.png"/><Relationship Id="rId11" Type="http://schemas.openxmlformats.org/officeDocument/2006/relationships/image" Target="../media/image2049.png"/><Relationship Id="rId12" Type="http://schemas.openxmlformats.org/officeDocument/2006/relationships/image" Target="../media/image2050.png"/><Relationship Id="rId13" Type="http://schemas.openxmlformats.org/officeDocument/2006/relationships/image" Target="../media/image2051.png"/><Relationship Id="rId14" Type="http://schemas.openxmlformats.org/officeDocument/2006/relationships/image" Target="../media/image2052.png"/><Relationship Id="rId15" Type="http://schemas.openxmlformats.org/officeDocument/2006/relationships/image" Target="../media/image2053.png"/><Relationship Id="rId16" Type="http://schemas.openxmlformats.org/officeDocument/2006/relationships/image" Target="../media/image2054.png"/><Relationship Id="rId17" Type="http://schemas.openxmlformats.org/officeDocument/2006/relationships/image" Target="../media/image2055.png"/><Relationship Id="rId18" Type="http://schemas.openxmlformats.org/officeDocument/2006/relationships/image" Target="../media/image2056.png"/><Relationship Id="rId19" Type="http://schemas.openxmlformats.org/officeDocument/2006/relationships/image" Target="../media/image2057.png"/><Relationship Id="rId20" Type="http://schemas.openxmlformats.org/officeDocument/2006/relationships/image" Target="../media/image2058.png"/><Relationship Id="rId21" Type="http://schemas.openxmlformats.org/officeDocument/2006/relationships/image" Target="../media/image2059.png"/><Relationship Id="rId22" Type="http://schemas.openxmlformats.org/officeDocument/2006/relationships/image" Target="../media/image2060.png"/><Relationship Id="rId23" Type="http://schemas.openxmlformats.org/officeDocument/2006/relationships/image" Target="../media/image2061.png"/><Relationship Id="rId24" Type="http://schemas.openxmlformats.org/officeDocument/2006/relationships/image" Target="../media/image2062.png"/><Relationship Id="rId25" Type="http://schemas.openxmlformats.org/officeDocument/2006/relationships/image" Target="../media/image2063.png"/><Relationship Id="rId26" Type="http://schemas.openxmlformats.org/officeDocument/2006/relationships/image" Target="../media/image2064.png"/><Relationship Id="rId27" Type="http://schemas.openxmlformats.org/officeDocument/2006/relationships/image" Target="../media/image2065.png"/><Relationship Id="rId28" Type="http://schemas.openxmlformats.org/officeDocument/2006/relationships/image" Target="../media/image2066.png"/><Relationship Id="rId29" Type="http://schemas.openxmlformats.org/officeDocument/2006/relationships/image" Target="../media/image2067.png"/><Relationship Id="rId30" Type="http://schemas.openxmlformats.org/officeDocument/2006/relationships/image" Target="../media/image2068.png"/><Relationship Id="rId31" Type="http://schemas.openxmlformats.org/officeDocument/2006/relationships/image" Target="../media/image2069.png"/><Relationship Id="rId32" Type="http://schemas.openxmlformats.org/officeDocument/2006/relationships/image" Target="../media/image2070.png"/><Relationship Id="rId33" Type="http://schemas.openxmlformats.org/officeDocument/2006/relationships/image" Target="../media/image2071.png"/><Relationship Id="rId34" Type="http://schemas.openxmlformats.org/officeDocument/2006/relationships/image" Target="../media/image2072.png"/><Relationship Id="rId35" Type="http://schemas.openxmlformats.org/officeDocument/2006/relationships/image" Target="../media/image2073.png"/><Relationship Id="rId36" Type="http://schemas.openxmlformats.org/officeDocument/2006/relationships/image" Target="../media/image2074.png"/><Relationship Id="rId37" Type="http://schemas.openxmlformats.org/officeDocument/2006/relationships/image" Target="../media/image2075.png"/><Relationship Id="rId38" Type="http://schemas.openxmlformats.org/officeDocument/2006/relationships/image" Target="../media/image2076.png"/><Relationship Id="rId39" Type="http://schemas.openxmlformats.org/officeDocument/2006/relationships/image" Target="../media/image2077.png"/><Relationship Id="rId40" Type="http://schemas.openxmlformats.org/officeDocument/2006/relationships/image" Target="../media/image2078.png"/><Relationship Id="rId41" Type="http://schemas.openxmlformats.org/officeDocument/2006/relationships/image" Target="../media/image2079.png"/><Relationship Id="rId42" Type="http://schemas.openxmlformats.org/officeDocument/2006/relationships/image" Target="../media/image2080.png"/><Relationship Id="rId43" Type="http://schemas.openxmlformats.org/officeDocument/2006/relationships/image" Target="../media/image2081.png"/><Relationship Id="rId44" Type="http://schemas.openxmlformats.org/officeDocument/2006/relationships/image" Target="../media/image2082.png"/><Relationship Id="rId45" Type="http://schemas.openxmlformats.org/officeDocument/2006/relationships/image" Target="../media/image2083.png"/><Relationship Id="rId46" Type="http://schemas.openxmlformats.org/officeDocument/2006/relationships/image" Target="../media/image2084.png"/><Relationship Id="rId47" Type="http://schemas.openxmlformats.org/officeDocument/2006/relationships/image" Target="../media/image2085.png"/><Relationship Id="rId48" Type="http://schemas.openxmlformats.org/officeDocument/2006/relationships/image" Target="../media/image2086.png"/><Relationship Id="rId49" Type="http://schemas.openxmlformats.org/officeDocument/2006/relationships/image" Target="../media/image2087.png"/><Relationship Id="rId50" Type="http://schemas.openxmlformats.org/officeDocument/2006/relationships/image" Target="../media/image2088.png"/><Relationship Id="rId51" Type="http://schemas.openxmlformats.org/officeDocument/2006/relationships/image" Target="../media/image2089.png"/><Relationship Id="rId52" Type="http://schemas.openxmlformats.org/officeDocument/2006/relationships/image" Target="../media/image2090.png"/><Relationship Id="rId53" Type="http://schemas.openxmlformats.org/officeDocument/2006/relationships/image" Target="../media/image2091.png"/><Relationship Id="rId54" Type="http://schemas.openxmlformats.org/officeDocument/2006/relationships/image" Target="../media/image2092.png"/><Relationship Id="rId55" Type="http://schemas.openxmlformats.org/officeDocument/2006/relationships/image" Target="../media/image2093.png"/><Relationship Id="rId56" Type="http://schemas.openxmlformats.org/officeDocument/2006/relationships/image" Target="../media/image2094.png"/><Relationship Id="rId57" Type="http://schemas.openxmlformats.org/officeDocument/2006/relationships/image" Target="../media/image2095.png"/><Relationship Id="rId58" Type="http://schemas.openxmlformats.org/officeDocument/2006/relationships/image" Target="../media/image2096.png"/><Relationship Id="rId59" Type="http://schemas.openxmlformats.org/officeDocument/2006/relationships/image" Target="../media/image2097.png"/><Relationship Id="rId60" Type="http://schemas.openxmlformats.org/officeDocument/2006/relationships/image" Target="../media/image2098.png"/><Relationship Id="rId61" Type="http://schemas.openxmlformats.org/officeDocument/2006/relationships/image" Target="../media/image2099.png"/><Relationship Id="rId62" Type="http://schemas.openxmlformats.org/officeDocument/2006/relationships/image" Target="../media/image2100.png"/><Relationship Id="rId63" Type="http://schemas.openxmlformats.org/officeDocument/2006/relationships/image" Target="../media/image2101.png"/><Relationship Id="rId64" Type="http://schemas.openxmlformats.org/officeDocument/2006/relationships/image" Target="../media/image2102.png"/><Relationship Id="rId65" Type="http://schemas.openxmlformats.org/officeDocument/2006/relationships/image" Target="../media/image2103.png"/><Relationship Id="rId66" Type="http://schemas.openxmlformats.org/officeDocument/2006/relationships/image" Target="../media/image2104.png"/><Relationship Id="rId67" Type="http://schemas.openxmlformats.org/officeDocument/2006/relationships/image" Target="../media/image2105.png"/><Relationship Id="rId68" Type="http://schemas.openxmlformats.org/officeDocument/2006/relationships/image" Target="../media/image2106.png"/><Relationship Id="rId69" Type="http://schemas.openxmlformats.org/officeDocument/2006/relationships/image" Target="../media/image2107.png"/><Relationship Id="rId70" Type="http://schemas.openxmlformats.org/officeDocument/2006/relationships/image" Target="../media/image2108.png"/><Relationship Id="rId71" Type="http://schemas.openxmlformats.org/officeDocument/2006/relationships/image" Target="../media/image2109.png"/><Relationship Id="rId72" Type="http://schemas.openxmlformats.org/officeDocument/2006/relationships/image" Target="../media/image2110.png"/><Relationship Id="rId73" Type="http://schemas.openxmlformats.org/officeDocument/2006/relationships/image" Target="../media/image2111.png"/><Relationship Id="rId74" Type="http://schemas.openxmlformats.org/officeDocument/2006/relationships/image" Target="../media/image2112.png"/><Relationship Id="rId75" Type="http://schemas.openxmlformats.org/officeDocument/2006/relationships/image" Target="../media/image2113.png"/><Relationship Id="rId76" Type="http://schemas.openxmlformats.org/officeDocument/2006/relationships/image" Target="../media/image2114.png"/><Relationship Id="rId77" Type="http://schemas.openxmlformats.org/officeDocument/2006/relationships/image" Target="../media/image2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16.png"/><Relationship Id="rId3" Type="http://schemas.openxmlformats.org/officeDocument/2006/relationships/image" Target="../media/image2117.png"/><Relationship Id="rId4" Type="http://schemas.openxmlformats.org/officeDocument/2006/relationships/image" Target="../media/image2118.png"/><Relationship Id="rId5" Type="http://schemas.openxmlformats.org/officeDocument/2006/relationships/image" Target="../media/image2119.png"/><Relationship Id="rId6" Type="http://schemas.openxmlformats.org/officeDocument/2006/relationships/image" Target="../media/image2120.png"/><Relationship Id="rId7" Type="http://schemas.openxmlformats.org/officeDocument/2006/relationships/image" Target="../media/image2121.png"/><Relationship Id="rId8" Type="http://schemas.openxmlformats.org/officeDocument/2006/relationships/image" Target="../media/image2122.png"/><Relationship Id="rId9" Type="http://schemas.openxmlformats.org/officeDocument/2006/relationships/image" Target="../media/image2123.png"/><Relationship Id="rId10" Type="http://schemas.openxmlformats.org/officeDocument/2006/relationships/image" Target="../media/image2124.png"/><Relationship Id="rId11" Type="http://schemas.openxmlformats.org/officeDocument/2006/relationships/image" Target="../media/image2125.png"/><Relationship Id="rId12" Type="http://schemas.openxmlformats.org/officeDocument/2006/relationships/image" Target="../media/image2126.png"/><Relationship Id="rId13" Type="http://schemas.openxmlformats.org/officeDocument/2006/relationships/image" Target="../media/image2127.png"/><Relationship Id="rId14" Type="http://schemas.openxmlformats.org/officeDocument/2006/relationships/image" Target="../media/image2128.png"/><Relationship Id="rId15" Type="http://schemas.openxmlformats.org/officeDocument/2006/relationships/image" Target="../media/image2129.png"/><Relationship Id="rId16" Type="http://schemas.openxmlformats.org/officeDocument/2006/relationships/image" Target="../media/image2130.png"/><Relationship Id="rId17" Type="http://schemas.openxmlformats.org/officeDocument/2006/relationships/image" Target="../media/image2131.png"/><Relationship Id="rId18" Type="http://schemas.openxmlformats.org/officeDocument/2006/relationships/image" Target="../media/image2132.png"/><Relationship Id="rId19" Type="http://schemas.openxmlformats.org/officeDocument/2006/relationships/image" Target="../media/image2133.png"/><Relationship Id="rId20" Type="http://schemas.openxmlformats.org/officeDocument/2006/relationships/image" Target="../media/image2134.png"/><Relationship Id="rId21" Type="http://schemas.openxmlformats.org/officeDocument/2006/relationships/image" Target="../media/image2135.png"/><Relationship Id="rId22" Type="http://schemas.openxmlformats.org/officeDocument/2006/relationships/image" Target="../media/image2136.png"/><Relationship Id="rId23" Type="http://schemas.openxmlformats.org/officeDocument/2006/relationships/image" Target="../media/image2137.png"/><Relationship Id="rId24" Type="http://schemas.openxmlformats.org/officeDocument/2006/relationships/image" Target="../media/image2138.png"/><Relationship Id="rId25" Type="http://schemas.openxmlformats.org/officeDocument/2006/relationships/image" Target="../media/image2139.png"/><Relationship Id="rId26" Type="http://schemas.openxmlformats.org/officeDocument/2006/relationships/image" Target="../media/image2140.png"/><Relationship Id="rId27" Type="http://schemas.openxmlformats.org/officeDocument/2006/relationships/image" Target="../media/image2141.png"/><Relationship Id="rId28" Type="http://schemas.openxmlformats.org/officeDocument/2006/relationships/image" Target="../media/image2142.png"/><Relationship Id="rId29" Type="http://schemas.openxmlformats.org/officeDocument/2006/relationships/image" Target="../media/image2143.png"/><Relationship Id="rId30" Type="http://schemas.openxmlformats.org/officeDocument/2006/relationships/image" Target="../media/image2144.png"/><Relationship Id="rId31" Type="http://schemas.openxmlformats.org/officeDocument/2006/relationships/image" Target="../media/image2145.png"/><Relationship Id="rId32" Type="http://schemas.openxmlformats.org/officeDocument/2006/relationships/image" Target="../media/image2146.png"/><Relationship Id="rId33" Type="http://schemas.openxmlformats.org/officeDocument/2006/relationships/image" Target="../media/image2147.png"/><Relationship Id="rId34" Type="http://schemas.openxmlformats.org/officeDocument/2006/relationships/image" Target="../media/image21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49.png"/><Relationship Id="rId3" Type="http://schemas.openxmlformats.org/officeDocument/2006/relationships/image" Target="../media/image2150.png"/><Relationship Id="rId4" Type="http://schemas.openxmlformats.org/officeDocument/2006/relationships/image" Target="../media/image2151.png"/><Relationship Id="rId5" Type="http://schemas.openxmlformats.org/officeDocument/2006/relationships/image" Target="../media/image2152.png"/><Relationship Id="rId6" Type="http://schemas.openxmlformats.org/officeDocument/2006/relationships/image" Target="../media/image2153.png"/><Relationship Id="rId7" Type="http://schemas.openxmlformats.org/officeDocument/2006/relationships/image" Target="../media/image2154.png"/><Relationship Id="rId8" Type="http://schemas.openxmlformats.org/officeDocument/2006/relationships/image" Target="../media/image2155.png"/><Relationship Id="rId9" Type="http://schemas.openxmlformats.org/officeDocument/2006/relationships/image" Target="../media/image2156.png"/><Relationship Id="rId10" Type="http://schemas.openxmlformats.org/officeDocument/2006/relationships/image" Target="../media/image2157.png"/><Relationship Id="rId11" Type="http://schemas.openxmlformats.org/officeDocument/2006/relationships/image" Target="../media/image2158.png"/><Relationship Id="rId12" Type="http://schemas.openxmlformats.org/officeDocument/2006/relationships/image" Target="../media/image2159.png"/><Relationship Id="rId13" Type="http://schemas.openxmlformats.org/officeDocument/2006/relationships/image" Target="../media/image2160.png"/><Relationship Id="rId14" Type="http://schemas.openxmlformats.org/officeDocument/2006/relationships/image" Target="../media/image2161.png"/><Relationship Id="rId15" Type="http://schemas.openxmlformats.org/officeDocument/2006/relationships/image" Target="../media/image2162.png"/><Relationship Id="rId16" Type="http://schemas.openxmlformats.org/officeDocument/2006/relationships/image" Target="../media/image2163.png"/><Relationship Id="rId17" Type="http://schemas.openxmlformats.org/officeDocument/2006/relationships/image" Target="../media/image2164.png"/><Relationship Id="rId18" Type="http://schemas.openxmlformats.org/officeDocument/2006/relationships/image" Target="../media/image2165.png"/><Relationship Id="rId19" Type="http://schemas.openxmlformats.org/officeDocument/2006/relationships/image" Target="../media/image2166.png"/><Relationship Id="rId20" Type="http://schemas.openxmlformats.org/officeDocument/2006/relationships/image" Target="../media/image2167.png"/><Relationship Id="rId21" Type="http://schemas.openxmlformats.org/officeDocument/2006/relationships/image" Target="../media/image2168.png"/><Relationship Id="rId22" Type="http://schemas.openxmlformats.org/officeDocument/2006/relationships/image" Target="../media/image2169.png"/><Relationship Id="rId23" Type="http://schemas.openxmlformats.org/officeDocument/2006/relationships/image" Target="../media/image2170.png"/><Relationship Id="rId24" Type="http://schemas.openxmlformats.org/officeDocument/2006/relationships/image" Target="../media/image2171.png"/><Relationship Id="rId25" Type="http://schemas.openxmlformats.org/officeDocument/2006/relationships/image" Target="../media/image2172.png"/><Relationship Id="rId26" Type="http://schemas.openxmlformats.org/officeDocument/2006/relationships/image" Target="../media/image2173.png"/><Relationship Id="rId27" Type="http://schemas.openxmlformats.org/officeDocument/2006/relationships/image" Target="../media/image2174.png"/><Relationship Id="rId28" Type="http://schemas.openxmlformats.org/officeDocument/2006/relationships/image" Target="../media/image2175.png"/><Relationship Id="rId29" Type="http://schemas.openxmlformats.org/officeDocument/2006/relationships/image" Target="../media/image2176.png"/><Relationship Id="rId30" Type="http://schemas.openxmlformats.org/officeDocument/2006/relationships/image" Target="../media/image2177.png"/><Relationship Id="rId31" Type="http://schemas.openxmlformats.org/officeDocument/2006/relationships/image" Target="../media/image2178.png"/><Relationship Id="rId32" Type="http://schemas.openxmlformats.org/officeDocument/2006/relationships/image" Target="../media/image217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80.png"/><Relationship Id="rId3" Type="http://schemas.openxmlformats.org/officeDocument/2006/relationships/image" Target="../media/image2181.png"/><Relationship Id="rId4" Type="http://schemas.openxmlformats.org/officeDocument/2006/relationships/image" Target="../media/image2182.png"/><Relationship Id="rId5" Type="http://schemas.openxmlformats.org/officeDocument/2006/relationships/image" Target="../media/image2183.png"/><Relationship Id="rId6" Type="http://schemas.openxmlformats.org/officeDocument/2006/relationships/image" Target="../media/image2184.png"/><Relationship Id="rId7" Type="http://schemas.openxmlformats.org/officeDocument/2006/relationships/image" Target="../media/image2185.png"/><Relationship Id="rId8" Type="http://schemas.openxmlformats.org/officeDocument/2006/relationships/image" Target="../media/image2186.png"/><Relationship Id="rId9" Type="http://schemas.openxmlformats.org/officeDocument/2006/relationships/image" Target="../media/image2187.png"/><Relationship Id="rId10" Type="http://schemas.openxmlformats.org/officeDocument/2006/relationships/image" Target="../media/image2188.png"/><Relationship Id="rId11" Type="http://schemas.openxmlformats.org/officeDocument/2006/relationships/image" Target="../media/image2189.png"/><Relationship Id="rId12" Type="http://schemas.openxmlformats.org/officeDocument/2006/relationships/image" Target="../media/image2190.png"/><Relationship Id="rId13" Type="http://schemas.openxmlformats.org/officeDocument/2006/relationships/image" Target="../media/image2191.png"/><Relationship Id="rId14" Type="http://schemas.openxmlformats.org/officeDocument/2006/relationships/image" Target="../media/image2192.png"/><Relationship Id="rId15" Type="http://schemas.openxmlformats.org/officeDocument/2006/relationships/image" Target="../media/image2193.png"/><Relationship Id="rId16" Type="http://schemas.openxmlformats.org/officeDocument/2006/relationships/image" Target="../media/image2194.png"/><Relationship Id="rId17" Type="http://schemas.openxmlformats.org/officeDocument/2006/relationships/image" Target="../media/image2195.png"/><Relationship Id="rId18" Type="http://schemas.openxmlformats.org/officeDocument/2006/relationships/image" Target="../media/image2196.png"/><Relationship Id="rId19" Type="http://schemas.openxmlformats.org/officeDocument/2006/relationships/image" Target="../media/image2197.png"/><Relationship Id="rId20" Type="http://schemas.openxmlformats.org/officeDocument/2006/relationships/image" Target="../media/image2198.png"/><Relationship Id="rId21" Type="http://schemas.openxmlformats.org/officeDocument/2006/relationships/image" Target="../media/image2199.png"/><Relationship Id="rId22" Type="http://schemas.openxmlformats.org/officeDocument/2006/relationships/image" Target="../media/image2200.png"/><Relationship Id="rId23" Type="http://schemas.openxmlformats.org/officeDocument/2006/relationships/image" Target="../media/image2201.png"/><Relationship Id="rId24" Type="http://schemas.openxmlformats.org/officeDocument/2006/relationships/image" Target="../media/image2202.png"/><Relationship Id="rId25" Type="http://schemas.openxmlformats.org/officeDocument/2006/relationships/image" Target="../media/image2203.png"/><Relationship Id="rId26" Type="http://schemas.openxmlformats.org/officeDocument/2006/relationships/image" Target="../media/image2204.png"/><Relationship Id="rId27" Type="http://schemas.openxmlformats.org/officeDocument/2006/relationships/image" Target="../media/image2205.png"/><Relationship Id="rId28" Type="http://schemas.openxmlformats.org/officeDocument/2006/relationships/image" Target="../media/image2206.png"/><Relationship Id="rId29" Type="http://schemas.openxmlformats.org/officeDocument/2006/relationships/image" Target="../media/image2207.png"/><Relationship Id="rId30" Type="http://schemas.openxmlformats.org/officeDocument/2006/relationships/image" Target="../media/image2208.png"/><Relationship Id="rId31" Type="http://schemas.openxmlformats.org/officeDocument/2006/relationships/image" Target="../media/image2209.png"/><Relationship Id="rId32" Type="http://schemas.openxmlformats.org/officeDocument/2006/relationships/image" Target="../media/image2210.png"/><Relationship Id="rId33" Type="http://schemas.openxmlformats.org/officeDocument/2006/relationships/image" Target="../media/image2211.png"/><Relationship Id="rId34" Type="http://schemas.openxmlformats.org/officeDocument/2006/relationships/image" Target="../media/image2212.png"/><Relationship Id="rId35" Type="http://schemas.openxmlformats.org/officeDocument/2006/relationships/image" Target="../media/image2213.png"/><Relationship Id="rId36" Type="http://schemas.openxmlformats.org/officeDocument/2006/relationships/image" Target="../media/image2214.png"/><Relationship Id="rId37" Type="http://schemas.openxmlformats.org/officeDocument/2006/relationships/image" Target="../media/image2215.png"/><Relationship Id="rId38" Type="http://schemas.openxmlformats.org/officeDocument/2006/relationships/image" Target="../media/image2216.png"/><Relationship Id="rId39" Type="http://schemas.openxmlformats.org/officeDocument/2006/relationships/image" Target="../media/image2217.png"/><Relationship Id="rId40" Type="http://schemas.openxmlformats.org/officeDocument/2006/relationships/image" Target="../media/image2218.png"/><Relationship Id="rId41" Type="http://schemas.openxmlformats.org/officeDocument/2006/relationships/image" Target="../media/image2219.png"/><Relationship Id="rId42" Type="http://schemas.openxmlformats.org/officeDocument/2006/relationships/image" Target="../media/image2220.png"/><Relationship Id="rId43" Type="http://schemas.openxmlformats.org/officeDocument/2006/relationships/image" Target="../media/image2221.png"/><Relationship Id="rId44" Type="http://schemas.openxmlformats.org/officeDocument/2006/relationships/image" Target="../media/image2222.png"/><Relationship Id="rId45" Type="http://schemas.openxmlformats.org/officeDocument/2006/relationships/image" Target="../media/image22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4.png"/><Relationship Id="rId3" Type="http://schemas.openxmlformats.org/officeDocument/2006/relationships/image" Target="../media/image2225.png"/><Relationship Id="rId4" Type="http://schemas.openxmlformats.org/officeDocument/2006/relationships/image" Target="../media/image2226.png"/><Relationship Id="rId5" Type="http://schemas.openxmlformats.org/officeDocument/2006/relationships/image" Target="../media/image2227.png"/><Relationship Id="rId6" Type="http://schemas.openxmlformats.org/officeDocument/2006/relationships/image" Target="../media/image2228.png"/><Relationship Id="rId7" Type="http://schemas.openxmlformats.org/officeDocument/2006/relationships/image" Target="../media/image2229.png"/><Relationship Id="rId8" Type="http://schemas.openxmlformats.org/officeDocument/2006/relationships/image" Target="../media/image2230.png"/><Relationship Id="rId9" Type="http://schemas.openxmlformats.org/officeDocument/2006/relationships/image" Target="../media/image2231.png"/><Relationship Id="rId10" Type="http://schemas.openxmlformats.org/officeDocument/2006/relationships/image" Target="../media/image2232.png"/><Relationship Id="rId11" Type="http://schemas.openxmlformats.org/officeDocument/2006/relationships/image" Target="../media/image2233.png"/><Relationship Id="rId12" Type="http://schemas.openxmlformats.org/officeDocument/2006/relationships/image" Target="../media/image2234.png"/><Relationship Id="rId13" Type="http://schemas.openxmlformats.org/officeDocument/2006/relationships/image" Target="../media/image2235.png"/><Relationship Id="rId14" Type="http://schemas.openxmlformats.org/officeDocument/2006/relationships/image" Target="../media/image2236.png"/><Relationship Id="rId15" Type="http://schemas.openxmlformats.org/officeDocument/2006/relationships/image" Target="../media/image2237.png"/><Relationship Id="rId16" Type="http://schemas.openxmlformats.org/officeDocument/2006/relationships/image" Target="../media/image2238.png"/><Relationship Id="rId17" Type="http://schemas.openxmlformats.org/officeDocument/2006/relationships/image" Target="../media/image2239.png"/><Relationship Id="rId18" Type="http://schemas.openxmlformats.org/officeDocument/2006/relationships/image" Target="../media/image2240.png"/><Relationship Id="rId19" Type="http://schemas.openxmlformats.org/officeDocument/2006/relationships/image" Target="../media/image2241.png"/><Relationship Id="rId20" Type="http://schemas.openxmlformats.org/officeDocument/2006/relationships/image" Target="../media/image2242.png"/><Relationship Id="rId21" Type="http://schemas.openxmlformats.org/officeDocument/2006/relationships/image" Target="../media/image2243.png"/><Relationship Id="rId22" Type="http://schemas.openxmlformats.org/officeDocument/2006/relationships/image" Target="../media/image2244.png"/><Relationship Id="rId23" Type="http://schemas.openxmlformats.org/officeDocument/2006/relationships/image" Target="../media/image2245.png"/><Relationship Id="rId24" Type="http://schemas.openxmlformats.org/officeDocument/2006/relationships/image" Target="../media/image2246.png"/><Relationship Id="rId25" Type="http://schemas.openxmlformats.org/officeDocument/2006/relationships/image" Target="../media/image2247.png"/><Relationship Id="rId26" Type="http://schemas.openxmlformats.org/officeDocument/2006/relationships/image" Target="../media/image2248.png"/><Relationship Id="rId27" Type="http://schemas.openxmlformats.org/officeDocument/2006/relationships/image" Target="../media/image2249.png"/><Relationship Id="rId28" Type="http://schemas.openxmlformats.org/officeDocument/2006/relationships/image" Target="../media/image2250.png"/><Relationship Id="rId29" Type="http://schemas.openxmlformats.org/officeDocument/2006/relationships/image" Target="../media/image2251.png"/><Relationship Id="rId30" Type="http://schemas.openxmlformats.org/officeDocument/2006/relationships/image" Target="../media/image2252.png"/><Relationship Id="rId31" Type="http://schemas.openxmlformats.org/officeDocument/2006/relationships/image" Target="../media/image2253.png"/><Relationship Id="rId32" Type="http://schemas.openxmlformats.org/officeDocument/2006/relationships/image" Target="../media/image2254.png"/><Relationship Id="rId33" Type="http://schemas.openxmlformats.org/officeDocument/2006/relationships/image" Target="../media/image2255.png"/><Relationship Id="rId34" Type="http://schemas.openxmlformats.org/officeDocument/2006/relationships/image" Target="../media/image2256.png"/><Relationship Id="rId35" Type="http://schemas.openxmlformats.org/officeDocument/2006/relationships/image" Target="../media/image2257.png"/><Relationship Id="rId36" Type="http://schemas.openxmlformats.org/officeDocument/2006/relationships/image" Target="../media/image2258.png"/><Relationship Id="rId37" Type="http://schemas.openxmlformats.org/officeDocument/2006/relationships/image" Target="../media/image2259.png"/><Relationship Id="rId38" Type="http://schemas.openxmlformats.org/officeDocument/2006/relationships/image" Target="../media/image2260.png"/><Relationship Id="rId39" Type="http://schemas.openxmlformats.org/officeDocument/2006/relationships/image" Target="../media/image2261.png"/><Relationship Id="rId40" Type="http://schemas.openxmlformats.org/officeDocument/2006/relationships/image" Target="../media/image2262.png"/><Relationship Id="rId41" Type="http://schemas.openxmlformats.org/officeDocument/2006/relationships/image" Target="../media/image2263.png"/><Relationship Id="rId42" Type="http://schemas.openxmlformats.org/officeDocument/2006/relationships/image" Target="../media/image2264.png"/><Relationship Id="rId43" Type="http://schemas.openxmlformats.org/officeDocument/2006/relationships/image" Target="../media/image2265.png"/><Relationship Id="rId44" Type="http://schemas.openxmlformats.org/officeDocument/2006/relationships/image" Target="../media/image2266.png"/><Relationship Id="rId45" Type="http://schemas.openxmlformats.org/officeDocument/2006/relationships/image" Target="../media/image2267.png"/><Relationship Id="rId46" Type="http://schemas.openxmlformats.org/officeDocument/2006/relationships/image" Target="../media/image2268.png"/><Relationship Id="rId47" Type="http://schemas.openxmlformats.org/officeDocument/2006/relationships/image" Target="../media/image2269.png"/><Relationship Id="rId48" Type="http://schemas.openxmlformats.org/officeDocument/2006/relationships/image" Target="../media/image2270.png"/><Relationship Id="rId49" Type="http://schemas.openxmlformats.org/officeDocument/2006/relationships/image" Target="../media/image2271.png"/><Relationship Id="rId50" Type="http://schemas.openxmlformats.org/officeDocument/2006/relationships/image" Target="../media/image2272.png"/><Relationship Id="rId51" Type="http://schemas.openxmlformats.org/officeDocument/2006/relationships/image" Target="../media/image2273.png"/><Relationship Id="rId52" Type="http://schemas.openxmlformats.org/officeDocument/2006/relationships/image" Target="../media/image2274.png"/><Relationship Id="rId53" Type="http://schemas.openxmlformats.org/officeDocument/2006/relationships/image" Target="../media/image2275.png"/><Relationship Id="rId54" Type="http://schemas.openxmlformats.org/officeDocument/2006/relationships/image" Target="../media/image2276.png"/><Relationship Id="rId55" Type="http://schemas.openxmlformats.org/officeDocument/2006/relationships/image" Target="../media/image22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4.png"/><Relationship Id="rId3" Type="http://schemas.openxmlformats.org/officeDocument/2006/relationships/image" Target="../media/image2225.png"/><Relationship Id="rId4" Type="http://schemas.openxmlformats.org/officeDocument/2006/relationships/image" Target="../media/image2226.png"/><Relationship Id="rId5" Type="http://schemas.openxmlformats.org/officeDocument/2006/relationships/image" Target="../media/image2278.png"/><Relationship Id="rId6" Type="http://schemas.openxmlformats.org/officeDocument/2006/relationships/image" Target="../media/image2228.png"/><Relationship Id="rId7" Type="http://schemas.openxmlformats.org/officeDocument/2006/relationships/image" Target="../media/image2279.png"/><Relationship Id="rId8" Type="http://schemas.openxmlformats.org/officeDocument/2006/relationships/image" Target="../media/image2230.png"/><Relationship Id="rId9" Type="http://schemas.openxmlformats.org/officeDocument/2006/relationships/image" Target="../media/image2231.png"/><Relationship Id="rId10" Type="http://schemas.openxmlformats.org/officeDocument/2006/relationships/image" Target="../media/image2232.png"/><Relationship Id="rId11" Type="http://schemas.openxmlformats.org/officeDocument/2006/relationships/image" Target="../media/image2280.png"/><Relationship Id="rId12" Type="http://schemas.openxmlformats.org/officeDocument/2006/relationships/image" Target="../media/image2234.png"/><Relationship Id="rId13" Type="http://schemas.openxmlformats.org/officeDocument/2006/relationships/image" Target="../media/image2235.png"/><Relationship Id="rId14" Type="http://schemas.openxmlformats.org/officeDocument/2006/relationships/image" Target="../media/image2236.png"/><Relationship Id="rId15" Type="http://schemas.openxmlformats.org/officeDocument/2006/relationships/image" Target="../media/image2237.png"/><Relationship Id="rId16" Type="http://schemas.openxmlformats.org/officeDocument/2006/relationships/image" Target="../media/image2238.png"/><Relationship Id="rId17" Type="http://schemas.openxmlformats.org/officeDocument/2006/relationships/image" Target="../media/image2239.png"/><Relationship Id="rId18" Type="http://schemas.openxmlformats.org/officeDocument/2006/relationships/image" Target="../media/image2240.png"/><Relationship Id="rId19" Type="http://schemas.openxmlformats.org/officeDocument/2006/relationships/image" Target="../media/image2241.png"/><Relationship Id="rId20" Type="http://schemas.openxmlformats.org/officeDocument/2006/relationships/image" Target="../media/image2242.png"/><Relationship Id="rId21" Type="http://schemas.openxmlformats.org/officeDocument/2006/relationships/image" Target="../media/image2243.png"/><Relationship Id="rId22" Type="http://schemas.openxmlformats.org/officeDocument/2006/relationships/image" Target="../media/image2244.png"/><Relationship Id="rId23" Type="http://schemas.openxmlformats.org/officeDocument/2006/relationships/image" Target="../media/image2245.png"/><Relationship Id="rId24" Type="http://schemas.openxmlformats.org/officeDocument/2006/relationships/image" Target="../media/image2281.png"/><Relationship Id="rId25" Type="http://schemas.openxmlformats.org/officeDocument/2006/relationships/image" Target="../media/image2282.png"/><Relationship Id="rId26" Type="http://schemas.openxmlformats.org/officeDocument/2006/relationships/image" Target="../media/image2283.png"/><Relationship Id="rId27" Type="http://schemas.openxmlformats.org/officeDocument/2006/relationships/image" Target="../media/image2284.png"/><Relationship Id="rId28" Type="http://schemas.openxmlformats.org/officeDocument/2006/relationships/image" Target="../media/image2250.png"/><Relationship Id="rId29" Type="http://schemas.openxmlformats.org/officeDocument/2006/relationships/image" Target="../media/image2251.png"/><Relationship Id="rId30" Type="http://schemas.openxmlformats.org/officeDocument/2006/relationships/image" Target="../media/image2252.png"/><Relationship Id="rId31" Type="http://schemas.openxmlformats.org/officeDocument/2006/relationships/image" Target="../media/image2285.png"/><Relationship Id="rId32" Type="http://schemas.openxmlformats.org/officeDocument/2006/relationships/image" Target="../media/image2286.png"/><Relationship Id="rId33" Type="http://schemas.openxmlformats.org/officeDocument/2006/relationships/image" Target="../media/image2256.png"/><Relationship Id="rId34" Type="http://schemas.openxmlformats.org/officeDocument/2006/relationships/image" Target="../media/image2257.png"/><Relationship Id="rId35" Type="http://schemas.openxmlformats.org/officeDocument/2006/relationships/image" Target="../media/image2258.png"/><Relationship Id="rId36" Type="http://schemas.openxmlformats.org/officeDocument/2006/relationships/image" Target="../media/image2261.png"/><Relationship Id="rId37" Type="http://schemas.openxmlformats.org/officeDocument/2006/relationships/image" Target="../media/image2262.png"/><Relationship Id="rId38" Type="http://schemas.openxmlformats.org/officeDocument/2006/relationships/image" Target="../media/image2263.png"/><Relationship Id="rId39" Type="http://schemas.openxmlformats.org/officeDocument/2006/relationships/image" Target="../media/image2264.png"/><Relationship Id="rId40" Type="http://schemas.openxmlformats.org/officeDocument/2006/relationships/image" Target="../media/image2287.png"/><Relationship Id="rId41" Type="http://schemas.openxmlformats.org/officeDocument/2006/relationships/image" Target="../media/image2267.png"/><Relationship Id="rId42" Type="http://schemas.openxmlformats.org/officeDocument/2006/relationships/image" Target="../media/image2268.png"/><Relationship Id="rId43" Type="http://schemas.openxmlformats.org/officeDocument/2006/relationships/image" Target="../media/image2266.png"/><Relationship Id="rId44" Type="http://schemas.openxmlformats.org/officeDocument/2006/relationships/image" Target="../media/image2288.png"/><Relationship Id="rId45" Type="http://schemas.openxmlformats.org/officeDocument/2006/relationships/image" Target="../media/image2270.png"/><Relationship Id="rId46" Type="http://schemas.openxmlformats.org/officeDocument/2006/relationships/image" Target="../media/image2289.png"/><Relationship Id="rId47" Type="http://schemas.openxmlformats.org/officeDocument/2006/relationships/image" Target="../media/image2272.png"/><Relationship Id="rId48" Type="http://schemas.openxmlformats.org/officeDocument/2006/relationships/image" Target="../media/image2273.png"/><Relationship Id="rId49" Type="http://schemas.openxmlformats.org/officeDocument/2006/relationships/image" Target="../media/image2274.png"/><Relationship Id="rId50" Type="http://schemas.openxmlformats.org/officeDocument/2006/relationships/image" Target="../media/image2275.png"/><Relationship Id="rId51" Type="http://schemas.openxmlformats.org/officeDocument/2006/relationships/image" Target="../media/image2276.png"/><Relationship Id="rId52" Type="http://schemas.openxmlformats.org/officeDocument/2006/relationships/image" Target="../media/image2277.png"/><Relationship Id="rId53" Type="http://schemas.openxmlformats.org/officeDocument/2006/relationships/image" Target="../media/image2290.png"/><Relationship Id="rId54" Type="http://schemas.openxmlformats.org/officeDocument/2006/relationships/image" Target="../media/image2291.png"/><Relationship Id="rId55" Type="http://schemas.openxmlformats.org/officeDocument/2006/relationships/image" Target="../media/image2292.png"/><Relationship Id="rId56" Type="http://schemas.openxmlformats.org/officeDocument/2006/relationships/image" Target="../media/image2293.png"/><Relationship Id="rId57" Type="http://schemas.openxmlformats.org/officeDocument/2006/relationships/image" Target="../media/image2294.png"/><Relationship Id="rId58" Type="http://schemas.openxmlformats.org/officeDocument/2006/relationships/image" Target="../media/image2295.png"/><Relationship Id="rId59" Type="http://schemas.openxmlformats.org/officeDocument/2006/relationships/image" Target="../media/image2296.png"/><Relationship Id="rId60" Type="http://schemas.openxmlformats.org/officeDocument/2006/relationships/image" Target="../media/image2297.png"/><Relationship Id="rId61" Type="http://schemas.openxmlformats.org/officeDocument/2006/relationships/image" Target="../media/image22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3.png"/><Relationship Id="rId8" Type="http://schemas.openxmlformats.org/officeDocument/2006/relationships/image" Target="../media/image154.png"/><Relationship Id="rId9" Type="http://schemas.openxmlformats.org/officeDocument/2006/relationships/image" Target="../media/image155.png"/><Relationship Id="rId10" Type="http://schemas.openxmlformats.org/officeDocument/2006/relationships/image" Target="../media/image156.png"/><Relationship Id="rId11" Type="http://schemas.openxmlformats.org/officeDocument/2006/relationships/image" Target="../media/image157.png"/><Relationship Id="rId12" Type="http://schemas.openxmlformats.org/officeDocument/2006/relationships/image" Target="../media/image158.png"/><Relationship Id="rId13" Type="http://schemas.openxmlformats.org/officeDocument/2006/relationships/image" Target="../media/image159.png"/><Relationship Id="rId14" Type="http://schemas.openxmlformats.org/officeDocument/2006/relationships/image" Target="../media/image160.png"/><Relationship Id="rId15" Type="http://schemas.openxmlformats.org/officeDocument/2006/relationships/image" Target="../media/image161.png"/><Relationship Id="rId16" Type="http://schemas.openxmlformats.org/officeDocument/2006/relationships/image" Target="../media/image162.png"/><Relationship Id="rId17" Type="http://schemas.openxmlformats.org/officeDocument/2006/relationships/image" Target="../media/image163.png"/><Relationship Id="rId18" Type="http://schemas.openxmlformats.org/officeDocument/2006/relationships/image" Target="../media/image164.png"/><Relationship Id="rId19" Type="http://schemas.openxmlformats.org/officeDocument/2006/relationships/image" Target="../media/image165.png"/><Relationship Id="rId20" Type="http://schemas.openxmlformats.org/officeDocument/2006/relationships/image" Target="../media/image30.png"/><Relationship Id="rId21" Type="http://schemas.openxmlformats.org/officeDocument/2006/relationships/image" Target="../media/image166.png"/><Relationship Id="rId22" Type="http://schemas.openxmlformats.org/officeDocument/2006/relationships/image" Target="../media/image167.png"/><Relationship Id="rId23" Type="http://schemas.openxmlformats.org/officeDocument/2006/relationships/image" Target="../media/image168.png"/><Relationship Id="rId24" Type="http://schemas.openxmlformats.org/officeDocument/2006/relationships/image" Target="../media/image169.png"/><Relationship Id="rId25" Type="http://schemas.openxmlformats.org/officeDocument/2006/relationships/image" Target="../media/image170.png"/><Relationship Id="rId26" Type="http://schemas.openxmlformats.org/officeDocument/2006/relationships/image" Target="../media/image171.png"/><Relationship Id="rId27" Type="http://schemas.openxmlformats.org/officeDocument/2006/relationships/image" Target="../media/image172.png"/><Relationship Id="rId28" Type="http://schemas.openxmlformats.org/officeDocument/2006/relationships/image" Target="../media/image173.png"/><Relationship Id="rId29" Type="http://schemas.openxmlformats.org/officeDocument/2006/relationships/image" Target="../media/image174.png"/><Relationship Id="rId30" Type="http://schemas.openxmlformats.org/officeDocument/2006/relationships/image" Target="../media/image175.png"/><Relationship Id="rId31" Type="http://schemas.openxmlformats.org/officeDocument/2006/relationships/image" Target="../media/image176.png"/><Relationship Id="rId32" Type="http://schemas.openxmlformats.org/officeDocument/2006/relationships/image" Target="../media/image17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4.png"/><Relationship Id="rId3" Type="http://schemas.openxmlformats.org/officeDocument/2006/relationships/image" Target="../media/image2225.png"/><Relationship Id="rId4" Type="http://schemas.openxmlformats.org/officeDocument/2006/relationships/image" Target="../media/image2226.png"/><Relationship Id="rId5" Type="http://schemas.openxmlformats.org/officeDocument/2006/relationships/image" Target="../media/image2299.png"/><Relationship Id="rId6" Type="http://schemas.openxmlformats.org/officeDocument/2006/relationships/image" Target="../media/image2228.png"/><Relationship Id="rId7" Type="http://schemas.openxmlformats.org/officeDocument/2006/relationships/image" Target="../media/image2300.png"/><Relationship Id="rId8" Type="http://schemas.openxmlformats.org/officeDocument/2006/relationships/image" Target="../media/image2230.png"/><Relationship Id="rId9" Type="http://schemas.openxmlformats.org/officeDocument/2006/relationships/image" Target="../media/image2231.png"/><Relationship Id="rId10" Type="http://schemas.openxmlformats.org/officeDocument/2006/relationships/image" Target="../media/image2232.png"/><Relationship Id="rId11" Type="http://schemas.openxmlformats.org/officeDocument/2006/relationships/image" Target="../media/image2301.png"/><Relationship Id="rId12" Type="http://schemas.openxmlformats.org/officeDocument/2006/relationships/image" Target="../media/image2234.png"/><Relationship Id="rId13" Type="http://schemas.openxmlformats.org/officeDocument/2006/relationships/image" Target="../media/image2235.png"/><Relationship Id="rId14" Type="http://schemas.openxmlformats.org/officeDocument/2006/relationships/image" Target="../media/image2236.png"/><Relationship Id="rId15" Type="http://schemas.openxmlformats.org/officeDocument/2006/relationships/image" Target="../media/image2237.png"/><Relationship Id="rId16" Type="http://schemas.openxmlformats.org/officeDocument/2006/relationships/image" Target="../media/image2238.png"/><Relationship Id="rId17" Type="http://schemas.openxmlformats.org/officeDocument/2006/relationships/image" Target="../media/image2239.png"/><Relationship Id="rId18" Type="http://schemas.openxmlformats.org/officeDocument/2006/relationships/image" Target="../media/image2240.png"/><Relationship Id="rId19" Type="http://schemas.openxmlformats.org/officeDocument/2006/relationships/image" Target="../media/image2241.png"/><Relationship Id="rId20" Type="http://schemas.openxmlformats.org/officeDocument/2006/relationships/image" Target="../media/image2242.png"/><Relationship Id="rId21" Type="http://schemas.openxmlformats.org/officeDocument/2006/relationships/image" Target="../media/image2243.png"/><Relationship Id="rId22" Type="http://schemas.openxmlformats.org/officeDocument/2006/relationships/image" Target="../media/image2244.png"/><Relationship Id="rId23" Type="http://schemas.openxmlformats.org/officeDocument/2006/relationships/image" Target="../media/image2245.png"/><Relationship Id="rId24" Type="http://schemas.openxmlformats.org/officeDocument/2006/relationships/image" Target="../media/image2302.png"/><Relationship Id="rId25" Type="http://schemas.openxmlformats.org/officeDocument/2006/relationships/image" Target="../media/image2247.png"/><Relationship Id="rId26" Type="http://schemas.openxmlformats.org/officeDocument/2006/relationships/image" Target="../media/image2248.png"/><Relationship Id="rId27" Type="http://schemas.openxmlformats.org/officeDocument/2006/relationships/image" Target="../media/image2303.png"/><Relationship Id="rId28" Type="http://schemas.openxmlformats.org/officeDocument/2006/relationships/image" Target="../media/image2304.png"/><Relationship Id="rId29" Type="http://schemas.openxmlformats.org/officeDocument/2006/relationships/image" Target="../media/image2305.png"/><Relationship Id="rId30" Type="http://schemas.openxmlformats.org/officeDocument/2006/relationships/image" Target="../media/image2306.png"/><Relationship Id="rId31" Type="http://schemas.openxmlformats.org/officeDocument/2006/relationships/image" Target="../media/image2307.png"/><Relationship Id="rId32" Type="http://schemas.openxmlformats.org/officeDocument/2006/relationships/image" Target="../media/image2308.png"/><Relationship Id="rId33" Type="http://schemas.openxmlformats.org/officeDocument/2006/relationships/image" Target="../media/image2309.png"/><Relationship Id="rId34" Type="http://schemas.openxmlformats.org/officeDocument/2006/relationships/image" Target="../media/image2310.png"/><Relationship Id="rId35" Type="http://schemas.openxmlformats.org/officeDocument/2006/relationships/image" Target="../media/image2311.png"/><Relationship Id="rId36" Type="http://schemas.openxmlformats.org/officeDocument/2006/relationships/image" Target="../media/image2312.png"/><Relationship Id="rId37" Type="http://schemas.openxmlformats.org/officeDocument/2006/relationships/image" Target="../media/image2313.png"/><Relationship Id="rId38" Type="http://schemas.openxmlformats.org/officeDocument/2006/relationships/image" Target="../media/image2314.png"/><Relationship Id="rId39" Type="http://schemas.openxmlformats.org/officeDocument/2006/relationships/image" Target="../media/image2315.png"/><Relationship Id="rId40" Type="http://schemas.openxmlformats.org/officeDocument/2006/relationships/image" Target="../media/image2316.png"/><Relationship Id="rId41" Type="http://schemas.openxmlformats.org/officeDocument/2006/relationships/image" Target="../media/image2317.png"/><Relationship Id="rId42" Type="http://schemas.openxmlformats.org/officeDocument/2006/relationships/image" Target="../media/image2318.png"/><Relationship Id="rId43" Type="http://schemas.openxmlformats.org/officeDocument/2006/relationships/image" Target="../media/image2319.png"/><Relationship Id="rId44" Type="http://schemas.openxmlformats.org/officeDocument/2006/relationships/image" Target="../media/image2320.png"/><Relationship Id="rId45" Type="http://schemas.openxmlformats.org/officeDocument/2006/relationships/image" Target="../media/image2321.png"/><Relationship Id="rId46" Type="http://schemas.openxmlformats.org/officeDocument/2006/relationships/image" Target="../media/image2322.png"/><Relationship Id="rId47" Type="http://schemas.openxmlformats.org/officeDocument/2006/relationships/image" Target="../media/image2323.png"/><Relationship Id="rId48" Type="http://schemas.openxmlformats.org/officeDocument/2006/relationships/image" Target="../media/image2324.png"/><Relationship Id="rId49" Type="http://schemas.openxmlformats.org/officeDocument/2006/relationships/image" Target="../media/image2275.png"/><Relationship Id="rId50" Type="http://schemas.openxmlformats.org/officeDocument/2006/relationships/image" Target="../media/image2325.png"/><Relationship Id="rId51" Type="http://schemas.openxmlformats.org/officeDocument/2006/relationships/image" Target="../media/image2326.png"/><Relationship Id="rId52" Type="http://schemas.openxmlformats.org/officeDocument/2006/relationships/image" Target="../media/image2327.png"/><Relationship Id="rId53" Type="http://schemas.openxmlformats.org/officeDocument/2006/relationships/image" Target="../media/image2328.png"/><Relationship Id="rId54" Type="http://schemas.openxmlformats.org/officeDocument/2006/relationships/image" Target="../media/image2329.png"/><Relationship Id="rId55" Type="http://schemas.openxmlformats.org/officeDocument/2006/relationships/image" Target="../media/image2330.png"/><Relationship Id="rId56" Type="http://schemas.openxmlformats.org/officeDocument/2006/relationships/image" Target="../media/image2331.png"/><Relationship Id="rId57" Type="http://schemas.openxmlformats.org/officeDocument/2006/relationships/image" Target="../media/image2332.png"/><Relationship Id="rId58" Type="http://schemas.openxmlformats.org/officeDocument/2006/relationships/image" Target="../media/image2333.png"/><Relationship Id="rId59" Type="http://schemas.openxmlformats.org/officeDocument/2006/relationships/image" Target="../media/image2334.png"/><Relationship Id="rId60" Type="http://schemas.openxmlformats.org/officeDocument/2006/relationships/image" Target="../media/image2335.png"/><Relationship Id="rId61" Type="http://schemas.openxmlformats.org/officeDocument/2006/relationships/image" Target="../media/image2336.png"/><Relationship Id="rId62" Type="http://schemas.openxmlformats.org/officeDocument/2006/relationships/image" Target="../media/image2337.png"/><Relationship Id="rId63" Type="http://schemas.openxmlformats.org/officeDocument/2006/relationships/image" Target="../media/image2338.png"/><Relationship Id="rId64" Type="http://schemas.openxmlformats.org/officeDocument/2006/relationships/image" Target="../media/image2339.png"/><Relationship Id="rId65" Type="http://schemas.openxmlformats.org/officeDocument/2006/relationships/image" Target="../media/image2340.png"/><Relationship Id="rId66" Type="http://schemas.openxmlformats.org/officeDocument/2006/relationships/image" Target="../media/image2341.png"/><Relationship Id="rId67" Type="http://schemas.openxmlformats.org/officeDocument/2006/relationships/image" Target="../media/image2342.png"/><Relationship Id="rId68" Type="http://schemas.openxmlformats.org/officeDocument/2006/relationships/image" Target="../media/image2343.png"/><Relationship Id="rId69" Type="http://schemas.openxmlformats.org/officeDocument/2006/relationships/image" Target="../media/image23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4.png"/><Relationship Id="rId3" Type="http://schemas.openxmlformats.org/officeDocument/2006/relationships/image" Target="../media/image2225.png"/><Relationship Id="rId4" Type="http://schemas.openxmlformats.org/officeDocument/2006/relationships/image" Target="../media/image2226.png"/><Relationship Id="rId5" Type="http://schemas.openxmlformats.org/officeDocument/2006/relationships/image" Target="../media/image2345.png"/><Relationship Id="rId6" Type="http://schemas.openxmlformats.org/officeDocument/2006/relationships/image" Target="../media/image2228.png"/><Relationship Id="rId7" Type="http://schemas.openxmlformats.org/officeDocument/2006/relationships/image" Target="../media/image2346.png"/><Relationship Id="rId8" Type="http://schemas.openxmlformats.org/officeDocument/2006/relationships/image" Target="../media/image2230.png"/><Relationship Id="rId9" Type="http://schemas.openxmlformats.org/officeDocument/2006/relationships/image" Target="../media/image2231.png"/><Relationship Id="rId10" Type="http://schemas.openxmlformats.org/officeDocument/2006/relationships/image" Target="../media/image2232.png"/><Relationship Id="rId11" Type="http://schemas.openxmlformats.org/officeDocument/2006/relationships/image" Target="../media/image2347.png"/><Relationship Id="rId12" Type="http://schemas.openxmlformats.org/officeDocument/2006/relationships/image" Target="../media/image2234.png"/><Relationship Id="rId13" Type="http://schemas.openxmlformats.org/officeDocument/2006/relationships/image" Target="../media/image2235.png"/><Relationship Id="rId14" Type="http://schemas.openxmlformats.org/officeDocument/2006/relationships/image" Target="../media/image2236.png"/><Relationship Id="rId15" Type="http://schemas.openxmlformats.org/officeDocument/2006/relationships/image" Target="../media/image2237.png"/><Relationship Id="rId16" Type="http://schemas.openxmlformats.org/officeDocument/2006/relationships/image" Target="../media/image2238.png"/><Relationship Id="rId17" Type="http://schemas.openxmlformats.org/officeDocument/2006/relationships/image" Target="../media/image2239.png"/><Relationship Id="rId18" Type="http://schemas.openxmlformats.org/officeDocument/2006/relationships/image" Target="../media/image2240.png"/><Relationship Id="rId19" Type="http://schemas.openxmlformats.org/officeDocument/2006/relationships/image" Target="../media/image2241.png"/><Relationship Id="rId20" Type="http://schemas.openxmlformats.org/officeDocument/2006/relationships/image" Target="../media/image2242.png"/><Relationship Id="rId21" Type="http://schemas.openxmlformats.org/officeDocument/2006/relationships/image" Target="../media/image2243.png"/><Relationship Id="rId22" Type="http://schemas.openxmlformats.org/officeDocument/2006/relationships/image" Target="../media/image2244.png"/><Relationship Id="rId23" Type="http://schemas.openxmlformats.org/officeDocument/2006/relationships/image" Target="../media/image2245.png"/><Relationship Id="rId24" Type="http://schemas.openxmlformats.org/officeDocument/2006/relationships/image" Target="../media/image2348.png"/><Relationship Id="rId25" Type="http://schemas.openxmlformats.org/officeDocument/2006/relationships/image" Target="../media/image2282.png"/><Relationship Id="rId26" Type="http://schemas.openxmlformats.org/officeDocument/2006/relationships/image" Target="../media/image2283.png"/><Relationship Id="rId27" Type="http://schemas.openxmlformats.org/officeDocument/2006/relationships/image" Target="../media/image2349.png"/><Relationship Id="rId28" Type="http://schemas.openxmlformats.org/officeDocument/2006/relationships/image" Target="../media/image2350.png"/><Relationship Id="rId29" Type="http://schemas.openxmlformats.org/officeDocument/2006/relationships/image" Target="../media/image2351.png"/><Relationship Id="rId30" Type="http://schemas.openxmlformats.org/officeDocument/2006/relationships/image" Target="../media/image2352.png"/><Relationship Id="rId31" Type="http://schemas.openxmlformats.org/officeDocument/2006/relationships/image" Target="../media/image2353.png"/><Relationship Id="rId32" Type="http://schemas.openxmlformats.org/officeDocument/2006/relationships/image" Target="../media/image2310.png"/><Relationship Id="rId33" Type="http://schemas.openxmlformats.org/officeDocument/2006/relationships/image" Target="../media/image2354.png"/><Relationship Id="rId34" Type="http://schemas.openxmlformats.org/officeDocument/2006/relationships/image" Target="../media/image2312.png"/><Relationship Id="rId35" Type="http://schemas.openxmlformats.org/officeDocument/2006/relationships/image" Target="../media/image2355.png"/><Relationship Id="rId36" Type="http://schemas.openxmlformats.org/officeDocument/2006/relationships/image" Target="../media/image2314.png"/><Relationship Id="rId37" Type="http://schemas.openxmlformats.org/officeDocument/2006/relationships/image" Target="../media/image2356.png"/><Relationship Id="rId38" Type="http://schemas.openxmlformats.org/officeDocument/2006/relationships/image" Target="../media/image2316.png"/><Relationship Id="rId39" Type="http://schemas.openxmlformats.org/officeDocument/2006/relationships/image" Target="../media/image2357.png"/><Relationship Id="rId40" Type="http://schemas.openxmlformats.org/officeDocument/2006/relationships/image" Target="../media/image2275.png"/><Relationship Id="rId41" Type="http://schemas.openxmlformats.org/officeDocument/2006/relationships/image" Target="../media/image2358.png"/><Relationship Id="rId42" Type="http://schemas.openxmlformats.org/officeDocument/2006/relationships/image" Target="../media/image2359.png"/><Relationship Id="rId43" Type="http://schemas.openxmlformats.org/officeDocument/2006/relationships/image" Target="../media/image2360.png"/><Relationship Id="rId44" Type="http://schemas.openxmlformats.org/officeDocument/2006/relationships/image" Target="../media/image2361.png"/><Relationship Id="rId45" Type="http://schemas.openxmlformats.org/officeDocument/2006/relationships/image" Target="../media/image2362.png"/><Relationship Id="rId46" Type="http://schemas.openxmlformats.org/officeDocument/2006/relationships/image" Target="../media/image2363.png"/><Relationship Id="rId47" Type="http://schemas.openxmlformats.org/officeDocument/2006/relationships/image" Target="../media/image2364.png"/><Relationship Id="rId48" Type="http://schemas.openxmlformats.org/officeDocument/2006/relationships/image" Target="../media/image2365.png"/><Relationship Id="rId49" Type="http://schemas.openxmlformats.org/officeDocument/2006/relationships/image" Target="../media/image2366.png"/><Relationship Id="rId50" Type="http://schemas.openxmlformats.org/officeDocument/2006/relationships/image" Target="../media/image2367.png"/><Relationship Id="rId51" Type="http://schemas.openxmlformats.org/officeDocument/2006/relationships/image" Target="../media/image2368.png"/><Relationship Id="rId52" Type="http://schemas.openxmlformats.org/officeDocument/2006/relationships/image" Target="../media/image2369.png"/><Relationship Id="rId53" Type="http://schemas.openxmlformats.org/officeDocument/2006/relationships/image" Target="../media/image2009.png"/><Relationship Id="rId54" Type="http://schemas.openxmlformats.org/officeDocument/2006/relationships/image" Target="../media/image2370.png"/><Relationship Id="rId55" Type="http://schemas.openxmlformats.org/officeDocument/2006/relationships/image" Target="../media/image2371.png"/><Relationship Id="rId56" Type="http://schemas.openxmlformats.org/officeDocument/2006/relationships/image" Target="../media/image2372.png"/><Relationship Id="rId57" Type="http://schemas.openxmlformats.org/officeDocument/2006/relationships/image" Target="../media/image2373.png"/><Relationship Id="rId58" Type="http://schemas.openxmlformats.org/officeDocument/2006/relationships/image" Target="../media/image2374.png"/><Relationship Id="rId59" Type="http://schemas.openxmlformats.org/officeDocument/2006/relationships/image" Target="../media/image2375.png"/><Relationship Id="rId60" Type="http://schemas.openxmlformats.org/officeDocument/2006/relationships/image" Target="../media/image2376.png"/><Relationship Id="rId61" Type="http://schemas.openxmlformats.org/officeDocument/2006/relationships/image" Target="../media/image2338.png"/><Relationship Id="rId62" Type="http://schemas.openxmlformats.org/officeDocument/2006/relationships/image" Target="../media/image2377.png"/><Relationship Id="rId63" Type="http://schemas.openxmlformats.org/officeDocument/2006/relationships/image" Target="../media/image2378.png"/><Relationship Id="rId64" Type="http://schemas.openxmlformats.org/officeDocument/2006/relationships/image" Target="../media/image2379.png"/><Relationship Id="rId65" Type="http://schemas.openxmlformats.org/officeDocument/2006/relationships/image" Target="../media/image2380.png"/><Relationship Id="rId66" Type="http://schemas.openxmlformats.org/officeDocument/2006/relationships/image" Target="../media/image2381.png"/><Relationship Id="rId67" Type="http://schemas.openxmlformats.org/officeDocument/2006/relationships/image" Target="../media/image2382.png"/><Relationship Id="rId68" Type="http://schemas.openxmlformats.org/officeDocument/2006/relationships/image" Target="../media/image2383.png"/><Relationship Id="rId69" Type="http://schemas.openxmlformats.org/officeDocument/2006/relationships/image" Target="../media/image2384.png"/><Relationship Id="rId70" Type="http://schemas.openxmlformats.org/officeDocument/2006/relationships/image" Target="../media/image2385.png"/><Relationship Id="rId71" Type="http://schemas.openxmlformats.org/officeDocument/2006/relationships/image" Target="../media/image2386.png"/><Relationship Id="rId72" Type="http://schemas.openxmlformats.org/officeDocument/2006/relationships/image" Target="../media/image238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4.png"/><Relationship Id="rId3" Type="http://schemas.openxmlformats.org/officeDocument/2006/relationships/image" Target="../media/image2225.png"/><Relationship Id="rId4" Type="http://schemas.openxmlformats.org/officeDocument/2006/relationships/image" Target="../media/image2226.png"/><Relationship Id="rId5" Type="http://schemas.openxmlformats.org/officeDocument/2006/relationships/image" Target="../media/image2388.png"/><Relationship Id="rId6" Type="http://schemas.openxmlformats.org/officeDocument/2006/relationships/image" Target="../media/image2228.png"/><Relationship Id="rId7" Type="http://schemas.openxmlformats.org/officeDocument/2006/relationships/image" Target="../media/image2389.png"/><Relationship Id="rId8" Type="http://schemas.openxmlformats.org/officeDocument/2006/relationships/image" Target="../media/image2230.png"/><Relationship Id="rId9" Type="http://schemas.openxmlformats.org/officeDocument/2006/relationships/image" Target="../media/image2231.png"/><Relationship Id="rId10" Type="http://schemas.openxmlformats.org/officeDocument/2006/relationships/image" Target="../media/image2232.png"/><Relationship Id="rId11" Type="http://schemas.openxmlformats.org/officeDocument/2006/relationships/image" Target="../media/image2390.png"/><Relationship Id="rId12" Type="http://schemas.openxmlformats.org/officeDocument/2006/relationships/image" Target="../media/image2234.png"/><Relationship Id="rId13" Type="http://schemas.openxmlformats.org/officeDocument/2006/relationships/image" Target="../media/image2235.png"/><Relationship Id="rId14" Type="http://schemas.openxmlformats.org/officeDocument/2006/relationships/image" Target="../media/image2236.png"/><Relationship Id="rId15" Type="http://schemas.openxmlformats.org/officeDocument/2006/relationships/image" Target="../media/image2237.png"/><Relationship Id="rId16" Type="http://schemas.openxmlformats.org/officeDocument/2006/relationships/image" Target="../media/image2238.png"/><Relationship Id="rId17" Type="http://schemas.openxmlformats.org/officeDocument/2006/relationships/image" Target="../media/image2239.png"/><Relationship Id="rId18" Type="http://schemas.openxmlformats.org/officeDocument/2006/relationships/image" Target="../media/image2240.png"/><Relationship Id="rId19" Type="http://schemas.openxmlformats.org/officeDocument/2006/relationships/image" Target="../media/image2241.png"/><Relationship Id="rId20" Type="http://schemas.openxmlformats.org/officeDocument/2006/relationships/image" Target="../media/image2242.png"/><Relationship Id="rId21" Type="http://schemas.openxmlformats.org/officeDocument/2006/relationships/image" Target="../media/image2243.png"/><Relationship Id="rId22" Type="http://schemas.openxmlformats.org/officeDocument/2006/relationships/image" Target="../media/image2244.png"/><Relationship Id="rId23" Type="http://schemas.openxmlformats.org/officeDocument/2006/relationships/image" Target="../media/image2245.png"/><Relationship Id="rId24" Type="http://schemas.openxmlformats.org/officeDocument/2006/relationships/image" Target="../media/image2391.png"/><Relationship Id="rId25" Type="http://schemas.openxmlformats.org/officeDocument/2006/relationships/image" Target="../media/image2282.png"/><Relationship Id="rId26" Type="http://schemas.openxmlformats.org/officeDocument/2006/relationships/image" Target="../media/image2283.png"/><Relationship Id="rId27" Type="http://schemas.openxmlformats.org/officeDocument/2006/relationships/image" Target="../media/image2392.png"/><Relationship Id="rId28" Type="http://schemas.openxmlformats.org/officeDocument/2006/relationships/image" Target="../media/image2393.png"/><Relationship Id="rId29" Type="http://schemas.openxmlformats.org/officeDocument/2006/relationships/image" Target="../media/image2394.png"/><Relationship Id="rId30" Type="http://schemas.openxmlformats.org/officeDocument/2006/relationships/image" Target="../media/image2395.png"/><Relationship Id="rId31" Type="http://schemas.openxmlformats.org/officeDocument/2006/relationships/image" Target="../media/image2396.png"/><Relationship Id="rId32" Type="http://schemas.openxmlformats.org/officeDocument/2006/relationships/image" Target="../media/image2397.png"/><Relationship Id="rId33" Type="http://schemas.openxmlformats.org/officeDocument/2006/relationships/image" Target="../media/image2398.png"/><Relationship Id="rId34" Type="http://schemas.openxmlformats.org/officeDocument/2006/relationships/image" Target="../media/image2310.png"/><Relationship Id="rId35" Type="http://schemas.openxmlformats.org/officeDocument/2006/relationships/image" Target="../media/image2399.png"/><Relationship Id="rId36" Type="http://schemas.openxmlformats.org/officeDocument/2006/relationships/image" Target="../media/image2312.png"/><Relationship Id="rId37" Type="http://schemas.openxmlformats.org/officeDocument/2006/relationships/image" Target="../media/image2355.png"/><Relationship Id="rId38" Type="http://schemas.openxmlformats.org/officeDocument/2006/relationships/image" Target="../media/image2314.png"/><Relationship Id="rId39" Type="http://schemas.openxmlformats.org/officeDocument/2006/relationships/image" Target="../media/image2356.png"/><Relationship Id="rId40" Type="http://schemas.openxmlformats.org/officeDocument/2006/relationships/image" Target="../media/image2316.png"/><Relationship Id="rId41" Type="http://schemas.openxmlformats.org/officeDocument/2006/relationships/image" Target="../media/image2357.png"/><Relationship Id="rId42" Type="http://schemas.openxmlformats.org/officeDocument/2006/relationships/image" Target="../media/image2275.png"/><Relationship Id="rId43" Type="http://schemas.openxmlformats.org/officeDocument/2006/relationships/image" Target="../media/image2400.png"/><Relationship Id="rId44" Type="http://schemas.openxmlformats.org/officeDocument/2006/relationships/image" Target="../media/image2369.png"/><Relationship Id="rId45" Type="http://schemas.openxmlformats.org/officeDocument/2006/relationships/image" Target="../media/image2009.png"/><Relationship Id="rId46" Type="http://schemas.openxmlformats.org/officeDocument/2006/relationships/image" Target="../media/image2401.png"/><Relationship Id="rId47" Type="http://schemas.openxmlformats.org/officeDocument/2006/relationships/image" Target="../media/image2371.png"/><Relationship Id="rId48" Type="http://schemas.openxmlformats.org/officeDocument/2006/relationships/image" Target="../media/image2372.png"/><Relationship Id="rId49" Type="http://schemas.openxmlformats.org/officeDocument/2006/relationships/image" Target="../media/image2373.png"/><Relationship Id="rId50" Type="http://schemas.openxmlformats.org/officeDocument/2006/relationships/image" Target="../media/image2402.png"/><Relationship Id="rId51" Type="http://schemas.openxmlformats.org/officeDocument/2006/relationships/image" Target="../media/image2375.png"/><Relationship Id="rId52" Type="http://schemas.openxmlformats.org/officeDocument/2006/relationships/image" Target="../media/image2376.png"/><Relationship Id="rId53" Type="http://schemas.openxmlformats.org/officeDocument/2006/relationships/image" Target="../media/image2403.png"/><Relationship Id="rId54" Type="http://schemas.openxmlformats.org/officeDocument/2006/relationships/image" Target="../media/image2377.png"/><Relationship Id="rId55" Type="http://schemas.openxmlformats.org/officeDocument/2006/relationships/image" Target="../media/image2378.png"/><Relationship Id="rId56" Type="http://schemas.openxmlformats.org/officeDocument/2006/relationships/image" Target="../media/image2404.png"/><Relationship Id="rId57" Type="http://schemas.openxmlformats.org/officeDocument/2006/relationships/image" Target="../media/image2405.png"/><Relationship Id="rId58" Type="http://schemas.openxmlformats.org/officeDocument/2006/relationships/image" Target="../media/image2381.png"/><Relationship Id="rId59" Type="http://schemas.openxmlformats.org/officeDocument/2006/relationships/image" Target="../media/image2382.png"/><Relationship Id="rId60" Type="http://schemas.openxmlformats.org/officeDocument/2006/relationships/image" Target="../media/image2383.png"/><Relationship Id="rId61" Type="http://schemas.openxmlformats.org/officeDocument/2006/relationships/image" Target="../media/image2406.png"/><Relationship Id="rId62" Type="http://schemas.openxmlformats.org/officeDocument/2006/relationships/image" Target="../media/image2407.png"/><Relationship Id="rId63" Type="http://schemas.openxmlformats.org/officeDocument/2006/relationships/image" Target="../media/image2408.png"/><Relationship Id="rId64" Type="http://schemas.openxmlformats.org/officeDocument/2006/relationships/image" Target="../media/image2409.png"/><Relationship Id="rId65" Type="http://schemas.openxmlformats.org/officeDocument/2006/relationships/image" Target="../media/image2410.png"/><Relationship Id="rId66" Type="http://schemas.openxmlformats.org/officeDocument/2006/relationships/image" Target="../media/image2411.png"/><Relationship Id="rId67" Type="http://schemas.openxmlformats.org/officeDocument/2006/relationships/image" Target="../media/image2412.png"/><Relationship Id="rId68" Type="http://schemas.openxmlformats.org/officeDocument/2006/relationships/image" Target="../media/image2413.png"/><Relationship Id="rId69" Type="http://schemas.openxmlformats.org/officeDocument/2006/relationships/image" Target="../media/image2414.png"/><Relationship Id="rId70" Type="http://schemas.openxmlformats.org/officeDocument/2006/relationships/image" Target="../media/image2415.png"/><Relationship Id="rId71" Type="http://schemas.openxmlformats.org/officeDocument/2006/relationships/image" Target="../media/image2416.png"/><Relationship Id="rId72" Type="http://schemas.openxmlformats.org/officeDocument/2006/relationships/image" Target="../media/image2417.png"/><Relationship Id="rId73" Type="http://schemas.openxmlformats.org/officeDocument/2006/relationships/image" Target="../media/image2362.png"/><Relationship Id="rId74" Type="http://schemas.openxmlformats.org/officeDocument/2006/relationships/image" Target="../media/image2363.png"/><Relationship Id="rId75" Type="http://schemas.openxmlformats.org/officeDocument/2006/relationships/image" Target="../media/image2418.png"/><Relationship Id="rId76" Type="http://schemas.openxmlformats.org/officeDocument/2006/relationships/image" Target="../media/image2419.png"/><Relationship Id="rId77" Type="http://schemas.openxmlformats.org/officeDocument/2006/relationships/image" Target="../media/image2366.png"/><Relationship Id="rId78" Type="http://schemas.openxmlformats.org/officeDocument/2006/relationships/image" Target="../media/image2367.png"/><Relationship Id="rId79" Type="http://schemas.openxmlformats.org/officeDocument/2006/relationships/image" Target="../media/image2420.png"/><Relationship Id="rId80" Type="http://schemas.openxmlformats.org/officeDocument/2006/relationships/image" Target="../media/image2421.png"/><Relationship Id="rId81" Type="http://schemas.openxmlformats.org/officeDocument/2006/relationships/image" Target="../media/image24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4.png"/><Relationship Id="rId3" Type="http://schemas.openxmlformats.org/officeDocument/2006/relationships/image" Target="../media/image2225.png"/><Relationship Id="rId4" Type="http://schemas.openxmlformats.org/officeDocument/2006/relationships/image" Target="../media/image2226.png"/><Relationship Id="rId5" Type="http://schemas.openxmlformats.org/officeDocument/2006/relationships/image" Target="../media/image2423.png"/><Relationship Id="rId6" Type="http://schemas.openxmlformats.org/officeDocument/2006/relationships/image" Target="../media/image2228.png"/><Relationship Id="rId7" Type="http://schemas.openxmlformats.org/officeDocument/2006/relationships/image" Target="../media/image2424.png"/><Relationship Id="rId8" Type="http://schemas.openxmlformats.org/officeDocument/2006/relationships/image" Target="../media/image2230.png"/><Relationship Id="rId9" Type="http://schemas.openxmlformats.org/officeDocument/2006/relationships/image" Target="../media/image2231.png"/><Relationship Id="rId10" Type="http://schemas.openxmlformats.org/officeDocument/2006/relationships/image" Target="../media/image2232.png"/><Relationship Id="rId11" Type="http://schemas.openxmlformats.org/officeDocument/2006/relationships/image" Target="../media/image2425.png"/><Relationship Id="rId12" Type="http://schemas.openxmlformats.org/officeDocument/2006/relationships/image" Target="../media/image2234.png"/><Relationship Id="rId13" Type="http://schemas.openxmlformats.org/officeDocument/2006/relationships/image" Target="../media/image2235.png"/><Relationship Id="rId14" Type="http://schemas.openxmlformats.org/officeDocument/2006/relationships/image" Target="../media/image2236.png"/><Relationship Id="rId15" Type="http://schemas.openxmlformats.org/officeDocument/2006/relationships/image" Target="../media/image2237.png"/><Relationship Id="rId16" Type="http://schemas.openxmlformats.org/officeDocument/2006/relationships/image" Target="../media/image2238.png"/><Relationship Id="rId17" Type="http://schemas.openxmlformats.org/officeDocument/2006/relationships/image" Target="../media/image2239.png"/><Relationship Id="rId18" Type="http://schemas.openxmlformats.org/officeDocument/2006/relationships/image" Target="../media/image2240.png"/><Relationship Id="rId19" Type="http://schemas.openxmlformats.org/officeDocument/2006/relationships/image" Target="../media/image2241.png"/><Relationship Id="rId20" Type="http://schemas.openxmlformats.org/officeDocument/2006/relationships/image" Target="../media/image2242.png"/><Relationship Id="rId21" Type="http://schemas.openxmlformats.org/officeDocument/2006/relationships/image" Target="../media/image2243.png"/><Relationship Id="rId22" Type="http://schemas.openxmlformats.org/officeDocument/2006/relationships/image" Target="../media/image2244.png"/><Relationship Id="rId23" Type="http://schemas.openxmlformats.org/officeDocument/2006/relationships/image" Target="../media/image2245.png"/><Relationship Id="rId24" Type="http://schemas.openxmlformats.org/officeDocument/2006/relationships/image" Target="../media/image2426.png"/><Relationship Id="rId25" Type="http://schemas.openxmlformats.org/officeDocument/2006/relationships/image" Target="../media/image2247.png"/><Relationship Id="rId26" Type="http://schemas.openxmlformats.org/officeDocument/2006/relationships/image" Target="../media/image2427.png"/><Relationship Id="rId27" Type="http://schemas.openxmlformats.org/officeDocument/2006/relationships/image" Target="../media/image2428.png"/><Relationship Id="rId28" Type="http://schemas.openxmlformats.org/officeDocument/2006/relationships/image" Target="../media/image2429.png"/><Relationship Id="rId29" Type="http://schemas.openxmlformats.org/officeDocument/2006/relationships/image" Target="../media/image2430.png"/><Relationship Id="rId30" Type="http://schemas.openxmlformats.org/officeDocument/2006/relationships/image" Target="../media/image2431.png"/><Relationship Id="rId31" Type="http://schemas.openxmlformats.org/officeDocument/2006/relationships/image" Target="../media/image2432.png"/><Relationship Id="rId32" Type="http://schemas.openxmlformats.org/officeDocument/2006/relationships/image" Target="../media/image2433.png"/><Relationship Id="rId33" Type="http://schemas.openxmlformats.org/officeDocument/2006/relationships/image" Target="../media/image2434.png"/><Relationship Id="rId34" Type="http://schemas.openxmlformats.org/officeDocument/2006/relationships/image" Target="../media/image2435.png"/><Relationship Id="rId35" Type="http://schemas.openxmlformats.org/officeDocument/2006/relationships/image" Target="../media/image2436.png"/><Relationship Id="rId36" Type="http://schemas.openxmlformats.org/officeDocument/2006/relationships/image" Target="../media/image2437.png"/><Relationship Id="rId37" Type="http://schemas.openxmlformats.org/officeDocument/2006/relationships/image" Target="../media/image2438.png"/><Relationship Id="rId38" Type="http://schemas.openxmlformats.org/officeDocument/2006/relationships/image" Target="../media/image2439.png"/><Relationship Id="rId39" Type="http://schemas.openxmlformats.org/officeDocument/2006/relationships/image" Target="../media/image2310.png"/><Relationship Id="rId40" Type="http://schemas.openxmlformats.org/officeDocument/2006/relationships/image" Target="../media/image2440.png"/><Relationship Id="rId41" Type="http://schemas.openxmlformats.org/officeDocument/2006/relationships/image" Target="../media/image2312.png"/><Relationship Id="rId42" Type="http://schemas.openxmlformats.org/officeDocument/2006/relationships/image" Target="../media/image2355.png"/><Relationship Id="rId43" Type="http://schemas.openxmlformats.org/officeDocument/2006/relationships/image" Target="../media/image2314.png"/><Relationship Id="rId44" Type="http://schemas.openxmlformats.org/officeDocument/2006/relationships/image" Target="../media/image2356.png"/><Relationship Id="rId45" Type="http://schemas.openxmlformats.org/officeDocument/2006/relationships/image" Target="../media/image2316.png"/><Relationship Id="rId46" Type="http://schemas.openxmlformats.org/officeDocument/2006/relationships/image" Target="../media/image2357.png"/><Relationship Id="rId47" Type="http://schemas.openxmlformats.org/officeDocument/2006/relationships/image" Target="../media/image2275.png"/><Relationship Id="rId48" Type="http://schemas.openxmlformats.org/officeDocument/2006/relationships/image" Target="../media/image2441.png"/><Relationship Id="rId49" Type="http://schemas.openxmlformats.org/officeDocument/2006/relationships/image" Target="../media/image2442.png"/><Relationship Id="rId50" Type="http://schemas.openxmlformats.org/officeDocument/2006/relationships/image" Target="../media/image2009.png"/><Relationship Id="rId51" Type="http://schemas.openxmlformats.org/officeDocument/2006/relationships/image" Target="../media/image2443.png"/><Relationship Id="rId52" Type="http://schemas.openxmlformats.org/officeDocument/2006/relationships/image" Target="../media/image2371.png"/><Relationship Id="rId53" Type="http://schemas.openxmlformats.org/officeDocument/2006/relationships/image" Target="../media/image2372.png"/><Relationship Id="rId54" Type="http://schemas.openxmlformats.org/officeDocument/2006/relationships/image" Target="../media/image2373.png"/><Relationship Id="rId55" Type="http://schemas.openxmlformats.org/officeDocument/2006/relationships/image" Target="../media/image2444.png"/><Relationship Id="rId56" Type="http://schemas.openxmlformats.org/officeDocument/2006/relationships/image" Target="../media/image2375.png"/><Relationship Id="rId57" Type="http://schemas.openxmlformats.org/officeDocument/2006/relationships/image" Target="../media/image2376.png"/><Relationship Id="rId58" Type="http://schemas.openxmlformats.org/officeDocument/2006/relationships/image" Target="../media/image2403.png"/><Relationship Id="rId59" Type="http://schemas.openxmlformats.org/officeDocument/2006/relationships/image" Target="../media/image2377.png"/><Relationship Id="rId60" Type="http://schemas.openxmlformats.org/officeDocument/2006/relationships/image" Target="../media/image2445.png"/><Relationship Id="rId61" Type="http://schemas.openxmlformats.org/officeDocument/2006/relationships/image" Target="../media/image2446.png"/><Relationship Id="rId62" Type="http://schemas.openxmlformats.org/officeDocument/2006/relationships/image" Target="../media/image2447.png"/><Relationship Id="rId63" Type="http://schemas.openxmlformats.org/officeDocument/2006/relationships/image" Target="../media/image2448.png"/><Relationship Id="rId64" Type="http://schemas.openxmlformats.org/officeDocument/2006/relationships/image" Target="../media/image2382.png"/><Relationship Id="rId65" Type="http://schemas.openxmlformats.org/officeDocument/2006/relationships/image" Target="../media/image2383.png"/><Relationship Id="rId66" Type="http://schemas.openxmlformats.org/officeDocument/2006/relationships/image" Target="../media/image2449.png"/><Relationship Id="rId67" Type="http://schemas.openxmlformats.org/officeDocument/2006/relationships/image" Target="../media/image2450.png"/><Relationship Id="rId68" Type="http://schemas.openxmlformats.org/officeDocument/2006/relationships/image" Target="../media/image2408.png"/><Relationship Id="rId69" Type="http://schemas.openxmlformats.org/officeDocument/2006/relationships/image" Target="../media/image2409.png"/><Relationship Id="rId70" Type="http://schemas.openxmlformats.org/officeDocument/2006/relationships/image" Target="../media/image2451.png"/><Relationship Id="rId71" Type="http://schemas.openxmlformats.org/officeDocument/2006/relationships/image" Target="../media/image2452.png"/><Relationship Id="rId72" Type="http://schemas.openxmlformats.org/officeDocument/2006/relationships/image" Target="../media/image2453.png"/><Relationship Id="rId73" Type="http://schemas.openxmlformats.org/officeDocument/2006/relationships/image" Target="../media/image2413.png"/><Relationship Id="rId74" Type="http://schemas.openxmlformats.org/officeDocument/2006/relationships/image" Target="../media/image2454.png"/><Relationship Id="rId75" Type="http://schemas.openxmlformats.org/officeDocument/2006/relationships/image" Target="../media/image2455.png"/><Relationship Id="rId76" Type="http://schemas.openxmlformats.org/officeDocument/2006/relationships/image" Target="../media/image2456.png"/><Relationship Id="rId77" Type="http://schemas.openxmlformats.org/officeDocument/2006/relationships/image" Target="../media/image2457.png"/><Relationship Id="rId78" Type="http://schemas.openxmlformats.org/officeDocument/2006/relationships/image" Target="../media/image2362.png"/><Relationship Id="rId79" Type="http://schemas.openxmlformats.org/officeDocument/2006/relationships/image" Target="../media/image2363.png"/><Relationship Id="rId80" Type="http://schemas.openxmlformats.org/officeDocument/2006/relationships/image" Target="../media/image2458.png"/><Relationship Id="rId81" Type="http://schemas.openxmlformats.org/officeDocument/2006/relationships/image" Target="../media/image2459.png"/><Relationship Id="rId82" Type="http://schemas.openxmlformats.org/officeDocument/2006/relationships/image" Target="../media/image2366.png"/><Relationship Id="rId83" Type="http://schemas.openxmlformats.org/officeDocument/2006/relationships/image" Target="../media/image2367.png"/><Relationship Id="rId84" Type="http://schemas.openxmlformats.org/officeDocument/2006/relationships/image" Target="../media/image2420.png"/><Relationship Id="rId85" Type="http://schemas.openxmlformats.org/officeDocument/2006/relationships/image" Target="../media/image2421.png"/><Relationship Id="rId86" Type="http://schemas.openxmlformats.org/officeDocument/2006/relationships/image" Target="../media/image24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image" Target="../media/image183.png"/><Relationship Id="rId8" Type="http://schemas.openxmlformats.org/officeDocument/2006/relationships/image" Target="../media/image184.png"/><Relationship Id="rId9" Type="http://schemas.openxmlformats.org/officeDocument/2006/relationships/image" Target="../media/image185.png"/><Relationship Id="rId10" Type="http://schemas.openxmlformats.org/officeDocument/2006/relationships/image" Target="../media/image186.png"/><Relationship Id="rId11" Type="http://schemas.openxmlformats.org/officeDocument/2006/relationships/image" Target="../media/image187.png"/><Relationship Id="rId12" Type="http://schemas.openxmlformats.org/officeDocument/2006/relationships/image" Target="../media/image188.png"/><Relationship Id="rId13" Type="http://schemas.openxmlformats.org/officeDocument/2006/relationships/image" Target="../media/image189.png"/><Relationship Id="rId14" Type="http://schemas.openxmlformats.org/officeDocument/2006/relationships/image" Target="../media/image190.png"/><Relationship Id="rId15" Type="http://schemas.openxmlformats.org/officeDocument/2006/relationships/image" Target="../media/image191.png"/><Relationship Id="rId16" Type="http://schemas.openxmlformats.org/officeDocument/2006/relationships/image" Target="../media/image192.png"/><Relationship Id="rId17" Type="http://schemas.openxmlformats.org/officeDocument/2006/relationships/image" Target="../media/image193.png"/><Relationship Id="rId18" Type="http://schemas.openxmlformats.org/officeDocument/2006/relationships/image" Target="../media/image194.png"/><Relationship Id="rId19" Type="http://schemas.openxmlformats.org/officeDocument/2006/relationships/image" Target="../media/image195.png"/><Relationship Id="rId20" Type="http://schemas.openxmlformats.org/officeDocument/2006/relationships/image" Target="../media/image196.png"/><Relationship Id="rId21" Type="http://schemas.openxmlformats.org/officeDocument/2006/relationships/image" Target="../media/image19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60.png"/><Relationship Id="rId3" Type="http://schemas.openxmlformats.org/officeDocument/2006/relationships/image" Target="../media/image2461.png"/><Relationship Id="rId4" Type="http://schemas.openxmlformats.org/officeDocument/2006/relationships/image" Target="../media/image24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63.png"/><Relationship Id="rId3" Type="http://schemas.openxmlformats.org/officeDocument/2006/relationships/image" Target="../media/image2464.png"/><Relationship Id="rId4" Type="http://schemas.openxmlformats.org/officeDocument/2006/relationships/image" Target="../media/image2465.png"/><Relationship Id="rId5" Type="http://schemas.openxmlformats.org/officeDocument/2006/relationships/image" Target="../media/image2466.png"/><Relationship Id="rId6" Type="http://schemas.openxmlformats.org/officeDocument/2006/relationships/image" Target="../media/image2467.png"/><Relationship Id="rId7" Type="http://schemas.openxmlformats.org/officeDocument/2006/relationships/image" Target="../media/image24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69.png"/><Relationship Id="rId3" Type="http://schemas.openxmlformats.org/officeDocument/2006/relationships/image" Target="../media/image24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71.png"/><Relationship Id="rId3" Type="http://schemas.openxmlformats.org/officeDocument/2006/relationships/image" Target="../media/image24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73.png"/><Relationship Id="rId3" Type="http://schemas.openxmlformats.org/officeDocument/2006/relationships/image" Target="../media/image2474.png"/><Relationship Id="rId4" Type="http://schemas.openxmlformats.org/officeDocument/2006/relationships/image" Target="../media/image24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9" Type="http://schemas.openxmlformats.org/officeDocument/2006/relationships/image" Target="../media/image205.png"/><Relationship Id="rId10" Type="http://schemas.openxmlformats.org/officeDocument/2006/relationships/image" Target="../media/image206.png"/><Relationship Id="rId11" Type="http://schemas.openxmlformats.org/officeDocument/2006/relationships/image" Target="../media/image207.png"/><Relationship Id="rId12" Type="http://schemas.openxmlformats.org/officeDocument/2006/relationships/image" Target="../media/image208.png"/><Relationship Id="rId13" Type="http://schemas.openxmlformats.org/officeDocument/2006/relationships/image" Target="../media/image209.png"/><Relationship Id="rId14" Type="http://schemas.openxmlformats.org/officeDocument/2006/relationships/image" Target="../media/image210.png"/><Relationship Id="rId15" Type="http://schemas.openxmlformats.org/officeDocument/2006/relationships/image" Target="../media/image211.png"/><Relationship Id="rId16" Type="http://schemas.openxmlformats.org/officeDocument/2006/relationships/image" Target="../media/image212.png"/><Relationship Id="rId17" Type="http://schemas.openxmlformats.org/officeDocument/2006/relationships/image" Target="../media/image213.png"/><Relationship Id="rId18" Type="http://schemas.openxmlformats.org/officeDocument/2006/relationships/image" Target="../media/image214.png"/><Relationship Id="rId19" Type="http://schemas.openxmlformats.org/officeDocument/2006/relationships/image" Target="../media/image215.png"/><Relationship Id="rId20" Type="http://schemas.openxmlformats.org/officeDocument/2006/relationships/image" Target="../media/image216.png"/><Relationship Id="rId21" Type="http://schemas.openxmlformats.org/officeDocument/2006/relationships/image" Target="../media/image217.png"/><Relationship Id="rId22" Type="http://schemas.openxmlformats.org/officeDocument/2006/relationships/image" Target="../media/image218.png"/><Relationship Id="rId23" Type="http://schemas.openxmlformats.org/officeDocument/2006/relationships/image" Target="../media/image219.png"/><Relationship Id="rId24" Type="http://schemas.openxmlformats.org/officeDocument/2006/relationships/image" Target="../media/image220.png"/><Relationship Id="rId25" Type="http://schemas.openxmlformats.org/officeDocument/2006/relationships/image" Target="../media/image221.png"/><Relationship Id="rId26" Type="http://schemas.openxmlformats.org/officeDocument/2006/relationships/image" Target="../media/image222.png"/><Relationship Id="rId27" Type="http://schemas.openxmlformats.org/officeDocument/2006/relationships/image" Target="../media/image223.png"/><Relationship Id="rId28" Type="http://schemas.openxmlformats.org/officeDocument/2006/relationships/image" Target="../media/image224.png"/><Relationship Id="rId29" Type="http://schemas.openxmlformats.org/officeDocument/2006/relationships/image" Target="../media/image225.png"/><Relationship Id="rId30" Type="http://schemas.openxmlformats.org/officeDocument/2006/relationships/image" Target="../media/image226.png"/><Relationship Id="rId31" Type="http://schemas.openxmlformats.org/officeDocument/2006/relationships/image" Target="../media/image227.png"/><Relationship Id="rId32" Type="http://schemas.openxmlformats.org/officeDocument/2006/relationships/image" Target="../media/image228.png"/><Relationship Id="rId33" Type="http://schemas.openxmlformats.org/officeDocument/2006/relationships/image" Target="../media/image229.png"/><Relationship Id="rId34" Type="http://schemas.openxmlformats.org/officeDocument/2006/relationships/image" Target="../media/image230.png"/><Relationship Id="rId35" Type="http://schemas.openxmlformats.org/officeDocument/2006/relationships/image" Target="../media/image231.png"/><Relationship Id="rId36" Type="http://schemas.openxmlformats.org/officeDocument/2006/relationships/image" Target="../media/image232.png"/><Relationship Id="rId37" Type="http://schemas.openxmlformats.org/officeDocument/2006/relationships/image" Target="../media/image233.png"/><Relationship Id="rId38" Type="http://schemas.openxmlformats.org/officeDocument/2006/relationships/image" Target="../media/image234.png"/><Relationship Id="rId39" Type="http://schemas.openxmlformats.org/officeDocument/2006/relationships/image" Target="../media/image235.png"/><Relationship Id="rId40" Type="http://schemas.openxmlformats.org/officeDocument/2006/relationships/image" Target="../media/image236.png"/><Relationship Id="rId41" Type="http://schemas.openxmlformats.org/officeDocument/2006/relationships/image" Target="../media/image23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7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78.png"/><Relationship Id="rId3" Type="http://schemas.openxmlformats.org/officeDocument/2006/relationships/image" Target="../media/image24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80.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8043" y="68348"/>
            <a:ext cx="2583420" cy="390074"/>
          </a:xfrm>
          <a:prstGeom prst="rect">
            <a:avLst/>
          </a:prstGeom>
        </p:spPr>
      </p:pic>
      <p:sp>
        <p:nvSpPr>
          <p:cNvPr id="3" name="object 3" descr=""/>
          <p:cNvSpPr txBox="1"/>
          <p:nvPr/>
        </p:nvSpPr>
        <p:spPr>
          <a:xfrm>
            <a:off x="867867" y="101675"/>
            <a:ext cx="4247515" cy="650875"/>
          </a:xfrm>
          <a:prstGeom prst="rect">
            <a:avLst/>
          </a:prstGeom>
        </p:spPr>
        <p:txBody>
          <a:bodyPr wrap="square" lIns="0" tIns="89535" rIns="0" bIns="0" rtlCol="0" vert="horz">
            <a:spAutoFit/>
          </a:bodyPr>
          <a:lstStyle/>
          <a:p>
            <a:pPr marL="1948180">
              <a:lnSpc>
                <a:spcPct val="100000"/>
              </a:lnSpc>
              <a:spcBef>
                <a:spcPts val="705"/>
              </a:spcBef>
            </a:pPr>
            <a:r>
              <a:rPr dirty="0" sz="1800" spc="-5">
                <a:latin typeface="方正姚体"/>
                <a:cs typeface="方正姚体"/>
              </a:rPr>
              <a:t>海量数据计算研究中心</a:t>
            </a:r>
            <a:endParaRPr sz="1800">
              <a:latin typeface="方正姚体"/>
              <a:cs typeface="方正姚体"/>
            </a:endParaRPr>
          </a:p>
          <a:p>
            <a:pPr marL="12700">
              <a:lnSpc>
                <a:spcPct val="100000"/>
              </a:lnSpc>
              <a:spcBef>
                <a:spcPts val="475"/>
              </a:spcBef>
            </a:pPr>
            <a:r>
              <a:rPr dirty="0" sz="1400" b="1">
                <a:latin typeface="Calibri"/>
                <a:cs typeface="Calibri"/>
              </a:rPr>
              <a:t>Massive</a:t>
            </a:r>
            <a:r>
              <a:rPr dirty="0" sz="1400" spc="-35" b="1">
                <a:latin typeface="Calibri"/>
                <a:cs typeface="Calibri"/>
              </a:rPr>
              <a:t> </a:t>
            </a:r>
            <a:r>
              <a:rPr dirty="0" sz="1400" b="1">
                <a:latin typeface="Calibri"/>
                <a:cs typeface="Calibri"/>
              </a:rPr>
              <a:t>Data</a:t>
            </a:r>
            <a:r>
              <a:rPr dirty="0" sz="1400" spc="-40" b="1">
                <a:latin typeface="Calibri"/>
                <a:cs typeface="Calibri"/>
              </a:rPr>
              <a:t> </a:t>
            </a:r>
            <a:r>
              <a:rPr dirty="0" sz="1400" b="1">
                <a:latin typeface="Calibri"/>
                <a:cs typeface="Calibri"/>
              </a:rPr>
              <a:t>Computing</a:t>
            </a:r>
            <a:r>
              <a:rPr dirty="0" sz="1400" spc="-60" b="1">
                <a:latin typeface="Calibri"/>
                <a:cs typeface="Calibri"/>
              </a:rPr>
              <a:t> </a:t>
            </a:r>
            <a:r>
              <a:rPr dirty="0" sz="1400" b="1">
                <a:latin typeface="Calibri"/>
                <a:cs typeface="Calibri"/>
              </a:rPr>
              <a:t>Lab</a:t>
            </a:r>
            <a:r>
              <a:rPr dirty="0" sz="1400" spc="-30" b="1">
                <a:latin typeface="Calibri"/>
                <a:cs typeface="Calibri"/>
              </a:rPr>
              <a:t> </a:t>
            </a:r>
            <a:r>
              <a:rPr dirty="0" sz="1400" b="1">
                <a:latin typeface="Calibri"/>
                <a:cs typeface="Calibri"/>
              </a:rPr>
              <a:t>@</a:t>
            </a:r>
            <a:r>
              <a:rPr dirty="0" sz="1400" spc="-20" b="1">
                <a:latin typeface="Calibri"/>
                <a:cs typeface="Calibri"/>
              </a:rPr>
              <a:t> </a:t>
            </a:r>
            <a:r>
              <a:rPr dirty="0" sz="1400" spc="-25" b="1">
                <a:latin typeface="Calibri"/>
                <a:cs typeface="Calibri"/>
              </a:rPr>
              <a:t>HIT</a:t>
            </a:r>
            <a:endParaRPr sz="1400">
              <a:latin typeface="Calibri"/>
              <a:cs typeface="Calibri"/>
            </a:endParaRPr>
          </a:p>
        </p:txBody>
      </p:sp>
      <p:sp>
        <p:nvSpPr>
          <p:cNvPr id="4" name="object 4"/>
          <p:cNvSpPr txBox="1">
            <a:spLocks noGrp="1"/>
          </p:cNvSpPr>
          <p:nvPr>
            <p:ph type="title"/>
          </p:nvPr>
        </p:nvSpPr>
        <p:spPr>
          <a:xfrm>
            <a:off x="3525139" y="1443939"/>
            <a:ext cx="3589020" cy="635000"/>
          </a:xfrm>
          <a:prstGeom prst="rect"/>
        </p:spPr>
        <p:txBody>
          <a:bodyPr wrap="square" lIns="0" tIns="12065" rIns="0" bIns="0" rtlCol="0" vert="horz">
            <a:spAutoFit/>
          </a:bodyPr>
          <a:lstStyle/>
          <a:p>
            <a:pPr marL="12700">
              <a:lnSpc>
                <a:spcPct val="100000"/>
              </a:lnSpc>
              <a:spcBef>
                <a:spcPts val="95"/>
              </a:spcBef>
            </a:pPr>
            <a:r>
              <a:rPr dirty="0" spc="-45">
                <a:solidFill>
                  <a:srgbClr val="000000"/>
                </a:solidFill>
                <a:latin typeface="宋体"/>
                <a:cs typeface="宋体"/>
              </a:rPr>
              <a:t>算</a:t>
            </a:r>
            <a:r>
              <a:rPr dirty="0" spc="-45">
                <a:solidFill>
                  <a:srgbClr val="000000"/>
                </a:solidFill>
                <a:latin typeface="宋体"/>
                <a:cs typeface="宋体"/>
              </a:rPr>
              <a:t>法</a:t>
            </a:r>
            <a:r>
              <a:rPr dirty="0" spc="-45">
                <a:solidFill>
                  <a:srgbClr val="000000"/>
                </a:solidFill>
                <a:latin typeface="宋体"/>
                <a:cs typeface="宋体"/>
              </a:rPr>
              <a:t>设</a:t>
            </a:r>
            <a:r>
              <a:rPr dirty="0" spc="-45">
                <a:solidFill>
                  <a:srgbClr val="000000"/>
                </a:solidFill>
                <a:latin typeface="宋体"/>
                <a:cs typeface="宋体"/>
              </a:rPr>
              <a:t>计</a:t>
            </a:r>
            <a:r>
              <a:rPr dirty="0" spc="-45">
                <a:solidFill>
                  <a:srgbClr val="000000"/>
                </a:solidFill>
                <a:latin typeface="宋体"/>
                <a:cs typeface="宋体"/>
              </a:rPr>
              <a:t>与</a:t>
            </a:r>
            <a:r>
              <a:rPr dirty="0" spc="-45">
                <a:solidFill>
                  <a:srgbClr val="000000"/>
                </a:solidFill>
                <a:latin typeface="宋体"/>
                <a:cs typeface="宋体"/>
              </a:rPr>
              <a:t>分</a:t>
            </a:r>
            <a:r>
              <a:rPr dirty="0" spc="-50">
                <a:solidFill>
                  <a:srgbClr val="000000"/>
                </a:solidFill>
                <a:latin typeface="宋体"/>
                <a:cs typeface="宋体"/>
              </a:rPr>
              <a:t>析</a:t>
            </a:r>
          </a:p>
        </p:txBody>
      </p:sp>
      <p:sp>
        <p:nvSpPr>
          <p:cNvPr id="5" name="object 5" descr=""/>
          <p:cNvSpPr txBox="1"/>
          <p:nvPr/>
        </p:nvSpPr>
        <p:spPr>
          <a:xfrm>
            <a:off x="1744217" y="2651201"/>
            <a:ext cx="6110605" cy="3040380"/>
          </a:xfrm>
          <a:prstGeom prst="rect">
            <a:avLst/>
          </a:prstGeom>
        </p:spPr>
        <p:txBody>
          <a:bodyPr wrap="square" lIns="0" tIns="12065" rIns="0" bIns="0" rtlCol="0" vert="horz">
            <a:spAutoFit/>
          </a:bodyPr>
          <a:lstStyle/>
          <a:p>
            <a:pPr algn="ctr" marL="1041400">
              <a:lnSpc>
                <a:spcPct val="100000"/>
              </a:lnSpc>
              <a:spcBef>
                <a:spcPts val="95"/>
              </a:spcBef>
            </a:pPr>
            <a:r>
              <a:rPr dirty="0" sz="4000" spc="-45" b="1">
                <a:solidFill>
                  <a:srgbClr val="1A9EE9"/>
                </a:solidFill>
                <a:latin typeface="华文琥珀"/>
                <a:cs typeface="华文琥珀"/>
              </a:rPr>
              <a:t>第</a:t>
            </a:r>
            <a:r>
              <a:rPr dirty="0" sz="4000" spc="-45" b="1">
                <a:solidFill>
                  <a:srgbClr val="1A9EE9"/>
                </a:solidFill>
                <a:latin typeface="华文琥珀"/>
                <a:cs typeface="华文琥珀"/>
              </a:rPr>
              <a:t>六</a:t>
            </a:r>
            <a:r>
              <a:rPr dirty="0" sz="4000" spc="905" b="1">
                <a:solidFill>
                  <a:srgbClr val="1A9EE9"/>
                </a:solidFill>
                <a:latin typeface="华文琥珀"/>
                <a:cs typeface="华文琥珀"/>
              </a:rPr>
              <a:t>章</a:t>
            </a:r>
            <a:r>
              <a:rPr dirty="0" sz="4000" spc="-45" b="1">
                <a:solidFill>
                  <a:srgbClr val="1A9EE9"/>
                </a:solidFill>
                <a:latin typeface="华文琥珀"/>
                <a:cs typeface="华文琥珀"/>
              </a:rPr>
              <a:t>搜</a:t>
            </a:r>
            <a:r>
              <a:rPr dirty="0" sz="4000" spc="-45" b="1">
                <a:solidFill>
                  <a:srgbClr val="1A9EE9"/>
                </a:solidFill>
                <a:latin typeface="华文琥珀"/>
                <a:cs typeface="华文琥珀"/>
              </a:rPr>
              <a:t>索</a:t>
            </a:r>
            <a:r>
              <a:rPr dirty="0" sz="4000" spc="-45" b="1">
                <a:solidFill>
                  <a:srgbClr val="1A9EE9"/>
                </a:solidFill>
                <a:latin typeface="华文琥珀"/>
                <a:cs typeface="华文琥珀"/>
              </a:rPr>
              <a:t>策</a:t>
            </a:r>
            <a:r>
              <a:rPr dirty="0" sz="4000" spc="-60" b="1">
                <a:solidFill>
                  <a:srgbClr val="1A9EE9"/>
                </a:solidFill>
                <a:latin typeface="华文琥珀"/>
                <a:cs typeface="华文琥珀"/>
              </a:rPr>
              <a:t>略</a:t>
            </a:r>
            <a:endParaRPr sz="4000">
              <a:latin typeface="华文琥珀"/>
              <a:cs typeface="华文琥珀"/>
            </a:endParaRPr>
          </a:p>
          <a:p>
            <a:pPr>
              <a:lnSpc>
                <a:spcPct val="100000"/>
              </a:lnSpc>
              <a:spcBef>
                <a:spcPts val="50"/>
              </a:spcBef>
            </a:pPr>
            <a:endParaRPr sz="3700">
              <a:latin typeface="华文琥珀"/>
              <a:cs typeface="华文琥珀"/>
            </a:endParaRPr>
          </a:p>
          <a:p>
            <a:pPr algn="ctr" marL="2047239" marR="1186815" indent="-2540">
              <a:lnSpc>
                <a:spcPct val="99100"/>
              </a:lnSpc>
            </a:pPr>
            <a:r>
              <a:rPr dirty="0" sz="2800" spc="-40">
                <a:latin typeface="宋体"/>
                <a:cs typeface="宋体"/>
              </a:rPr>
              <a:t>哈</a:t>
            </a:r>
            <a:r>
              <a:rPr dirty="0" sz="2800" spc="-40">
                <a:latin typeface="宋体"/>
                <a:cs typeface="宋体"/>
              </a:rPr>
              <a:t>尔</a:t>
            </a:r>
            <a:r>
              <a:rPr dirty="0" sz="2800" spc="-40">
                <a:latin typeface="宋体"/>
                <a:cs typeface="宋体"/>
              </a:rPr>
              <a:t>滨</a:t>
            </a:r>
            <a:r>
              <a:rPr dirty="0" sz="2800" spc="-40">
                <a:latin typeface="宋体"/>
                <a:cs typeface="宋体"/>
              </a:rPr>
              <a:t>工</a:t>
            </a:r>
            <a:r>
              <a:rPr dirty="0" sz="2800" spc="-40">
                <a:latin typeface="宋体"/>
                <a:cs typeface="宋体"/>
              </a:rPr>
              <a:t>业</a:t>
            </a:r>
            <a:r>
              <a:rPr dirty="0" sz="2800" spc="-40">
                <a:latin typeface="宋体"/>
                <a:cs typeface="宋体"/>
              </a:rPr>
              <a:t>大</a:t>
            </a:r>
            <a:r>
              <a:rPr dirty="0" sz="2800" spc="-50">
                <a:latin typeface="宋体"/>
                <a:cs typeface="宋体"/>
              </a:rPr>
              <a:t>学</a:t>
            </a:r>
            <a:r>
              <a:rPr dirty="0" sz="2800" spc="-50">
                <a:latin typeface="宋体"/>
                <a:cs typeface="宋体"/>
              </a:rPr>
              <a:t> </a:t>
            </a:r>
            <a:r>
              <a:rPr dirty="0" sz="2800" spc="-35">
                <a:latin typeface="宋体"/>
                <a:cs typeface="宋体"/>
              </a:rPr>
              <a:t>王</a:t>
            </a:r>
            <a:r>
              <a:rPr dirty="0" sz="2800" spc="-35">
                <a:latin typeface="宋体"/>
                <a:cs typeface="宋体"/>
              </a:rPr>
              <a:t>宏</a:t>
            </a:r>
            <a:r>
              <a:rPr dirty="0" sz="2800" spc="-50">
                <a:latin typeface="宋体"/>
                <a:cs typeface="宋体"/>
              </a:rPr>
              <a:t>志</a:t>
            </a:r>
            <a:r>
              <a:rPr dirty="0" sz="2800" spc="-50">
                <a:latin typeface="宋体"/>
                <a:cs typeface="宋体"/>
              </a:rPr>
              <a:t> </a:t>
            </a:r>
            <a:r>
              <a:rPr dirty="0" u="sng" sz="2800" spc="-10">
                <a:solidFill>
                  <a:srgbClr val="0000FF"/>
                </a:solidFill>
                <a:uFill>
                  <a:solidFill>
                    <a:srgbClr val="0000FF"/>
                  </a:solidFill>
                </a:uFill>
                <a:latin typeface="Calibri"/>
                <a:cs typeface="Calibri"/>
                <a:hlinkClick r:id="rId3"/>
              </a:rPr>
              <a:t>wangzh@hit.edu.cn</a:t>
            </a:r>
            <a:endParaRPr sz="2800">
              <a:latin typeface="Calibri"/>
              <a:cs typeface="Calibri"/>
            </a:endParaRPr>
          </a:p>
          <a:p>
            <a:pPr algn="ctr">
              <a:lnSpc>
                <a:spcPct val="100000"/>
              </a:lnSpc>
              <a:spcBef>
                <a:spcPts val="5"/>
              </a:spcBef>
            </a:pPr>
            <a:r>
              <a:rPr dirty="0" sz="2800" spc="-10">
                <a:latin typeface="Calibri"/>
                <a:cs typeface="Calibri"/>
                <a:hlinkClick r:id="rId4"/>
              </a:rPr>
              <a:t>http://homepage.hit.edu.cn/pages/wang</a:t>
            </a:r>
            <a:r>
              <a:rPr dirty="0" sz="2800" spc="-10">
                <a:latin typeface="Calibri"/>
                <a:cs typeface="Calibri"/>
              </a:rPr>
              <a:t>/</a:t>
            </a:r>
            <a:endParaRPr sz="28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6511925" y="1916176"/>
            <a:ext cx="0" cy="431800"/>
          </a:xfrm>
          <a:custGeom>
            <a:avLst/>
            <a:gdLst/>
            <a:ahLst/>
            <a:cxnLst/>
            <a:rect l="l" t="t" r="r" b="b"/>
            <a:pathLst>
              <a:path w="0" h="431800">
                <a:moveTo>
                  <a:pt x="0" y="0"/>
                </a:moveTo>
                <a:lnTo>
                  <a:pt x="0" y="431800"/>
                </a:lnTo>
              </a:path>
            </a:pathLst>
          </a:custGeom>
          <a:ln w="38100">
            <a:solidFill>
              <a:srgbClr val="000000"/>
            </a:solidFill>
          </a:ln>
        </p:spPr>
        <p:txBody>
          <a:bodyPr wrap="square" lIns="0" tIns="0" rIns="0" bIns="0" rtlCol="0"/>
          <a:lstStyle/>
          <a:p/>
        </p:txBody>
      </p:sp>
      <p:sp>
        <p:nvSpPr>
          <p:cNvPr id="3" name="object 3" descr=""/>
          <p:cNvSpPr/>
          <p:nvPr/>
        </p:nvSpPr>
        <p:spPr>
          <a:xfrm>
            <a:off x="6511925" y="2636773"/>
            <a:ext cx="0" cy="503555"/>
          </a:xfrm>
          <a:custGeom>
            <a:avLst/>
            <a:gdLst/>
            <a:ahLst/>
            <a:cxnLst/>
            <a:rect l="l" t="t" r="r" b="b"/>
            <a:pathLst>
              <a:path w="0" h="503555">
                <a:moveTo>
                  <a:pt x="0" y="0"/>
                </a:moveTo>
                <a:lnTo>
                  <a:pt x="0" y="503300"/>
                </a:lnTo>
              </a:path>
            </a:pathLst>
          </a:custGeom>
          <a:ln w="38100">
            <a:solidFill>
              <a:srgbClr val="000000"/>
            </a:solidFill>
          </a:ln>
        </p:spPr>
        <p:txBody>
          <a:bodyPr wrap="square" lIns="0" tIns="0" rIns="0" bIns="0" rtlCol="0"/>
          <a:lstStyle/>
          <a:p/>
        </p:txBody>
      </p:sp>
      <p:sp>
        <p:nvSpPr>
          <p:cNvPr id="4" name="object 4" descr=""/>
          <p:cNvSpPr/>
          <p:nvPr/>
        </p:nvSpPr>
        <p:spPr>
          <a:xfrm>
            <a:off x="6078601" y="3429000"/>
            <a:ext cx="360680" cy="574675"/>
          </a:xfrm>
          <a:custGeom>
            <a:avLst/>
            <a:gdLst/>
            <a:ahLst/>
            <a:cxnLst/>
            <a:rect l="l" t="t" r="r" b="b"/>
            <a:pathLst>
              <a:path w="360679" h="574675">
                <a:moveTo>
                  <a:pt x="360299" y="0"/>
                </a:moveTo>
                <a:lnTo>
                  <a:pt x="0" y="574675"/>
                </a:lnTo>
              </a:path>
            </a:pathLst>
          </a:custGeom>
          <a:ln w="38100">
            <a:solidFill>
              <a:srgbClr val="000000"/>
            </a:solidFill>
          </a:ln>
        </p:spPr>
        <p:txBody>
          <a:bodyPr wrap="square" lIns="0" tIns="0" rIns="0" bIns="0" rtlCol="0"/>
          <a:lstStyle/>
          <a:p/>
        </p:txBody>
      </p:sp>
      <p:sp>
        <p:nvSpPr>
          <p:cNvPr id="5" name="object 5" descr=""/>
          <p:cNvSpPr/>
          <p:nvPr/>
        </p:nvSpPr>
        <p:spPr>
          <a:xfrm>
            <a:off x="6654800" y="3429000"/>
            <a:ext cx="288925" cy="574675"/>
          </a:xfrm>
          <a:custGeom>
            <a:avLst/>
            <a:gdLst/>
            <a:ahLst/>
            <a:cxnLst/>
            <a:rect l="l" t="t" r="r" b="b"/>
            <a:pathLst>
              <a:path w="288925" h="574675">
                <a:moveTo>
                  <a:pt x="0" y="0"/>
                </a:moveTo>
                <a:lnTo>
                  <a:pt x="288925" y="574675"/>
                </a:lnTo>
              </a:path>
            </a:pathLst>
          </a:custGeom>
          <a:ln w="38100">
            <a:solidFill>
              <a:srgbClr val="000000"/>
            </a:solidFill>
          </a:ln>
        </p:spPr>
        <p:txBody>
          <a:bodyPr wrap="square" lIns="0" tIns="0" rIns="0" bIns="0" rtlCol="0"/>
          <a:lstStyle/>
          <a:p/>
        </p:txBody>
      </p:sp>
      <p:sp>
        <p:nvSpPr>
          <p:cNvPr id="6" name="object 6" descr=""/>
          <p:cNvSpPr/>
          <p:nvPr/>
        </p:nvSpPr>
        <p:spPr>
          <a:xfrm>
            <a:off x="5286375" y="2563876"/>
            <a:ext cx="1152525" cy="649605"/>
          </a:xfrm>
          <a:custGeom>
            <a:avLst/>
            <a:gdLst/>
            <a:ahLst/>
            <a:cxnLst/>
            <a:rect l="l" t="t" r="r" b="b"/>
            <a:pathLst>
              <a:path w="1152525" h="649605">
                <a:moveTo>
                  <a:pt x="1152525" y="0"/>
                </a:moveTo>
                <a:lnTo>
                  <a:pt x="0" y="649224"/>
                </a:lnTo>
              </a:path>
            </a:pathLst>
          </a:custGeom>
          <a:ln w="38100">
            <a:solidFill>
              <a:srgbClr val="000000"/>
            </a:solidFill>
          </a:ln>
        </p:spPr>
        <p:txBody>
          <a:bodyPr wrap="square" lIns="0" tIns="0" rIns="0" bIns="0" rtlCol="0"/>
          <a:lstStyle/>
          <a:p/>
        </p:txBody>
      </p:sp>
      <p:sp>
        <p:nvSpPr>
          <p:cNvPr id="7" name="object 7" descr=""/>
          <p:cNvSpPr/>
          <p:nvPr/>
        </p:nvSpPr>
        <p:spPr>
          <a:xfrm>
            <a:off x="6727825" y="2563876"/>
            <a:ext cx="935355" cy="649605"/>
          </a:xfrm>
          <a:custGeom>
            <a:avLst/>
            <a:gdLst/>
            <a:ahLst/>
            <a:cxnLst/>
            <a:rect l="l" t="t" r="r" b="b"/>
            <a:pathLst>
              <a:path w="935354" h="649605">
                <a:moveTo>
                  <a:pt x="0" y="0"/>
                </a:moveTo>
                <a:lnTo>
                  <a:pt x="935101" y="649224"/>
                </a:lnTo>
              </a:path>
            </a:pathLst>
          </a:custGeom>
          <a:ln w="38100">
            <a:solidFill>
              <a:srgbClr val="000000"/>
            </a:solidFill>
          </a:ln>
        </p:spPr>
        <p:txBody>
          <a:bodyPr wrap="square" lIns="0" tIns="0" rIns="0" bIns="0" rtlCol="0"/>
          <a:lstStyle/>
          <a:p/>
        </p:txBody>
      </p:sp>
      <p:sp>
        <p:nvSpPr>
          <p:cNvPr id="8" name="object 8" descr=""/>
          <p:cNvSpPr/>
          <p:nvPr/>
        </p:nvSpPr>
        <p:spPr>
          <a:xfrm>
            <a:off x="5215001" y="3500373"/>
            <a:ext cx="0" cy="431800"/>
          </a:xfrm>
          <a:custGeom>
            <a:avLst/>
            <a:gdLst/>
            <a:ahLst/>
            <a:cxnLst/>
            <a:rect l="l" t="t" r="r" b="b"/>
            <a:pathLst>
              <a:path w="0" h="431800">
                <a:moveTo>
                  <a:pt x="0" y="0"/>
                </a:moveTo>
                <a:lnTo>
                  <a:pt x="0" y="431800"/>
                </a:lnTo>
              </a:path>
            </a:pathLst>
          </a:custGeom>
          <a:ln w="38100">
            <a:solidFill>
              <a:srgbClr val="000000"/>
            </a:solidFill>
          </a:ln>
        </p:spPr>
        <p:txBody>
          <a:bodyPr wrap="square" lIns="0" tIns="0" rIns="0" bIns="0" rtlCol="0"/>
          <a:lstStyle/>
          <a:p/>
        </p:txBody>
      </p:sp>
      <p:sp>
        <p:nvSpPr>
          <p:cNvPr id="9" name="object 9" descr=""/>
          <p:cNvSpPr/>
          <p:nvPr/>
        </p:nvSpPr>
        <p:spPr>
          <a:xfrm>
            <a:off x="5215001" y="4292600"/>
            <a:ext cx="0" cy="503555"/>
          </a:xfrm>
          <a:custGeom>
            <a:avLst/>
            <a:gdLst/>
            <a:ahLst/>
            <a:cxnLst/>
            <a:rect l="l" t="t" r="r" b="b"/>
            <a:pathLst>
              <a:path w="0" h="503554">
                <a:moveTo>
                  <a:pt x="0" y="0"/>
                </a:moveTo>
                <a:lnTo>
                  <a:pt x="0" y="503300"/>
                </a:lnTo>
              </a:path>
            </a:pathLst>
          </a:custGeom>
          <a:ln w="38100">
            <a:solidFill>
              <a:srgbClr val="000000"/>
            </a:solidFill>
          </a:ln>
        </p:spPr>
        <p:txBody>
          <a:bodyPr wrap="square" lIns="0" tIns="0" rIns="0" bIns="0" rtlCol="0"/>
          <a:lstStyle/>
          <a:p/>
        </p:txBody>
      </p:sp>
      <p:sp>
        <p:nvSpPr>
          <p:cNvPr id="10" name="object 10" descr=""/>
          <p:cNvSpPr/>
          <p:nvPr/>
        </p:nvSpPr>
        <p:spPr>
          <a:xfrm>
            <a:off x="7735951" y="3500373"/>
            <a:ext cx="0" cy="431800"/>
          </a:xfrm>
          <a:custGeom>
            <a:avLst/>
            <a:gdLst/>
            <a:ahLst/>
            <a:cxnLst/>
            <a:rect l="l" t="t" r="r" b="b"/>
            <a:pathLst>
              <a:path w="0" h="431800">
                <a:moveTo>
                  <a:pt x="0" y="0"/>
                </a:moveTo>
                <a:lnTo>
                  <a:pt x="0" y="431800"/>
                </a:lnTo>
              </a:path>
            </a:pathLst>
          </a:custGeom>
          <a:ln w="38100">
            <a:solidFill>
              <a:srgbClr val="000000"/>
            </a:solidFill>
          </a:ln>
        </p:spPr>
        <p:txBody>
          <a:bodyPr wrap="square" lIns="0" tIns="0" rIns="0" bIns="0" rtlCol="0"/>
          <a:lstStyle/>
          <a:p/>
        </p:txBody>
      </p:sp>
      <p:sp>
        <p:nvSpPr>
          <p:cNvPr id="11" name="object 11" descr=""/>
          <p:cNvSpPr/>
          <p:nvPr/>
        </p:nvSpPr>
        <p:spPr>
          <a:xfrm>
            <a:off x="7735951" y="4292600"/>
            <a:ext cx="0" cy="647700"/>
          </a:xfrm>
          <a:custGeom>
            <a:avLst/>
            <a:gdLst/>
            <a:ahLst/>
            <a:cxnLst/>
            <a:rect l="l" t="t" r="r" b="b"/>
            <a:pathLst>
              <a:path w="0" h="647700">
                <a:moveTo>
                  <a:pt x="0" y="0"/>
                </a:moveTo>
                <a:lnTo>
                  <a:pt x="0" y="647700"/>
                </a:lnTo>
              </a:path>
            </a:pathLst>
          </a:custGeom>
          <a:ln w="38100">
            <a:solidFill>
              <a:srgbClr val="000000"/>
            </a:solidFill>
          </a:ln>
        </p:spPr>
        <p:txBody>
          <a:bodyPr wrap="square" lIns="0" tIns="0" rIns="0" bIns="0" rtlCol="0"/>
          <a:lstStyle/>
          <a:p/>
        </p:txBody>
      </p:sp>
      <p:grpSp>
        <p:nvGrpSpPr>
          <p:cNvPr id="12" name="object 12" descr=""/>
          <p:cNvGrpSpPr/>
          <p:nvPr/>
        </p:nvGrpSpPr>
        <p:grpSpPr>
          <a:xfrm>
            <a:off x="6237732" y="1406652"/>
            <a:ext cx="647700" cy="789940"/>
            <a:chOff x="6237732" y="1406652"/>
            <a:chExt cx="647700" cy="789940"/>
          </a:xfrm>
        </p:grpSpPr>
        <p:sp>
          <p:nvSpPr>
            <p:cNvPr id="13" name="object 13" descr=""/>
            <p:cNvSpPr/>
            <p:nvPr/>
          </p:nvSpPr>
          <p:spPr>
            <a:xfrm>
              <a:off x="6367526" y="1555750"/>
              <a:ext cx="360680" cy="360680"/>
            </a:xfrm>
            <a:custGeom>
              <a:avLst/>
              <a:gdLst/>
              <a:ahLst/>
              <a:cxnLst/>
              <a:rect l="l" t="t" r="r" b="b"/>
              <a:pathLst>
                <a:path w="360679" h="360680">
                  <a:moveTo>
                    <a:pt x="180085"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5"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5" y="0"/>
                  </a:lnTo>
                  <a:close/>
                </a:path>
              </a:pathLst>
            </a:custGeom>
            <a:solidFill>
              <a:srgbClr val="FFFF00"/>
            </a:solidFill>
          </p:spPr>
          <p:txBody>
            <a:bodyPr wrap="square" lIns="0" tIns="0" rIns="0" bIns="0" rtlCol="0"/>
            <a:lstStyle/>
            <a:p/>
          </p:txBody>
        </p:sp>
        <p:sp>
          <p:nvSpPr>
            <p:cNvPr id="14" name="object 14" descr=""/>
            <p:cNvSpPr/>
            <p:nvPr/>
          </p:nvSpPr>
          <p:spPr>
            <a:xfrm>
              <a:off x="6367526" y="1555750"/>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5"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5"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15" name="object 15" descr=""/>
            <p:cNvPicPr/>
            <p:nvPr/>
          </p:nvPicPr>
          <p:blipFill>
            <a:blip r:embed="rId2" cstate="print"/>
            <a:stretch>
              <a:fillRect/>
            </a:stretch>
          </p:blipFill>
          <p:spPr>
            <a:xfrm>
              <a:off x="6237732" y="1406652"/>
              <a:ext cx="647700" cy="789432"/>
            </a:xfrm>
            <a:prstGeom prst="rect">
              <a:avLst/>
            </a:prstGeom>
          </p:spPr>
        </p:pic>
      </p:grpSp>
      <p:sp>
        <p:nvSpPr>
          <p:cNvPr id="16" name="object 16" descr=""/>
          <p:cNvSpPr txBox="1"/>
          <p:nvPr/>
        </p:nvSpPr>
        <p:spPr>
          <a:xfrm>
            <a:off x="6446646" y="149821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1</a:t>
            </a:r>
            <a:endParaRPr sz="2800">
              <a:latin typeface="Times New Roman"/>
              <a:cs typeface="Times New Roman"/>
            </a:endParaRPr>
          </a:p>
        </p:txBody>
      </p:sp>
      <p:grpSp>
        <p:nvGrpSpPr>
          <p:cNvPr id="17" name="object 17" descr=""/>
          <p:cNvGrpSpPr/>
          <p:nvPr/>
        </p:nvGrpSpPr>
        <p:grpSpPr>
          <a:xfrm>
            <a:off x="6237732" y="2199132"/>
            <a:ext cx="647700" cy="789940"/>
            <a:chOff x="6237732" y="2199132"/>
            <a:chExt cx="647700" cy="789940"/>
          </a:xfrm>
        </p:grpSpPr>
        <p:sp>
          <p:nvSpPr>
            <p:cNvPr id="18" name="object 18" descr=""/>
            <p:cNvSpPr/>
            <p:nvPr/>
          </p:nvSpPr>
          <p:spPr>
            <a:xfrm>
              <a:off x="6367526" y="2347976"/>
              <a:ext cx="360680" cy="360680"/>
            </a:xfrm>
            <a:custGeom>
              <a:avLst/>
              <a:gdLst/>
              <a:ahLst/>
              <a:cxnLst/>
              <a:rect l="l" t="t" r="r" b="b"/>
              <a:pathLst>
                <a:path w="360679" h="360680">
                  <a:moveTo>
                    <a:pt x="180085"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5"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5" y="0"/>
                  </a:lnTo>
                  <a:close/>
                </a:path>
              </a:pathLst>
            </a:custGeom>
            <a:solidFill>
              <a:srgbClr val="FFFF00"/>
            </a:solidFill>
          </p:spPr>
          <p:txBody>
            <a:bodyPr wrap="square" lIns="0" tIns="0" rIns="0" bIns="0" rtlCol="0"/>
            <a:lstStyle/>
            <a:p/>
          </p:txBody>
        </p:sp>
        <p:sp>
          <p:nvSpPr>
            <p:cNvPr id="19" name="object 19" descr=""/>
            <p:cNvSpPr/>
            <p:nvPr/>
          </p:nvSpPr>
          <p:spPr>
            <a:xfrm>
              <a:off x="6367526" y="2347976"/>
              <a:ext cx="360680" cy="360680"/>
            </a:xfrm>
            <a:custGeom>
              <a:avLst/>
              <a:gdLst/>
              <a:ahLst/>
              <a:cxnLst/>
              <a:rect l="l" t="t" r="r" b="b"/>
              <a:pathLst>
                <a:path w="360679" h="360680">
                  <a:moveTo>
                    <a:pt x="0" y="180086"/>
                  </a:moveTo>
                  <a:lnTo>
                    <a:pt x="6434" y="132218"/>
                  </a:lnTo>
                  <a:lnTo>
                    <a:pt x="24590" y="89201"/>
                  </a:lnTo>
                  <a:lnTo>
                    <a:pt x="52752" y="52752"/>
                  </a:lnTo>
                  <a:lnTo>
                    <a:pt x="89201" y="24590"/>
                  </a:lnTo>
                  <a:lnTo>
                    <a:pt x="132218" y="6434"/>
                  </a:lnTo>
                  <a:lnTo>
                    <a:pt x="180085"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5"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3" cstate="print"/>
            <a:stretch>
              <a:fillRect/>
            </a:stretch>
          </p:blipFill>
          <p:spPr>
            <a:xfrm>
              <a:off x="6237732" y="2199132"/>
              <a:ext cx="647700" cy="789432"/>
            </a:xfrm>
            <a:prstGeom prst="rect">
              <a:avLst/>
            </a:prstGeom>
          </p:spPr>
        </p:pic>
      </p:grpSp>
      <p:sp>
        <p:nvSpPr>
          <p:cNvPr id="21" name="object 21" descr=""/>
          <p:cNvSpPr txBox="1"/>
          <p:nvPr/>
        </p:nvSpPr>
        <p:spPr>
          <a:xfrm>
            <a:off x="6446646" y="22903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22" name="object 22" descr=""/>
          <p:cNvGrpSpPr/>
          <p:nvPr/>
        </p:nvGrpSpPr>
        <p:grpSpPr>
          <a:xfrm>
            <a:off x="4869179" y="2991611"/>
            <a:ext cx="647700" cy="789940"/>
            <a:chOff x="4869179" y="2991611"/>
            <a:chExt cx="647700" cy="789940"/>
          </a:xfrm>
        </p:grpSpPr>
        <p:sp>
          <p:nvSpPr>
            <p:cNvPr id="23" name="object 23" descr=""/>
            <p:cNvSpPr/>
            <p:nvPr/>
          </p:nvSpPr>
          <p:spPr>
            <a:xfrm>
              <a:off x="4999100" y="3140074"/>
              <a:ext cx="360680" cy="360680"/>
            </a:xfrm>
            <a:custGeom>
              <a:avLst/>
              <a:gdLst/>
              <a:ahLst/>
              <a:cxnLst/>
              <a:rect l="l" t="t" r="r" b="b"/>
              <a:pathLst>
                <a:path w="360679" h="360679">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00"/>
            </a:solidFill>
          </p:spPr>
          <p:txBody>
            <a:bodyPr wrap="square" lIns="0" tIns="0" rIns="0" bIns="0" rtlCol="0"/>
            <a:lstStyle/>
            <a:p/>
          </p:txBody>
        </p:sp>
        <p:sp>
          <p:nvSpPr>
            <p:cNvPr id="24" name="object 24" descr=""/>
            <p:cNvSpPr/>
            <p:nvPr/>
          </p:nvSpPr>
          <p:spPr>
            <a:xfrm>
              <a:off x="4999100" y="3140074"/>
              <a:ext cx="360680" cy="360680"/>
            </a:xfrm>
            <a:custGeom>
              <a:avLst/>
              <a:gdLst/>
              <a:ahLst/>
              <a:cxnLst/>
              <a:rect l="l" t="t" r="r" b="b"/>
              <a:pathLst>
                <a:path w="360679" h="360679">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25" name="object 25" descr=""/>
            <p:cNvPicPr/>
            <p:nvPr/>
          </p:nvPicPr>
          <p:blipFill>
            <a:blip r:embed="rId4" cstate="print"/>
            <a:stretch>
              <a:fillRect/>
            </a:stretch>
          </p:blipFill>
          <p:spPr>
            <a:xfrm>
              <a:off x="4869179" y="2991611"/>
              <a:ext cx="647700" cy="789432"/>
            </a:xfrm>
            <a:prstGeom prst="rect">
              <a:avLst/>
            </a:prstGeom>
          </p:spPr>
        </p:pic>
      </p:grpSp>
      <p:sp>
        <p:nvSpPr>
          <p:cNvPr id="26" name="object 26" descr=""/>
          <p:cNvSpPr txBox="1"/>
          <p:nvPr/>
        </p:nvSpPr>
        <p:spPr>
          <a:xfrm>
            <a:off x="5078095" y="308279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27" name="object 27" descr=""/>
          <p:cNvGrpSpPr/>
          <p:nvPr/>
        </p:nvGrpSpPr>
        <p:grpSpPr>
          <a:xfrm>
            <a:off x="6237732" y="2991611"/>
            <a:ext cx="647700" cy="789940"/>
            <a:chOff x="6237732" y="2991611"/>
            <a:chExt cx="647700" cy="789940"/>
          </a:xfrm>
        </p:grpSpPr>
        <p:sp>
          <p:nvSpPr>
            <p:cNvPr id="28" name="object 28" descr=""/>
            <p:cNvSpPr/>
            <p:nvPr/>
          </p:nvSpPr>
          <p:spPr>
            <a:xfrm>
              <a:off x="6367526" y="3140074"/>
              <a:ext cx="360680" cy="360680"/>
            </a:xfrm>
            <a:custGeom>
              <a:avLst/>
              <a:gdLst/>
              <a:ahLst/>
              <a:cxnLst/>
              <a:rect l="l" t="t" r="r" b="b"/>
              <a:pathLst>
                <a:path w="360679" h="360679">
                  <a:moveTo>
                    <a:pt x="180085"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5"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5" y="0"/>
                  </a:lnTo>
                  <a:close/>
                </a:path>
              </a:pathLst>
            </a:custGeom>
            <a:solidFill>
              <a:srgbClr val="FFFF00"/>
            </a:solidFill>
          </p:spPr>
          <p:txBody>
            <a:bodyPr wrap="square" lIns="0" tIns="0" rIns="0" bIns="0" rtlCol="0"/>
            <a:lstStyle/>
            <a:p/>
          </p:txBody>
        </p:sp>
        <p:sp>
          <p:nvSpPr>
            <p:cNvPr id="29" name="object 29" descr=""/>
            <p:cNvSpPr/>
            <p:nvPr/>
          </p:nvSpPr>
          <p:spPr>
            <a:xfrm>
              <a:off x="6367526" y="3140074"/>
              <a:ext cx="360680" cy="360680"/>
            </a:xfrm>
            <a:custGeom>
              <a:avLst/>
              <a:gdLst/>
              <a:ahLst/>
              <a:cxnLst/>
              <a:rect l="l" t="t" r="r" b="b"/>
              <a:pathLst>
                <a:path w="360679" h="360679">
                  <a:moveTo>
                    <a:pt x="0" y="180212"/>
                  </a:moveTo>
                  <a:lnTo>
                    <a:pt x="6434" y="132291"/>
                  </a:lnTo>
                  <a:lnTo>
                    <a:pt x="24590" y="89238"/>
                  </a:lnTo>
                  <a:lnTo>
                    <a:pt x="52752" y="52768"/>
                  </a:lnTo>
                  <a:lnTo>
                    <a:pt x="89201" y="24595"/>
                  </a:lnTo>
                  <a:lnTo>
                    <a:pt x="132218" y="6434"/>
                  </a:lnTo>
                  <a:lnTo>
                    <a:pt x="180085"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5"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30" name="object 30" descr=""/>
            <p:cNvPicPr/>
            <p:nvPr/>
          </p:nvPicPr>
          <p:blipFill>
            <a:blip r:embed="rId5" cstate="print"/>
            <a:stretch>
              <a:fillRect/>
            </a:stretch>
          </p:blipFill>
          <p:spPr>
            <a:xfrm>
              <a:off x="6237732" y="2991611"/>
              <a:ext cx="647700" cy="789432"/>
            </a:xfrm>
            <a:prstGeom prst="rect">
              <a:avLst/>
            </a:prstGeom>
          </p:spPr>
        </p:pic>
      </p:grpSp>
      <p:sp>
        <p:nvSpPr>
          <p:cNvPr id="31" name="object 31" descr=""/>
          <p:cNvSpPr txBox="1"/>
          <p:nvPr/>
        </p:nvSpPr>
        <p:spPr>
          <a:xfrm>
            <a:off x="6446646" y="308279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32" name="object 32" descr=""/>
          <p:cNvGrpSpPr/>
          <p:nvPr/>
        </p:nvGrpSpPr>
        <p:grpSpPr>
          <a:xfrm>
            <a:off x="7461504" y="2991611"/>
            <a:ext cx="647700" cy="789940"/>
            <a:chOff x="7461504" y="2991611"/>
            <a:chExt cx="647700" cy="789940"/>
          </a:xfrm>
        </p:grpSpPr>
        <p:sp>
          <p:nvSpPr>
            <p:cNvPr id="33" name="object 33" descr=""/>
            <p:cNvSpPr/>
            <p:nvPr/>
          </p:nvSpPr>
          <p:spPr>
            <a:xfrm>
              <a:off x="7591425" y="3140074"/>
              <a:ext cx="360680" cy="360680"/>
            </a:xfrm>
            <a:custGeom>
              <a:avLst/>
              <a:gdLst/>
              <a:ahLst/>
              <a:cxnLst/>
              <a:rect l="l" t="t" r="r" b="b"/>
              <a:pathLst>
                <a:path w="360679" h="360679">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FFFF00"/>
            </a:solidFill>
          </p:spPr>
          <p:txBody>
            <a:bodyPr wrap="square" lIns="0" tIns="0" rIns="0" bIns="0" rtlCol="0"/>
            <a:lstStyle/>
            <a:p/>
          </p:txBody>
        </p:sp>
        <p:sp>
          <p:nvSpPr>
            <p:cNvPr id="34" name="object 34" descr=""/>
            <p:cNvSpPr/>
            <p:nvPr/>
          </p:nvSpPr>
          <p:spPr>
            <a:xfrm>
              <a:off x="7591425" y="3140074"/>
              <a:ext cx="360680" cy="360680"/>
            </a:xfrm>
            <a:custGeom>
              <a:avLst/>
              <a:gdLst/>
              <a:ahLst/>
              <a:cxnLst/>
              <a:rect l="l" t="t" r="r" b="b"/>
              <a:pathLst>
                <a:path w="360679" h="360679">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35" name="object 35" descr=""/>
            <p:cNvPicPr/>
            <p:nvPr/>
          </p:nvPicPr>
          <p:blipFill>
            <a:blip r:embed="rId6" cstate="print"/>
            <a:stretch>
              <a:fillRect/>
            </a:stretch>
          </p:blipFill>
          <p:spPr>
            <a:xfrm>
              <a:off x="7461504" y="2991611"/>
              <a:ext cx="647700" cy="789432"/>
            </a:xfrm>
            <a:prstGeom prst="rect">
              <a:avLst/>
            </a:prstGeom>
          </p:spPr>
        </p:pic>
      </p:grpSp>
      <p:sp>
        <p:nvSpPr>
          <p:cNvPr id="36" name="object 36" descr=""/>
          <p:cNvSpPr txBox="1"/>
          <p:nvPr/>
        </p:nvSpPr>
        <p:spPr>
          <a:xfrm>
            <a:off x="7670672" y="308279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37" name="object 37" descr=""/>
          <p:cNvGrpSpPr/>
          <p:nvPr/>
        </p:nvGrpSpPr>
        <p:grpSpPr>
          <a:xfrm>
            <a:off x="4869179" y="3784091"/>
            <a:ext cx="647700" cy="789940"/>
            <a:chOff x="4869179" y="3784091"/>
            <a:chExt cx="647700" cy="789940"/>
          </a:xfrm>
        </p:grpSpPr>
        <p:sp>
          <p:nvSpPr>
            <p:cNvPr id="38" name="object 38" descr=""/>
            <p:cNvSpPr/>
            <p:nvPr/>
          </p:nvSpPr>
          <p:spPr>
            <a:xfrm>
              <a:off x="4999100" y="3932300"/>
              <a:ext cx="360680" cy="360680"/>
            </a:xfrm>
            <a:custGeom>
              <a:avLst/>
              <a:gdLst/>
              <a:ahLst/>
              <a:cxnLst/>
              <a:rect l="l" t="t" r="r" b="b"/>
              <a:pathLst>
                <a:path w="360679" h="360679">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FFFF00"/>
            </a:solidFill>
          </p:spPr>
          <p:txBody>
            <a:bodyPr wrap="square" lIns="0" tIns="0" rIns="0" bIns="0" rtlCol="0"/>
            <a:lstStyle/>
            <a:p/>
          </p:txBody>
        </p:sp>
        <p:sp>
          <p:nvSpPr>
            <p:cNvPr id="39" name="object 39" descr=""/>
            <p:cNvSpPr/>
            <p:nvPr/>
          </p:nvSpPr>
          <p:spPr>
            <a:xfrm>
              <a:off x="4999100" y="3932300"/>
              <a:ext cx="360680" cy="360680"/>
            </a:xfrm>
            <a:custGeom>
              <a:avLst/>
              <a:gdLst/>
              <a:ahLst/>
              <a:cxnLst/>
              <a:rect l="l" t="t" r="r" b="b"/>
              <a:pathLst>
                <a:path w="360679" h="360679">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40" name="object 40" descr=""/>
            <p:cNvPicPr/>
            <p:nvPr/>
          </p:nvPicPr>
          <p:blipFill>
            <a:blip r:embed="rId7" cstate="print"/>
            <a:stretch>
              <a:fillRect/>
            </a:stretch>
          </p:blipFill>
          <p:spPr>
            <a:xfrm>
              <a:off x="4869179" y="3784091"/>
              <a:ext cx="647700" cy="789432"/>
            </a:xfrm>
            <a:prstGeom prst="rect">
              <a:avLst/>
            </a:prstGeom>
          </p:spPr>
        </p:pic>
      </p:grpSp>
      <p:grpSp>
        <p:nvGrpSpPr>
          <p:cNvPr id="41" name="object 41" descr=""/>
          <p:cNvGrpSpPr/>
          <p:nvPr/>
        </p:nvGrpSpPr>
        <p:grpSpPr>
          <a:xfrm>
            <a:off x="7461504" y="3784091"/>
            <a:ext cx="647700" cy="789940"/>
            <a:chOff x="7461504" y="3784091"/>
            <a:chExt cx="647700" cy="789940"/>
          </a:xfrm>
        </p:grpSpPr>
        <p:sp>
          <p:nvSpPr>
            <p:cNvPr id="42" name="object 42" descr=""/>
            <p:cNvSpPr/>
            <p:nvPr/>
          </p:nvSpPr>
          <p:spPr>
            <a:xfrm>
              <a:off x="7591425" y="3932300"/>
              <a:ext cx="360680" cy="360680"/>
            </a:xfrm>
            <a:custGeom>
              <a:avLst/>
              <a:gdLst/>
              <a:ahLst/>
              <a:cxnLst/>
              <a:rect l="l" t="t" r="r" b="b"/>
              <a:pathLst>
                <a:path w="360679" h="360679">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FFFF00"/>
            </a:solidFill>
          </p:spPr>
          <p:txBody>
            <a:bodyPr wrap="square" lIns="0" tIns="0" rIns="0" bIns="0" rtlCol="0"/>
            <a:lstStyle/>
            <a:p/>
          </p:txBody>
        </p:sp>
        <p:sp>
          <p:nvSpPr>
            <p:cNvPr id="43" name="object 43" descr=""/>
            <p:cNvSpPr/>
            <p:nvPr/>
          </p:nvSpPr>
          <p:spPr>
            <a:xfrm>
              <a:off x="7591425" y="3932300"/>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44" name="object 44" descr=""/>
            <p:cNvPicPr/>
            <p:nvPr/>
          </p:nvPicPr>
          <p:blipFill>
            <a:blip r:embed="rId8" cstate="print"/>
            <a:stretch>
              <a:fillRect/>
            </a:stretch>
          </p:blipFill>
          <p:spPr>
            <a:xfrm>
              <a:off x="7461504" y="3784091"/>
              <a:ext cx="647700" cy="789432"/>
            </a:xfrm>
            <a:prstGeom prst="rect">
              <a:avLst/>
            </a:prstGeom>
          </p:spPr>
        </p:pic>
      </p:grpSp>
      <p:grpSp>
        <p:nvGrpSpPr>
          <p:cNvPr id="45" name="object 45" descr=""/>
          <p:cNvGrpSpPr/>
          <p:nvPr/>
        </p:nvGrpSpPr>
        <p:grpSpPr>
          <a:xfrm>
            <a:off x="6669023" y="3784091"/>
            <a:ext cx="647700" cy="789940"/>
            <a:chOff x="6669023" y="3784091"/>
            <a:chExt cx="647700" cy="789940"/>
          </a:xfrm>
        </p:grpSpPr>
        <p:sp>
          <p:nvSpPr>
            <p:cNvPr id="46" name="object 46" descr=""/>
            <p:cNvSpPr/>
            <p:nvPr/>
          </p:nvSpPr>
          <p:spPr>
            <a:xfrm>
              <a:off x="6799325" y="3932300"/>
              <a:ext cx="360680" cy="360680"/>
            </a:xfrm>
            <a:custGeom>
              <a:avLst/>
              <a:gdLst/>
              <a:ahLst/>
              <a:cxnLst/>
              <a:rect l="l" t="t" r="r" b="b"/>
              <a:pathLst>
                <a:path w="360679" h="360679">
                  <a:moveTo>
                    <a:pt x="180085"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5"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5" y="0"/>
                  </a:lnTo>
                  <a:close/>
                </a:path>
              </a:pathLst>
            </a:custGeom>
            <a:solidFill>
              <a:srgbClr val="663300"/>
            </a:solidFill>
          </p:spPr>
          <p:txBody>
            <a:bodyPr wrap="square" lIns="0" tIns="0" rIns="0" bIns="0" rtlCol="0"/>
            <a:lstStyle/>
            <a:p/>
          </p:txBody>
        </p:sp>
        <p:sp>
          <p:nvSpPr>
            <p:cNvPr id="47" name="object 47" descr=""/>
            <p:cNvSpPr/>
            <p:nvPr/>
          </p:nvSpPr>
          <p:spPr>
            <a:xfrm>
              <a:off x="6799325" y="3932300"/>
              <a:ext cx="360680" cy="360680"/>
            </a:xfrm>
            <a:custGeom>
              <a:avLst/>
              <a:gdLst/>
              <a:ahLst/>
              <a:cxnLst/>
              <a:rect l="l" t="t" r="r" b="b"/>
              <a:pathLst>
                <a:path w="360679" h="360679">
                  <a:moveTo>
                    <a:pt x="0" y="180086"/>
                  </a:moveTo>
                  <a:lnTo>
                    <a:pt x="6434" y="132218"/>
                  </a:lnTo>
                  <a:lnTo>
                    <a:pt x="24590" y="89201"/>
                  </a:lnTo>
                  <a:lnTo>
                    <a:pt x="52752" y="52752"/>
                  </a:lnTo>
                  <a:lnTo>
                    <a:pt x="89201" y="24590"/>
                  </a:lnTo>
                  <a:lnTo>
                    <a:pt x="132218" y="6434"/>
                  </a:lnTo>
                  <a:lnTo>
                    <a:pt x="180085"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5"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48" name="object 48" descr=""/>
            <p:cNvPicPr/>
            <p:nvPr/>
          </p:nvPicPr>
          <p:blipFill>
            <a:blip r:embed="rId9" cstate="print"/>
            <a:stretch>
              <a:fillRect/>
            </a:stretch>
          </p:blipFill>
          <p:spPr>
            <a:xfrm>
              <a:off x="6669023" y="3784091"/>
              <a:ext cx="647700" cy="789432"/>
            </a:xfrm>
            <a:prstGeom prst="rect">
              <a:avLst/>
            </a:prstGeom>
          </p:spPr>
        </p:pic>
      </p:grpSp>
      <p:sp>
        <p:nvSpPr>
          <p:cNvPr id="49" name="object 49" descr=""/>
          <p:cNvSpPr txBox="1"/>
          <p:nvPr/>
        </p:nvSpPr>
        <p:spPr>
          <a:xfrm>
            <a:off x="6878573" y="3874973"/>
            <a:ext cx="995680" cy="452120"/>
          </a:xfrm>
          <a:prstGeom prst="rect">
            <a:avLst/>
          </a:prstGeom>
        </p:spPr>
        <p:txBody>
          <a:bodyPr wrap="square" lIns="0" tIns="12065" rIns="0" bIns="0" rtlCol="0" vert="horz">
            <a:spAutoFit/>
          </a:bodyPr>
          <a:lstStyle/>
          <a:p>
            <a:pPr marL="12700">
              <a:lnSpc>
                <a:spcPct val="100000"/>
              </a:lnSpc>
              <a:spcBef>
                <a:spcPts val="95"/>
              </a:spcBef>
              <a:tabLst>
                <a:tab pos="804545" algn="l"/>
              </a:tabLst>
            </a:pPr>
            <a:r>
              <a:rPr dirty="0" sz="2800" spc="-50" b="1">
                <a:solidFill>
                  <a:srgbClr val="FFFF99"/>
                </a:solidFill>
                <a:latin typeface="Times New Roman"/>
                <a:cs typeface="Times New Roman"/>
              </a:rPr>
              <a:t>5</a:t>
            </a:r>
            <a:r>
              <a:rPr dirty="0" sz="2800" b="1">
                <a:solidFill>
                  <a:srgbClr val="FFFF99"/>
                </a:solidFill>
                <a:latin typeface="Times New Roman"/>
                <a:cs typeface="Times New Roman"/>
              </a:rPr>
              <a:t>	</a:t>
            </a:r>
            <a:r>
              <a:rPr dirty="0" sz="2800" spc="-50" b="1">
                <a:latin typeface="Times New Roman"/>
                <a:cs typeface="Times New Roman"/>
              </a:rPr>
              <a:t>4</a:t>
            </a:r>
            <a:endParaRPr sz="2800">
              <a:latin typeface="Times New Roman"/>
              <a:cs typeface="Times New Roman"/>
            </a:endParaRPr>
          </a:p>
        </p:txBody>
      </p:sp>
      <p:grpSp>
        <p:nvGrpSpPr>
          <p:cNvPr id="50" name="object 50" descr=""/>
          <p:cNvGrpSpPr/>
          <p:nvPr/>
        </p:nvGrpSpPr>
        <p:grpSpPr>
          <a:xfrm>
            <a:off x="5733288" y="3784091"/>
            <a:ext cx="647700" cy="789940"/>
            <a:chOff x="5733288" y="3784091"/>
            <a:chExt cx="647700" cy="789940"/>
          </a:xfrm>
        </p:grpSpPr>
        <p:sp>
          <p:nvSpPr>
            <p:cNvPr id="51" name="object 51" descr=""/>
            <p:cNvSpPr/>
            <p:nvPr/>
          </p:nvSpPr>
          <p:spPr>
            <a:xfrm>
              <a:off x="5862701" y="3932300"/>
              <a:ext cx="360680" cy="360680"/>
            </a:xfrm>
            <a:custGeom>
              <a:avLst/>
              <a:gdLst/>
              <a:ahLst/>
              <a:cxnLst/>
              <a:rect l="l" t="t" r="r" b="b"/>
              <a:pathLst>
                <a:path w="360679" h="360679">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663300"/>
            </a:solidFill>
          </p:spPr>
          <p:txBody>
            <a:bodyPr wrap="square" lIns="0" tIns="0" rIns="0" bIns="0" rtlCol="0"/>
            <a:lstStyle/>
            <a:p/>
          </p:txBody>
        </p:sp>
        <p:sp>
          <p:nvSpPr>
            <p:cNvPr id="52" name="object 52" descr=""/>
            <p:cNvSpPr/>
            <p:nvPr/>
          </p:nvSpPr>
          <p:spPr>
            <a:xfrm>
              <a:off x="5862701" y="3932300"/>
              <a:ext cx="360680" cy="360680"/>
            </a:xfrm>
            <a:custGeom>
              <a:avLst/>
              <a:gdLst/>
              <a:ahLst/>
              <a:cxnLst/>
              <a:rect l="l" t="t" r="r" b="b"/>
              <a:pathLst>
                <a:path w="360679" h="360679">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53" name="object 53" descr=""/>
            <p:cNvPicPr/>
            <p:nvPr/>
          </p:nvPicPr>
          <p:blipFill>
            <a:blip r:embed="rId10" cstate="print"/>
            <a:stretch>
              <a:fillRect/>
            </a:stretch>
          </p:blipFill>
          <p:spPr>
            <a:xfrm>
              <a:off x="5733288" y="3784091"/>
              <a:ext cx="647700" cy="789432"/>
            </a:xfrm>
            <a:prstGeom prst="rect">
              <a:avLst/>
            </a:prstGeom>
          </p:spPr>
        </p:pic>
      </p:grpSp>
      <p:sp>
        <p:nvSpPr>
          <p:cNvPr id="54" name="object 54" descr=""/>
          <p:cNvSpPr txBox="1"/>
          <p:nvPr/>
        </p:nvSpPr>
        <p:spPr>
          <a:xfrm>
            <a:off x="5078095" y="3874973"/>
            <a:ext cx="1067435" cy="452120"/>
          </a:xfrm>
          <a:prstGeom prst="rect">
            <a:avLst/>
          </a:prstGeom>
        </p:spPr>
        <p:txBody>
          <a:bodyPr wrap="square" lIns="0" tIns="12065" rIns="0" bIns="0" rtlCol="0" vert="horz">
            <a:spAutoFit/>
          </a:bodyPr>
          <a:lstStyle/>
          <a:p>
            <a:pPr marL="12700">
              <a:lnSpc>
                <a:spcPct val="100000"/>
              </a:lnSpc>
              <a:spcBef>
                <a:spcPts val="95"/>
              </a:spcBef>
              <a:tabLst>
                <a:tab pos="876300" algn="l"/>
              </a:tabLst>
            </a:pPr>
            <a:r>
              <a:rPr dirty="0" sz="2800" spc="-50" b="1">
                <a:latin typeface="Times New Roman"/>
                <a:cs typeface="Times New Roman"/>
              </a:rPr>
              <a:t>4</a:t>
            </a:r>
            <a:r>
              <a:rPr dirty="0" sz="2800" b="1">
                <a:latin typeface="Times New Roman"/>
                <a:cs typeface="Times New Roman"/>
              </a:rPr>
              <a:t>	</a:t>
            </a:r>
            <a:r>
              <a:rPr dirty="0" sz="2800" spc="-50" b="1">
                <a:solidFill>
                  <a:srgbClr val="FFFF99"/>
                </a:solidFill>
                <a:latin typeface="Times New Roman"/>
                <a:cs typeface="Times New Roman"/>
              </a:rPr>
              <a:t>3</a:t>
            </a:r>
            <a:endParaRPr sz="2800">
              <a:latin typeface="Times New Roman"/>
              <a:cs typeface="Times New Roman"/>
            </a:endParaRPr>
          </a:p>
        </p:txBody>
      </p:sp>
      <p:grpSp>
        <p:nvGrpSpPr>
          <p:cNvPr id="55" name="object 55" descr=""/>
          <p:cNvGrpSpPr/>
          <p:nvPr/>
        </p:nvGrpSpPr>
        <p:grpSpPr>
          <a:xfrm>
            <a:off x="7461504" y="4719828"/>
            <a:ext cx="647700" cy="789940"/>
            <a:chOff x="7461504" y="4719828"/>
            <a:chExt cx="647700" cy="789940"/>
          </a:xfrm>
        </p:grpSpPr>
        <p:sp>
          <p:nvSpPr>
            <p:cNvPr id="56" name="object 56" descr=""/>
            <p:cNvSpPr/>
            <p:nvPr/>
          </p:nvSpPr>
          <p:spPr>
            <a:xfrm>
              <a:off x="7591425" y="4868799"/>
              <a:ext cx="360680" cy="360680"/>
            </a:xfrm>
            <a:custGeom>
              <a:avLst/>
              <a:gdLst/>
              <a:ahLst/>
              <a:cxnLst/>
              <a:rect l="l" t="t" r="r" b="b"/>
              <a:pathLst>
                <a:path w="360679" h="360679">
                  <a:moveTo>
                    <a:pt x="180213"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3"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3" y="0"/>
                  </a:lnTo>
                  <a:close/>
                </a:path>
              </a:pathLst>
            </a:custGeom>
            <a:solidFill>
              <a:srgbClr val="663300"/>
            </a:solidFill>
          </p:spPr>
          <p:txBody>
            <a:bodyPr wrap="square" lIns="0" tIns="0" rIns="0" bIns="0" rtlCol="0"/>
            <a:lstStyle/>
            <a:p/>
          </p:txBody>
        </p:sp>
        <p:sp>
          <p:nvSpPr>
            <p:cNvPr id="57" name="object 57" descr=""/>
            <p:cNvSpPr/>
            <p:nvPr/>
          </p:nvSpPr>
          <p:spPr>
            <a:xfrm>
              <a:off x="7591425" y="48687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3"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3"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58" name="object 58" descr=""/>
            <p:cNvPicPr/>
            <p:nvPr/>
          </p:nvPicPr>
          <p:blipFill>
            <a:blip r:embed="rId11" cstate="print"/>
            <a:stretch>
              <a:fillRect/>
            </a:stretch>
          </p:blipFill>
          <p:spPr>
            <a:xfrm>
              <a:off x="7461504" y="4719828"/>
              <a:ext cx="647700" cy="789432"/>
            </a:xfrm>
            <a:prstGeom prst="rect">
              <a:avLst/>
            </a:prstGeom>
          </p:spPr>
        </p:pic>
      </p:grpSp>
      <p:sp>
        <p:nvSpPr>
          <p:cNvPr id="59" name="object 59" descr=""/>
          <p:cNvSpPr txBox="1"/>
          <p:nvPr/>
        </p:nvSpPr>
        <p:spPr>
          <a:xfrm>
            <a:off x="7670672" y="481202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99"/>
                </a:solidFill>
                <a:latin typeface="Times New Roman"/>
                <a:cs typeface="Times New Roman"/>
              </a:rPr>
              <a:t>3</a:t>
            </a:r>
            <a:endParaRPr sz="2800">
              <a:latin typeface="Times New Roman"/>
              <a:cs typeface="Times New Roman"/>
            </a:endParaRPr>
          </a:p>
        </p:txBody>
      </p:sp>
      <p:grpSp>
        <p:nvGrpSpPr>
          <p:cNvPr id="60" name="object 60" descr=""/>
          <p:cNvGrpSpPr/>
          <p:nvPr/>
        </p:nvGrpSpPr>
        <p:grpSpPr>
          <a:xfrm>
            <a:off x="4869179" y="4646676"/>
            <a:ext cx="647700" cy="789940"/>
            <a:chOff x="4869179" y="4646676"/>
            <a:chExt cx="647700" cy="789940"/>
          </a:xfrm>
        </p:grpSpPr>
        <p:sp>
          <p:nvSpPr>
            <p:cNvPr id="61" name="object 61" descr=""/>
            <p:cNvSpPr/>
            <p:nvPr/>
          </p:nvSpPr>
          <p:spPr>
            <a:xfrm>
              <a:off x="4999100" y="4795774"/>
              <a:ext cx="360680" cy="360680"/>
            </a:xfrm>
            <a:custGeom>
              <a:avLst/>
              <a:gdLst/>
              <a:ahLst/>
              <a:cxnLst/>
              <a:rect l="l" t="t" r="r" b="b"/>
              <a:pathLst>
                <a:path w="360679" h="360679">
                  <a:moveTo>
                    <a:pt x="180086" y="0"/>
                  </a:moveTo>
                  <a:lnTo>
                    <a:pt x="132218" y="6443"/>
                  </a:lnTo>
                  <a:lnTo>
                    <a:pt x="89201" y="24623"/>
                  </a:lnTo>
                  <a:lnTo>
                    <a:pt x="52752" y="52816"/>
                  </a:lnTo>
                  <a:lnTo>
                    <a:pt x="24590" y="89295"/>
                  </a:lnTo>
                  <a:lnTo>
                    <a:pt x="6434" y="132335"/>
                  </a:lnTo>
                  <a:lnTo>
                    <a:pt x="0" y="180212"/>
                  </a:lnTo>
                  <a:lnTo>
                    <a:pt x="6434" y="228134"/>
                  </a:lnTo>
                  <a:lnTo>
                    <a:pt x="24590" y="271187"/>
                  </a:lnTo>
                  <a:lnTo>
                    <a:pt x="52752" y="307657"/>
                  </a:lnTo>
                  <a:lnTo>
                    <a:pt x="89201" y="335830"/>
                  </a:lnTo>
                  <a:lnTo>
                    <a:pt x="132218" y="353991"/>
                  </a:lnTo>
                  <a:lnTo>
                    <a:pt x="180086" y="360425"/>
                  </a:lnTo>
                  <a:lnTo>
                    <a:pt x="228007" y="353991"/>
                  </a:lnTo>
                  <a:lnTo>
                    <a:pt x="271060" y="335830"/>
                  </a:lnTo>
                  <a:lnTo>
                    <a:pt x="307530" y="307657"/>
                  </a:lnTo>
                  <a:lnTo>
                    <a:pt x="335703" y="271187"/>
                  </a:lnTo>
                  <a:lnTo>
                    <a:pt x="353864" y="228134"/>
                  </a:lnTo>
                  <a:lnTo>
                    <a:pt x="360299" y="180212"/>
                  </a:lnTo>
                  <a:lnTo>
                    <a:pt x="353864" y="132335"/>
                  </a:lnTo>
                  <a:lnTo>
                    <a:pt x="335703" y="89295"/>
                  </a:lnTo>
                  <a:lnTo>
                    <a:pt x="307530" y="52816"/>
                  </a:lnTo>
                  <a:lnTo>
                    <a:pt x="271060" y="24623"/>
                  </a:lnTo>
                  <a:lnTo>
                    <a:pt x="228007" y="6443"/>
                  </a:lnTo>
                  <a:lnTo>
                    <a:pt x="180086" y="0"/>
                  </a:lnTo>
                  <a:close/>
                </a:path>
              </a:pathLst>
            </a:custGeom>
            <a:solidFill>
              <a:srgbClr val="663300"/>
            </a:solidFill>
          </p:spPr>
          <p:txBody>
            <a:bodyPr wrap="square" lIns="0" tIns="0" rIns="0" bIns="0" rtlCol="0"/>
            <a:lstStyle/>
            <a:p/>
          </p:txBody>
        </p:sp>
        <p:sp>
          <p:nvSpPr>
            <p:cNvPr id="62" name="object 62" descr=""/>
            <p:cNvSpPr/>
            <p:nvPr/>
          </p:nvSpPr>
          <p:spPr>
            <a:xfrm>
              <a:off x="4999100" y="4795774"/>
              <a:ext cx="360680" cy="360680"/>
            </a:xfrm>
            <a:custGeom>
              <a:avLst/>
              <a:gdLst/>
              <a:ahLst/>
              <a:cxnLst/>
              <a:rect l="l" t="t" r="r" b="b"/>
              <a:pathLst>
                <a:path w="360679" h="360679">
                  <a:moveTo>
                    <a:pt x="0" y="180212"/>
                  </a:moveTo>
                  <a:lnTo>
                    <a:pt x="6434" y="132335"/>
                  </a:lnTo>
                  <a:lnTo>
                    <a:pt x="24590" y="89295"/>
                  </a:lnTo>
                  <a:lnTo>
                    <a:pt x="52752" y="52816"/>
                  </a:lnTo>
                  <a:lnTo>
                    <a:pt x="89201" y="24623"/>
                  </a:lnTo>
                  <a:lnTo>
                    <a:pt x="132218" y="6443"/>
                  </a:lnTo>
                  <a:lnTo>
                    <a:pt x="180086" y="0"/>
                  </a:lnTo>
                  <a:lnTo>
                    <a:pt x="228007" y="6443"/>
                  </a:lnTo>
                  <a:lnTo>
                    <a:pt x="271060" y="24623"/>
                  </a:lnTo>
                  <a:lnTo>
                    <a:pt x="307530" y="52816"/>
                  </a:lnTo>
                  <a:lnTo>
                    <a:pt x="335703" y="89295"/>
                  </a:lnTo>
                  <a:lnTo>
                    <a:pt x="353864" y="132335"/>
                  </a:lnTo>
                  <a:lnTo>
                    <a:pt x="360299" y="180212"/>
                  </a:lnTo>
                  <a:lnTo>
                    <a:pt x="353864" y="228134"/>
                  </a:lnTo>
                  <a:lnTo>
                    <a:pt x="335703" y="271187"/>
                  </a:lnTo>
                  <a:lnTo>
                    <a:pt x="307530" y="307657"/>
                  </a:lnTo>
                  <a:lnTo>
                    <a:pt x="271060" y="335830"/>
                  </a:lnTo>
                  <a:lnTo>
                    <a:pt x="228007" y="353991"/>
                  </a:lnTo>
                  <a:lnTo>
                    <a:pt x="180086" y="360425"/>
                  </a:lnTo>
                  <a:lnTo>
                    <a:pt x="132218" y="353991"/>
                  </a:lnTo>
                  <a:lnTo>
                    <a:pt x="89201" y="335830"/>
                  </a:lnTo>
                  <a:lnTo>
                    <a:pt x="52752" y="307657"/>
                  </a:lnTo>
                  <a:lnTo>
                    <a:pt x="24590" y="271187"/>
                  </a:lnTo>
                  <a:lnTo>
                    <a:pt x="6434" y="228134"/>
                  </a:lnTo>
                  <a:lnTo>
                    <a:pt x="0" y="180212"/>
                  </a:lnTo>
                  <a:close/>
                </a:path>
              </a:pathLst>
            </a:custGeom>
            <a:ln w="12699">
              <a:solidFill>
                <a:srgbClr val="000000"/>
              </a:solidFill>
            </a:ln>
          </p:spPr>
          <p:txBody>
            <a:bodyPr wrap="square" lIns="0" tIns="0" rIns="0" bIns="0" rtlCol="0"/>
            <a:lstStyle/>
            <a:p/>
          </p:txBody>
        </p:sp>
        <p:pic>
          <p:nvPicPr>
            <p:cNvPr id="63" name="object 63" descr=""/>
            <p:cNvPicPr/>
            <p:nvPr/>
          </p:nvPicPr>
          <p:blipFill>
            <a:blip r:embed="rId12" cstate="print"/>
            <a:stretch>
              <a:fillRect/>
            </a:stretch>
          </p:blipFill>
          <p:spPr>
            <a:xfrm>
              <a:off x="4869179" y="4646676"/>
              <a:ext cx="647700" cy="789432"/>
            </a:xfrm>
            <a:prstGeom prst="rect">
              <a:avLst/>
            </a:prstGeom>
          </p:spPr>
        </p:pic>
      </p:grpSp>
      <p:sp>
        <p:nvSpPr>
          <p:cNvPr id="64" name="object 64" descr=""/>
          <p:cNvSpPr txBox="1"/>
          <p:nvPr/>
        </p:nvSpPr>
        <p:spPr>
          <a:xfrm>
            <a:off x="5078095" y="473882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99"/>
                </a:solidFill>
                <a:latin typeface="Times New Roman"/>
                <a:cs typeface="Times New Roman"/>
              </a:rPr>
              <a:t>5</a:t>
            </a:r>
            <a:endParaRPr sz="2800">
              <a:latin typeface="Times New Roman"/>
              <a:cs typeface="Times New Roman"/>
            </a:endParaRPr>
          </a:p>
        </p:txBody>
      </p:sp>
      <p:grpSp>
        <p:nvGrpSpPr>
          <p:cNvPr id="65" name="object 65" descr=""/>
          <p:cNvGrpSpPr/>
          <p:nvPr/>
        </p:nvGrpSpPr>
        <p:grpSpPr>
          <a:xfrm>
            <a:off x="121920" y="749808"/>
            <a:ext cx="737870" cy="899160"/>
            <a:chOff x="121920" y="749808"/>
            <a:chExt cx="737870" cy="899160"/>
          </a:xfrm>
        </p:grpSpPr>
        <p:sp>
          <p:nvSpPr>
            <p:cNvPr id="66" name="object 66" descr=""/>
            <p:cNvSpPr/>
            <p:nvPr/>
          </p:nvSpPr>
          <p:spPr>
            <a:xfrm>
              <a:off x="247650" y="909320"/>
              <a:ext cx="455295" cy="424180"/>
            </a:xfrm>
            <a:custGeom>
              <a:avLst/>
              <a:gdLst/>
              <a:ahLst/>
              <a:cxnLst/>
              <a:rect l="l" t="t" r="r" b="b"/>
              <a:pathLst>
                <a:path w="455295" h="424180">
                  <a:moveTo>
                    <a:pt x="227545" y="0"/>
                  </a:moveTo>
                  <a:lnTo>
                    <a:pt x="181688" y="4310"/>
                  </a:lnTo>
                  <a:lnTo>
                    <a:pt x="138976" y="16670"/>
                  </a:lnTo>
                  <a:lnTo>
                    <a:pt x="100324" y="36225"/>
                  </a:lnTo>
                  <a:lnTo>
                    <a:pt x="66648" y="62118"/>
                  </a:lnTo>
                  <a:lnTo>
                    <a:pt x="38862" y="93495"/>
                  </a:lnTo>
                  <a:lnTo>
                    <a:pt x="17882" y="129498"/>
                  </a:lnTo>
                  <a:lnTo>
                    <a:pt x="4623" y="169272"/>
                  </a:lnTo>
                  <a:lnTo>
                    <a:pt x="0" y="211962"/>
                  </a:lnTo>
                  <a:lnTo>
                    <a:pt x="4623" y="254689"/>
                  </a:lnTo>
                  <a:lnTo>
                    <a:pt x="17882" y="294481"/>
                  </a:lnTo>
                  <a:lnTo>
                    <a:pt x="38862" y="330486"/>
                  </a:lnTo>
                  <a:lnTo>
                    <a:pt x="66648" y="361854"/>
                  </a:lnTo>
                  <a:lnTo>
                    <a:pt x="100324" y="387733"/>
                  </a:lnTo>
                  <a:lnTo>
                    <a:pt x="138976" y="407273"/>
                  </a:lnTo>
                  <a:lnTo>
                    <a:pt x="181688" y="419620"/>
                  </a:lnTo>
                  <a:lnTo>
                    <a:pt x="227545" y="423925"/>
                  </a:lnTo>
                  <a:lnTo>
                    <a:pt x="273402" y="419620"/>
                  </a:lnTo>
                  <a:lnTo>
                    <a:pt x="316113" y="407273"/>
                  </a:lnTo>
                  <a:lnTo>
                    <a:pt x="354763" y="387733"/>
                  </a:lnTo>
                  <a:lnTo>
                    <a:pt x="388437" y="361854"/>
                  </a:lnTo>
                  <a:lnTo>
                    <a:pt x="416220" y="330486"/>
                  </a:lnTo>
                  <a:lnTo>
                    <a:pt x="437198" y="294481"/>
                  </a:lnTo>
                  <a:lnTo>
                    <a:pt x="450456" y="254689"/>
                  </a:lnTo>
                  <a:lnTo>
                    <a:pt x="455079" y="211962"/>
                  </a:lnTo>
                  <a:lnTo>
                    <a:pt x="450456" y="169272"/>
                  </a:lnTo>
                  <a:lnTo>
                    <a:pt x="437198" y="129498"/>
                  </a:lnTo>
                  <a:lnTo>
                    <a:pt x="416220" y="93495"/>
                  </a:lnTo>
                  <a:lnTo>
                    <a:pt x="388437" y="62118"/>
                  </a:lnTo>
                  <a:lnTo>
                    <a:pt x="354763" y="36225"/>
                  </a:lnTo>
                  <a:lnTo>
                    <a:pt x="316113" y="16670"/>
                  </a:lnTo>
                  <a:lnTo>
                    <a:pt x="273402" y="4310"/>
                  </a:lnTo>
                  <a:lnTo>
                    <a:pt x="227545" y="0"/>
                  </a:lnTo>
                  <a:close/>
                </a:path>
              </a:pathLst>
            </a:custGeom>
            <a:solidFill>
              <a:srgbClr val="4F81BC"/>
            </a:solidFill>
          </p:spPr>
          <p:txBody>
            <a:bodyPr wrap="square" lIns="0" tIns="0" rIns="0" bIns="0" rtlCol="0"/>
            <a:lstStyle/>
            <a:p/>
          </p:txBody>
        </p:sp>
        <p:sp>
          <p:nvSpPr>
            <p:cNvPr id="67" name="object 67" descr=""/>
            <p:cNvSpPr/>
            <p:nvPr/>
          </p:nvSpPr>
          <p:spPr>
            <a:xfrm>
              <a:off x="247650" y="909320"/>
              <a:ext cx="455295" cy="424180"/>
            </a:xfrm>
            <a:custGeom>
              <a:avLst/>
              <a:gdLst/>
              <a:ahLst/>
              <a:cxnLst/>
              <a:rect l="l" t="t" r="r" b="b"/>
              <a:pathLst>
                <a:path w="455295" h="424180">
                  <a:moveTo>
                    <a:pt x="0" y="211962"/>
                  </a:moveTo>
                  <a:lnTo>
                    <a:pt x="4623" y="169272"/>
                  </a:lnTo>
                  <a:lnTo>
                    <a:pt x="17882" y="129498"/>
                  </a:lnTo>
                  <a:lnTo>
                    <a:pt x="38862" y="93495"/>
                  </a:lnTo>
                  <a:lnTo>
                    <a:pt x="66648" y="62118"/>
                  </a:lnTo>
                  <a:lnTo>
                    <a:pt x="100324" y="36225"/>
                  </a:lnTo>
                  <a:lnTo>
                    <a:pt x="138976" y="16670"/>
                  </a:lnTo>
                  <a:lnTo>
                    <a:pt x="181688" y="4310"/>
                  </a:lnTo>
                  <a:lnTo>
                    <a:pt x="227545" y="0"/>
                  </a:lnTo>
                  <a:lnTo>
                    <a:pt x="273402" y="4310"/>
                  </a:lnTo>
                  <a:lnTo>
                    <a:pt x="316113" y="16670"/>
                  </a:lnTo>
                  <a:lnTo>
                    <a:pt x="354763" y="36225"/>
                  </a:lnTo>
                  <a:lnTo>
                    <a:pt x="388437" y="62118"/>
                  </a:lnTo>
                  <a:lnTo>
                    <a:pt x="416220" y="93495"/>
                  </a:lnTo>
                  <a:lnTo>
                    <a:pt x="437198" y="129498"/>
                  </a:lnTo>
                  <a:lnTo>
                    <a:pt x="450456" y="169272"/>
                  </a:lnTo>
                  <a:lnTo>
                    <a:pt x="455079" y="211962"/>
                  </a:lnTo>
                  <a:lnTo>
                    <a:pt x="450456" y="254689"/>
                  </a:lnTo>
                  <a:lnTo>
                    <a:pt x="437198" y="294481"/>
                  </a:lnTo>
                  <a:lnTo>
                    <a:pt x="416220" y="330486"/>
                  </a:lnTo>
                  <a:lnTo>
                    <a:pt x="388437" y="361854"/>
                  </a:lnTo>
                  <a:lnTo>
                    <a:pt x="354763" y="387733"/>
                  </a:lnTo>
                  <a:lnTo>
                    <a:pt x="316113" y="407273"/>
                  </a:lnTo>
                  <a:lnTo>
                    <a:pt x="273402" y="419620"/>
                  </a:lnTo>
                  <a:lnTo>
                    <a:pt x="227545" y="423925"/>
                  </a:lnTo>
                  <a:lnTo>
                    <a:pt x="181688" y="419620"/>
                  </a:lnTo>
                  <a:lnTo>
                    <a:pt x="138976" y="407273"/>
                  </a:lnTo>
                  <a:lnTo>
                    <a:pt x="100324" y="387733"/>
                  </a:lnTo>
                  <a:lnTo>
                    <a:pt x="66648" y="361854"/>
                  </a:lnTo>
                  <a:lnTo>
                    <a:pt x="38862" y="330486"/>
                  </a:lnTo>
                  <a:lnTo>
                    <a:pt x="17882" y="294481"/>
                  </a:lnTo>
                  <a:lnTo>
                    <a:pt x="4623" y="254689"/>
                  </a:lnTo>
                  <a:lnTo>
                    <a:pt x="0" y="211962"/>
                  </a:lnTo>
                  <a:close/>
                </a:path>
              </a:pathLst>
            </a:custGeom>
            <a:ln w="12700">
              <a:solidFill>
                <a:srgbClr val="000000"/>
              </a:solidFill>
            </a:ln>
          </p:spPr>
          <p:txBody>
            <a:bodyPr wrap="square" lIns="0" tIns="0" rIns="0" bIns="0" rtlCol="0"/>
            <a:lstStyle/>
            <a:p/>
          </p:txBody>
        </p:sp>
        <p:pic>
          <p:nvPicPr>
            <p:cNvPr id="68" name="object 68" descr=""/>
            <p:cNvPicPr/>
            <p:nvPr/>
          </p:nvPicPr>
          <p:blipFill>
            <a:blip r:embed="rId13" cstate="print"/>
            <a:stretch>
              <a:fillRect/>
            </a:stretch>
          </p:blipFill>
          <p:spPr>
            <a:xfrm>
              <a:off x="121920" y="749808"/>
              <a:ext cx="737615" cy="899160"/>
            </a:xfrm>
            <a:prstGeom prst="rect">
              <a:avLst/>
            </a:prstGeom>
          </p:spPr>
        </p:pic>
      </p:grpSp>
      <p:sp>
        <p:nvSpPr>
          <p:cNvPr id="69" name="object 69" descr=""/>
          <p:cNvSpPr txBox="1"/>
          <p:nvPr/>
        </p:nvSpPr>
        <p:spPr>
          <a:xfrm>
            <a:off x="361289" y="851407"/>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Times New Roman"/>
                <a:cs typeface="Times New Roman"/>
              </a:rPr>
              <a:t>1</a:t>
            </a:r>
            <a:endParaRPr sz="3200">
              <a:latin typeface="Times New Roman"/>
              <a:cs typeface="Times New Roman"/>
            </a:endParaRPr>
          </a:p>
        </p:txBody>
      </p:sp>
      <p:grpSp>
        <p:nvGrpSpPr>
          <p:cNvPr id="70" name="object 70" descr=""/>
          <p:cNvGrpSpPr/>
          <p:nvPr/>
        </p:nvGrpSpPr>
        <p:grpSpPr>
          <a:xfrm>
            <a:off x="1658111" y="792480"/>
            <a:ext cx="647700" cy="789940"/>
            <a:chOff x="1658111" y="792480"/>
            <a:chExt cx="647700" cy="789940"/>
          </a:xfrm>
        </p:grpSpPr>
        <p:sp>
          <p:nvSpPr>
            <p:cNvPr id="71" name="object 71" descr=""/>
            <p:cNvSpPr/>
            <p:nvPr/>
          </p:nvSpPr>
          <p:spPr>
            <a:xfrm>
              <a:off x="1740280" y="909320"/>
              <a:ext cx="455295" cy="424180"/>
            </a:xfrm>
            <a:custGeom>
              <a:avLst/>
              <a:gdLst/>
              <a:ahLst/>
              <a:cxnLst/>
              <a:rect l="l" t="t" r="r" b="b"/>
              <a:pathLst>
                <a:path w="455294" h="424180">
                  <a:moveTo>
                    <a:pt x="227583" y="0"/>
                  </a:moveTo>
                  <a:lnTo>
                    <a:pt x="181706" y="4310"/>
                  </a:lnTo>
                  <a:lnTo>
                    <a:pt x="138981" y="16670"/>
                  </a:lnTo>
                  <a:lnTo>
                    <a:pt x="100322" y="36225"/>
                  </a:lnTo>
                  <a:lnTo>
                    <a:pt x="66643" y="62118"/>
                  </a:lnTo>
                  <a:lnTo>
                    <a:pt x="38857" y="93495"/>
                  </a:lnTo>
                  <a:lnTo>
                    <a:pt x="17879" y="129498"/>
                  </a:lnTo>
                  <a:lnTo>
                    <a:pt x="4622" y="169272"/>
                  </a:lnTo>
                  <a:lnTo>
                    <a:pt x="0" y="211962"/>
                  </a:lnTo>
                  <a:lnTo>
                    <a:pt x="4622" y="254689"/>
                  </a:lnTo>
                  <a:lnTo>
                    <a:pt x="17879" y="294481"/>
                  </a:lnTo>
                  <a:lnTo>
                    <a:pt x="38857" y="330486"/>
                  </a:lnTo>
                  <a:lnTo>
                    <a:pt x="66643" y="361854"/>
                  </a:lnTo>
                  <a:lnTo>
                    <a:pt x="100322" y="387733"/>
                  </a:lnTo>
                  <a:lnTo>
                    <a:pt x="138981" y="407273"/>
                  </a:lnTo>
                  <a:lnTo>
                    <a:pt x="181706" y="419620"/>
                  </a:lnTo>
                  <a:lnTo>
                    <a:pt x="227583" y="423925"/>
                  </a:lnTo>
                  <a:lnTo>
                    <a:pt x="273419" y="419620"/>
                  </a:lnTo>
                  <a:lnTo>
                    <a:pt x="316112" y="407273"/>
                  </a:lnTo>
                  <a:lnTo>
                    <a:pt x="354749" y="387733"/>
                  </a:lnTo>
                  <a:lnTo>
                    <a:pt x="388413" y="361854"/>
                  </a:lnTo>
                  <a:lnTo>
                    <a:pt x="416190" y="330486"/>
                  </a:lnTo>
                  <a:lnTo>
                    <a:pt x="437163" y="294481"/>
                  </a:lnTo>
                  <a:lnTo>
                    <a:pt x="450419" y="254689"/>
                  </a:lnTo>
                  <a:lnTo>
                    <a:pt x="455041" y="211962"/>
                  </a:lnTo>
                  <a:lnTo>
                    <a:pt x="450419" y="169272"/>
                  </a:lnTo>
                  <a:lnTo>
                    <a:pt x="437163" y="129498"/>
                  </a:lnTo>
                  <a:lnTo>
                    <a:pt x="416190" y="93495"/>
                  </a:lnTo>
                  <a:lnTo>
                    <a:pt x="388413" y="62118"/>
                  </a:lnTo>
                  <a:lnTo>
                    <a:pt x="354749" y="36225"/>
                  </a:lnTo>
                  <a:lnTo>
                    <a:pt x="316112" y="16670"/>
                  </a:lnTo>
                  <a:lnTo>
                    <a:pt x="273419" y="4310"/>
                  </a:lnTo>
                  <a:lnTo>
                    <a:pt x="227583" y="0"/>
                  </a:lnTo>
                  <a:close/>
                </a:path>
              </a:pathLst>
            </a:custGeom>
            <a:solidFill>
              <a:srgbClr val="4F81BC"/>
            </a:solidFill>
          </p:spPr>
          <p:txBody>
            <a:bodyPr wrap="square" lIns="0" tIns="0" rIns="0" bIns="0" rtlCol="0"/>
            <a:lstStyle/>
            <a:p/>
          </p:txBody>
        </p:sp>
        <p:sp>
          <p:nvSpPr>
            <p:cNvPr id="72" name="object 72" descr=""/>
            <p:cNvSpPr/>
            <p:nvPr/>
          </p:nvSpPr>
          <p:spPr>
            <a:xfrm>
              <a:off x="1740280" y="909320"/>
              <a:ext cx="455295" cy="424180"/>
            </a:xfrm>
            <a:custGeom>
              <a:avLst/>
              <a:gdLst/>
              <a:ahLst/>
              <a:cxnLst/>
              <a:rect l="l" t="t" r="r" b="b"/>
              <a:pathLst>
                <a:path w="455294" h="424180">
                  <a:moveTo>
                    <a:pt x="0" y="211962"/>
                  </a:moveTo>
                  <a:lnTo>
                    <a:pt x="4622" y="169272"/>
                  </a:lnTo>
                  <a:lnTo>
                    <a:pt x="17879" y="129498"/>
                  </a:lnTo>
                  <a:lnTo>
                    <a:pt x="38857" y="93495"/>
                  </a:lnTo>
                  <a:lnTo>
                    <a:pt x="66643" y="62118"/>
                  </a:lnTo>
                  <a:lnTo>
                    <a:pt x="100322" y="36225"/>
                  </a:lnTo>
                  <a:lnTo>
                    <a:pt x="138981" y="16670"/>
                  </a:lnTo>
                  <a:lnTo>
                    <a:pt x="181706" y="4310"/>
                  </a:lnTo>
                  <a:lnTo>
                    <a:pt x="227583" y="0"/>
                  </a:lnTo>
                  <a:lnTo>
                    <a:pt x="273419" y="4310"/>
                  </a:lnTo>
                  <a:lnTo>
                    <a:pt x="316112" y="16670"/>
                  </a:lnTo>
                  <a:lnTo>
                    <a:pt x="354749" y="36225"/>
                  </a:lnTo>
                  <a:lnTo>
                    <a:pt x="388413" y="62118"/>
                  </a:lnTo>
                  <a:lnTo>
                    <a:pt x="416190" y="93495"/>
                  </a:lnTo>
                  <a:lnTo>
                    <a:pt x="437163" y="129498"/>
                  </a:lnTo>
                  <a:lnTo>
                    <a:pt x="450419" y="169272"/>
                  </a:lnTo>
                  <a:lnTo>
                    <a:pt x="455041" y="211962"/>
                  </a:lnTo>
                  <a:lnTo>
                    <a:pt x="450419" y="254689"/>
                  </a:lnTo>
                  <a:lnTo>
                    <a:pt x="437163" y="294481"/>
                  </a:lnTo>
                  <a:lnTo>
                    <a:pt x="416190" y="330486"/>
                  </a:lnTo>
                  <a:lnTo>
                    <a:pt x="388413" y="361854"/>
                  </a:lnTo>
                  <a:lnTo>
                    <a:pt x="354749" y="387733"/>
                  </a:lnTo>
                  <a:lnTo>
                    <a:pt x="316112" y="407273"/>
                  </a:lnTo>
                  <a:lnTo>
                    <a:pt x="273419" y="419620"/>
                  </a:lnTo>
                  <a:lnTo>
                    <a:pt x="227583" y="423925"/>
                  </a:lnTo>
                  <a:lnTo>
                    <a:pt x="181706" y="419620"/>
                  </a:lnTo>
                  <a:lnTo>
                    <a:pt x="138981" y="407273"/>
                  </a:lnTo>
                  <a:lnTo>
                    <a:pt x="100322" y="387733"/>
                  </a:lnTo>
                  <a:lnTo>
                    <a:pt x="66643" y="361854"/>
                  </a:lnTo>
                  <a:lnTo>
                    <a:pt x="38857" y="330486"/>
                  </a:lnTo>
                  <a:lnTo>
                    <a:pt x="17879" y="294481"/>
                  </a:lnTo>
                  <a:lnTo>
                    <a:pt x="4622" y="254689"/>
                  </a:lnTo>
                  <a:lnTo>
                    <a:pt x="0" y="211962"/>
                  </a:lnTo>
                  <a:close/>
                </a:path>
              </a:pathLst>
            </a:custGeom>
            <a:ln w="12700">
              <a:solidFill>
                <a:srgbClr val="000000"/>
              </a:solidFill>
            </a:ln>
          </p:spPr>
          <p:txBody>
            <a:bodyPr wrap="square" lIns="0" tIns="0" rIns="0" bIns="0" rtlCol="0"/>
            <a:lstStyle/>
            <a:p/>
          </p:txBody>
        </p:sp>
        <p:pic>
          <p:nvPicPr>
            <p:cNvPr id="73" name="object 73" descr=""/>
            <p:cNvPicPr/>
            <p:nvPr/>
          </p:nvPicPr>
          <p:blipFill>
            <a:blip r:embed="rId14" cstate="print"/>
            <a:stretch>
              <a:fillRect/>
            </a:stretch>
          </p:blipFill>
          <p:spPr>
            <a:xfrm>
              <a:off x="1658111" y="792480"/>
              <a:ext cx="647700" cy="789432"/>
            </a:xfrm>
            <a:prstGeom prst="rect">
              <a:avLst/>
            </a:prstGeom>
          </p:spPr>
        </p:pic>
      </p:grpSp>
      <p:sp>
        <p:nvSpPr>
          <p:cNvPr id="74" name="object 74" descr=""/>
          <p:cNvSpPr txBox="1"/>
          <p:nvPr/>
        </p:nvSpPr>
        <p:spPr>
          <a:xfrm>
            <a:off x="1866392" y="8834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75" name="object 75" descr=""/>
          <p:cNvGrpSpPr/>
          <p:nvPr/>
        </p:nvGrpSpPr>
        <p:grpSpPr>
          <a:xfrm>
            <a:off x="3020567" y="790955"/>
            <a:ext cx="647700" cy="789940"/>
            <a:chOff x="3020567" y="790955"/>
            <a:chExt cx="647700" cy="789940"/>
          </a:xfrm>
        </p:grpSpPr>
        <p:sp>
          <p:nvSpPr>
            <p:cNvPr id="76" name="object 76" descr=""/>
            <p:cNvSpPr/>
            <p:nvPr/>
          </p:nvSpPr>
          <p:spPr>
            <a:xfrm>
              <a:off x="3102609" y="908049"/>
              <a:ext cx="455295" cy="424180"/>
            </a:xfrm>
            <a:custGeom>
              <a:avLst/>
              <a:gdLst/>
              <a:ahLst/>
              <a:cxnLst/>
              <a:rect l="l" t="t" r="r" b="b"/>
              <a:pathLst>
                <a:path w="455295" h="424180">
                  <a:moveTo>
                    <a:pt x="227584" y="0"/>
                  </a:moveTo>
                  <a:lnTo>
                    <a:pt x="181743" y="4305"/>
                  </a:lnTo>
                  <a:lnTo>
                    <a:pt x="139035" y="16652"/>
                  </a:lnTo>
                  <a:lnTo>
                    <a:pt x="100378" y="36192"/>
                  </a:lnTo>
                  <a:lnTo>
                    <a:pt x="66690" y="62071"/>
                  </a:lnTo>
                  <a:lnTo>
                    <a:pt x="38891" y="93439"/>
                  </a:lnTo>
                  <a:lnTo>
                    <a:pt x="17897" y="129444"/>
                  </a:lnTo>
                  <a:lnTo>
                    <a:pt x="4627" y="169236"/>
                  </a:lnTo>
                  <a:lnTo>
                    <a:pt x="0" y="211962"/>
                  </a:lnTo>
                  <a:lnTo>
                    <a:pt x="4627" y="254653"/>
                  </a:lnTo>
                  <a:lnTo>
                    <a:pt x="17897" y="294427"/>
                  </a:lnTo>
                  <a:lnTo>
                    <a:pt x="38891" y="330430"/>
                  </a:lnTo>
                  <a:lnTo>
                    <a:pt x="66690" y="361807"/>
                  </a:lnTo>
                  <a:lnTo>
                    <a:pt x="100378" y="387700"/>
                  </a:lnTo>
                  <a:lnTo>
                    <a:pt x="139035" y="407255"/>
                  </a:lnTo>
                  <a:lnTo>
                    <a:pt x="181743" y="419615"/>
                  </a:lnTo>
                  <a:lnTo>
                    <a:pt x="227584" y="423925"/>
                  </a:lnTo>
                  <a:lnTo>
                    <a:pt x="273461" y="419615"/>
                  </a:lnTo>
                  <a:lnTo>
                    <a:pt x="316186" y="407255"/>
                  </a:lnTo>
                  <a:lnTo>
                    <a:pt x="354845" y="387700"/>
                  </a:lnTo>
                  <a:lnTo>
                    <a:pt x="388524" y="361807"/>
                  </a:lnTo>
                  <a:lnTo>
                    <a:pt x="416310" y="330430"/>
                  </a:lnTo>
                  <a:lnTo>
                    <a:pt x="437288" y="294427"/>
                  </a:lnTo>
                  <a:lnTo>
                    <a:pt x="450545" y="254653"/>
                  </a:lnTo>
                  <a:lnTo>
                    <a:pt x="455167" y="211962"/>
                  </a:lnTo>
                  <a:lnTo>
                    <a:pt x="450545" y="169236"/>
                  </a:lnTo>
                  <a:lnTo>
                    <a:pt x="437288" y="129444"/>
                  </a:lnTo>
                  <a:lnTo>
                    <a:pt x="416310" y="93439"/>
                  </a:lnTo>
                  <a:lnTo>
                    <a:pt x="388524" y="62071"/>
                  </a:lnTo>
                  <a:lnTo>
                    <a:pt x="354845" y="36192"/>
                  </a:lnTo>
                  <a:lnTo>
                    <a:pt x="316186" y="16652"/>
                  </a:lnTo>
                  <a:lnTo>
                    <a:pt x="273461" y="4305"/>
                  </a:lnTo>
                  <a:lnTo>
                    <a:pt x="227584" y="0"/>
                  </a:lnTo>
                  <a:close/>
                </a:path>
              </a:pathLst>
            </a:custGeom>
            <a:solidFill>
              <a:srgbClr val="4F81BC"/>
            </a:solidFill>
          </p:spPr>
          <p:txBody>
            <a:bodyPr wrap="square" lIns="0" tIns="0" rIns="0" bIns="0" rtlCol="0"/>
            <a:lstStyle/>
            <a:p/>
          </p:txBody>
        </p:sp>
        <p:sp>
          <p:nvSpPr>
            <p:cNvPr id="77" name="object 77" descr=""/>
            <p:cNvSpPr/>
            <p:nvPr/>
          </p:nvSpPr>
          <p:spPr>
            <a:xfrm>
              <a:off x="3102609" y="908049"/>
              <a:ext cx="455295" cy="424180"/>
            </a:xfrm>
            <a:custGeom>
              <a:avLst/>
              <a:gdLst/>
              <a:ahLst/>
              <a:cxnLst/>
              <a:rect l="l" t="t" r="r" b="b"/>
              <a:pathLst>
                <a:path w="455295" h="424180">
                  <a:moveTo>
                    <a:pt x="0" y="211962"/>
                  </a:moveTo>
                  <a:lnTo>
                    <a:pt x="4627" y="169236"/>
                  </a:lnTo>
                  <a:lnTo>
                    <a:pt x="17897" y="129444"/>
                  </a:lnTo>
                  <a:lnTo>
                    <a:pt x="38891" y="93439"/>
                  </a:lnTo>
                  <a:lnTo>
                    <a:pt x="66690" y="62071"/>
                  </a:lnTo>
                  <a:lnTo>
                    <a:pt x="100378" y="36192"/>
                  </a:lnTo>
                  <a:lnTo>
                    <a:pt x="139035" y="16652"/>
                  </a:lnTo>
                  <a:lnTo>
                    <a:pt x="181743" y="4305"/>
                  </a:lnTo>
                  <a:lnTo>
                    <a:pt x="227584" y="0"/>
                  </a:lnTo>
                  <a:lnTo>
                    <a:pt x="273461" y="4305"/>
                  </a:lnTo>
                  <a:lnTo>
                    <a:pt x="316186" y="16652"/>
                  </a:lnTo>
                  <a:lnTo>
                    <a:pt x="354845" y="36192"/>
                  </a:lnTo>
                  <a:lnTo>
                    <a:pt x="388524" y="62071"/>
                  </a:lnTo>
                  <a:lnTo>
                    <a:pt x="416310" y="93439"/>
                  </a:lnTo>
                  <a:lnTo>
                    <a:pt x="437288" y="129444"/>
                  </a:lnTo>
                  <a:lnTo>
                    <a:pt x="450545" y="169236"/>
                  </a:lnTo>
                  <a:lnTo>
                    <a:pt x="455167" y="211962"/>
                  </a:lnTo>
                  <a:lnTo>
                    <a:pt x="450545" y="254653"/>
                  </a:lnTo>
                  <a:lnTo>
                    <a:pt x="437288" y="294427"/>
                  </a:lnTo>
                  <a:lnTo>
                    <a:pt x="416310" y="330430"/>
                  </a:lnTo>
                  <a:lnTo>
                    <a:pt x="388524" y="361807"/>
                  </a:lnTo>
                  <a:lnTo>
                    <a:pt x="354845" y="387700"/>
                  </a:lnTo>
                  <a:lnTo>
                    <a:pt x="316186" y="407255"/>
                  </a:lnTo>
                  <a:lnTo>
                    <a:pt x="273461" y="419615"/>
                  </a:lnTo>
                  <a:lnTo>
                    <a:pt x="227584" y="423925"/>
                  </a:lnTo>
                  <a:lnTo>
                    <a:pt x="181743" y="419615"/>
                  </a:lnTo>
                  <a:lnTo>
                    <a:pt x="139035" y="407255"/>
                  </a:lnTo>
                  <a:lnTo>
                    <a:pt x="100378" y="387700"/>
                  </a:lnTo>
                  <a:lnTo>
                    <a:pt x="66690" y="361807"/>
                  </a:lnTo>
                  <a:lnTo>
                    <a:pt x="38891" y="330430"/>
                  </a:lnTo>
                  <a:lnTo>
                    <a:pt x="17897" y="294427"/>
                  </a:lnTo>
                  <a:lnTo>
                    <a:pt x="4627" y="254653"/>
                  </a:lnTo>
                  <a:lnTo>
                    <a:pt x="0" y="211962"/>
                  </a:lnTo>
                  <a:close/>
                </a:path>
              </a:pathLst>
            </a:custGeom>
            <a:ln w="12700">
              <a:solidFill>
                <a:srgbClr val="000000"/>
              </a:solidFill>
            </a:ln>
          </p:spPr>
          <p:txBody>
            <a:bodyPr wrap="square" lIns="0" tIns="0" rIns="0" bIns="0" rtlCol="0"/>
            <a:lstStyle/>
            <a:p/>
          </p:txBody>
        </p:sp>
        <p:pic>
          <p:nvPicPr>
            <p:cNvPr id="78" name="object 78" descr=""/>
            <p:cNvPicPr/>
            <p:nvPr/>
          </p:nvPicPr>
          <p:blipFill>
            <a:blip r:embed="rId15" cstate="print"/>
            <a:stretch>
              <a:fillRect/>
            </a:stretch>
          </p:blipFill>
          <p:spPr>
            <a:xfrm>
              <a:off x="3020567" y="790955"/>
              <a:ext cx="647700" cy="789432"/>
            </a:xfrm>
            <a:prstGeom prst="rect">
              <a:avLst/>
            </a:prstGeom>
          </p:spPr>
        </p:pic>
      </p:grpSp>
      <p:sp>
        <p:nvSpPr>
          <p:cNvPr id="79" name="object 79" descr=""/>
          <p:cNvSpPr txBox="1"/>
          <p:nvPr/>
        </p:nvSpPr>
        <p:spPr>
          <a:xfrm>
            <a:off x="3228848" y="88183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80" name="object 80" descr=""/>
          <p:cNvGrpSpPr/>
          <p:nvPr/>
        </p:nvGrpSpPr>
        <p:grpSpPr>
          <a:xfrm>
            <a:off x="683679" y="1071625"/>
            <a:ext cx="2439670" cy="1598930"/>
            <a:chOff x="683679" y="1071625"/>
            <a:chExt cx="2439670" cy="1598930"/>
          </a:xfrm>
        </p:grpSpPr>
        <p:sp>
          <p:nvSpPr>
            <p:cNvPr id="81" name="object 81" descr=""/>
            <p:cNvSpPr/>
            <p:nvPr/>
          </p:nvSpPr>
          <p:spPr>
            <a:xfrm>
              <a:off x="702729" y="1090675"/>
              <a:ext cx="2401570" cy="908050"/>
            </a:xfrm>
            <a:custGeom>
              <a:avLst/>
              <a:gdLst/>
              <a:ahLst/>
              <a:cxnLst/>
              <a:rect l="l" t="t" r="r" b="b"/>
              <a:pathLst>
                <a:path w="2401570" h="908050">
                  <a:moveTo>
                    <a:pt x="0" y="1270"/>
                  </a:moveTo>
                  <a:lnTo>
                    <a:pt x="1037551" y="1270"/>
                  </a:lnTo>
                </a:path>
                <a:path w="2401570" h="908050">
                  <a:moveTo>
                    <a:pt x="1232115" y="242570"/>
                  </a:moveTo>
                  <a:lnTo>
                    <a:pt x="1232115" y="907669"/>
                  </a:lnTo>
                </a:path>
                <a:path w="2401570" h="908050">
                  <a:moveTo>
                    <a:pt x="1492592" y="0"/>
                  </a:moveTo>
                  <a:lnTo>
                    <a:pt x="2401404" y="0"/>
                  </a:lnTo>
                </a:path>
              </a:pathLst>
            </a:custGeom>
            <a:ln w="38100">
              <a:solidFill>
                <a:srgbClr val="000000"/>
              </a:solidFill>
            </a:ln>
          </p:spPr>
          <p:txBody>
            <a:bodyPr wrap="square" lIns="0" tIns="0" rIns="0" bIns="0" rtlCol="0"/>
            <a:lstStyle/>
            <a:p/>
          </p:txBody>
        </p:sp>
        <p:sp>
          <p:nvSpPr>
            <p:cNvPr id="82" name="object 82" descr=""/>
            <p:cNvSpPr/>
            <p:nvPr/>
          </p:nvSpPr>
          <p:spPr>
            <a:xfrm>
              <a:off x="1740280" y="1997075"/>
              <a:ext cx="455295" cy="424180"/>
            </a:xfrm>
            <a:custGeom>
              <a:avLst/>
              <a:gdLst/>
              <a:ahLst/>
              <a:cxnLst/>
              <a:rect l="l" t="t" r="r" b="b"/>
              <a:pathLst>
                <a:path w="455294" h="424180">
                  <a:moveTo>
                    <a:pt x="227583" y="0"/>
                  </a:moveTo>
                  <a:lnTo>
                    <a:pt x="181706" y="4305"/>
                  </a:lnTo>
                  <a:lnTo>
                    <a:pt x="138981" y="16652"/>
                  </a:lnTo>
                  <a:lnTo>
                    <a:pt x="100322" y="36192"/>
                  </a:lnTo>
                  <a:lnTo>
                    <a:pt x="66643" y="62071"/>
                  </a:lnTo>
                  <a:lnTo>
                    <a:pt x="38857" y="93439"/>
                  </a:lnTo>
                  <a:lnTo>
                    <a:pt x="17879" y="129444"/>
                  </a:lnTo>
                  <a:lnTo>
                    <a:pt x="4622" y="169236"/>
                  </a:lnTo>
                  <a:lnTo>
                    <a:pt x="0" y="211962"/>
                  </a:lnTo>
                  <a:lnTo>
                    <a:pt x="4622" y="254653"/>
                  </a:lnTo>
                  <a:lnTo>
                    <a:pt x="17879" y="294427"/>
                  </a:lnTo>
                  <a:lnTo>
                    <a:pt x="38857" y="330430"/>
                  </a:lnTo>
                  <a:lnTo>
                    <a:pt x="66643" y="361807"/>
                  </a:lnTo>
                  <a:lnTo>
                    <a:pt x="100322" y="387700"/>
                  </a:lnTo>
                  <a:lnTo>
                    <a:pt x="138981" y="407255"/>
                  </a:lnTo>
                  <a:lnTo>
                    <a:pt x="181706" y="419615"/>
                  </a:lnTo>
                  <a:lnTo>
                    <a:pt x="227583" y="423925"/>
                  </a:lnTo>
                  <a:lnTo>
                    <a:pt x="273419" y="419615"/>
                  </a:lnTo>
                  <a:lnTo>
                    <a:pt x="316112" y="407255"/>
                  </a:lnTo>
                  <a:lnTo>
                    <a:pt x="354749" y="387700"/>
                  </a:lnTo>
                  <a:lnTo>
                    <a:pt x="388413" y="361807"/>
                  </a:lnTo>
                  <a:lnTo>
                    <a:pt x="416190" y="330430"/>
                  </a:lnTo>
                  <a:lnTo>
                    <a:pt x="437163" y="294427"/>
                  </a:lnTo>
                  <a:lnTo>
                    <a:pt x="450419" y="254653"/>
                  </a:lnTo>
                  <a:lnTo>
                    <a:pt x="455041" y="211962"/>
                  </a:lnTo>
                  <a:lnTo>
                    <a:pt x="450419" y="169236"/>
                  </a:lnTo>
                  <a:lnTo>
                    <a:pt x="437163" y="129444"/>
                  </a:lnTo>
                  <a:lnTo>
                    <a:pt x="416190" y="93439"/>
                  </a:lnTo>
                  <a:lnTo>
                    <a:pt x="388413" y="62071"/>
                  </a:lnTo>
                  <a:lnTo>
                    <a:pt x="354749" y="36192"/>
                  </a:lnTo>
                  <a:lnTo>
                    <a:pt x="316112" y="16652"/>
                  </a:lnTo>
                  <a:lnTo>
                    <a:pt x="273419" y="4305"/>
                  </a:lnTo>
                  <a:lnTo>
                    <a:pt x="227583" y="0"/>
                  </a:lnTo>
                  <a:close/>
                </a:path>
              </a:pathLst>
            </a:custGeom>
            <a:solidFill>
              <a:srgbClr val="4F81BC"/>
            </a:solidFill>
          </p:spPr>
          <p:txBody>
            <a:bodyPr wrap="square" lIns="0" tIns="0" rIns="0" bIns="0" rtlCol="0"/>
            <a:lstStyle/>
            <a:p/>
          </p:txBody>
        </p:sp>
        <p:sp>
          <p:nvSpPr>
            <p:cNvPr id="83" name="object 83" descr=""/>
            <p:cNvSpPr/>
            <p:nvPr/>
          </p:nvSpPr>
          <p:spPr>
            <a:xfrm>
              <a:off x="1740280" y="1997075"/>
              <a:ext cx="455295" cy="424180"/>
            </a:xfrm>
            <a:custGeom>
              <a:avLst/>
              <a:gdLst/>
              <a:ahLst/>
              <a:cxnLst/>
              <a:rect l="l" t="t" r="r" b="b"/>
              <a:pathLst>
                <a:path w="455294" h="424180">
                  <a:moveTo>
                    <a:pt x="0" y="211962"/>
                  </a:moveTo>
                  <a:lnTo>
                    <a:pt x="4622" y="169236"/>
                  </a:lnTo>
                  <a:lnTo>
                    <a:pt x="17879" y="129444"/>
                  </a:lnTo>
                  <a:lnTo>
                    <a:pt x="38857" y="93439"/>
                  </a:lnTo>
                  <a:lnTo>
                    <a:pt x="66643" y="62071"/>
                  </a:lnTo>
                  <a:lnTo>
                    <a:pt x="100322" y="36192"/>
                  </a:lnTo>
                  <a:lnTo>
                    <a:pt x="138981" y="16652"/>
                  </a:lnTo>
                  <a:lnTo>
                    <a:pt x="181706" y="4305"/>
                  </a:lnTo>
                  <a:lnTo>
                    <a:pt x="227583" y="0"/>
                  </a:lnTo>
                  <a:lnTo>
                    <a:pt x="273419" y="4305"/>
                  </a:lnTo>
                  <a:lnTo>
                    <a:pt x="316112" y="16652"/>
                  </a:lnTo>
                  <a:lnTo>
                    <a:pt x="354749" y="36192"/>
                  </a:lnTo>
                  <a:lnTo>
                    <a:pt x="388413" y="62071"/>
                  </a:lnTo>
                  <a:lnTo>
                    <a:pt x="416190" y="93439"/>
                  </a:lnTo>
                  <a:lnTo>
                    <a:pt x="437163" y="129444"/>
                  </a:lnTo>
                  <a:lnTo>
                    <a:pt x="450419" y="169236"/>
                  </a:lnTo>
                  <a:lnTo>
                    <a:pt x="455041" y="211962"/>
                  </a:lnTo>
                  <a:lnTo>
                    <a:pt x="450419" y="254653"/>
                  </a:lnTo>
                  <a:lnTo>
                    <a:pt x="437163" y="294427"/>
                  </a:lnTo>
                  <a:lnTo>
                    <a:pt x="416190" y="330430"/>
                  </a:lnTo>
                  <a:lnTo>
                    <a:pt x="388413" y="361807"/>
                  </a:lnTo>
                  <a:lnTo>
                    <a:pt x="354749" y="387700"/>
                  </a:lnTo>
                  <a:lnTo>
                    <a:pt x="316112" y="407255"/>
                  </a:lnTo>
                  <a:lnTo>
                    <a:pt x="273419" y="419615"/>
                  </a:lnTo>
                  <a:lnTo>
                    <a:pt x="227583" y="423925"/>
                  </a:lnTo>
                  <a:lnTo>
                    <a:pt x="181706" y="419615"/>
                  </a:lnTo>
                  <a:lnTo>
                    <a:pt x="138981" y="407255"/>
                  </a:lnTo>
                  <a:lnTo>
                    <a:pt x="100322" y="387700"/>
                  </a:lnTo>
                  <a:lnTo>
                    <a:pt x="66643" y="361807"/>
                  </a:lnTo>
                  <a:lnTo>
                    <a:pt x="38857" y="330430"/>
                  </a:lnTo>
                  <a:lnTo>
                    <a:pt x="17879" y="294427"/>
                  </a:lnTo>
                  <a:lnTo>
                    <a:pt x="4622" y="254653"/>
                  </a:lnTo>
                  <a:lnTo>
                    <a:pt x="0" y="211962"/>
                  </a:lnTo>
                  <a:close/>
                </a:path>
              </a:pathLst>
            </a:custGeom>
            <a:ln w="12700">
              <a:solidFill>
                <a:srgbClr val="000000"/>
              </a:solidFill>
            </a:ln>
          </p:spPr>
          <p:txBody>
            <a:bodyPr wrap="square" lIns="0" tIns="0" rIns="0" bIns="0" rtlCol="0"/>
            <a:lstStyle/>
            <a:p/>
          </p:txBody>
        </p:sp>
        <p:pic>
          <p:nvPicPr>
            <p:cNvPr id="84" name="object 84" descr=""/>
            <p:cNvPicPr/>
            <p:nvPr/>
          </p:nvPicPr>
          <p:blipFill>
            <a:blip r:embed="rId16" cstate="print"/>
            <a:stretch>
              <a:fillRect/>
            </a:stretch>
          </p:blipFill>
          <p:spPr>
            <a:xfrm>
              <a:off x="1658111" y="1880615"/>
              <a:ext cx="647700" cy="789431"/>
            </a:xfrm>
            <a:prstGeom prst="rect">
              <a:avLst/>
            </a:prstGeom>
          </p:spPr>
        </p:pic>
      </p:grpSp>
      <p:sp>
        <p:nvSpPr>
          <p:cNvPr id="85" name="object 85" descr=""/>
          <p:cNvSpPr txBox="1"/>
          <p:nvPr/>
        </p:nvSpPr>
        <p:spPr>
          <a:xfrm>
            <a:off x="1866392" y="197129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86" name="object 86" descr=""/>
          <p:cNvGrpSpPr/>
          <p:nvPr/>
        </p:nvGrpSpPr>
        <p:grpSpPr>
          <a:xfrm>
            <a:off x="2110485" y="1252855"/>
            <a:ext cx="1559560" cy="1417320"/>
            <a:chOff x="2110485" y="1252855"/>
            <a:chExt cx="1559560" cy="1417320"/>
          </a:xfrm>
        </p:grpSpPr>
        <p:sp>
          <p:nvSpPr>
            <p:cNvPr id="87" name="object 87" descr=""/>
            <p:cNvSpPr/>
            <p:nvPr/>
          </p:nvSpPr>
          <p:spPr>
            <a:xfrm>
              <a:off x="2129535" y="1271905"/>
              <a:ext cx="1169670" cy="846455"/>
            </a:xfrm>
            <a:custGeom>
              <a:avLst/>
              <a:gdLst/>
              <a:ahLst/>
              <a:cxnLst/>
              <a:rect l="l" t="t" r="r" b="b"/>
              <a:pathLst>
                <a:path w="1169670" h="846455">
                  <a:moveTo>
                    <a:pt x="1169162" y="60071"/>
                  </a:moveTo>
                  <a:lnTo>
                    <a:pt x="1169162" y="725170"/>
                  </a:lnTo>
                </a:path>
                <a:path w="1169670" h="846455">
                  <a:moveTo>
                    <a:pt x="0" y="0"/>
                  </a:moveTo>
                  <a:lnTo>
                    <a:pt x="1038987" y="846455"/>
                  </a:lnTo>
                </a:path>
                <a:path w="1169670" h="846455">
                  <a:moveTo>
                    <a:pt x="1038987" y="0"/>
                  </a:moveTo>
                  <a:lnTo>
                    <a:pt x="0" y="786511"/>
                  </a:lnTo>
                </a:path>
              </a:pathLst>
            </a:custGeom>
            <a:ln w="38100">
              <a:solidFill>
                <a:srgbClr val="000000"/>
              </a:solidFill>
            </a:ln>
          </p:spPr>
          <p:txBody>
            <a:bodyPr wrap="square" lIns="0" tIns="0" rIns="0" bIns="0" rtlCol="0"/>
            <a:lstStyle/>
            <a:p/>
          </p:txBody>
        </p:sp>
        <p:sp>
          <p:nvSpPr>
            <p:cNvPr id="88" name="object 88" descr=""/>
            <p:cNvSpPr/>
            <p:nvPr/>
          </p:nvSpPr>
          <p:spPr>
            <a:xfrm>
              <a:off x="3104133" y="1997075"/>
              <a:ext cx="455295" cy="424180"/>
            </a:xfrm>
            <a:custGeom>
              <a:avLst/>
              <a:gdLst/>
              <a:ahLst/>
              <a:cxnLst/>
              <a:rect l="l" t="t" r="r" b="b"/>
              <a:pathLst>
                <a:path w="455295" h="424180">
                  <a:moveTo>
                    <a:pt x="227456" y="0"/>
                  </a:moveTo>
                  <a:lnTo>
                    <a:pt x="181621" y="4305"/>
                  </a:lnTo>
                  <a:lnTo>
                    <a:pt x="138928" y="16652"/>
                  </a:lnTo>
                  <a:lnTo>
                    <a:pt x="100291" y="36192"/>
                  </a:lnTo>
                  <a:lnTo>
                    <a:pt x="66627" y="62071"/>
                  </a:lnTo>
                  <a:lnTo>
                    <a:pt x="38850" y="93439"/>
                  </a:lnTo>
                  <a:lnTo>
                    <a:pt x="17877" y="129444"/>
                  </a:lnTo>
                  <a:lnTo>
                    <a:pt x="4621" y="169236"/>
                  </a:lnTo>
                  <a:lnTo>
                    <a:pt x="0" y="211962"/>
                  </a:lnTo>
                  <a:lnTo>
                    <a:pt x="4621" y="254653"/>
                  </a:lnTo>
                  <a:lnTo>
                    <a:pt x="17877" y="294427"/>
                  </a:lnTo>
                  <a:lnTo>
                    <a:pt x="38850" y="330430"/>
                  </a:lnTo>
                  <a:lnTo>
                    <a:pt x="66627" y="361807"/>
                  </a:lnTo>
                  <a:lnTo>
                    <a:pt x="100291" y="387700"/>
                  </a:lnTo>
                  <a:lnTo>
                    <a:pt x="138928" y="407255"/>
                  </a:lnTo>
                  <a:lnTo>
                    <a:pt x="181621" y="419615"/>
                  </a:lnTo>
                  <a:lnTo>
                    <a:pt x="227456" y="423925"/>
                  </a:lnTo>
                  <a:lnTo>
                    <a:pt x="273334" y="419615"/>
                  </a:lnTo>
                  <a:lnTo>
                    <a:pt x="316059" y="407255"/>
                  </a:lnTo>
                  <a:lnTo>
                    <a:pt x="354718" y="387700"/>
                  </a:lnTo>
                  <a:lnTo>
                    <a:pt x="388397" y="361807"/>
                  </a:lnTo>
                  <a:lnTo>
                    <a:pt x="416183" y="330430"/>
                  </a:lnTo>
                  <a:lnTo>
                    <a:pt x="437161" y="294427"/>
                  </a:lnTo>
                  <a:lnTo>
                    <a:pt x="450418" y="254653"/>
                  </a:lnTo>
                  <a:lnTo>
                    <a:pt x="455041" y="211962"/>
                  </a:lnTo>
                  <a:lnTo>
                    <a:pt x="450418" y="169236"/>
                  </a:lnTo>
                  <a:lnTo>
                    <a:pt x="437161" y="129444"/>
                  </a:lnTo>
                  <a:lnTo>
                    <a:pt x="416183" y="93439"/>
                  </a:lnTo>
                  <a:lnTo>
                    <a:pt x="388397" y="62071"/>
                  </a:lnTo>
                  <a:lnTo>
                    <a:pt x="354718" y="36192"/>
                  </a:lnTo>
                  <a:lnTo>
                    <a:pt x="316059" y="16652"/>
                  </a:lnTo>
                  <a:lnTo>
                    <a:pt x="273334" y="4305"/>
                  </a:lnTo>
                  <a:lnTo>
                    <a:pt x="227456" y="0"/>
                  </a:lnTo>
                  <a:close/>
                </a:path>
              </a:pathLst>
            </a:custGeom>
            <a:solidFill>
              <a:srgbClr val="4F81BC"/>
            </a:solidFill>
          </p:spPr>
          <p:txBody>
            <a:bodyPr wrap="square" lIns="0" tIns="0" rIns="0" bIns="0" rtlCol="0"/>
            <a:lstStyle/>
            <a:p/>
          </p:txBody>
        </p:sp>
        <p:sp>
          <p:nvSpPr>
            <p:cNvPr id="89" name="object 89" descr=""/>
            <p:cNvSpPr/>
            <p:nvPr/>
          </p:nvSpPr>
          <p:spPr>
            <a:xfrm>
              <a:off x="3104133" y="1997075"/>
              <a:ext cx="455295" cy="424180"/>
            </a:xfrm>
            <a:custGeom>
              <a:avLst/>
              <a:gdLst/>
              <a:ahLst/>
              <a:cxnLst/>
              <a:rect l="l" t="t" r="r" b="b"/>
              <a:pathLst>
                <a:path w="455295" h="424180">
                  <a:moveTo>
                    <a:pt x="0" y="211962"/>
                  </a:moveTo>
                  <a:lnTo>
                    <a:pt x="4621" y="169236"/>
                  </a:lnTo>
                  <a:lnTo>
                    <a:pt x="17877" y="129444"/>
                  </a:lnTo>
                  <a:lnTo>
                    <a:pt x="38850" y="93439"/>
                  </a:lnTo>
                  <a:lnTo>
                    <a:pt x="66627" y="62071"/>
                  </a:lnTo>
                  <a:lnTo>
                    <a:pt x="100291" y="36192"/>
                  </a:lnTo>
                  <a:lnTo>
                    <a:pt x="138928" y="16652"/>
                  </a:lnTo>
                  <a:lnTo>
                    <a:pt x="181621" y="4305"/>
                  </a:lnTo>
                  <a:lnTo>
                    <a:pt x="227456" y="0"/>
                  </a:lnTo>
                  <a:lnTo>
                    <a:pt x="273334" y="4305"/>
                  </a:lnTo>
                  <a:lnTo>
                    <a:pt x="316059" y="16652"/>
                  </a:lnTo>
                  <a:lnTo>
                    <a:pt x="354718" y="36192"/>
                  </a:lnTo>
                  <a:lnTo>
                    <a:pt x="388397" y="62071"/>
                  </a:lnTo>
                  <a:lnTo>
                    <a:pt x="416183" y="93439"/>
                  </a:lnTo>
                  <a:lnTo>
                    <a:pt x="437161" y="129444"/>
                  </a:lnTo>
                  <a:lnTo>
                    <a:pt x="450418" y="169236"/>
                  </a:lnTo>
                  <a:lnTo>
                    <a:pt x="455041" y="211962"/>
                  </a:lnTo>
                  <a:lnTo>
                    <a:pt x="450418" y="254653"/>
                  </a:lnTo>
                  <a:lnTo>
                    <a:pt x="437161" y="294427"/>
                  </a:lnTo>
                  <a:lnTo>
                    <a:pt x="416183" y="330430"/>
                  </a:lnTo>
                  <a:lnTo>
                    <a:pt x="388397" y="361807"/>
                  </a:lnTo>
                  <a:lnTo>
                    <a:pt x="354718" y="387700"/>
                  </a:lnTo>
                  <a:lnTo>
                    <a:pt x="316059" y="407255"/>
                  </a:lnTo>
                  <a:lnTo>
                    <a:pt x="273334" y="419615"/>
                  </a:lnTo>
                  <a:lnTo>
                    <a:pt x="227456" y="423925"/>
                  </a:lnTo>
                  <a:lnTo>
                    <a:pt x="181621" y="419615"/>
                  </a:lnTo>
                  <a:lnTo>
                    <a:pt x="138928" y="407255"/>
                  </a:lnTo>
                  <a:lnTo>
                    <a:pt x="100291" y="387700"/>
                  </a:lnTo>
                  <a:lnTo>
                    <a:pt x="66627" y="361807"/>
                  </a:lnTo>
                  <a:lnTo>
                    <a:pt x="38850" y="330430"/>
                  </a:lnTo>
                  <a:lnTo>
                    <a:pt x="17877" y="294427"/>
                  </a:lnTo>
                  <a:lnTo>
                    <a:pt x="4621" y="254653"/>
                  </a:lnTo>
                  <a:lnTo>
                    <a:pt x="0" y="211962"/>
                  </a:lnTo>
                  <a:close/>
                </a:path>
              </a:pathLst>
            </a:custGeom>
            <a:ln w="12700">
              <a:solidFill>
                <a:srgbClr val="000000"/>
              </a:solidFill>
            </a:ln>
          </p:spPr>
          <p:txBody>
            <a:bodyPr wrap="square" lIns="0" tIns="0" rIns="0" bIns="0" rtlCol="0"/>
            <a:lstStyle/>
            <a:p/>
          </p:txBody>
        </p:sp>
        <p:pic>
          <p:nvPicPr>
            <p:cNvPr id="90" name="object 90" descr=""/>
            <p:cNvPicPr/>
            <p:nvPr/>
          </p:nvPicPr>
          <p:blipFill>
            <a:blip r:embed="rId17" cstate="print"/>
            <a:stretch>
              <a:fillRect/>
            </a:stretch>
          </p:blipFill>
          <p:spPr>
            <a:xfrm>
              <a:off x="3022091" y="1880616"/>
              <a:ext cx="647700" cy="789431"/>
            </a:xfrm>
            <a:prstGeom prst="rect">
              <a:avLst/>
            </a:prstGeom>
          </p:spPr>
        </p:pic>
      </p:grpSp>
      <p:sp>
        <p:nvSpPr>
          <p:cNvPr id="91" name="object 91" descr=""/>
          <p:cNvSpPr txBox="1"/>
          <p:nvPr/>
        </p:nvSpPr>
        <p:spPr>
          <a:xfrm>
            <a:off x="3230372" y="197129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6894" y="472262"/>
            <a:ext cx="5633720" cy="697230"/>
          </a:xfrm>
          <a:prstGeom prst="rect"/>
        </p:spPr>
        <p:txBody>
          <a:bodyPr wrap="square" lIns="0" tIns="13335" rIns="0" bIns="0" rtlCol="0" vert="horz">
            <a:spAutoFit/>
          </a:bodyPr>
          <a:lstStyle/>
          <a:p>
            <a:pPr marL="12700">
              <a:lnSpc>
                <a:spcPct val="100000"/>
              </a:lnSpc>
              <a:spcBef>
                <a:spcPts val="105"/>
              </a:spcBef>
            </a:pPr>
            <a:r>
              <a:rPr dirty="0" sz="4400" spc="-45">
                <a:solidFill>
                  <a:srgbClr val="FF0000"/>
                </a:solidFill>
                <a:latin typeface="宋体"/>
                <a:cs typeface="宋体"/>
              </a:rPr>
              <a:t>禁</a:t>
            </a:r>
            <a:r>
              <a:rPr dirty="0" sz="4400" spc="-45">
                <a:solidFill>
                  <a:srgbClr val="FF0000"/>
                </a:solidFill>
                <a:latin typeface="宋体"/>
                <a:cs typeface="宋体"/>
              </a:rPr>
              <a:t>忌</a:t>
            </a:r>
            <a:r>
              <a:rPr dirty="0" sz="4400" spc="-45">
                <a:solidFill>
                  <a:srgbClr val="FF0000"/>
                </a:solidFill>
                <a:latin typeface="宋体"/>
                <a:cs typeface="宋体"/>
              </a:rPr>
              <a:t>搜</a:t>
            </a:r>
            <a:r>
              <a:rPr dirty="0" sz="4400" spc="-45">
                <a:solidFill>
                  <a:srgbClr val="FF0000"/>
                </a:solidFill>
                <a:latin typeface="宋体"/>
                <a:cs typeface="宋体"/>
              </a:rPr>
              <a:t>索</a:t>
            </a:r>
            <a:r>
              <a:rPr dirty="0" sz="4400" spc="-45">
                <a:solidFill>
                  <a:srgbClr val="FF0000"/>
                </a:solidFill>
                <a:latin typeface="宋体"/>
                <a:cs typeface="宋体"/>
              </a:rPr>
              <a:t>算</a:t>
            </a:r>
            <a:r>
              <a:rPr dirty="0" sz="4400" spc="-45">
                <a:solidFill>
                  <a:srgbClr val="FF0000"/>
                </a:solidFill>
                <a:latin typeface="宋体"/>
                <a:cs typeface="宋体"/>
              </a:rPr>
              <a:t>法</a:t>
            </a:r>
            <a:r>
              <a:rPr dirty="0" sz="4400" spc="-45">
                <a:solidFill>
                  <a:srgbClr val="FF0000"/>
                </a:solidFill>
                <a:latin typeface="宋体"/>
                <a:cs typeface="宋体"/>
              </a:rPr>
              <a:t>基</a:t>
            </a:r>
            <a:r>
              <a:rPr dirty="0" sz="4400" spc="-45">
                <a:solidFill>
                  <a:srgbClr val="FF0000"/>
                </a:solidFill>
                <a:latin typeface="宋体"/>
                <a:cs typeface="宋体"/>
              </a:rPr>
              <a:t>本</a:t>
            </a:r>
            <a:r>
              <a:rPr dirty="0" sz="4400" spc="-45">
                <a:solidFill>
                  <a:srgbClr val="FF0000"/>
                </a:solidFill>
                <a:latin typeface="宋体"/>
                <a:cs typeface="宋体"/>
              </a:rPr>
              <a:t>原</a:t>
            </a:r>
            <a:r>
              <a:rPr dirty="0" sz="4400" spc="-50">
                <a:solidFill>
                  <a:srgbClr val="FF0000"/>
                </a:solidFill>
                <a:latin typeface="宋体"/>
                <a:cs typeface="宋体"/>
              </a:rPr>
              <a:t>理</a:t>
            </a:r>
            <a:endParaRPr sz="4400">
              <a:latin typeface="宋体"/>
              <a:cs typeface="宋体"/>
            </a:endParaRPr>
          </a:p>
        </p:txBody>
      </p:sp>
      <p:sp>
        <p:nvSpPr>
          <p:cNvPr id="3" name="object 3" descr=""/>
          <p:cNvSpPr txBox="1"/>
          <p:nvPr/>
        </p:nvSpPr>
        <p:spPr>
          <a:xfrm>
            <a:off x="686816" y="1872414"/>
            <a:ext cx="9252585" cy="3379470"/>
          </a:xfrm>
          <a:prstGeom prst="rect">
            <a:avLst/>
          </a:prstGeom>
        </p:spPr>
        <p:txBody>
          <a:bodyPr wrap="square" lIns="0" tIns="144780" rIns="0" bIns="0" rtlCol="0" vert="horz">
            <a:spAutoFit/>
          </a:bodyPr>
          <a:lstStyle/>
          <a:p>
            <a:pPr marL="414655" indent="-402590">
              <a:lnSpc>
                <a:spcPct val="100000"/>
              </a:lnSpc>
              <a:spcBef>
                <a:spcPts val="1140"/>
              </a:spcBef>
              <a:buSzPct val="96875"/>
              <a:buFont typeface="Wingdings"/>
              <a:buChar char=""/>
              <a:tabLst>
                <a:tab pos="415290" algn="l"/>
              </a:tabLst>
            </a:pPr>
            <a:r>
              <a:rPr dirty="0" sz="3200" spc="-30" b="1">
                <a:latin typeface="宋体"/>
                <a:cs typeface="宋体"/>
              </a:rPr>
              <a:t>禁</a:t>
            </a:r>
            <a:r>
              <a:rPr dirty="0" sz="3200" spc="-30" b="1">
                <a:latin typeface="宋体"/>
                <a:cs typeface="宋体"/>
              </a:rPr>
              <a:t>忌</a:t>
            </a:r>
            <a:r>
              <a:rPr dirty="0" sz="3200" spc="-30" b="1">
                <a:latin typeface="宋体"/>
                <a:cs typeface="宋体"/>
              </a:rPr>
              <a:t>搜</a:t>
            </a:r>
            <a:r>
              <a:rPr dirty="0" sz="3200" spc="-30" b="1">
                <a:latin typeface="宋体"/>
                <a:cs typeface="宋体"/>
              </a:rPr>
              <a:t>索</a:t>
            </a:r>
            <a:r>
              <a:rPr dirty="0" sz="3200" spc="-30" b="1">
                <a:latin typeface="宋体"/>
                <a:cs typeface="宋体"/>
              </a:rPr>
              <a:t>算</a:t>
            </a:r>
            <a:r>
              <a:rPr dirty="0" sz="3200" spc="-30" b="1">
                <a:latin typeface="宋体"/>
                <a:cs typeface="宋体"/>
              </a:rPr>
              <a:t>法</a:t>
            </a:r>
            <a:r>
              <a:rPr dirty="0" sz="3200" spc="-30" b="1">
                <a:latin typeface="宋体"/>
                <a:cs typeface="宋体"/>
              </a:rPr>
              <a:t>描</a:t>
            </a:r>
            <a:r>
              <a:rPr dirty="0" sz="3200" spc="-50" b="1">
                <a:latin typeface="宋体"/>
                <a:cs typeface="宋体"/>
              </a:rPr>
              <a:t>述</a:t>
            </a:r>
            <a:endParaRPr sz="3200">
              <a:latin typeface="宋体"/>
              <a:cs typeface="宋体"/>
            </a:endParaRPr>
          </a:p>
          <a:p>
            <a:pPr marL="354965" marR="363220" indent="-342265">
              <a:lnSpc>
                <a:spcPct val="96800"/>
              </a:lnSpc>
              <a:spcBef>
                <a:spcPts val="1015"/>
              </a:spcBef>
              <a:buFont typeface="Arial"/>
              <a:buChar char="•"/>
              <a:tabLst>
                <a:tab pos="354965" algn="l"/>
                <a:tab pos="355600" algn="l"/>
              </a:tabLst>
            </a:pPr>
            <a:r>
              <a:rPr dirty="0" sz="2800" spc="-35">
                <a:latin typeface="宋体"/>
                <a:cs typeface="宋体"/>
              </a:rPr>
              <a:t>禁</a:t>
            </a:r>
            <a:r>
              <a:rPr dirty="0" sz="2800" spc="-35">
                <a:latin typeface="宋体"/>
                <a:cs typeface="宋体"/>
              </a:rPr>
              <a:t>忌</a:t>
            </a:r>
            <a:r>
              <a:rPr dirty="0" sz="2800" spc="-35">
                <a:latin typeface="宋体"/>
                <a:cs typeface="宋体"/>
              </a:rPr>
              <a:t>搜</a:t>
            </a:r>
            <a:r>
              <a:rPr dirty="0" sz="2800" spc="-35">
                <a:latin typeface="宋体"/>
                <a:cs typeface="宋体"/>
              </a:rPr>
              <a:t>索</a:t>
            </a:r>
            <a:r>
              <a:rPr dirty="0" sz="2800" spc="-35">
                <a:latin typeface="宋体"/>
                <a:cs typeface="宋体"/>
              </a:rPr>
              <a:t>是</a:t>
            </a:r>
            <a:r>
              <a:rPr dirty="0" sz="2800" spc="-35">
                <a:latin typeface="宋体"/>
                <a:cs typeface="宋体"/>
              </a:rPr>
              <a:t>一</a:t>
            </a:r>
            <a:r>
              <a:rPr dirty="0" sz="2800" spc="-35">
                <a:latin typeface="宋体"/>
                <a:cs typeface="宋体"/>
              </a:rPr>
              <a:t>种</a:t>
            </a:r>
            <a:r>
              <a:rPr dirty="0" sz="2800" spc="-35">
                <a:latin typeface="宋体"/>
                <a:cs typeface="宋体"/>
              </a:rPr>
              <a:t>亚</a:t>
            </a:r>
            <a:r>
              <a:rPr dirty="0" sz="2800" spc="-35">
                <a:latin typeface="宋体"/>
                <a:cs typeface="宋体"/>
              </a:rPr>
              <a:t>启</a:t>
            </a:r>
            <a:r>
              <a:rPr dirty="0" sz="2800" spc="-35">
                <a:latin typeface="宋体"/>
                <a:cs typeface="宋体"/>
              </a:rPr>
              <a:t>发</a:t>
            </a:r>
            <a:r>
              <a:rPr dirty="0" sz="2800" spc="-35">
                <a:latin typeface="宋体"/>
                <a:cs typeface="宋体"/>
              </a:rPr>
              <a:t>式</a:t>
            </a:r>
            <a:r>
              <a:rPr dirty="0" sz="2800" spc="-35">
                <a:latin typeface="宋体"/>
                <a:cs typeface="宋体"/>
              </a:rPr>
              <a:t>随</a:t>
            </a:r>
            <a:r>
              <a:rPr dirty="0" sz="2800" spc="-35">
                <a:latin typeface="宋体"/>
                <a:cs typeface="宋体"/>
              </a:rPr>
              <a:t>机</a:t>
            </a:r>
            <a:r>
              <a:rPr dirty="0" sz="2800" spc="-35">
                <a:latin typeface="宋体"/>
                <a:cs typeface="宋体"/>
              </a:rPr>
              <a:t>搜</a:t>
            </a:r>
            <a:r>
              <a:rPr dirty="0" sz="2800" spc="-35">
                <a:latin typeface="宋体"/>
                <a:cs typeface="宋体"/>
              </a:rPr>
              <a:t>索</a:t>
            </a:r>
            <a:r>
              <a:rPr dirty="0" sz="2800" spc="-30">
                <a:latin typeface="宋体"/>
                <a:cs typeface="宋体"/>
              </a:rPr>
              <a:t>算</a:t>
            </a:r>
            <a:r>
              <a:rPr dirty="0" sz="2800" spc="-35">
                <a:latin typeface="宋体"/>
                <a:cs typeface="宋体"/>
              </a:rPr>
              <a:t>法</a:t>
            </a:r>
            <a:r>
              <a:rPr dirty="0" sz="2800" spc="-35">
                <a:latin typeface="宋体"/>
                <a:cs typeface="宋体"/>
              </a:rPr>
              <a:t>，它</a:t>
            </a:r>
            <a:r>
              <a:rPr dirty="0" sz="2800" spc="-35">
                <a:latin typeface="宋体"/>
                <a:cs typeface="宋体"/>
              </a:rPr>
              <a:t>从</a:t>
            </a:r>
            <a:r>
              <a:rPr dirty="0" sz="2800" spc="-35">
                <a:latin typeface="宋体"/>
                <a:cs typeface="宋体"/>
              </a:rPr>
              <a:t>一</a:t>
            </a:r>
            <a:r>
              <a:rPr dirty="0" sz="2800" spc="-30">
                <a:latin typeface="宋体"/>
                <a:cs typeface="宋体"/>
              </a:rPr>
              <a:t>个</a:t>
            </a:r>
            <a:r>
              <a:rPr dirty="0" sz="2800" spc="-35">
                <a:latin typeface="宋体"/>
                <a:cs typeface="宋体"/>
              </a:rPr>
              <a:t>初</a:t>
            </a:r>
            <a:r>
              <a:rPr dirty="0" sz="2800" spc="-50">
                <a:latin typeface="宋体"/>
                <a:cs typeface="宋体"/>
              </a:rPr>
              <a:t>始</a:t>
            </a:r>
            <a:r>
              <a:rPr dirty="0" sz="2800" spc="-35">
                <a:latin typeface="宋体"/>
                <a:cs typeface="宋体"/>
              </a:rPr>
              <a:t>可</a:t>
            </a:r>
            <a:r>
              <a:rPr dirty="0" sz="2800" spc="-35">
                <a:latin typeface="宋体"/>
                <a:cs typeface="宋体"/>
              </a:rPr>
              <a:t>行</a:t>
            </a:r>
            <a:r>
              <a:rPr dirty="0" sz="2800" spc="-35">
                <a:latin typeface="宋体"/>
                <a:cs typeface="宋体"/>
              </a:rPr>
              <a:t>解</a:t>
            </a:r>
            <a:r>
              <a:rPr dirty="0" sz="2800" spc="-35">
                <a:latin typeface="宋体"/>
                <a:cs typeface="宋体"/>
              </a:rPr>
              <a:t>出</a:t>
            </a:r>
            <a:r>
              <a:rPr dirty="0" sz="2800" spc="-35">
                <a:latin typeface="宋体"/>
                <a:cs typeface="宋体"/>
              </a:rPr>
              <a:t>发</a:t>
            </a:r>
            <a:r>
              <a:rPr dirty="0" sz="2800" spc="-35">
                <a:latin typeface="宋体"/>
                <a:cs typeface="宋体"/>
              </a:rPr>
              <a:t>，</a:t>
            </a:r>
            <a:r>
              <a:rPr dirty="0" sz="2800" spc="-35">
                <a:latin typeface="宋体"/>
                <a:cs typeface="宋体"/>
              </a:rPr>
              <a:t>选</a:t>
            </a:r>
            <a:r>
              <a:rPr dirty="0" sz="2800" spc="-35">
                <a:latin typeface="宋体"/>
                <a:cs typeface="宋体"/>
              </a:rPr>
              <a:t>择</a:t>
            </a:r>
            <a:r>
              <a:rPr dirty="0" sz="2800" spc="-35">
                <a:latin typeface="宋体"/>
                <a:cs typeface="宋体"/>
              </a:rPr>
              <a:t>一</a:t>
            </a:r>
            <a:r>
              <a:rPr dirty="0" sz="2800" spc="-35">
                <a:latin typeface="宋体"/>
                <a:cs typeface="宋体"/>
              </a:rPr>
              <a:t>系</a:t>
            </a:r>
            <a:r>
              <a:rPr dirty="0" sz="2800" spc="-35">
                <a:latin typeface="宋体"/>
                <a:cs typeface="宋体"/>
              </a:rPr>
              <a:t>列</a:t>
            </a:r>
            <a:r>
              <a:rPr dirty="0" sz="2800" spc="-35">
                <a:latin typeface="宋体"/>
                <a:cs typeface="宋体"/>
              </a:rPr>
              <a:t>的</a:t>
            </a:r>
            <a:r>
              <a:rPr dirty="0" sz="2800" spc="-35">
                <a:latin typeface="宋体"/>
                <a:cs typeface="宋体"/>
              </a:rPr>
              <a:t>特</a:t>
            </a:r>
            <a:r>
              <a:rPr dirty="0" sz="2800" spc="-35">
                <a:latin typeface="宋体"/>
                <a:cs typeface="宋体"/>
              </a:rPr>
              <a:t>定</a:t>
            </a:r>
            <a:r>
              <a:rPr dirty="0" sz="2800" spc="-35">
                <a:latin typeface="宋体"/>
                <a:cs typeface="宋体"/>
              </a:rPr>
              <a:t>搜</a:t>
            </a:r>
            <a:r>
              <a:rPr dirty="0" sz="2800" spc="-35">
                <a:latin typeface="宋体"/>
                <a:cs typeface="宋体"/>
              </a:rPr>
              <a:t>索方向</a:t>
            </a:r>
            <a:r>
              <a:rPr dirty="0" sz="2800" spc="-10">
                <a:latin typeface="Calibri"/>
                <a:cs typeface="Calibri"/>
              </a:rPr>
              <a:t>(</a:t>
            </a:r>
            <a:r>
              <a:rPr dirty="0" sz="2800" spc="-30">
                <a:latin typeface="宋体"/>
                <a:cs typeface="宋体"/>
              </a:rPr>
              <a:t>移动</a:t>
            </a:r>
            <a:r>
              <a:rPr dirty="0" sz="2800" spc="-10">
                <a:latin typeface="Calibri"/>
                <a:cs typeface="Calibri"/>
              </a:rPr>
              <a:t>)</a:t>
            </a:r>
            <a:r>
              <a:rPr dirty="0" sz="2800" spc="-35">
                <a:latin typeface="宋体"/>
                <a:cs typeface="宋体"/>
              </a:rPr>
              <a:t>作</a:t>
            </a:r>
            <a:r>
              <a:rPr dirty="0" sz="2800" spc="-35">
                <a:latin typeface="宋体"/>
                <a:cs typeface="宋体"/>
              </a:rPr>
              <a:t>为</a:t>
            </a:r>
            <a:r>
              <a:rPr dirty="0" sz="2800" spc="-50">
                <a:latin typeface="宋体"/>
                <a:cs typeface="宋体"/>
              </a:rPr>
              <a:t>试</a:t>
            </a:r>
            <a:r>
              <a:rPr dirty="0" sz="2800" spc="-35">
                <a:latin typeface="宋体"/>
                <a:cs typeface="宋体"/>
              </a:rPr>
              <a:t>探</a:t>
            </a:r>
            <a:r>
              <a:rPr dirty="0" sz="2800" spc="-35">
                <a:latin typeface="宋体"/>
                <a:cs typeface="宋体"/>
              </a:rPr>
              <a:t>，</a:t>
            </a:r>
            <a:r>
              <a:rPr dirty="0" sz="2800" spc="-35">
                <a:latin typeface="宋体"/>
                <a:cs typeface="宋体"/>
              </a:rPr>
              <a:t>选</a:t>
            </a:r>
            <a:r>
              <a:rPr dirty="0" sz="2800" spc="-35">
                <a:latin typeface="宋体"/>
                <a:cs typeface="宋体"/>
              </a:rPr>
              <a:t>择</a:t>
            </a:r>
            <a:r>
              <a:rPr dirty="0" sz="2800" spc="-35">
                <a:latin typeface="宋体"/>
                <a:cs typeface="宋体"/>
              </a:rPr>
              <a:t>实</a:t>
            </a:r>
            <a:r>
              <a:rPr dirty="0" sz="2800" spc="-35">
                <a:latin typeface="宋体"/>
                <a:cs typeface="宋体"/>
              </a:rPr>
              <a:t>现</a:t>
            </a:r>
            <a:r>
              <a:rPr dirty="0" sz="2800" spc="-35">
                <a:latin typeface="宋体"/>
                <a:cs typeface="宋体"/>
              </a:rPr>
              <a:t>让</a:t>
            </a:r>
            <a:r>
              <a:rPr dirty="0" sz="2800" spc="-35">
                <a:latin typeface="宋体"/>
                <a:cs typeface="宋体"/>
              </a:rPr>
              <a:t>特</a:t>
            </a:r>
            <a:r>
              <a:rPr dirty="0" sz="2800" spc="-35">
                <a:latin typeface="宋体"/>
                <a:cs typeface="宋体"/>
              </a:rPr>
              <a:t>定</a:t>
            </a:r>
            <a:r>
              <a:rPr dirty="0" sz="2800" spc="-35">
                <a:latin typeface="宋体"/>
                <a:cs typeface="宋体"/>
              </a:rPr>
              <a:t>的</a:t>
            </a:r>
            <a:r>
              <a:rPr dirty="0" sz="2800" spc="-35">
                <a:latin typeface="宋体"/>
                <a:cs typeface="宋体"/>
              </a:rPr>
              <a:t>目</a:t>
            </a:r>
            <a:r>
              <a:rPr dirty="0" sz="2800" spc="-35">
                <a:latin typeface="宋体"/>
                <a:cs typeface="宋体"/>
              </a:rPr>
              <a:t>标</a:t>
            </a:r>
            <a:r>
              <a:rPr dirty="0" sz="2800" spc="-35">
                <a:latin typeface="宋体"/>
                <a:cs typeface="宋体"/>
              </a:rPr>
              <a:t>函</a:t>
            </a:r>
            <a:r>
              <a:rPr dirty="0" sz="2800" spc="-35">
                <a:latin typeface="宋体"/>
                <a:cs typeface="宋体"/>
              </a:rPr>
              <a:t>数</a:t>
            </a:r>
            <a:r>
              <a:rPr dirty="0" sz="2800" spc="-35">
                <a:latin typeface="宋体"/>
                <a:cs typeface="宋体"/>
              </a:rPr>
              <a:t>值</a:t>
            </a:r>
            <a:r>
              <a:rPr dirty="0" sz="2800" spc="-30">
                <a:latin typeface="宋体"/>
                <a:cs typeface="宋体"/>
              </a:rPr>
              <a:t>变</a:t>
            </a:r>
            <a:r>
              <a:rPr dirty="0" sz="2800" spc="-35">
                <a:latin typeface="宋体"/>
                <a:cs typeface="宋体"/>
              </a:rPr>
              <a:t>化</a:t>
            </a:r>
            <a:r>
              <a:rPr dirty="0" sz="2800" spc="-35">
                <a:latin typeface="宋体"/>
                <a:cs typeface="宋体"/>
              </a:rPr>
              <a:t>最</a:t>
            </a:r>
            <a:r>
              <a:rPr dirty="0" sz="2800" spc="-30">
                <a:latin typeface="宋体"/>
                <a:cs typeface="宋体"/>
              </a:rPr>
              <a:t>多</a:t>
            </a:r>
            <a:r>
              <a:rPr dirty="0" sz="2800" spc="-35">
                <a:latin typeface="宋体"/>
                <a:cs typeface="宋体"/>
              </a:rPr>
              <a:t>的</a:t>
            </a:r>
            <a:r>
              <a:rPr dirty="0" sz="2800" spc="-35">
                <a:latin typeface="宋体"/>
                <a:cs typeface="宋体"/>
              </a:rPr>
              <a:t>移</a:t>
            </a:r>
            <a:r>
              <a:rPr dirty="0" sz="2800" spc="-40">
                <a:latin typeface="宋体"/>
                <a:cs typeface="宋体"/>
              </a:rPr>
              <a:t>动。</a:t>
            </a:r>
            <a:endParaRPr sz="2800">
              <a:latin typeface="宋体"/>
              <a:cs typeface="宋体"/>
            </a:endParaRPr>
          </a:p>
          <a:p>
            <a:pPr marL="354965" marR="5080" indent="-342265">
              <a:lnSpc>
                <a:spcPct val="100000"/>
              </a:lnSpc>
              <a:spcBef>
                <a:spcPts val="675"/>
              </a:spcBef>
              <a:buFont typeface="Arial"/>
              <a:buChar char="•"/>
              <a:tabLst>
                <a:tab pos="354965" algn="l"/>
                <a:tab pos="355600" algn="l"/>
              </a:tabLst>
            </a:pPr>
            <a:r>
              <a:rPr dirty="0" sz="2800" spc="-35">
                <a:latin typeface="宋体"/>
                <a:cs typeface="宋体"/>
              </a:rPr>
              <a:t>为</a:t>
            </a:r>
            <a:r>
              <a:rPr dirty="0" sz="2800" spc="-35">
                <a:latin typeface="宋体"/>
                <a:cs typeface="宋体"/>
              </a:rPr>
              <a:t>了</a:t>
            </a:r>
            <a:r>
              <a:rPr dirty="0" sz="2800" spc="-35">
                <a:latin typeface="宋体"/>
                <a:cs typeface="宋体"/>
              </a:rPr>
              <a:t>避</a:t>
            </a:r>
            <a:r>
              <a:rPr dirty="0" sz="2800" spc="-35">
                <a:latin typeface="宋体"/>
                <a:cs typeface="宋体"/>
              </a:rPr>
              <a:t>免</a:t>
            </a:r>
            <a:r>
              <a:rPr dirty="0" sz="2800" spc="-35">
                <a:latin typeface="宋体"/>
                <a:cs typeface="宋体"/>
              </a:rPr>
              <a:t>陷</a:t>
            </a:r>
            <a:r>
              <a:rPr dirty="0" sz="2800" spc="-35">
                <a:latin typeface="宋体"/>
                <a:cs typeface="宋体"/>
              </a:rPr>
              <a:t>入</a:t>
            </a:r>
            <a:r>
              <a:rPr dirty="0" sz="2800" spc="-35">
                <a:latin typeface="宋体"/>
                <a:cs typeface="宋体"/>
              </a:rPr>
              <a:t>局</a:t>
            </a:r>
            <a:r>
              <a:rPr dirty="0" sz="2800" spc="-35">
                <a:latin typeface="宋体"/>
                <a:cs typeface="宋体"/>
              </a:rPr>
              <a:t>部</a:t>
            </a:r>
            <a:r>
              <a:rPr dirty="0" sz="2800" spc="-35">
                <a:latin typeface="宋体"/>
                <a:cs typeface="宋体"/>
              </a:rPr>
              <a:t>最</a:t>
            </a:r>
            <a:r>
              <a:rPr dirty="0" sz="2800" spc="-35">
                <a:latin typeface="宋体"/>
                <a:cs typeface="宋体"/>
              </a:rPr>
              <a:t>优</a:t>
            </a:r>
            <a:r>
              <a:rPr dirty="0" sz="2800" spc="-35">
                <a:latin typeface="宋体"/>
                <a:cs typeface="宋体"/>
              </a:rPr>
              <a:t>解</a:t>
            </a:r>
            <a:r>
              <a:rPr dirty="0" sz="2800" spc="-30">
                <a:latin typeface="宋体"/>
                <a:cs typeface="宋体"/>
              </a:rPr>
              <a:t>，</a:t>
            </a:r>
            <a:r>
              <a:rPr dirty="0" sz="2800" spc="-30">
                <a:latin typeface="Calibri"/>
                <a:cs typeface="Calibri"/>
              </a:rPr>
              <a:t>TS</a:t>
            </a:r>
            <a:r>
              <a:rPr dirty="0" sz="2800" spc="-35">
                <a:latin typeface="宋体"/>
                <a:cs typeface="宋体"/>
              </a:rPr>
              <a:t>搜</a:t>
            </a:r>
            <a:r>
              <a:rPr dirty="0" sz="2800" spc="-35">
                <a:latin typeface="宋体"/>
                <a:cs typeface="宋体"/>
              </a:rPr>
              <a:t>索</a:t>
            </a:r>
            <a:r>
              <a:rPr dirty="0" sz="2800" spc="-35">
                <a:latin typeface="宋体"/>
                <a:cs typeface="宋体"/>
              </a:rPr>
              <a:t>中</a:t>
            </a:r>
            <a:r>
              <a:rPr dirty="0" sz="2800" spc="-35">
                <a:latin typeface="宋体"/>
                <a:cs typeface="宋体"/>
              </a:rPr>
              <a:t>采</a:t>
            </a:r>
            <a:r>
              <a:rPr dirty="0" sz="2800" spc="-30">
                <a:latin typeface="宋体"/>
                <a:cs typeface="宋体"/>
              </a:rPr>
              <a:t>用</a:t>
            </a:r>
            <a:r>
              <a:rPr dirty="0" sz="2800" spc="-35">
                <a:latin typeface="宋体"/>
                <a:cs typeface="宋体"/>
              </a:rPr>
              <a:t>了</a:t>
            </a:r>
            <a:r>
              <a:rPr dirty="0" sz="2800" spc="-35">
                <a:latin typeface="宋体"/>
                <a:cs typeface="宋体"/>
              </a:rPr>
              <a:t>一</a:t>
            </a:r>
            <a:r>
              <a:rPr dirty="0" sz="2800" spc="-30">
                <a:latin typeface="宋体"/>
                <a:cs typeface="宋体"/>
              </a:rPr>
              <a:t>种</a:t>
            </a:r>
            <a:r>
              <a:rPr dirty="0" sz="2800" spc="-35">
                <a:latin typeface="宋体"/>
                <a:cs typeface="宋体"/>
              </a:rPr>
              <a:t>灵</a:t>
            </a:r>
            <a:r>
              <a:rPr dirty="0" sz="2800" spc="-35">
                <a:latin typeface="宋体"/>
                <a:cs typeface="宋体"/>
              </a:rPr>
              <a:t>活</a:t>
            </a:r>
            <a:r>
              <a:rPr dirty="0" sz="2800" spc="-50">
                <a:latin typeface="宋体"/>
                <a:cs typeface="宋体"/>
              </a:rPr>
              <a:t>的</a:t>
            </a:r>
            <a:r>
              <a:rPr dirty="0" sz="2800" spc="-50">
                <a:latin typeface="宋体"/>
                <a:cs typeface="宋体"/>
              </a:rPr>
              <a:t> </a:t>
            </a:r>
            <a:r>
              <a:rPr dirty="0" sz="2800" spc="-35">
                <a:latin typeface="宋体"/>
                <a:cs typeface="宋体"/>
              </a:rPr>
              <a:t>“</a:t>
            </a:r>
            <a:r>
              <a:rPr dirty="0" sz="2800" spc="-35">
                <a:latin typeface="宋体"/>
                <a:cs typeface="宋体"/>
              </a:rPr>
              <a:t>记</a:t>
            </a:r>
            <a:r>
              <a:rPr dirty="0" sz="2800" spc="-35">
                <a:latin typeface="宋体"/>
                <a:cs typeface="宋体"/>
              </a:rPr>
              <a:t>忆</a:t>
            </a:r>
            <a:r>
              <a:rPr dirty="0" sz="2800" spc="-30">
                <a:latin typeface="宋体"/>
                <a:cs typeface="宋体"/>
              </a:rPr>
              <a:t>”</a:t>
            </a:r>
            <a:r>
              <a:rPr dirty="0" sz="2800" spc="-35">
                <a:latin typeface="宋体"/>
                <a:cs typeface="宋体"/>
              </a:rPr>
              <a:t>技</a:t>
            </a:r>
            <a:r>
              <a:rPr dirty="0" sz="2800" spc="-35">
                <a:latin typeface="宋体"/>
                <a:cs typeface="宋体"/>
              </a:rPr>
              <a:t>术</a:t>
            </a:r>
            <a:r>
              <a:rPr dirty="0" sz="2800" spc="-35">
                <a:latin typeface="宋体"/>
                <a:cs typeface="宋体"/>
              </a:rPr>
              <a:t>，对</a:t>
            </a:r>
            <a:r>
              <a:rPr dirty="0" sz="2800" spc="-35">
                <a:latin typeface="宋体"/>
                <a:cs typeface="宋体"/>
              </a:rPr>
              <a:t>已</a:t>
            </a:r>
            <a:r>
              <a:rPr dirty="0" sz="2800" spc="-35">
                <a:latin typeface="宋体"/>
                <a:cs typeface="宋体"/>
              </a:rPr>
              <a:t>经</a:t>
            </a:r>
            <a:r>
              <a:rPr dirty="0" sz="2800" spc="-35">
                <a:latin typeface="宋体"/>
                <a:cs typeface="宋体"/>
              </a:rPr>
              <a:t>进</a:t>
            </a:r>
            <a:r>
              <a:rPr dirty="0" sz="2800" spc="-30">
                <a:latin typeface="宋体"/>
                <a:cs typeface="宋体"/>
              </a:rPr>
              <a:t>行</a:t>
            </a:r>
            <a:r>
              <a:rPr dirty="0" sz="2800" spc="-35">
                <a:latin typeface="宋体"/>
                <a:cs typeface="宋体"/>
              </a:rPr>
              <a:t>的</a:t>
            </a:r>
            <a:r>
              <a:rPr dirty="0" sz="2800" spc="-35">
                <a:latin typeface="宋体"/>
                <a:cs typeface="宋体"/>
              </a:rPr>
              <a:t>优</a:t>
            </a:r>
            <a:r>
              <a:rPr dirty="0" sz="2800" spc="-35">
                <a:latin typeface="宋体"/>
                <a:cs typeface="宋体"/>
              </a:rPr>
              <a:t>化</a:t>
            </a:r>
            <a:r>
              <a:rPr dirty="0" sz="2800" spc="-30">
                <a:latin typeface="宋体"/>
                <a:cs typeface="宋体"/>
              </a:rPr>
              <a:t>过</a:t>
            </a:r>
            <a:r>
              <a:rPr dirty="0" sz="2800" spc="-35">
                <a:latin typeface="宋体"/>
                <a:cs typeface="宋体"/>
              </a:rPr>
              <a:t>程</a:t>
            </a:r>
            <a:r>
              <a:rPr dirty="0" sz="2800" spc="-35">
                <a:latin typeface="宋体"/>
                <a:cs typeface="宋体"/>
              </a:rPr>
              <a:t>进</a:t>
            </a:r>
            <a:r>
              <a:rPr dirty="0" sz="2800" spc="-35">
                <a:latin typeface="宋体"/>
                <a:cs typeface="宋体"/>
              </a:rPr>
              <a:t>行</a:t>
            </a:r>
            <a:r>
              <a:rPr dirty="0" sz="2800" spc="-30">
                <a:latin typeface="宋体"/>
                <a:cs typeface="宋体"/>
              </a:rPr>
              <a:t>记</a:t>
            </a:r>
            <a:r>
              <a:rPr dirty="0" sz="2800" spc="-35">
                <a:latin typeface="宋体"/>
                <a:cs typeface="宋体"/>
              </a:rPr>
              <a:t>录</a:t>
            </a:r>
            <a:r>
              <a:rPr dirty="0" sz="2800" spc="-35">
                <a:latin typeface="宋体"/>
                <a:cs typeface="宋体"/>
              </a:rPr>
              <a:t>和</a:t>
            </a:r>
            <a:r>
              <a:rPr dirty="0" sz="2800" spc="-35">
                <a:latin typeface="宋体"/>
                <a:cs typeface="宋体"/>
              </a:rPr>
              <a:t>选</a:t>
            </a:r>
            <a:r>
              <a:rPr dirty="0" sz="2800" spc="-40">
                <a:latin typeface="宋体"/>
                <a:cs typeface="宋体"/>
              </a:rPr>
              <a:t>择，</a:t>
            </a:r>
            <a:r>
              <a:rPr dirty="0" sz="2800" spc="-35">
                <a:latin typeface="宋体"/>
                <a:cs typeface="宋体"/>
              </a:rPr>
              <a:t>指</a:t>
            </a:r>
            <a:r>
              <a:rPr dirty="0" sz="2800" spc="-35">
                <a:latin typeface="宋体"/>
                <a:cs typeface="宋体"/>
              </a:rPr>
              <a:t>导</a:t>
            </a:r>
            <a:r>
              <a:rPr dirty="0" sz="2800" spc="-35">
                <a:latin typeface="宋体"/>
                <a:cs typeface="宋体"/>
              </a:rPr>
              <a:t>下</a:t>
            </a:r>
            <a:r>
              <a:rPr dirty="0" sz="2800" spc="-35">
                <a:latin typeface="宋体"/>
                <a:cs typeface="宋体"/>
              </a:rPr>
              <a:t>一</a:t>
            </a:r>
            <a:r>
              <a:rPr dirty="0" sz="2800" spc="-35">
                <a:latin typeface="宋体"/>
                <a:cs typeface="宋体"/>
              </a:rPr>
              <a:t>步</a:t>
            </a:r>
            <a:r>
              <a:rPr dirty="0" sz="2800" spc="-35">
                <a:latin typeface="宋体"/>
                <a:cs typeface="宋体"/>
              </a:rPr>
              <a:t>的</a:t>
            </a:r>
            <a:r>
              <a:rPr dirty="0" sz="2800" spc="-35">
                <a:latin typeface="宋体"/>
                <a:cs typeface="宋体"/>
              </a:rPr>
              <a:t>搜</a:t>
            </a:r>
            <a:r>
              <a:rPr dirty="0" sz="2800" spc="-35">
                <a:latin typeface="宋体"/>
                <a:cs typeface="宋体"/>
              </a:rPr>
              <a:t>索</a:t>
            </a:r>
            <a:r>
              <a:rPr dirty="0" sz="2800" spc="-35">
                <a:latin typeface="宋体"/>
                <a:cs typeface="宋体"/>
              </a:rPr>
              <a:t>方</a:t>
            </a:r>
            <a:r>
              <a:rPr dirty="0" sz="2800" spc="-35">
                <a:latin typeface="宋体"/>
                <a:cs typeface="宋体"/>
              </a:rPr>
              <a:t>向</a:t>
            </a:r>
            <a:r>
              <a:rPr dirty="0" sz="2800" spc="-50">
                <a:latin typeface="宋体"/>
                <a:cs typeface="宋体"/>
              </a:rPr>
              <a:t>。</a:t>
            </a:r>
            <a:endParaRPr sz="2800">
              <a:latin typeface="宋体"/>
              <a:cs typeface="宋体"/>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1021" y="997711"/>
            <a:ext cx="3695700"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禁</a:t>
            </a:r>
            <a:r>
              <a:rPr dirty="0" sz="3600" spc="-35">
                <a:solidFill>
                  <a:srgbClr val="FF0000"/>
                </a:solidFill>
                <a:latin typeface="宋体"/>
                <a:cs typeface="宋体"/>
              </a:rPr>
              <a:t>忌</a:t>
            </a:r>
            <a:r>
              <a:rPr dirty="0" sz="3600" spc="-35">
                <a:solidFill>
                  <a:srgbClr val="FF0000"/>
                </a:solidFill>
                <a:latin typeface="宋体"/>
                <a:cs typeface="宋体"/>
              </a:rPr>
              <a:t>搜</a:t>
            </a:r>
            <a:r>
              <a:rPr dirty="0" sz="3600" spc="-35">
                <a:solidFill>
                  <a:srgbClr val="FF0000"/>
                </a:solidFill>
                <a:latin typeface="宋体"/>
                <a:cs typeface="宋体"/>
              </a:rPr>
              <a:t>索</a:t>
            </a:r>
            <a:r>
              <a:rPr dirty="0" sz="3600" spc="-35">
                <a:solidFill>
                  <a:srgbClr val="FF0000"/>
                </a:solidFill>
                <a:latin typeface="宋体"/>
                <a:cs typeface="宋体"/>
              </a:rPr>
              <a:t>算</a:t>
            </a:r>
            <a:r>
              <a:rPr dirty="0" sz="3600" spc="-35">
                <a:solidFill>
                  <a:srgbClr val="FF0000"/>
                </a:solidFill>
                <a:latin typeface="宋体"/>
                <a:cs typeface="宋体"/>
              </a:rPr>
              <a:t>法</a:t>
            </a:r>
            <a:r>
              <a:rPr dirty="0" sz="3600" spc="-35">
                <a:solidFill>
                  <a:srgbClr val="FF0000"/>
                </a:solidFill>
                <a:latin typeface="宋体"/>
                <a:cs typeface="宋体"/>
              </a:rPr>
              <a:t>描</a:t>
            </a:r>
            <a:r>
              <a:rPr dirty="0" sz="3600" spc="-50">
                <a:solidFill>
                  <a:srgbClr val="FF0000"/>
                </a:solidFill>
                <a:latin typeface="宋体"/>
                <a:cs typeface="宋体"/>
              </a:rPr>
              <a:t>述</a:t>
            </a:r>
            <a:endParaRPr sz="3600">
              <a:latin typeface="宋体"/>
              <a:cs typeface="宋体"/>
            </a:endParaRPr>
          </a:p>
        </p:txBody>
      </p:sp>
      <p:sp>
        <p:nvSpPr>
          <p:cNvPr id="3" name="object 3" descr=""/>
          <p:cNvSpPr txBox="1"/>
          <p:nvPr/>
        </p:nvSpPr>
        <p:spPr>
          <a:xfrm>
            <a:off x="605739" y="2101037"/>
            <a:ext cx="8901430" cy="3583304"/>
          </a:xfrm>
          <a:prstGeom prst="rect">
            <a:avLst/>
          </a:prstGeom>
        </p:spPr>
        <p:txBody>
          <a:bodyPr wrap="square" lIns="0" tIns="61594" rIns="0" bIns="0" rtlCol="0" vert="horz">
            <a:spAutoFit/>
          </a:bodyPr>
          <a:lstStyle/>
          <a:p>
            <a:pPr algn="just" marL="355600" marR="5080" indent="-343535">
              <a:lnSpc>
                <a:spcPct val="88400"/>
              </a:lnSpc>
              <a:spcBef>
                <a:spcPts val="484"/>
              </a:spcBef>
              <a:buFont typeface="Arial"/>
              <a:buChar char="•"/>
              <a:tabLst>
                <a:tab pos="356235" algn="l"/>
              </a:tabLst>
            </a:pPr>
            <a:r>
              <a:rPr dirty="0" sz="2800" spc="-35">
                <a:latin typeface="宋体"/>
                <a:cs typeface="宋体"/>
              </a:rPr>
              <a:t>在</a:t>
            </a:r>
            <a:r>
              <a:rPr dirty="0" sz="2800" spc="-35">
                <a:latin typeface="宋体"/>
                <a:cs typeface="宋体"/>
              </a:rPr>
              <a:t>禁</a:t>
            </a:r>
            <a:r>
              <a:rPr dirty="0" sz="2800" spc="-35">
                <a:latin typeface="宋体"/>
                <a:cs typeface="宋体"/>
              </a:rPr>
              <a:t>忌</a:t>
            </a:r>
            <a:r>
              <a:rPr dirty="0" sz="2800" spc="-35">
                <a:latin typeface="宋体"/>
                <a:cs typeface="宋体"/>
              </a:rPr>
              <a:t>搜</a:t>
            </a:r>
            <a:r>
              <a:rPr dirty="0" sz="2800" spc="-35">
                <a:latin typeface="宋体"/>
                <a:cs typeface="宋体"/>
              </a:rPr>
              <a:t>索</a:t>
            </a:r>
            <a:r>
              <a:rPr dirty="0" sz="2800" spc="-35">
                <a:latin typeface="宋体"/>
                <a:cs typeface="宋体"/>
              </a:rPr>
              <a:t>算</a:t>
            </a:r>
            <a:r>
              <a:rPr dirty="0" sz="2800" spc="-35">
                <a:latin typeface="宋体"/>
                <a:cs typeface="宋体"/>
              </a:rPr>
              <a:t>法</a:t>
            </a:r>
            <a:r>
              <a:rPr dirty="0" sz="2800" spc="-35">
                <a:latin typeface="宋体"/>
                <a:cs typeface="宋体"/>
              </a:rPr>
              <a:t>中</a:t>
            </a:r>
            <a:r>
              <a:rPr dirty="0" sz="2800" spc="-35">
                <a:latin typeface="宋体"/>
                <a:cs typeface="宋体"/>
              </a:rPr>
              <a:t>，</a:t>
            </a:r>
            <a:r>
              <a:rPr dirty="0" sz="2800" spc="-35">
                <a:latin typeface="宋体"/>
                <a:cs typeface="宋体"/>
              </a:rPr>
              <a:t>首</a:t>
            </a:r>
            <a:r>
              <a:rPr dirty="0" sz="2800" spc="-35">
                <a:latin typeface="宋体"/>
                <a:cs typeface="宋体"/>
              </a:rPr>
              <a:t>先</a:t>
            </a:r>
            <a:r>
              <a:rPr dirty="0" sz="2800" spc="-35">
                <a:latin typeface="宋体"/>
                <a:cs typeface="宋体"/>
              </a:rPr>
              <a:t>按</a:t>
            </a:r>
            <a:r>
              <a:rPr dirty="0" sz="2800" spc="-35">
                <a:latin typeface="宋体"/>
                <a:cs typeface="宋体"/>
              </a:rPr>
              <a:t>照</a:t>
            </a:r>
            <a:r>
              <a:rPr dirty="0" sz="2800" spc="-35">
                <a:latin typeface="宋体"/>
                <a:cs typeface="宋体"/>
              </a:rPr>
              <a:t>随</a:t>
            </a:r>
            <a:r>
              <a:rPr dirty="0" sz="2800" spc="-35">
                <a:latin typeface="宋体"/>
                <a:cs typeface="宋体"/>
              </a:rPr>
              <a:t>机</a:t>
            </a:r>
            <a:r>
              <a:rPr dirty="0" sz="2800" spc="-30">
                <a:latin typeface="宋体"/>
                <a:cs typeface="宋体"/>
              </a:rPr>
              <a:t>方</a:t>
            </a:r>
            <a:r>
              <a:rPr dirty="0" sz="2800" spc="-35">
                <a:latin typeface="宋体"/>
                <a:cs typeface="宋体"/>
              </a:rPr>
              <a:t>法</a:t>
            </a:r>
            <a:r>
              <a:rPr dirty="0" sz="2800" spc="-35">
                <a:latin typeface="宋体"/>
                <a:cs typeface="宋体"/>
              </a:rPr>
              <a:t>产</a:t>
            </a:r>
            <a:r>
              <a:rPr dirty="0" sz="2800" spc="-30">
                <a:latin typeface="宋体"/>
                <a:cs typeface="宋体"/>
              </a:rPr>
              <a:t>生</a:t>
            </a:r>
            <a:r>
              <a:rPr dirty="0" sz="2800" spc="-35">
                <a:latin typeface="宋体"/>
                <a:cs typeface="宋体"/>
              </a:rPr>
              <a:t>一</a:t>
            </a:r>
            <a:r>
              <a:rPr dirty="0" sz="2800" spc="-35">
                <a:latin typeface="宋体"/>
                <a:cs typeface="宋体"/>
              </a:rPr>
              <a:t>个</a:t>
            </a:r>
            <a:r>
              <a:rPr dirty="0" sz="2800" spc="-30">
                <a:latin typeface="宋体"/>
                <a:cs typeface="宋体"/>
              </a:rPr>
              <a:t>初</a:t>
            </a:r>
            <a:r>
              <a:rPr dirty="0" sz="2800" spc="-35">
                <a:latin typeface="宋体"/>
                <a:cs typeface="宋体"/>
              </a:rPr>
              <a:t>始</a:t>
            </a:r>
            <a:r>
              <a:rPr dirty="0" sz="2800" spc="-50">
                <a:latin typeface="宋体"/>
                <a:cs typeface="宋体"/>
              </a:rPr>
              <a:t>解</a:t>
            </a:r>
            <a:r>
              <a:rPr dirty="0" sz="2800" spc="-35">
                <a:latin typeface="宋体"/>
                <a:cs typeface="宋体"/>
              </a:rPr>
              <a:t>作</a:t>
            </a:r>
            <a:r>
              <a:rPr dirty="0" sz="2800" spc="-35">
                <a:latin typeface="宋体"/>
                <a:cs typeface="宋体"/>
              </a:rPr>
              <a:t>为</a:t>
            </a:r>
            <a:r>
              <a:rPr dirty="0" sz="2800" spc="-35">
                <a:latin typeface="宋体"/>
                <a:cs typeface="宋体"/>
              </a:rPr>
              <a:t>当</a:t>
            </a:r>
            <a:r>
              <a:rPr dirty="0" sz="2800" spc="-35">
                <a:latin typeface="宋体"/>
                <a:cs typeface="宋体"/>
              </a:rPr>
              <a:t>前</a:t>
            </a:r>
            <a:r>
              <a:rPr dirty="0" sz="2800" spc="-35">
                <a:latin typeface="宋体"/>
                <a:cs typeface="宋体"/>
              </a:rPr>
              <a:t>解</a:t>
            </a:r>
            <a:r>
              <a:rPr dirty="0" sz="2800" spc="-35">
                <a:latin typeface="宋体"/>
                <a:cs typeface="宋体"/>
              </a:rPr>
              <a:t>，</a:t>
            </a:r>
            <a:r>
              <a:rPr dirty="0" sz="2800" spc="-35">
                <a:latin typeface="宋体"/>
                <a:cs typeface="宋体"/>
              </a:rPr>
              <a:t>然</a:t>
            </a:r>
            <a:r>
              <a:rPr dirty="0" sz="2800" spc="-35">
                <a:latin typeface="宋体"/>
                <a:cs typeface="宋体"/>
              </a:rPr>
              <a:t>后</a:t>
            </a:r>
            <a:r>
              <a:rPr dirty="0" sz="2800" spc="-35">
                <a:latin typeface="宋体"/>
                <a:cs typeface="宋体"/>
              </a:rPr>
              <a:t>在</a:t>
            </a:r>
            <a:r>
              <a:rPr dirty="0" sz="2800" spc="-35">
                <a:latin typeface="宋体"/>
                <a:cs typeface="宋体"/>
              </a:rPr>
              <a:t>当</a:t>
            </a:r>
            <a:r>
              <a:rPr dirty="0" sz="2800" spc="-35">
                <a:latin typeface="宋体"/>
                <a:cs typeface="宋体"/>
              </a:rPr>
              <a:t>前</a:t>
            </a:r>
            <a:r>
              <a:rPr dirty="0" sz="2800" spc="-35">
                <a:latin typeface="宋体"/>
                <a:cs typeface="宋体"/>
              </a:rPr>
              <a:t>解</a:t>
            </a:r>
            <a:r>
              <a:rPr dirty="0" sz="2800" spc="-35">
                <a:latin typeface="宋体"/>
                <a:cs typeface="宋体"/>
              </a:rPr>
              <a:t>的</a:t>
            </a:r>
            <a:r>
              <a:rPr dirty="0" sz="2800" spc="-35">
                <a:latin typeface="宋体"/>
                <a:cs typeface="宋体"/>
              </a:rPr>
              <a:t>领</a:t>
            </a:r>
            <a:r>
              <a:rPr dirty="0" sz="2800" spc="-35">
                <a:latin typeface="宋体"/>
                <a:cs typeface="宋体"/>
              </a:rPr>
              <a:t>域</a:t>
            </a:r>
            <a:r>
              <a:rPr dirty="0" sz="2800" spc="-25">
                <a:latin typeface="宋体"/>
                <a:cs typeface="宋体"/>
              </a:rPr>
              <a:t>中</a:t>
            </a:r>
            <a:r>
              <a:rPr dirty="0" sz="2800" spc="-35">
                <a:latin typeface="宋体"/>
                <a:cs typeface="宋体"/>
              </a:rPr>
              <a:t>搜</a:t>
            </a:r>
            <a:r>
              <a:rPr dirty="0" sz="2800" spc="-35">
                <a:latin typeface="宋体"/>
                <a:cs typeface="宋体"/>
              </a:rPr>
              <a:t>索</a:t>
            </a:r>
            <a:r>
              <a:rPr dirty="0" sz="2800" spc="-25">
                <a:latin typeface="宋体"/>
                <a:cs typeface="宋体"/>
              </a:rPr>
              <a:t>若</a:t>
            </a:r>
            <a:r>
              <a:rPr dirty="0" sz="2800" spc="-35">
                <a:latin typeface="宋体"/>
                <a:cs typeface="宋体"/>
              </a:rPr>
              <a:t>干</a:t>
            </a:r>
            <a:r>
              <a:rPr dirty="0" sz="2800" spc="-35">
                <a:latin typeface="宋体"/>
                <a:cs typeface="宋体"/>
              </a:rPr>
              <a:t>个</a:t>
            </a:r>
            <a:r>
              <a:rPr dirty="0" sz="2800" spc="-30">
                <a:latin typeface="宋体"/>
                <a:cs typeface="宋体"/>
              </a:rPr>
              <a:t>解，</a:t>
            </a:r>
            <a:r>
              <a:rPr dirty="0" sz="2800" spc="-50">
                <a:latin typeface="宋体"/>
                <a:cs typeface="宋体"/>
              </a:rPr>
              <a:t>取</a:t>
            </a:r>
            <a:r>
              <a:rPr dirty="0" sz="2800" spc="-35">
                <a:latin typeface="宋体"/>
                <a:cs typeface="宋体"/>
              </a:rPr>
              <a:t>其</a:t>
            </a:r>
            <a:r>
              <a:rPr dirty="0" sz="2800" spc="-35">
                <a:latin typeface="宋体"/>
                <a:cs typeface="宋体"/>
              </a:rPr>
              <a:t>中</a:t>
            </a:r>
            <a:r>
              <a:rPr dirty="0" sz="2800" spc="-35">
                <a:latin typeface="宋体"/>
                <a:cs typeface="宋体"/>
              </a:rPr>
              <a:t>的</a:t>
            </a:r>
            <a:r>
              <a:rPr dirty="0" sz="2800" spc="-35">
                <a:latin typeface="宋体"/>
                <a:cs typeface="宋体"/>
              </a:rPr>
              <a:t>最</a:t>
            </a:r>
            <a:r>
              <a:rPr dirty="0" sz="2800" spc="-35">
                <a:latin typeface="宋体"/>
                <a:cs typeface="宋体"/>
              </a:rPr>
              <a:t>优</a:t>
            </a:r>
            <a:r>
              <a:rPr dirty="0" sz="2800" spc="-35">
                <a:latin typeface="宋体"/>
                <a:cs typeface="宋体"/>
              </a:rPr>
              <a:t>解</a:t>
            </a:r>
            <a:r>
              <a:rPr dirty="0" sz="2800" spc="-35">
                <a:latin typeface="宋体"/>
                <a:cs typeface="宋体"/>
              </a:rPr>
              <a:t>作</a:t>
            </a:r>
            <a:r>
              <a:rPr dirty="0" sz="2800" spc="-35">
                <a:latin typeface="宋体"/>
                <a:cs typeface="宋体"/>
              </a:rPr>
              <a:t>为</a:t>
            </a:r>
            <a:r>
              <a:rPr dirty="0" sz="2800" spc="-35">
                <a:latin typeface="宋体"/>
                <a:cs typeface="宋体"/>
              </a:rPr>
              <a:t>新</a:t>
            </a:r>
            <a:r>
              <a:rPr dirty="0" sz="2800" spc="-35">
                <a:latin typeface="宋体"/>
                <a:cs typeface="宋体"/>
              </a:rPr>
              <a:t>的</a:t>
            </a:r>
            <a:r>
              <a:rPr dirty="0" sz="2800" spc="-35">
                <a:latin typeface="宋体"/>
                <a:cs typeface="宋体"/>
              </a:rPr>
              <a:t>当</a:t>
            </a:r>
            <a:r>
              <a:rPr dirty="0" sz="2800" spc="-35">
                <a:latin typeface="宋体"/>
                <a:cs typeface="宋体"/>
              </a:rPr>
              <a:t>前</a:t>
            </a:r>
            <a:r>
              <a:rPr dirty="0" sz="2800" spc="-35">
                <a:latin typeface="宋体"/>
                <a:cs typeface="宋体"/>
              </a:rPr>
              <a:t>解</a:t>
            </a:r>
            <a:r>
              <a:rPr dirty="0" sz="2800" spc="-35">
                <a:latin typeface="宋体"/>
                <a:cs typeface="宋体"/>
              </a:rPr>
              <a:t>。</a:t>
            </a:r>
            <a:r>
              <a:rPr dirty="0" sz="2800" spc="-35">
                <a:latin typeface="宋体"/>
                <a:cs typeface="宋体"/>
              </a:rPr>
              <a:t>为</a:t>
            </a:r>
            <a:r>
              <a:rPr dirty="0" sz="2800" spc="-25">
                <a:latin typeface="宋体"/>
                <a:cs typeface="宋体"/>
              </a:rPr>
              <a:t>了</a:t>
            </a:r>
            <a:r>
              <a:rPr dirty="0" sz="2800" spc="-35">
                <a:latin typeface="宋体"/>
                <a:cs typeface="宋体"/>
              </a:rPr>
              <a:t>避</a:t>
            </a:r>
            <a:r>
              <a:rPr dirty="0" sz="2800" spc="-35">
                <a:latin typeface="宋体"/>
                <a:cs typeface="宋体"/>
              </a:rPr>
              <a:t>免</a:t>
            </a:r>
            <a:r>
              <a:rPr dirty="0" sz="2800" spc="-25">
                <a:latin typeface="宋体"/>
                <a:cs typeface="宋体"/>
              </a:rPr>
              <a:t>陷</a:t>
            </a:r>
            <a:r>
              <a:rPr dirty="0" sz="2800" spc="-35">
                <a:latin typeface="宋体"/>
                <a:cs typeface="宋体"/>
              </a:rPr>
              <a:t>入</a:t>
            </a:r>
            <a:r>
              <a:rPr dirty="0" sz="2800" spc="-35">
                <a:latin typeface="宋体"/>
                <a:cs typeface="宋体"/>
              </a:rPr>
              <a:t>局</a:t>
            </a:r>
            <a:r>
              <a:rPr dirty="0" sz="2800" spc="-25">
                <a:latin typeface="宋体"/>
                <a:cs typeface="宋体"/>
              </a:rPr>
              <a:t>部</a:t>
            </a:r>
            <a:r>
              <a:rPr dirty="0" sz="2800" spc="-35">
                <a:latin typeface="宋体"/>
                <a:cs typeface="宋体"/>
              </a:rPr>
              <a:t>最</a:t>
            </a:r>
            <a:r>
              <a:rPr dirty="0" sz="2800" spc="-50">
                <a:latin typeface="宋体"/>
                <a:cs typeface="宋体"/>
              </a:rPr>
              <a:t>优</a:t>
            </a:r>
            <a:r>
              <a:rPr dirty="0" sz="2800" spc="-35">
                <a:latin typeface="宋体"/>
                <a:cs typeface="宋体"/>
              </a:rPr>
              <a:t>解</a:t>
            </a:r>
            <a:r>
              <a:rPr dirty="0" sz="2800" spc="-35">
                <a:latin typeface="宋体"/>
                <a:cs typeface="宋体"/>
              </a:rPr>
              <a:t>，</a:t>
            </a:r>
            <a:r>
              <a:rPr dirty="0" sz="2800" spc="-35">
                <a:latin typeface="宋体"/>
                <a:cs typeface="宋体"/>
              </a:rPr>
              <a:t>这</a:t>
            </a:r>
            <a:r>
              <a:rPr dirty="0" sz="2800" spc="-35">
                <a:latin typeface="宋体"/>
                <a:cs typeface="宋体"/>
              </a:rPr>
              <a:t>种</a:t>
            </a:r>
            <a:r>
              <a:rPr dirty="0" sz="2800" spc="-35">
                <a:latin typeface="宋体"/>
                <a:cs typeface="宋体"/>
              </a:rPr>
              <a:t>优</a:t>
            </a:r>
            <a:r>
              <a:rPr dirty="0" sz="2800" spc="-35">
                <a:latin typeface="宋体"/>
                <a:cs typeface="宋体"/>
              </a:rPr>
              <a:t>化</a:t>
            </a:r>
            <a:r>
              <a:rPr dirty="0" sz="2800" spc="-35">
                <a:latin typeface="宋体"/>
                <a:cs typeface="宋体"/>
              </a:rPr>
              <a:t>方</a:t>
            </a:r>
            <a:r>
              <a:rPr dirty="0" sz="2800" spc="-35">
                <a:latin typeface="宋体"/>
                <a:cs typeface="宋体"/>
              </a:rPr>
              <a:t>法</a:t>
            </a:r>
            <a:r>
              <a:rPr dirty="0" sz="2800" spc="-35">
                <a:latin typeface="宋体"/>
                <a:cs typeface="宋体"/>
              </a:rPr>
              <a:t>允</a:t>
            </a:r>
            <a:r>
              <a:rPr dirty="0" sz="2800" spc="-35">
                <a:latin typeface="宋体"/>
                <a:cs typeface="宋体"/>
              </a:rPr>
              <a:t>许</a:t>
            </a:r>
            <a:r>
              <a:rPr dirty="0" sz="2800" spc="-35">
                <a:latin typeface="宋体"/>
                <a:cs typeface="宋体"/>
              </a:rPr>
              <a:t>一</a:t>
            </a:r>
            <a:r>
              <a:rPr dirty="0" sz="2800" spc="-35">
                <a:latin typeface="宋体"/>
                <a:cs typeface="宋体"/>
              </a:rPr>
              <a:t>定</a:t>
            </a:r>
            <a:r>
              <a:rPr dirty="0" sz="2800" spc="-35">
                <a:latin typeface="宋体"/>
                <a:cs typeface="宋体"/>
              </a:rPr>
              <a:t>的</a:t>
            </a:r>
            <a:r>
              <a:rPr dirty="0" sz="2800" spc="-35">
                <a:latin typeface="宋体"/>
                <a:cs typeface="宋体"/>
              </a:rPr>
              <a:t>下</a:t>
            </a:r>
            <a:r>
              <a:rPr dirty="0" sz="2800" spc="-35">
                <a:latin typeface="宋体"/>
                <a:cs typeface="宋体"/>
              </a:rPr>
              <a:t>山</a:t>
            </a:r>
            <a:r>
              <a:rPr dirty="0" sz="2800" spc="-30">
                <a:latin typeface="宋体"/>
                <a:cs typeface="宋体"/>
              </a:rPr>
              <a:t>操</a:t>
            </a:r>
            <a:r>
              <a:rPr dirty="0" sz="2800" spc="-35">
                <a:latin typeface="宋体"/>
                <a:cs typeface="宋体"/>
              </a:rPr>
              <a:t>作</a:t>
            </a:r>
            <a:r>
              <a:rPr dirty="0" sz="2800" spc="-35">
                <a:latin typeface="宋体"/>
                <a:cs typeface="宋体"/>
              </a:rPr>
              <a:t>（</a:t>
            </a:r>
            <a:r>
              <a:rPr dirty="0" sz="2800" spc="-30">
                <a:latin typeface="宋体"/>
                <a:cs typeface="宋体"/>
              </a:rPr>
              <a:t>使</a:t>
            </a:r>
            <a:r>
              <a:rPr dirty="0" sz="2800" spc="-35">
                <a:latin typeface="宋体"/>
                <a:cs typeface="宋体"/>
              </a:rPr>
              <a:t>解</a:t>
            </a:r>
            <a:r>
              <a:rPr dirty="0" sz="2800" spc="-35">
                <a:latin typeface="宋体"/>
                <a:cs typeface="宋体"/>
              </a:rPr>
              <a:t>的</a:t>
            </a:r>
            <a:r>
              <a:rPr dirty="0" sz="2800" spc="-30">
                <a:latin typeface="宋体"/>
                <a:cs typeface="宋体"/>
              </a:rPr>
              <a:t>质</a:t>
            </a:r>
            <a:r>
              <a:rPr dirty="0" sz="2800" spc="-35">
                <a:latin typeface="宋体"/>
                <a:cs typeface="宋体"/>
              </a:rPr>
              <a:t>量</a:t>
            </a:r>
            <a:r>
              <a:rPr dirty="0" sz="2800" spc="-50">
                <a:latin typeface="宋体"/>
                <a:cs typeface="宋体"/>
              </a:rPr>
              <a:t>变</a:t>
            </a:r>
            <a:r>
              <a:rPr dirty="0" sz="2800" spc="-35">
                <a:latin typeface="宋体"/>
                <a:cs typeface="宋体"/>
              </a:rPr>
              <a:t>差</a:t>
            </a:r>
            <a:r>
              <a:rPr dirty="0" sz="2800" spc="-35">
                <a:latin typeface="宋体"/>
                <a:cs typeface="宋体"/>
              </a:rPr>
              <a:t>）</a:t>
            </a:r>
            <a:r>
              <a:rPr dirty="0" sz="2800" spc="-50">
                <a:latin typeface="宋体"/>
                <a:cs typeface="宋体"/>
              </a:rPr>
              <a:t>。</a:t>
            </a:r>
            <a:endParaRPr sz="2800">
              <a:latin typeface="宋体"/>
              <a:cs typeface="宋体"/>
            </a:endParaRPr>
          </a:p>
          <a:p>
            <a:pPr algn="just" marL="355600" marR="5080" indent="-343535">
              <a:lnSpc>
                <a:spcPct val="87900"/>
              </a:lnSpc>
              <a:spcBef>
                <a:spcPts val="960"/>
              </a:spcBef>
              <a:buFont typeface="Arial"/>
              <a:buChar char="•"/>
              <a:tabLst>
                <a:tab pos="356235" algn="l"/>
              </a:tabLst>
            </a:pPr>
            <a:r>
              <a:rPr dirty="0" sz="2800" spc="-35">
                <a:latin typeface="宋体"/>
                <a:cs typeface="宋体"/>
              </a:rPr>
              <a:t>另</a:t>
            </a:r>
            <a:r>
              <a:rPr dirty="0" sz="2800" spc="-35">
                <a:latin typeface="宋体"/>
                <a:cs typeface="宋体"/>
              </a:rPr>
              <a:t>外</a:t>
            </a:r>
            <a:r>
              <a:rPr dirty="0" sz="2800" spc="-35">
                <a:latin typeface="宋体"/>
                <a:cs typeface="宋体"/>
              </a:rPr>
              <a:t>，</a:t>
            </a:r>
            <a:r>
              <a:rPr dirty="0" sz="2800" spc="-35">
                <a:latin typeface="宋体"/>
                <a:cs typeface="宋体"/>
              </a:rPr>
              <a:t>为</a:t>
            </a:r>
            <a:r>
              <a:rPr dirty="0" sz="2800" spc="-35">
                <a:latin typeface="宋体"/>
                <a:cs typeface="宋体"/>
              </a:rPr>
              <a:t>了</a:t>
            </a:r>
            <a:r>
              <a:rPr dirty="0" sz="2800" spc="-35">
                <a:latin typeface="宋体"/>
                <a:cs typeface="宋体"/>
              </a:rPr>
              <a:t>避</a:t>
            </a:r>
            <a:r>
              <a:rPr dirty="0" sz="2800" spc="-35">
                <a:latin typeface="宋体"/>
                <a:cs typeface="宋体"/>
              </a:rPr>
              <a:t>免</a:t>
            </a:r>
            <a:r>
              <a:rPr dirty="0" sz="2800" spc="-35">
                <a:latin typeface="宋体"/>
                <a:cs typeface="宋体"/>
              </a:rPr>
              <a:t>对</a:t>
            </a:r>
            <a:r>
              <a:rPr dirty="0" sz="2800" spc="-35">
                <a:latin typeface="宋体"/>
                <a:cs typeface="宋体"/>
              </a:rPr>
              <a:t>已</a:t>
            </a:r>
            <a:r>
              <a:rPr dirty="0" sz="2800" spc="-35">
                <a:latin typeface="宋体"/>
                <a:cs typeface="宋体"/>
              </a:rPr>
              <a:t>搜</a:t>
            </a:r>
            <a:r>
              <a:rPr dirty="0" sz="2800" spc="-35">
                <a:latin typeface="宋体"/>
                <a:cs typeface="宋体"/>
              </a:rPr>
              <a:t>索</a:t>
            </a:r>
            <a:r>
              <a:rPr dirty="0" sz="2800" spc="-35">
                <a:latin typeface="宋体"/>
                <a:cs typeface="宋体"/>
              </a:rPr>
              <a:t>过</a:t>
            </a:r>
            <a:r>
              <a:rPr dirty="0" sz="2800" spc="-35">
                <a:latin typeface="宋体"/>
                <a:cs typeface="宋体"/>
              </a:rPr>
              <a:t>的</a:t>
            </a:r>
            <a:r>
              <a:rPr dirty="0" sz="2800" spc="-35">
                <a:latin typeface="宋体"/>
                <a:cs typeface="宋体"/>
              </a:rPr>
              <a:t>局</a:t>
            </a:r>
            <a:r>
              <a:rPr dirty="0" sz="2800" spc="-35">
                <a:latin typeface="宋体"/>
                <a:cs typeface="宋体"/>
              </a:rPr>
              <a:t>部</a:t>
            </a:r>
            <a:r>
              <a:rPr dirty="0" sz="2800" spc="-25">
                <a:latin typeface="宋体"/>
                <a:cs typeface="宋体"/>
              </a:rPr>
              <a:t>最</a:t>
            </a:r>
            <a:r>
              <a:rPr dirty="0" sz="2800" spc="-35">
                <a:latin typeface="宋体"/>
                <a:cs typeface="宋体"/>
              </a:rPr>
              <a:t>优</a:t>
            </a:r>
            <a:r>
              <a:rPr dirty="0" sz="2800" spc="-35">
                <a:latin typeface="宋体"/>
                <a:cs typeface="宋体"/>
              </a:rPr>
              <a:t>解</a:t>
            </a:r>
            <a:r>
              <a:rPr dirty="0" sz="2800" spc="-25">
                <a:latin typeface="宋体"/>
                <a:cs typeface="宋体"/>
              </a:rPr>
              <a:t>的</a:t>
            </a:r>
            <a:r>
              <a:rPr dirty="0" sz="2800" spc="-35">
                <a:latin typeface="宋体"/>
                <a:cs typeface="宋体"/>
              </a:rPr>
              <a:t>重</a:t>
            </a:r>
            <a:r>
              <a:rPr dirty="0" sz="2800" spc="-35">
                <a:latin typeface="宋体"/>
                <a:cs typeface="宋体"/>
              </a:rPr>
              <a:t>复</a:t>
            </a:r>
            <a:r>
              <a:rPr dirty="0" sz="2800" spc="-25">
                <a:latin typeface="宋体"/>
                <a:cs typeface="宋体"/>
              </a:rPr>
              <a:t>，</a:t>
            </a:r>
            <a:r>
              <a:rPr dirty="0" sz="2800" spc="-35">
                <a:latin typeface="宋体"/>
                <a:cs typeface="宋体"/>
              </a:rPr>
              <a:t>禁</a:t>
            </a:r>
            <a:r>
              <a:rPr dirty="0" sz="2800" spc="-50">
                <a:latin typeface="宋体"/>
                <a:cs typeface="宋体"/>
              </a:rPr>
              <a:t>忌</a:t>
            </a:r>
            <a:r>
              <a:rPr dirty="0" sz="2800" spc="-35">
                <a:latin typeface="宋体"/>
                <a:cs typeface="宋体"/>
              </a:rPr>
              <a:t>搜</a:t>
            </a:r>
            <a:r>
              <a:rPr dirty="0" sz="2800" spc="-35">
                <a:latin typeface="宋体"/>
                <a:cs typeface="宋体"/>
              </a:rPr>
              <a:t>索</a:t>
            </a:r>
            <a:r>
              <a:rPr dirty="0" sz="2800" spc="-35">
                <a:latin typeface="宋体"/>
                <a:cs typeface="宋体"/>
              </a:rPr>
              <a:t>算</a:t>
            </a:r>
            <a:r>
              <a:rPr dirty="0" sz="2800" spc="-35">
                <a:latin typeface="宋体"/>
                <a:cs typeface="宋体"/>
              </a:rPr>
              <a:t>法</a:t>
            </a:r>
            <a:r>
              <a:rPr dirty="0" sz="2800" spc="-35">
                <a:latin typeface="宋体"/>
                <a:cs typeface="宋体"/>
              </a:rPr>
              <a:t>使</a:t>
            </a:r>
            <a:r>
              <a:rPr dirty="0" sz="2800" spc="-35">
                <a:latin typeface="宋体"/>
                <a:cs typeface="宋体"/>
              </a:rPr>
              <a:t>用</a:t>
            </a:r>
            <a:r>
              <a:rPr dirty="0" sz="2800" spc="-35">
                <a:latin typeface="宋体"/>
                <a:cs typeface="宋体"/>
              </a:rPr>
              <a:t>禁</a:t>
            </a:r>
            <a:r>
              <a:rPr dirty="0" sz="2800" spc="-35">
                <a:latin typeface="宋体"/>
                <a:cs typeface="宋体"/>
              </a:rPr>
              <a:t>忌</a:t>
            </a:r>
            <a:r>
              <a:rPr dirty="0" sz="2800" spc="-35">
                <a:latin typeface="宋体"/>
                <a:cs typeface="宋体"/>
              </a:rPr>
              <a:t>表</a:t>
            </a:r>
            <a:r>
              <a:rPr dirty="0" sz="2800" spc="-35">
                <a:latin typeface="宋体"/>
                <a:cs typeface="宋体"/>
              </a:rPr>
              <a:t>记</a:t>
            </a:r>
            <a:r>
              <a:rPr dirty="0" sz="2800" spc="-35">
                <a:latin typeface="宋体"/>
                <a:cs typeface="宋体"/>
              </a:rPr>
              <a:t>录</a:t>
            </a:r>
            <a:r>
              <a:rPr dirty="0" sz="2800" spc="-35">
                <a:latin typeface="宋体"/>
                <a:cs typeface="宋体"/>
              </a:rPr>
              <a:t>已</a:t>
            </a:r>
            <a:r>
              <a:rPr dirty="0" sz="2800" spc="-35">
                <a:latin typeface="宋体"/>
                <a:cs typeface="宋体"/>
              </a:rPr>
              <a:t>搜</a:t>
            </a:r>
            <a:r>
              <a:rPr dirty="0" sz="2800" spc="-35">
                <a:latin typeface="宋体"/>
                <a:cs typeface="宋体"/>
              </a:rPr>
              <a:t>索</a:t>
            </a:r>
            <a:r>
              <a:rPr dirty="0" sz="2800" spc="-35">
                <a:latin typeface="宋体"/>
                <a:cs typeface="宋体"/>
              </a:rPr>
              <a:t>的</a:t>
            </a:r>
            <a:r>
              <a:rPr dirty="0" sz="2800" spc="-30">
                <a:latin typeface="宋体"/>
                <a:cs typeface="宋体"/>
              </a:rPr>
              <a:t>局</a:t>
            </a:r>
            <a:r>
              <a:rPr dirty="0" sz="2800" spc="-35">
                <a:latin typeface="宋体"/>
                <a:cs typeface="宋体"/>
              </a:rPr>
              <a:t>部</a:t>
            </a:r>
            <a:r>
              <a:rPr dirty="0" sz="2800" spc="-35">
                <a:latin typeface="宋体"/>
                <a:cs typeface="宋体"/>
              </a:rPr>
              <a:t>最</a:t>
            </a:r>
            <a:r>
              <a:rPr dirty="0" sz="2800" spc="-30">
                <a:latin typeface="宋体"/>
                <a:cs typeface="宋体"/>
              </a:rPr>
              <a:t>优</a:t>
            </a:r>
            <a:r>
              <a:rPr dirty="0" sz="2800" spc="-35">
                <a:latin typeface="宋体"/>
                <a:cs typeface="宋体"/>
              </a:rPr>
              <a:t>解</a:t>
            </a:r>
            <a:r>
              <a:rPr dirty="0" sz="2800" spc="-35">
                <a:latin typeface="宋体"/>
                <a:cs typeface="宋体"/>
              </a:rPr>
              <a:t>的</a:t>
            </a:r>
            <a:r>
              <a:rPr dirty="0" sz="2800" spc="-30">
                <a:latin typeface="宋体"/>
                <a:cs typeface="宋体"/>
              </a:rPr>
              <a:t>历</a:t>
            </a:r>
            <a:r>
              <a:rPr dirty="0" sz="2800" spc="-35">
                <a:latin typeface="宋体"/>
                <a:cs typeface="宋体"/>
              </a:rPr>
              <a:t>史</a:t>
            </a:r>
            <a:r>
              <a:rPr dirty="0" sz="2800" spc="-50">
                <a:latin typeface="宋体"/>
                <a:cs typeface="宋体"/>
              </a:rPr>
              <a:t>信</a:t>
            </a:r>
            <a:r>
              <a:rPr dirty="0" sz="2800" spc="-35">
                <a:latin typeface="宋体"/>
                <a:cs typeface="宋体"/>
              </a:rPr>
              <a:t>息</a:t>
            </a:r>
            <a:r>
              <a:rPr dirty="0" sz="2800" spc="-35">
                <a:latin typeface="宋体"/>
                <a:cs typeface="宋体"/>
              </a:rPr>
              <a:t>，</a:t>
            </a:r>
            <a:r>
              <a:rPr dirty="0" sz="2800" spc="-35">
                <a:latin typeface="宋体"/>
                <a:cs typeface="宋体"/>
              </a:rPr>
              <a:t>这</a:t>
            </a:r>
            <a:r>
              <a:rPr dirty="0" sz="2800" spc="-35">
                <a:latin typeface="宋体"/>
                <a:cs typeface="宋体"/>
              </a:rPr>
              <a:t>可</a:t>
            </a:r>
            <a:r>
              <a:rPr dirty="0" sz="2800" spc="-35">
                <a:latin typeface="宋体"/>
                <a:cs typeface="宋体"/>
              </a:rPr>
              <a:t>在</a:t>
            </a:r>
            <a:r>
              <a:rPr dirty="0" sz="2800" spc="-35">
                <a:latin typeface="宋体"/>
                <a:cs typeface="宋体"/>
              </a:rPr>
              <a:t>一</a:t>
            </a:r>
            <a:r>
              <a:rPr dirty="0" sz="2800" spc="-35">
                <a:latin typeface="宋体"/>
                <a:cs typeface="宋体"/>
              </a:rPr>
              <a:t>定</a:t>
            </a:r>
            <a:r>
              <a:rPr dirty="0" sz="2800" spc="-35">
                <a:latin typeface="宋体"/>
                <a:cs typeface="宋体"/>
              </a:rPr>
              <a:t>程</a:t>
            </a:r>
            <a:r>
              <a:rPr dirty="0" sz="2800" spc="-35">
                <a:latin typeface="宋体"/>
                <a:cs typeface="宋体"/>
              </a:rPr>
              <a:t>度</a:t>
            </a:r>
            <a:r>
              <a:rPr dirty="0" sz="2800" spc="-35">
                <a:latin typeface="宋体"/>
                <a:cs typeface="宋体"/>
              </a:rPr>
              <a:t>上</a:t>
            </a:r>
            <a:r>
              <a:rPr dirty="0" sz="2800" spc="-35">
                <a:latin typeface="宋体"/>
                <a:cs typeface="宋体"/>
              </a:rPr>
              <a:t>使</a:t>
            </a:r>
            <a:r>
              <a:rPr dirty="0" sz="2800" spc="-35">
                <a:latin typeface="宋体"/>
                <a:cs typeface="宋体"/>
              </a:rPr>
              <a:t>搜</a:t>
            </a:r>
            <a:r>
              <a:rPr dirty="0" sz="2800" spc="-35">
                <a:latin typeface="宋体"/>
                <a:cs typeface="宋体"/>
              </a:rPr>
              <a:t>索</a:t>
            </a:r>
            <a:r>
              <a:rPr dirty="0" sz="2800" spc="-35">
                <a:latin typeface="宋体"/>
                <a:cs typeface="宋体"/>
              </a:rPr>
              <a:t>过</a:t>
            </a:r>
            <a:r>
              <a:rPr dirty="0" sz="2800" spc="-35">
                <a:latin typeface="宋体"/>
                <a:cs typeface="宋体"/>
              </a:rPr>
              <a:t>程</a:t>
            </a:r>
            <a:r>
              <a:rPr dirty="0" sz="2800" spc="-25">
                <a:latin typeface="宋体"/>
                <a:cs typeface="宋体"/>
              </a:rPr>
              <a:t>避</a:t>
            </a:r>
            <a:r>
              <a:rPr dirty="0" sz="2800" spc="-35">
                <a:latin typeface="宋体"/>
                <a:cs typeface="宋体"/>
              </a:rPr>
              <a:t>开</a:t>
            </a:r>
            <a:r>
              <a:rPr dirty="0" sz="2800" spc="-35">
                <a:latin typeface="宋体"/>
                <a:cs typeface="宋体"/>
              </a:rPr>
              <a:t>局</a:t>
            </a:r>
            <a:r>
              <a:rPr dirty="0" sz="2800" spc="-25">
                <a:latin typeface="宋体"/>
                <a:cs typeface="宋体"/>
              </a:rPr>
              <a:t>部</a:t>
            </a:r>
            <a:r>
              <a:rPr dirty="0" sz="2800" spc="-35">
                <a:latin typeface="宋体"/>
                <a:cs typeface="宋体"/>
              </a:rPr>
              <a:t>极</a:t>
            </a:r>
            <a:r>
              <a:rPr dirty="0" sz="2800" spc="-35">
                <a:latin typeface="宋体"/>
                <a:cs typeface="宋体"/>
              </a:rPr>
              <a:t>值</a:t>
            </a:r>
            <a:r>
              <a:rPr dirty="0" sz="2800" spc="-30">
                <a:latin typeface="宋体"/>
                <a:cs typeface="宋体"/>
              </a:rPr>
              <a:t>点，</a:t>
            </a:r>
            <a:r>
              <a:rPr dirty="0" sz="2800" spc="-50">
                <a:latin typeface="宋体"/>
                <a:cs typeface="宋体"/>
              </a:rPr>
              <a:t>从</a:t>
            </a:r>
            <a:r>
              <a:rPr dirty="0" sz="2800" spc="-35">
                <a:latin typeface="宋体"/>
                <a:cs typeface="宋体"/>
              </a:rPr>
              <a:t>而</a:t>
            </a:r>
            <a:r>
              <a:rPr dirty="0" sz="2800" spc="-35">
                <a:latin typeface="宋体"/>
                <a:cs typeface="宋体"/>
              </a:rPr>
              <a:t>开</a:t>
            </a:r>
            <a:r>
              <a:rPr dirty="0" sz="2800" spc="-35">
                <a:latin typeface="宋体"/>
                <a:cs typeface="宋体"/>
              </a:rPr>
              <a:t>辟</a:t>
            </a:r>
            <a:r>
              <a:rPr dirty="0" sz="2800" spc="-35">
                <a:latin typeface="宋体"/>
                <a:cs typeface="宋体"/>
              </a:rPr>
              <a:t>新</a:t>
            </a:r>
            <a:r>
              <a:rPr dirty="0" sz="2800" spc="-35">
                <a:latin typeface="宋体"/>
                <a:cs typeface="宋体"/>
              </a:rPr>
              <a:t>的</a:t>
            </a:r>
            <a:r>
              <a:rPr dirty="0" sz="2800" spc="-35">
                <a:latin typeface="宋体"/>
                <a:cs typeface="宋体"/>
              </a:rPr>
              <a:t>搜</a:t>
            </a:r>
            <a:r>
              <a:rPr dirty="0" sz="2800" spc="-35">
                <a:latin typeface="宋体"/>
                <a:cs typeface="宋体"/>
              </a:rPr>
              <a:t>索</a:t>
            </a:r>
            <a:r>
              <a:rPr dirty="0" sz="2800" spc="-35">
                <a:latin typeface="宋体"/>
                <a:cs typeface="宋体"/>
              </a:rPr>
              <a:t>区</a:t>
            </a:r>
            <a:r>
              <a:rPr dirty="0" sz="2800" spc="-35">
                <a:latin typeface="宋体"/>
                <a:cs typeface="宋体"/>
              </a:rPr>
              <a:t>域</a:t>
            </a:r>
            <a:r>
              <a:rPr dirty="0" sz="2800" spc="-50">
                <a:latin typeface="宋体"/>
                <a:cs typeface="宋体"/>
              </a:rPr>
              <a:t>。</a:t>
            </a:r>
            <a:endParaRPr sz="2800">
              <a:latin typeface="宋体"/>
              <a:cs typeface="宋体"/>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1352" y="1027633"/>
            <a:ext cx="5071745" cy="574675"/>
          </a:xfrm>
          <a:prstGeom prst="rect"/>
        </p:spPr>
        <p:txBody>
          <a:bodyPr wrap="square" lIns="0" tIns="12700" rIns="0" bIns="0" rtlCol="0" vert="horz">
            <a:spAutoFit/>
          </a:bodyPr>
          <a:lstStyle/>
          <a:p>
            <a:pPr marL="12700">
              <a:lnSpc>
                <a:spcPct val="100000"/>
              </a:lnSpc>
              <a:spcBef>
                <a:spcPts val="100"/>
              </a:spcBef>
            </a:pPr>
            <a:r>
              <a:rPr dirty="0" sz="3600" spc="-40">
                <a:solidFill>
                  <a:srgbClr val="FF0000"/>
                </a:solidFill>
                <a:latin typeface="宋体"/>
                <a:cs typeface="宋体"/>
              </a:rPr>
              <a:t>禁</a:t>
            </a:r>
            <a:r>
              <a:rPr dirty="0" sz="3600" spc="-40">
                <a:solidFill>
                  <a:srgbClr val="FF0000"/>
                </a:solidFill>
                <a:latin typeface="宋体"/>
                <a:cs typeface="宋体"/>
              </a:rPr>
              <a:t>忌</a:t>
            </a:r>
            <a:r>
              <a:rPr dirty="0" sz="3600" spc="-40">
                <a:solidFill>
                  <a:srgbClr val="FF0000"/>
                </a:solidFill>
                <a:latin typeface="宋体"/>
                <a:cs typeface="宋体"/>
              </a:rPr>
              <a:t>搜</a:t>
            </a:r>
            <a:r>
              <a:rPr dirty="0" sz="3600" spc="-40">
                <a:solidFill>
                  <a:srgbClr val="FF0000"/>
                </a:solidFill>
                <a:latin typeface="宋体"/>
                <a:cs typeface="宋体"/>
              </a:rPr>
              <a:t>索</a:t>
            </a:r>
            <a:r>
              <a:rPr dirty="0" sz="3600" spc="-40">
                <a:solidFill>
                  <a:srgbClr val="FF0000"/>
                </a:solidFill>
                <a:latin typeface="宋体"/>
                <a:cs typeface="宋体"/>
              </a:rPr>
              <a:t>算</a:t>
            </a:r>
            <a:r>
              <a:rPr dirty="0" sz="3600" spc="-40">
                <a:solidFill>
                  <a:srgbClr val="FF0000"/>
                </a:solidFill>
                <a:latin typeface="宋体"/>
                <a:cs typeface="宋体"/>
              </a:rPr>
              <a:t>法</a:t>
            </a:r>
            <a:r>
              <a:rPr dirty="0" sz="3600" spc="-40">
                <a:solidFill>
                  <a:srgbClr val="FF0000"/>
                </a:solidFill>
                <a:latin typeface="宋体"/>
                <a:cs typeface="宋体"/>
              </a:rPr>
              <a:t>的</a:t>
            </a:r>
            <a:r>
              <a:rPr dirty="0" sz="3600" spc="-40">
                <a:solidFill>
                  <a:srgbClr val="FF0000"/>
                </a:solidFill>
                <a:latin typeface="宋体"/>
                <a:cs typeface="宋体"/>
              </a:rPr>
              <a:t>关</a:t>
            </a:r>
            <a:r>
              <a:rPr dirty="0" sz="3600" spc="-40">
                <a:solidFill>
                  <a:srgbClr val="FF0000"/>
                </a:solidFill>
                <a:latin typeface="宋体"/>
                <a:cs typeface="宋体"/>
              </a:rPr>
              <a:t>键</a:t>
            </a:r>
            <a:r>
              <a:rPr dirty="0" sz="3600" spc="-40">
                <a:solidFill>
                  <a:srgbClr val="FF0000"/>
                </a:solidFill>
                <a:latin typeface="宋体"/>
                <a:cs typeface="宋体"/>
              </a:rPr>
              <a:t>要</a:t>
            </a:r>
            <a:r>
              <a:rPr dirty="0" sz="3600" spc="-50">
                <a:solidFill>
                  <a:srgbClr val="FF0000"/>
                </a:solidFill>
                <a:latin typeface="宋体"/>
                <a:cs typeface="宋体"/>
              </a:rPr>
              <a:t>素</a:t>
            </a:r>
            <a:endParaRPr sz="3600">
              <a:latin typeface="宋体"/>
              <a:cs typeface="宋体"/>
            </a:endParaRPr>
          </a:p>
        </p:txBody>
      </p:sp>
      <p:sp>
        <p:nvSpPr>
          <p:cNvPr id="3" name="object 3" descr=""/>
          <p:cNvSpPr txBox="1"/>
          <p:nvPr/>
        </p:nvSpPr>
        <p:spPr>
          <a:xfrm>
            <a:off x="593242" y="2008759"/>
            <a:ext cx="8902700" cy="3917315"/>
          </a:xfrm>
          <a:prstGeom prst="rect">
            <a:avLst/>
          </a:prstGeom>
        </p:spPr>
        <p:txBody>
          <a:bodyPr wrap="square" lIns="0" tIns="72390" rIns="0" bIns="0" rtlCol="0" vert="horz">
            <a:spAutoFit/>
          </a:bodyPr>
          <a:lstStyle/>
          <a:p>
            <a:pPr marL="355600" marR="5080" indent="-342900">
              <a:lnSpc>
                <a:spcPts val="2410"/>
              </a:lnSpc>
              <a:spcBef>
                <a:spcPts val="570"/>
              </a:spcBef>
              <a:buFont typeface="Wingdings"/>
              <a:buChar char=""/>
              <a:tabLst>
                <a:tab pos="355600" algn="l"/>
              </a:tabLst>
            </a:pPr>
            <a:r>
              <a:rPr dirty="0" sz="2400" spc="-5">
                <a:latin typeface="宋体"/>
                <a:cs typeface="宋体"/>
              </a:rPr>
              <a:t>就这些参数含义一般而言，设计一个禁忌搜索算法需要确定以下</a:t>
            </a:r>
            <a:r>
              <a:rPr dirty="0" sz="2400" spc="-20">
                <a:latin typeface="宋体"/>
                <a:cs typeface="宋体"/>
              </a:rPr>
              <a:t>环节：</a:t>
            </a:r>
            <a:endParaRPr sz="2400">
              <a:latin typeface="宋体"/>
              <a:cs typeface="宋体"/>
            </a:endParaRPr>
          </a:p>
          <a:p>
            <a:pPr marL="354965" indent="-342265">
              <a:lnSpc>
                <a:spcPct val="100000"/>
              </a:lnSpc>
              <a:spcBef>
                <a:spcPts val="290"/>
              </a:spcBef>
              <a:buFont typeface="Arial"/>
              <a:buChar char="•"/>
              <a:tabLst>
                <a:tab pos="354965" algn="l"/>
                <a:tab pos="355600" algn="l"/>
              </a:tabLst>
            </a:pPr>
            <a:r>
              <a:rPr dirty="0" sz="2400" spc="-20">
                <a:latin typeface="宋体"/>
                <a:cs typeface="宋体"/>
              </a:rPr>
              <a:t>初始解</a:t>
            </a:r>
            <a:endParaRPr sz="2400">
              <a:latin typeface="宋体"/>
              <a:cs typeface="宋体"/>
            </a:endParaRPr>
          </a:p>
          <a:p>
            <a:pPr marL="354965" indent="-342265">
              <a:lnSpc>
                <a:spcPct val="100000"/>
              </a:lnSpc>
              <a:spcBef>
                <a:spcPts val="290"/>
              </a:spcBef>
              <a:buFont typeface="Arial"/>
              <a:buChar char="•"/>
              <a:tabLst>
                <a:tab pos="354965" algn="l"/>
                <a:tab pos="355600" algn="l"/>
              </a:tabLst>
            </a:pPr>
            <a:r>
              <a:rPr dirty="0" sz="2400" spc="-10">
                <a:latin typeface="宋体"/>
                <a:cs typeface="宋体"/>
              </a:rPr>
              <a:t>邻域和移动</a:t>
            </a:r>
            <a:endParaRPr sz="2400">
              <a:latin typeface="宋体"/>
              <a:cs typeface="宋体"/>
            </a:endParaRPr>
          </a:p>
          <a:p>
            <a:pPr marL="354965" indent="-342265">
              <a:lnSpc>
                <a:spcPct val="100000"/>
              </a:lnSpc>
              <a:spcBef>
                <a:spcPts val="285"/>
              </a:spcBef>
              <a:buFont typeface="Arial"/>
              <a:buChar char="•"/>
              <a:tabLst>
                <a:tab pos="354965" algn="l"/>
                <a:tab pos="355600" algn="l"/>
              </a:tabLst>
            </a:pPr>
            <a:r>
              <a:rPr dirty="0" sz="2400" spc="-20">
                <a:latin typeface="宋体"/>
                <a:cs typeface="宋体"/>
              </a:rPr>
              <a:t>候选集</a:t>
            </a:r>
            <a:endParaRPr sz="2400">
              <a:latin typeface="宋体"/>
              <a:cs typeface="宋体"/>
            </a:endParaRPr>
          </a:p>
          <a:p>
            <a:pPr marL="354965" indent="-342265">
              <a:lnSpc>
                <a:spcPct val="100000"/>
              </a:lnSpc>
              <a:spcBef>
                <a:spcPts val="290"/>
              </a:spcBef>
              <a:buFont typeface="Arial"/>
              <a:buChar char="•"/>
              <a:tabLst>
                <a:tab pos="354965" algn="l"/>
                <a:tab pos="355600" algn="l"/>
              </a:tabLst>
            </a:pPr>
            <a:r>
              <a:rPr dirty="0" sz="2400" spc="-10">
                <a:latin typeface="宋体"/>
                <a:cs typeface="宋体"/>
              </a:rPr>
              <a:t>禁忌表及其长度</a:t>
            </a:r>
            <a:endParaRPr sz="2400">
              <a:latin typeface="宋体"/>
              <a:cs typeface="宋体"/>
            </a:endParaRPr>
          </a:p>
          <a:p>
            <a:pPr marL="354965" indent="-342265">
              <a:lnSpc>
                <a:spcPct val="100000"/>
              </a:lnSpc>
              <a:spcBef>
                <a:spcPts val="290"/>
              </a:spcBef>
              <a:buFont typeface="Arial"/>
              <a:buChar char="•"/>
              <a:tabLst>
                <a:tab pos="354965" algn="l"/>
                <a:tab pos="355600" algn="l"/>
              </a:tabLst>
            </a:pPr>
            <a:r>
              <a:rPr dirty="0" sz="2400" spc="-15">
                <a:latin typeface="宋体"/>
                <a:cs typeface="宋体"/>
              </a:rPr>
              <a:t>选择策略</a:t>
            </a:r>
            <a:endParaRPr sz="2400">
              <a:latin typeface="宋体"/>
              <a:cs typeface="宋体"/>
            </a:endParaRPr>
          </a:p>
          <a:p>
            <a:pPr marL="354965" indent="-342265">
              <a:lnSpc>
                <a:spcPct val="100000"/>
              </a:lnSpc>
              <a:spcBef>
                <a:spcPts val="290"/>
              </a:spcBef>
              <a:buFont typeface="Arial"/>
              <a:buChar char="•"/>
              <a:tabLst>
                <a:tab pos="354965" algn="l"/>
                <a:tab pos="355600" algn="l"/>
              </a:tabLst>
            </a:pPr>
            <a:r>
              <a:rPr dirty="0" sz="2400" spc="-15">
                <a:latin typeface="宋体"/>
                <a:cs typeface="宋体"/>
              </a:rPr>
              <a:t>破禁策略</a:t>
            </a:r>
            <a:endParaRPr sz="2400">
              <a:latin typeface="宋体"/>
              <a:cs typeface="宋体"/>
            </a:endParaRPr>
          </a:p>
          <a:p>
            <a:pPr marL="354965" indent="-342265">
              <a:lnSpc>
                <a:spcPct val="100000"/>
              </a:lnSpc>
              <a:spcBef>
                <a:spcPts val="285"/>
              </a:spcBef>
              <a:buFont typeface="Arial"/>
              <a:buChar char="•"/>
              <a:tabLst>
                <a:tab pos="354965" algn="l"/>
                <a:tab pos="355600" algn="l"/>
              </a:tabLst>
            </a:pPr>
            <a:r>
              <a:rPr dirty="0" sz="2400" spc="-15">
                <a:latin typeface="宋体"/>
                <a:cs typeface="宋体"/>
              </a:rPr>
              <a:t>停止规则</a:t>
            </a:r>
            <a:endParaRPr sz="2400">
              <a:latin typeface="宋体"/>
              <a:cs typeface="宋体"/>
            </a:endParaRPr>
          </a:p>
          <a:p>
            <a:pPr marL="354965" indent="-342265">
              <a:lnSpc>
                <a:spcPct val="100000"/>
              </a:lnSpc>
              <a:spcBef>
                <a:spcPts val="290"/>
              </a:spcBef>
              <a:buFont typeface="Arial"/>
              <a:buChar char="•"/>
              <a:tabLst>
                <a:tab pos="354965" algn="l"/>
                <a:tab pos="355600" algn="l"/>
              </a:tabLst>
            </a:pPr>
            <a:r>
              <a:rPr dirty="0" sz="2400" spc="-15">
                <a:latin typeface="宋体"/>
                <a:cs typeface="宋体"/>
              </a:rPr>
              <a:t>下面对这些环节的一般操作予以讨论。</a:t>
            </a:r>
            <a:endParaRPr sz="2400">
              <a:latin typeface="宋体"/>
              <a:cs typeface="宋体"/>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5977" y="846835"/>
            <a:ext cx="1402080"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初</a:t>
            </a:r>
            <a:r>
              <a:rPr dirty="0" sz="3600" spc="-35">
                <a:solidFill>
                  <a:srgbClr val="FF0000"/>
                </a:solidFill>
                <a:latin typeface="宋体"/>
                <a:cs typeface="宋体"/>
              </a:rPr>
              <a:t>始</a:t>
            </a:r>
            <a:r>
              <a:rPr dirty="0" sz="3600" spc="-50">
                <a:solidFill>
                  <a:srgbClr val="FF0000"/>
                </a:solidFill>
                <a:latin typeface="宋体"/>
                <a:cs typeface="宋体"/>
              </a:rPr>
              <a:t>解</a:t>
            </a:r>
            <a:endParaRPr sz="3600">
              <a:latin typeface="宋体"/>
              <a:cs typeface="宋体"/>
            </a:endParaRPr>
          </a:p>
        </p:txBody>
      </p:sp>
      <p:sp>
        <p:nvSpPr>
          <p:cNvPr id="3" name="object 3" descr=""/>
          <p:cNvSpPr txBox="1">
            <a:spLocks noGrp="1"/>
          </p:cNvSpPr>
          <p:nvPr>
            <p:ph type="body" idx="1"/>
          </p:nvPr>
        </p:nvSpPr>
        <p:spPr>
          <a:prstGeom prst="rect"/>
        </p:spPr>
        <p:txBody>
          <a:bodyPr wrap="square" lIns="0" tIns="61594" rIns="0" bIns="0" rtlCol="0" vert="horz">
            <a:spAutoFit/>
          </a:bodyPr>
          <a:lstStyle/>
          <a:p>
            <a:pPr algn="just" marL="355600" marR="5080" indent="-342900">
              <a:lnSpc>
                <a:spcPct val="88400"/>
              </a:lnSpc>
              <a:spcBef>
                <a:spcPts val="484"/>
              </a:spcBef>
              <a:buFont typeface="Arial"/>
              <a:buChar char="•"/>
              <a:tabLst>
                <a:tab pos="355600" algn="l"/>
              </a:tabLst>
            </a:pPr>
            <a:r>
              <a:rPr dirty="0" spc="-35"/>
              <a:t>禁</a:t>
            </a:r>
            <a:r>
              <a:rPr dirty="0" spc="-35"/>
              <a:t>忌</a:t>
            </a:r>
            <a:r>
              <a:rPr dirty="0" spc="-35"/>
              <a:t>搜</a:t>
            </a:r>
            <a:r>
              <a:rPr dirty="0" spc="-35"/>
              <a:t>索</a:t>
            </a:r>
            <a:r>
              <a:rPr dirty="0" spc="-35"/>
              <a:t>对</a:t>
            </a:r>
            <a:r>
              <a:rPr dirty="0" spc="-35"/>
              <a:t>初</a:t>
            </a:r>
            <a:r>
              <a:rPr dirty="0" spc="-35"/>
              <a:t>始</a:t>
            </a:r>
            <a:r>
              <a:rPr dirty="0" spc="-35"/>
              <a:t>解</a:t>
            </a:r>
            <a:r>
              <a:rPr dirty="0" spc="-35"/>
              <a:t>的</a:t>
            </a:r>
            <a:r>
              <a:rPr dirty="0" spc="-35"/>
              <a:t>依</a:t>
            </a:r>
            <a:r>
              <a:rPr dirty="0" spc="-35"/>
              <a:t>赖</a:t>
            </a:r>
            <a:r>
              <a:rPr dirty="0" spc="-35"/>
              <a:t>较</a:t>
            </a:r>
            <a:r>
              <a:rPr dirty="0" spc="-35"/>
              <a:t>大</a:t>
            </a:r>
            <a:r>
              <a:rPr dirty="0" spc="-35"/>
              <a:t>，</a:t>
            </a:r>
            <a:r>
              <a:rPr dirty="0" spc="-35"/>
              <a:t>不</a:t>
            </a:r>
            <a:r>
              <a:rPr dirty="0" spc="-30"/>
              <a:t>同</a:t>
            </a:r>
            <a:r>
              <a:rPr dirty="0" spc="-35"/>
              <a:t>的</a:t>
            </a:r>
            <a:r>
              <a:rPr dirty="0" spc="-35"/>
              <a:t>初</a:t>
            </a:r>
            <a:r>
              <a:rPr dirty="0" spc="-30"/>
              <a:t>始</a:t>
            </a:r>
            <a:r>
              <a:rPr dirty="0" spc="-35"/>
              <a:t>解</a:t>
            </a:r>
            <a:r>
              <a:rPr dirty="0" spc="-35"/>
              <a:t>，在</a:t>
            </a:r>
            <a:r>
              <a:rPr dirty="0" spc="-35"/>
              <a:t>搜</a:t>
            </a:r>
            <a:r>
              <a:rPr dirty="0" spc="-50"/>
              <a:t>索</a:t>
            </a:r>
            <a:r>
              <a:rPr dirty="0" spc="-35"/>
              <a:t>过</a:t>
            </a:r>
            <a:r>
              <a:rPr dirty="0" spc="-35"/>
              <a:t>程</a:t>
            </a:r>
            <a:r>
              <a:rPr dirty="0" spc="-35"/>
              <a:t>中</a:t>
            </a:r>
            <a:r>
              <a:rPr dirty="0" spc="-35"/>
              <a:t>耗</a:t>
            </a:r>
            <a:r>
              <a:rPr dirty="0" spc="-35"/>
              <a:t>费</a:t>
            </a:r>
            <a:r>
              <a:rPr dirty="0" spc="-35"/>
              <a:t>时</a:t>
            </a:r>
            <a:r>
              <a:rPr dirty="0" spc="-35"/>
              <a:t>间</a:t>
            </a:r>
            <a:r>
              <a:rPr dirty="0" spc="-35"/>
              <a:t>和</a:t>
            </a:r>
            <a:r>
              <a:rPr dirty="0" spc="-35"/>
              <a:t>资</a:t>
            </a:r>
            <a:r>
              <a:rPr dirty="0" spc="-35"/>
              <a:t>源</a:t>
            </a:r>
            <a:r>
              <a:rPr dirty="0" spc="-35"/>
              <a:t>往</a:t>
            </a:r>
            <a:r>
              <a:rPr dirty="0" spc="-35"/>
              <a:t>往</a:t>
            </a:r>
            <a:r>
              <a:rPr dirty="0" spc="-35"/>
              <a:t>不</a:t>
            </a:r>
            <a:r>
              <a:rPr dirty="0" spc="-35"/>
              <a:t>同</a:t>
            </a:r>
            <a:r>
              <a:rPr dirty="0" spc="-35"/>
              <a:t>，同</a:t>
            </a:r>
            <a:r>
              <a:rPr dirty="0" spc="-35"/>
              <a:t>一</a:t>
            </a:r>
            <a:r>
              <a:rPr dirty="0" spc="-35"/>
              <a:t>邻</a:t>
            </a:r>
            <a:r>
              <a:rPr dirty="0" spc="-30"/>
              <a:t>域</a:t>
            </a:r>
            <a:r>
              <a:rPr dirty="0" spc="-35"/>
              <a:t>结</a:t>
            </a:r>
            <a:r>
              <a:rPr dirty="0" spc="-35"/>
              <a:t>构</a:t>
            </a:r>
            <a:r>
              <a:rPr dirty="0" spc="-30"/>
              <a:t>，</a:t>
            </a:r>
            <a:r>
              <a:rPr dirty="0" spc="-35"/>
              <a:t>不</a:t>
            </a:r>
            <a:r>
              <a:rPr dirty="0" spc="-50"/>
              <a:t>同</a:t>
            </a:r>
            <a:r>
              <a:rPr dirty="0" spc="-40"/>
              <a:t>的</a:t>
            </a:r>
            <a:r>
              <a:rPr dirty="0" spc="-40"/>
              <a:t>初</a:t>
            </a:r>
            <a:r>
              <a:rPr dirty="0" spc="-40"/>
              <a:t>始</a:t>
            </a:r>
            <a:r>
              <a:rPr dirty="0" spc="-40"/>
              <a:t>点</a:t>
            </a:r>
            <a:r>
              <a:rPr dirty="0" spc="-40"/>
              <a:t>会</a:t>
            </a:r>
            <a:r>
              <a:rPr dirty="0" spc="-40"/>
              <a:t>得</a:t>
            </a:r>
            <a:r>
              <a:rPr dirty="0" spc="-40"/>
              <a:t>到</a:t>
            </a:r>
            <a:r>
              <a:rPr dirty="0" spc="-40"/>
              <a:t>不</a:t>
            </a:r>
            <a:r>
              <a:rPr dirty="0" spc="-40"/>
              <a:t>同</a:t>
            </a:r>
            <a:r>
              <a:rPr dirty="0" spc="-40"/>
              <a:t>的</a:t>
            </a:r>
            <a:r>
              <a:rPr dirty="0" spc="-40"/>
              <a:t>计</a:t>
            </a:r>
            <a:r>
              <a:rPr dirty="0" spc="-40"/>
              <a:t>算</a:t>
            </a:r>
            <a:r>
              <a:rPr dirty="0" spc="-40"/>
              <a:t>结</a:t>
            </a:r>
            <a:r>
              <a:rPr dirty="0" spc="-40"/>
              <a:t>果</a:t>
            </a:r>
            <a:r>
              <a:rPr dirty="0" spc="-35"/>
              <a:t>，好</a:t>
            </a:r>
            <a:r>
              <a:rPr dirty="0" spc="-40"/>
              <a:t>的</a:t>
            </a:r>
            <a:r>
              <a:rPr dirty="0" spc="-40"/>
              <a:t>初</a:t>
            </a:r>
            <a:r>
              <a:rPr dirty="0" spc="-30"/>
              <a:t>始</a:t>
            </a:r>
            <a:r>
              <a:rPr dirty="0" spc="-40"/>
              <a:t>解</a:t>
            </a:r>
            <a:r>
              <a:rPr dirty="0" spc="-40"/>
              <a:t>往</a:t>
            </a:r>
            <a:r>
              <a:rPr dirty="0" spc="-30"/>
              <a:t>往</a:t>
            </a:r>
            <a:r>
              <a:rPr dirty="0" spc="-40"/>
              <a:t>会</a:t>
            </a:r>
            <a:r>
              <a:rPr dirty="0" spc="-50"/>
              <a:t>提</a:t>
            </a:r>
            <a:r>
              <a:rPr dirty="0" spc="-35"/>
              <a:t>高</a:t>
            </a:r>
            <a:r>
              <a:rPr dirty="0" spc="-35"/>
              <a:t>最</a:t>
            </a:r>
            <a:r>
              <a:rPr dirty="0" spc="-35"/>
              <a:t>终</a:t>
            </a:r>
            <a:r>
              <a:rPr dirty="0" spc="-35"/>
              <a:t>的</a:t>
            </a:r>
            <a:r>
              <a:rPr dirty="0" spc="-35"/>
              <a:t>优</a:t>
            </a:r>
            <a:r>
              <a:rPr dirty="0" spc="-35"/>
              <a:t>化</a:t>
            </a:r>
            <a:r>
              <a:rPr dirty="0" spc="-35"/>
              <a:t>效</a:t>
            </a:r>
            <a:r>
              <a:rPr dirty="0" spc="-35"/>
              <a:t>果</a:t>
            </a:r>
            <a:r>
              <a:rPr dirty="0" spc="-35"/>
              <a:t>。</a:t>
            </a:r>
            <a:r>
              <a:rPr dirty="0" spc="-35"/>
              <a:t>一</a:t>
            </a:r>
            <a:r>
              <a:rPr dirty="0" spc="-35"/>
              <a:t>个</a:t>
            </a:r>
            <a:r>
              <a:rPr dirty="0" spc="-35"/>
              <a:t>直</a:t>
            </a:r>
            <a:r>
              <a:rPr dirty="0" spc="-35"/>
              <a:t>观</a:t>
            </a:r>
            <a:r>
              <a:rPr dirty="0" spc="-35"/>
              <a:t>的</a:t>
            </a:r>
            <a:r>
              <a:rPr dirty="0" spc="-35"/>
              <a:t>结</a:t>
            </a:r>
            <a:r>
              <a:rPr dirty="0" spc="-30"/>
              <a:t>论</a:t>
            </a:r>
            <a:r>
              <a:rPr dirty="0" spc="-35"/>
              <a:t>就</a:t>
            </a:r>
            <a:r>
              <a:rPr dirty="0" spc="-35"/>
              <a:t>是</a:t>
            </a:r>
            <a:r>
              <a:rPr dirty="0" spc="-30"/>
              <a:t>：</a:t>
            </a:r>
            <a:r>
              <a:rPr dirty="0" spc="-35"/>
              <a:t>如</a:t>
            </a:r>
            <a:r>
              <a:rPr dirty="0" spc="-35"/>
              <a:t>果</a:t>
            </a:r>
            <a:r>
              <a:rPr dirty="0" spc="-30"/>
              <a:t>初</a:t>
            </a:r>
            <a:r>
              <a:rPr dirty="0" spc="-35"/>
              <a:t>始</a:t>
            </a:r>
            <a:r>
              <a:rPr dirty="0" spc="-50"/>
              <a:t>点</a:t>
            </a:r>
            <a:r>
              <a:rPr dirty="0" spc="-35"/>
              <a:t>选</a:t>
            </a:r>
            <a:r>
              <a:rPr dirty="0" spc="-35"/>
              <a:t>择</a:t>
            </a:r>
            <a:r>
              <a:rPr dirty="0" spc="-35"/>
              <a:t>的</a:t>
            </a:r>
            <a:r>
              <a:rPr dirty="0" spc="-35"/>
              <a:t>足</a:t>
            </a:r>
            <a:r>
              <a:rPr dirty="0" spc="-35"/>
              <a:t>够</a:t>
            </a:r>
            <a:r>
              <a:rPr dirty="0" spc="-35"/>
              <a:t>好</a:t>
            </a:r>
            <a:r>
              <a:rPr dirty="0" spc="-35"/>
              <a:t>，</a:t>
            </a:r>
            <a:r>
              <a:rPr dirty="0" spc="-35"/>
              <a:t>总</a:t>
            </a:r>
            <a:r>
              <a:rPr dirty="0" spc="-35"/>
              <a:t>可</a:t>
            </a:r>
            <a:r>
              <a:rPr dirty="0" spc="-35"/>
              <a:t>以</a:t>
            </a:r>
            <a:r>
              <a:rPr dirty="0" spc="-35"/>
              <a:t>计</a:t>
            </a:r>
            <a:r>
              <a:rPr dirty="0" spc="-35"/>
              <a:t>算</a:t>
            </a:r>
            <a:r>
              <a:rPr dirty="0" spc="-35"/>
              <a:t>出</a:t>
            </a:r>
            <a:r>
              <a:rPr dirty="0" spc="-35"/>
              <a:t>全</a:t>
            </a:r>
            <a:r>
              <a:rPr dirty="0" spc="-35"/>
              <a:t>局</a:t>
            </a:r>
            <a:r>
              <a:rPr dirty="0" spc="-30"/>
              <a:t>最</a:t>
            </a:r>
            <a:r>
              <a:rPr dirty="0" spc="-35"/>
              <a:t>优</a:t>
            </a:r>
            <a:r>
              <a:rPr dirty="0" spc="-35"/>
              <a:t>解</a:t>
            </a:r>
            <a:r>
              <a:rPr dirty="0" spc="-50"/>
              <a:t>。</a:t>
            </a:r>
          </a:p>
          <a:p>
            <a:pPr algn="just" marL="355600" marR="5080" indent="-342900">
              <a:lnSpc>
                <a:spcPct val="86800"/>
              </a:lnSpc>
              <a:spcBef>
                <a:spcPts val="1000"/>
              </a:spcBef>
              <a:buFont typeface="Arial"/>
              <a:buChar char="•"/>
              <a:tabLst>
                <a:tab pos="355600" algn="l"/>
              </a:tabLst>
            </a:pPr>
            <a:r>
              <a:rPr dirty="0" spc="-40"/>
              <a:t>初</a:t>
            </a:r>
            <a:r>
              <a:rPr dirty="0" spc="-40"/>
              <a:t>始</a:t>
            </a:r>
            <a:r>
              <a:rPr dirty="0" spc="-40"/>
              <a:t>解</a:t>
            </a:r>
            <a:r>
              <a:rPr dirty="0" spc="-40"/>
              <a:t>的</a:t>
            </a:r>
            <a:r>
              <a:rPr dirty="0" spc="-40"/>
              <a:t>构</a:t>
            </a:r>
            <a:r>
              <a:rPr dirty="0" spc="-40"/>
              <a:t>造</a:t>
            </a:r>
            <a:r>
              <a:rPr dirty="0" spc="-40"/>
              <a:t>可</a:t>
            </a:r>
            <a:r>
              <a:rPr dirty="0" spc="-40"/>
              <a:t>以</a:t>
            </a:r>
            <a:r>
              <a:rPr dirty="0" spc="-40"/>
              <a:t>随</a:t>
            </a:r>
            <a:r>
              <a:rPr dirty="0" spc="-40"/>
              <a:t>机</a:t>
            </a:r>
            <a:r>
              <a:rPr dirty="0" spc="-40"/>
              <a:t>产</a:t>
            </a:r>
            <a:r>
              <a:rPr dirty="0" spc="-40"/>
              <a:t>生</a:t>
            </a:r>
            <a:r>
              <a:rPr dirty="0" spc="-40"/>
              <a:t>，</a:t>
            </a:r>
            <a:r>
              <a:rPr dirty="0" spc="-40"/>
              <a:t>但</a:t>
            </a:r>
            <a:r>
              <a:rPr dirty="0" spc="-40"/>
              <a:t>效</a:t>
            </a:r>
            <a:r>
              <a:rPr dirty="0" spc="-30"/>
              <a:t>果</a:t>
            </a:r>
            <a:r>
              <a:rPr dirty="0" spc="-40"/>
              <a:t>往</a:t>
            </a:r>
            <a:r>
              <a:rPr dirty="0" spc="-40"/>
              <a:t>往</a:t>
            </a:r>
            <a:r>
              <a:rPr dirty="0" spc="-30"/>
              <a:t>不</a:t>
            </a:r>
            <a:r>
              <a:rPr dirty="0" spc="-40"/>
              <a:t>够</a:t>
            </a:r>
            <a:r>
              <a:rPr dirty="0" spc="-40"/>
              <a:t>理</a:t>
            </a:r>
            <a:r>
              <a:rPr dirty="0" spc="-35"/>
              <a:t>想，</a:t>
            </a:r>
            <a:r>
              <a:rPr dirty="0" spc="-50"/>
              <a:t>常</a:t>
            </a:r>
            <a:r>
              <a:rPr dirty="0" spc="-35"/>
              <a:t>用</a:t>
            </a:r>
            <a:r>
              <a:rPr dirty="0" spc="-35"/>
              <a:t>方</a:t>
            </a:r>
            <a:r>
              <a:rPr dirty="0" spc="-35"/>
              <a:t>法</a:t>
            </a:r>
            <a:r>
              <a:rPr dirty="0" spc="-35"/>
              <a:t>是</a:t>
            </a:r>
            <a:r>
              <a:rPr dirty="0" spc="-35"/>
              <a:t>基</a:t>
            </a:r>
            <a:r>
              <a:rPr dirty="0" spc="-35"/>
              <a:t>于</a:t>
            </a:r>
            <a:r>
              <a:rPr dirty="0" spc="-35"/>
              <a:t>问</a:t>
            </a:r>
            <a:r>
              <a:rPr dirty="0" spc="-35"/>
              <a:t>题</a:t>
            </a:r>
            <a:r>
              <a:rPr dirty="0" spc="-35"/>
              <a:t>的</a:t>
            </a:r>
            <a:r>
              <a:rPr dirty="0" spc="-35"/>
              <a:t>特</a:t>
            </a:r>
            <a:r>
              <a:rPr dirty="0" spc="-35"/>
              <a:t>征</a:t>
            </a:r>
            <a:r>
              <a:rPr dirty="0" spc="-35"/>
              <a:t>信</a:t>
            </a:r>
            <a:r>
              <a:rPr dirty="0" spc="-35"/>
              <a:t>息</a:t>
            </a:r>
            <a:r>
              <a:rPr dirty="0" spc="-35"/>
              <a:t>，</a:t>
            </a:r>
            <a:r>
              <a:rPr dirty="0" spc="-35"/>
              <a:t>借</a:t>
            </a:r>
            <a:r>
              <a:rPr dirty="0" spc="-30"/>
              <a:t>助</a:t>
            </a:r>
            <a:r>
              <a:rPr dirty="0" spc="-35"/>
              <a:t>一</a:t>
            </a:r>
            <a:r>
              <a:rPr dirty="0" spc="-35"/>
              <a:t>下</a:t>
            </a:r>
            <a:r>
              <a:rPr dirty="0" spc="-30"/>
              <a:t>启</a:t>
            </a:r>
            <a:r>
              <a:rPr dirty="0" spc="-35"/>
              <a:t>发</a:t>
            </a:r>
            <a:r>
              <a:rPr dirty="0" spc="-35"/>
              <a:t>式</a:t>
            </a:r>
            <a:r>
              <a:rPr dirty="0" spc="-30"/>
              <a:t>方</a:t>
            </a:r>
            <a:r>
              <a:rPr dirty="0" spc="-35"/>
              <a:t>法</a:t>
            </a:r>
            <a:r>
              <a:rPr dirty="0" spc="-50"/>
              <a:t>产</a:t>
            </a:r>
            <a:r>
              <a:rPr dirty="0" spc="-35"/>
              <a:t>生</a:t>
            </a:r>
            <a:r>
              <a:rPr dirty="0" spc="-35"/>
              <a:t>，</a:t>
            </a:r>
            <a:r>
              <a:rPr dirty="0" spc="-35"/>
              <a:t>这</a:t>
            </a:r>
            <a:r>
              <a:rPr dirty="0" spc="-35"/>
              <a:t>样</a:t>
            </a:r>
            <a:r>
              <a:rPr dirty="0" spc="-35"/>
              <a:t>可</a:t>
            </a:r>
            <a:r>
              <a:rPr dirty="0" spc="-35"/>
              <a:t>以</a:t>
            </a:r>
            <a:r>
              <a:rPr dirty="0" spc="-35"/>
              <a:t>保</a:t>
            </a:r>
            <a:r>
              <a:rPr dirty="0" spc="-35"/>
              <a:t>证</a:t>
            </a:r>
            <a:r>
              <a:rPr dirty="0" spc="-35"/>
              <a:t>初</a:t>
            </a:r>
            <a:r>
              <a:rPr dirty="0" spc="-35"/>
              <a:t>始</a:t>
            </a:r>
            <a:r>
              <a:rPr dirty="0" spc="-35"/>
              <a:t>解</a:t>
            </a:r>
            <a:r>
              <a:rPr dirty="0" spc="-35"/>
              <a:t>的</a:t>
            </a:r>
            <a:r>
              <a:rPr dirty="0" spc="-35"/>
              <a:t>性</a:t>
            </a:r>
            <a:r>
              <a:rPr dirty="0" spc="-35"/>
              <a:t>能</a:t>
            </a:r>
            <a:r>
              <a:rPr dirty="0" spc="-50"/>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3453" y="853821"/>
            <a:ext cx="2319020"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邻</a:t>
            </a:r>
            <a:r>
              <a:rPr dirty="0" sz="3600" spc="-35">
                <a:solidFill>
                  <a:srgbClr val="FF0000"/>
                </a:solidFill>
                <a:latin typeface="宋体"/>
                <a:cs typeface="宋体"/>
              </a:rPr>
              <a:t>域</a:t>
            </a:r>
            <a:r>
              <a:rPr dirty="0" sz="3600" spc="-35">
                <a:solidFill>
                  <a:srgbClr val="FF0000"/>
                </a:solidFill>
                <a:latin typeface="宋体"/>
                <a:cs typeface="宋体"/>
              </a:rPr>
              <a:t>和</a:t>
            </a:r>
            <a:r>
              <a:rPr dirty="0" sz="3600" spc="-35">
                <a:solidFill>
                  <a:srgbClr val="FF0000"/>
                </a:solidFill>
                <a:latin typeface="宋体"/>
                <a:cs typeface="宋体"/>
              </a:rPr>
              <a:t>移</a:t>
            </a:r>
            <a:r>
              <a:rPr dirty="0" sz="3600" spc="-50">
                <a:solidFill>
                  <a:srgbClr val="FF0000"/>
                </a:solidFill>
                <a:latin typeface="宋体"/>
                <a:cs typeface="宋体"/>
              </a:rPr>
              <a:t>动</a:t>
            </a:r>
            <a:endParaRPr sz="3600">
              <a:latin typeface="宋体"/>
              <a:cs typeface="宋体"/>
            </a:endParaRPr>
          </a:p>
        </p:txBody>
      </p:sp>
      <p:sp>
        <p:nvSpPr>
          <p:cNvPr id="3" name="object 3" descr=""/>
          <p:cNvSpPr txBox="1"/>
          <p:nvPr/>
        </p:nvSpPr>
        <p:spPr>
          <a:xfrm>
            <a:off x="593242" y="1935607"/>
            <a:ext cx="9207500" cy="3683635"/>
          </a:xfrm>
          <a:prstGeom prst="rect">
            <a:avLst/>
          </a:prstGeom>
        </p:spPr>
        <p:txBody>
          <a:bodyPr wrap="square" lIns="0" tIns="85725" rIns="0" bIns="0" rtlCol="0" vert="horz">
            <a:spAutoFit/>
          </a:bodyPr>
          <a:lstStyle/>
          <a:p>
            <a:pPr algn="just" marL="355600" marR="309880" indent="-342900">
              <a:lnSpc>
                <a:spcPct val="80000"/>
              </a:lnSpc>
              <a:spcBef>
                <a:spcPts val="675"/>
              </a:spcBef>
              <a:buFont typeface="Arial"/>
              <a:buChar char="•"/>
              <a:tabLst>
                <a:tab pos="355600" algn="l"/>
              </a:tabLst>
            </a:pPr>
            <a:r>
              <a:rPr dirty="0" sz="2400" spc="-5">
                <a:latin typeface="宋体"/>
                <a:cs typeface="宋体"/>
              </a:rPr>
              <a:t>邻域移动亦称邻域操作，邻域变换等；邻域移动是从一个解产生</a:t>
            </a:r>
            <a:r>
              <a:rPr dirty="0" sz="2400" spc="-5">
                <a:latin typeface="宋体"/>
                <a:cs typeface="宋体"/>
              </a:rPr>
              <a:t>另一个解的途径。它是保证产生好的解和算法搜索速度的最重要</a:t>
            </a:r>
            <a:r>
              <a:rPr dirty="0" sz="2400" spc="-5">
                <a:latin typeface="宋体"/>
                <a:cs typeface="宋体"/>
              </a:rPr>
              <a:t>因素之一。邻域移动定义的方法很多，对于不同的问题应采用不</a:t>
            </a:r>
            <a:r>
              <a:rPr dirty="0" sz="2400" spc="-20">
                <a:latin typeface="宋体"/>
                <a:cs typeface="宋体"/>
              </a:rPr>
              <a:t>同的定义方法。</a:t>
            </a:r>
            <a:endParaRPr sz="2400">
              <a:latin typeface="宋体"/>
              <a:cs typeface="宋体"/>
            </a:endParaRPr>
          </a:p>
          <a:p>
            <a:pPr marL="354965" marR="5080" indent="-342265">
              <a:lnSpc>
                <a:spcPct val="80000"/>
              </a:lnSpc>
              <a:spcBef>
                <a:spcPts val="575"/>
              </a:spcBef>
              <a:buFont typeface="Arial"/>
              <a:buChar char="•"/>
              <a:tabLst>
                <a:tab pos="354965" algn="l"/>
                <a:tab pos="355600" algn="l"/>
              </a:tabLst>
            </a:pPr>
            <a:r>
              <a:rPr dirty="0" sz="2400" spc="-5">
                <a:latin typeface="宋体"/>
                <a:cs typeface="宋体"/>
              </a:rPr>
              <a:t>通过移动，目标函数值将产生变化，移动前后的目标函数值之差，</a:t>
            </a:r>
            <a:r>
              <a:rPr dirty="0" sz="2400" spc="-5">
                <a:latin typeface="宋体"/>
                <a:cs typeface="宋体"/>
              </a:rPr>
              <a:t>称之为移动值。如果移动值是非负的，则称此移动为改进移动;否</a:t>
            </a:r>
            <a:r>
              <a:rPr dirty="0" sz="2400" spc="-5">
                <a:latin typeface="宋体"/>
                <a:cs typeface="宋体"/>
              </a:rPr>
              <a:t>则称作非改进移动。最好的移动不一定是改进移动，也可能是非</a:t>
            </a:r>
            <a:r>
              <a:rPr dirty="0" sz="2400" spc="-50">
                <a:latin typeface="宋体"/>
                <a:cs typeface="宋体"/>
              </a:rPr>
              <a:t> </a:t>
            </a:r>
            <a:r>
              <a:rPr dirty="0" sz="2400" spc="-15">
                <a:latin typeface="宋体"/>
                <a:cs typeface="宋体"/>
              </a:rPr>
              <a:t>改进移动，这一点就保证搜索陷入局部最优时，禁忌搜索算法能</a:t>
            </a:r>
            <a:r>
              <a:rPr dirty="0" sz="2400" spc="-50">
                <a:latin typeface="宋体"/>
                <a:cs typeface="宋体"/>
              </a:rPr>
              <a:t> </a:t>
            </a:r>
            <a:r>
              <a:rPr dirty="0" sz="2400" spc="-5">
                <a:latin typeface="宋体"/>
                <a:cs typeface="宋体"/>
              </a:rPr>
              <a:t>自动把它跳出局部最优。邻域移动的涉及策略既要保证变化的有</a:t>
            </a:r>
            <a:r>
              <a:rPr dirty="0" sz="2400" spc="-50">
                <a:latin typeface="宋体"/>
                <a:cs typeface="宋体"/>
              </a:rPr>
              <a:t> </a:t>
            </a:r>
            <a:r>
              <a:rPr dirty="0" sz="2400" spc="-5">
                <a:latin typeface="宋体"/>
                <a:cs typeface="宋体"/>
              </a:rPr>
              <a:t>效性，还要保证变化的平滑性，即产生的邻域解和当前解有不同，</a:t>
            </a:r>
            <a:r>
              <a:rPr dirty="0" sz="2400" spc="-5">
                <a:latin typeface="宋体"/>
                <a:cs typeface="宋体"/>
              </a:rPr>
              <a:t>又不能差异太大。不同会使搜索过程向前进行，不能差异太大保</a:t>
            </a:r>
            <a:r>
              <a:rPr dirty="0" sz="2400" spc="-50">
                <a:latin typeface="宋体"/>
                <a:cs typeface="宋体"/>
              </a:rPr>
              <a:t> </a:t>
            </a:r>
            <a:r>
              <a:rPr dirty="0" sz="2400" spc="-5">
                <a:latin typeface="宋体"/>
                <a:cs typeface="宋体"/>
              </a:rPr>
              <a:t>证搜索是有序而非随机的搜索</a:t>
            </a:r>
            <a:endParaRPr sz="2400">
              <a:latin typeface="宋体"/>
              <a:cs typeface="宋体"/>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5007" y="890981"/>
            <a:ext cx="1402080" cy="574675"/>
          </a:xfrm>
          <a:prstGeom prst="rect"/>
        </p:spPr>
        <p:txBody>
          <a:bodyPr wrap="square" lIns="0" tIns="12700" rIns="0" bIns="0" rtlCol="0" vert="horz">
            <a:spAutoFit/>
          </a:bodyPr>
          <a:lstStyle/>
          <a:p>
            <a:pPr marL="12700">
              <a:lnSpc>
                <a:spcPct val="100000"/>
              </a:lnSpc>
              <a:spcBef>
                <a:spcPts val="100"/>
              </a:spcBef>
            </a:pPr>
            <a:r>
              <a:rPr dirty="0" sz="3600" spc="-40">
                <a:solidFill>
                  <a:srgbClr val="FF0000"/>
                </a:solidFill>
                <a:latin typeface="宋体"/>
                <a:cs typeface="宋体"/>
              </a:rPr>
              <a:t>候</a:t>
            </a:r>
            <a:r>
              <a:rPr dirty="0" sz="3600" spc="-40">
                <a:solidFill>
                  <a:srgbClr val="FF0000"/>
                </a:solidFill>
                <a:latin typeface="宋体"/>
                <a:cs typeface="宋体"/>
              </a:rPr>
              <a:t>选</a:t>
            </a:r>
            <a:r>
              <a:rPr dirty="0" sz="3600" spc="-50">
                <a:solidFill>
                  <a:srgbClr val="FF0000"/>
                </a:solidFill>
                <a:latin typeface="宋体"/>
                <a:cs typeface="宋体"/>
              </a:rPr>
              <a:t>集</a:t>
            </a:r>
            <a:endParaRPr sz="3600">
              <a:latin typeface="宋体"/>
              <a:cs typeface="宋体"/>
            </a:endParaRPr>
          </a:p>
        </p:txBody>
      </p:sp>
      <p:sp>
        <p:nvSpPr>
          <p:cNvPr id="3" name="object 3" descr=""/>
          <p:cNvSpPr txBox="1"/>
          <p:nvPr/>
        </p:nvSpPr>
        <p:spPr>
          <a:xfrm>
            <a:off x="593242" y="2007235"/>
            <a:ext cx="9259570" cy="3115945"/>
          </a:xfrm>
          <a:prstGeom prst="rect">
            <a:avLst/>
          </a:prstGeom>
        </p:spPr>
        <p:txBody>
          <a:bodyPr wrap="square" lIns="0" tIns="13335" rIns="0" bIns="0" rtlCol="0" vert="horz">
            <a:spAutoFit/>
          </a:bodyPr>
          <a:lstStyle/>
          <a:p>
            <a:pPr algn="just" marL="355600" marR="254635" indent="-342900">
              <a:lnSpc>
                <a:spcPct val="100000"/>
              </a:lnSpc>
              <a:spcBef>
                <a:spcPts val="105"/>
              </a:spcBef>
              <a:buFont typeface="Arial"/>
              <a:buChar char="•"/>
              <a:tabLst>
                <a:tab pos="355600" algn="l"/>
              </a:tabLst>
            </a:pPr>
            <a:r>
              <a:rPr dirty="0" sz="2000" spc="-20">
                <a:latin typeface="宋体"/>
                <a:cs typeface="宋体"/>
              </a:rPr>
              <a:t>一般来说局部搜索并不需要在每次迭代中评价邻域中所有解，而只是其中一个</a:t>
            </a:r>
            <a:r>
              <a:rPr dirty="0" sz="2000" spc="-20">
                <a:latin typeface="宋体"/>
                <a:cs typeface="宋体"/>
              </a:rPr>
              <a:t>子集，这个子集就是候选集。禁忌搜索被认为是从邻域的解中做出了“明智”</a:t>
            </a:r>
            <a:r>
              <a:rPr dirty="0" sz="2000" spc="-20">
                <a:latin typeface="宋体"/>
                <a:cs typeface="宋体"/>
              </a:rPr>
              <a:t>的选择。一种可能加速邻域评价的方法是减小邻域的大小，而这种缩减邻域的</a:t>
            </a:r>
            <a:r>
              <a:rPr dirty="0" sz="2000" spc="-20">
                <a:latin typeface="宋体"/>
                <a:cs typeface="宋体"/>
              </a:rPr>
              <a:t>做法可能包含有指导搜索的目的。</a:t>
            </a:r>
            <a:endParaRPr sz="2000">
              <a:latin typeface="宋体"/>
              <a:cs typeface="宋体"/>
            </a:endParaRPr>
          </a:p>
          <a:p>
            <a:pPr marL="354965" marR="5080" indent="-342265">
              <a:lnSpc>
                <a:spcPct val="98700"/>
              </a:lnSpc>
              <a:spcBef>
                <a:spcPts val="509"/>
              </a:spcBef>
              <a:buFont typeface="Arial"/>
              <a:buChar char="•"/>
              <a:tabLst>
                <a:tab pos="354965" algn="l"/>
                <a:tab pos="355600" algn="l"/>
              </a:tabLst>
            </a:pPr>
            <a:r>
              <a:rPr dirty="0" sz="2000" spc="-20">
                <a:latin typeface="宋体"/>
                <a:cs typeface="宋体"/>
              </a:rPr>
              <a:t>为了减少邻域中有资格作为候选集的数量，一些学者采取了从邻域中随机选取</a:t>
            </a:r>
            <a:r>
              <a:rPr dirty="0" sz="2000" spc="-50">
                <a:latin typeface="宋体"/>
                <a:cs typeface="宋体"/>
              </a:rPr>
              <a:t> </a:t>
            </a:r>
            <a:r>
              <a:rPr dirty="0" sz="2000" spc="-20">
                <a:latin typeface="宋体"/>
                <a:cs typeface="宋体"/>
              </a:rPr>
              <a:t>小部分的策略。当邻域是由移动的静态集合组成时，可以考虑把这个静态集合分</a:t>
            </a:r>
            <a:r>
              <a:rPr dirty="0" sz="2000" spc="-20">
                <a:latin typeface="宋体"/>
                <a:cs typeface="宋体"/>
              </a:rPr>
              <a:t>割成很多子集，在每次迭代中，只对其中一个子集进行评价。通过这种方式，可</a:t>
            </a:r>
            <a:r>
              <a:rPr dirty="0" sz="2000" spc="-20">
                <a:latin typeface="宋体"/>
                <a:cs typeface="宋体"/>
              </a:rPr>
              <a:t>以对部分邻域进行循环评价，这将有利于更快的选择移动，同时，也可能使 解</a:t>
            </a:r>
            <a:r>
              <a:rPr dirty="0" sz="2000" spc="-20">
                <a:latin typeface="宋体"/>
                <a:cs typeface="宋体"/>
              </a:rPr>
              <a:t>的质量变坏，因为在一次迭代中并没有考虑评价所有的移动。但是从全局上讲，</a:t>
            </a:r>
            <a:r>
              <a:rPr dirty="0" sz="2000" spc="-20">
                <a:latin typeface="宋体"/>
                <a:cs typeface="宋体"/>
              </a:rPr>
              <a:t>这种在解空间中的有限搜索不会对解的质量有太坏的影响。</a:t>
            </a:r>
            <a:endParaRPr sz="2000">
              <a:latin typeface="宋体"/>
              <a:cs typeface="宋体"/>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5572" y="889457"/>
            <a:ext cx="3236595" cy="574675"/>
          </a:xfrm>
          <a:prstGeom prst="rect"/>
        </p:spPr>
        <p:txBody>
          <a:bodyPr wrap="square" lIns="0" tIns="12700" rIns="0" bIns="0" rtlCol="0" vert="horz">
            <a:spAutoFit/>
          </a:bodyPr>
          <a:lstStyle/>
          <a:p>
            <a:pPr marL="12700">
              <a:lnSpc>
                <a:spcPct val="100000"/>
              </a:lnSpc>
              <a:spcBef>
                <a:spcPts val="100"/>
              </a:spcBef>
            </a:pPr>
            <a:r>
              <a:rPr dirty="0" sz="3600" spc="-40">
                <a:solidFill>
                  <a:srgbClr val="FF0000"/>
                </a:solidFill>
                <a:latin typeface="宋体"/>
                <a:cs typeface="宋体"/>
              </a:rPr>
              <a:t>禁</a:t>
            </a:r>
            <a:r>
              <a:rPr dirty="0" sz="3600" spc="-40">
                <a:solidFill>
                  <a:srgbClr val="FF0000"/>
                </a:solidFill>
                <a:latin typeface="宋体"/>
                <a:cs typeface="宋体"/>
              </a:rPr>
              <a:t>忌</a:t>
            </a:r>
            <a:r>
              <a:rPr dirty="0" sz="3600" spc="-40">
                <a:solidFill>
                  <a:srgbClr val="FF0000"/>
                </a:solidFill>
                <a:latin typeface="宋体"/>
                <a:cs typeface="宋体"/>
              </a:rPr>
              <a:t>表</a:t>
            </a:r>
            <a:r>
              <a:rPr dirty="0" sz="3600" spc="-40">
                <a:solidFill>
                  <a:srgbClr val="FF0000"/>
                </a:solidFill>
                <a:latin typeface="宋体"/>
                <a:cs typeface="宋体"/>
              </a:rPr>
              <a:t>及</a:t>
            </a:r>
            <a:r>
              <a:rPr dirty="0" sz="3600" spc="-40">
                <a:solidFill>
                  <a:srgbClr val="FF0000"/>
                </a:solidFill>
                <a:latin typeface="宋体"/>
                <a:cs typeface="宋体"/>
              </a:rPr>
              <a:t>其</a:t>
            </a:r>
            <a:r>
              <a:rPr dirty="0" sz="3600" spc="-40">
                <a:solidFill>
                  <a:srgbClr val="FF0000"/>
                </a:solidFill>
                <a:latin typeface="宋体"/>
                <a:cs typeface="宋体"/>
              </a:rPr>
              <a:t>长</a:t>
            </a:r>
            <a:r>
              <a:rPr dirty="0" sz="3600" spc="-50">
                <a:solidFill>
                  <a:srgbClr val="FF0000"/>
                </a:solidFill>
                <a:latin typeface="宋体"/>
                <a:cs typeface="宋体"/>
              </a:rPr>
              <a:t>度</a:t>
            </a:r>
            <a:endParaRPr sz="3600">
              <a:latin typeface="宋体"/>
              <a:cs typeface="宋体"/>
            </a:endParaRPr>
          </a:p>
        </p:txBody>
      </p:sp>
      <p:sp>
        <p:nvSpPr>
          <p:cNvPr id="3" name="object 3" descr=""/>
          <p:cNvSpPr txBox="1">
            <a:spLocks noGrp="1"/>
          </p:cNvSpPr>
          <p:nvPr>
            <p:ph type="body" idx="1"/>
          </p:nvPr>
        </p:nvSpPr>
        <p:spPr>
          <a:prstGeom prst="rect"/>
        </p:spPr>
        <p:txBody>
          <a:bodyPr wrap="square" lIns="0" tIns="81915" rIns="0" bIns="0" rtlCol="0" vert="horz">
            <a:spAutoFit/>
          </a:bodyPr>
          <a:lstStyle/>
          <a:p>
            <a:pPr algn="just" marL="355600" marR="5080" indent="-342900">
              <a:lnSpc>
                <a:spcPts val="2810"/>
              </a:lnSpc>
              <a:spcBef>
                <a:spcPts val="645"/>
              </a:spcBef>
              <a:buFont typeface="Arial"/>
              <a:buChar char="•"/>
              <a:tabLst>
                <a:tab pos="355600" algn="l"/>
              </a:tabLst>
            </a:pPr>
            <a:r>
              <a:rPr dirty="0" spc="-35"/>
              <a:t>禁</a:t>
            </a:r>
            <a:r>
              <a:rPr dirty="0" spc="-35"/>
              <a:t>忌</a:t>
            </a:r>
            <a:r>
              <a:rPr dirty="0" spc="-35"/>
              <a:t>表</a:t>
            </a:r>
            <a:r>
              <a:rPr dirty="0" spc="-35"/>
              <a:t>是</a:t>
            </a:r>
            <a:r>
              <a:rPr dirty="0" spc="-35"/>
              <a:t>用</a:t>
            </a:r>
            <a:r>
              <a:rPr dirty="0" spc="-35"/>
              <a:t>来</a:t>
            </a:r>
            <a:r>
              <a:rPr dirty="0" spc="-35"/>
              <a:t>存</a:t>
            </a:r>
            <a:r>
              <a:rPr dirty="0" spc="-35"/>
              <a:t>放</a:t>
            </a:r>
            <a:r>
              <a:rPr dirty="0" spc="-35"/>
              <a:t>禁</a:t>
            </a:r>
            <a:r>
              <a:rPr dirty="0" spc="-35"/>
              <a:t>忌</a:t>
            </a:r>
            <a:r>
              <a:rPr dirty="0" spc="-35"/>
              <a:t>对</a:t>
            </a:r>
            <a:r>
              <a:rPr dirty="0" spc="-35"/>
              <a:t>象</a:t>
            </a:r>
            <a:r>
              <a:rPr dirty="0" spc="-35"/>
              <a:t>的</a:t>
            </a:r>
            <a:r>
              <a:rPr dirty="0" spc="-35"/>
              <a:t>一</a:t>
            </a:r>
            <a:r>
              <a:rPr dirty="0" spc="-35"/>
              <a:t>个</a:t>
            </a:r>
            <a:r>
              <a:rPr dirty="0" spc="-30"/>
              <a:t>容</a:t>
            </a:r>
            <a:r>
              <a:rPr dirty="0" spc="-35"/>
              <a:t>器</a:t>
            </a:r>
            <a:r>
              <a:rPr dirty="0" spc="-35"/>
              <a:t>，放</a:t>
            </a:r>
            <a:r>
              <a:rPr dirty="0" spc="-35"/>
              <a:t>入</a:t>
            </a:r>
            <a:r>
              <a:rPr dirty="0" spc="-35"/>
              <a:t>禁</a:t>
            </a:r>
            <a:r>
              <a:rPr dirty="0" spc="-30"/>
              <a:t>忌</a:t>
            </a:r>
            <a:r>
              <a:rPr dirty="0" spc="-35"/>
              <a:t>表</a:t>
            </a:r>
            <a:r>
              <a:rPr dirty="0" spc="-50"/>
              <a:t>中</a:t>
            </a:r>
            <a:r>
              <a:rPr dirty="0" spc="-35"/>
              <a:t>的</a:t>
            </a:r>
            <a:r>
              <a:rPr dirty="0" spc="-35"/>
              <a:t>禁</a:t>
            </a:r>
            <a:r>
              <a:rPr dirty="0" spc="-35"/>
              <a:t>忌</a:t>
            </a:r>
            <a:r>
              <a:rPr dirty="0" spc="-35"/>
              <a:t>对</a:t>
            </a:r>
            <a:r>
              <a:rPr dirty="0" spc="-35"/>
              <a:t>象</a:t>
            </a:r>
            <a:r>
              <a:rPr dirty="0" spc="-35"/>
              <a:t>在</a:t>
            </a:r>
            <a:r>
              <a:rPr dirty="0" spc="-35"/>
              <a:t>解</a:t>
            </a:r>
            <a:r>
              <a:rPr dirty="0" spc="-35"/>
              <a:t>禁</a:t>
            </a:r>
            <a:r>
              <a:rPr dirty="0" spc="-35"/>
              <a:t>之</a:t>
            </a:r>
            <a:r>
              <a:rPr dirty="0" spc="-35"/>
              <a:t>前</a:t>
            </a:r>
            <a:r>
              <a:rPr dirty="0" spc="-35"/>
              <a:t>不</a:t>
            </a:r>
            <a:r>
              <a:rPr dirty="0" spc="-35"/>
              <a:t>能</a:t>
            </a:r>
            <a:r>
              <a:rPr dirty="0" spc="-35"/>
              <a:t>被</a:t>
            </a:r>
            <a:r>
              <a:rPr dirty="0" spc="-35"/>
              <a:t>再</a:t>
            </a:r>
            <a:r>
              <a:rPr dirty="0" spc="-35"/>
              <a:t>次</a:t>
            </a:r>
            <a:r>
              <a:rPr dirty="0" spc="-30"/>
              <a:t>搜</a:t>
            </a:r>
            <a:r>
              <a:rPr dirty="0" spc="-35"/>
              <a:t>索</a:t>
            </a:r>
            <a:r>
              <a:rPr dirty="0" spc="-50"/>
              <a:t>。</a:t>
            </a:r>
          </a:p>
          <a:p>
            <a:pPr algn="just" marL="355600" marR="5080" indent="-342900">
              <a:lnSpc>
                <a:spcPct val="87900"/>
              </a:lnSpc>
              <a:spcBef>
                <a:spcPts val="960"/>
              </a:spcBef>
              <a:buFont typeface="Arial"/>
              <a:buChar char="•"/>
              <a:tabLst>
                <a:tab pos="355600" algn="l"/>
              </a:tabLst>
            </a:pPr>
            <a:r>
              <a:rPr dirty="0" spc="-40"/>
              <a:t>禁</a:t>
            </a:r>
            <a:r>
              <a:rPr dirty="0" spc="-40"/>
              <a:t>忌</a:t>
            </a:r>
            <a:r>
              <a:rPr dirty="0" spc="-40"/>
              <a:t>表</a:t>
            </a:r>
            <a:r>
              <a:rPr dirty="0" spc="-40"/>
              <a:t>模</a:t>
            </a:r>
            <a:r>
              <a:rPr dirty="0" spc="-40"/>
              <a:t>拟</a:t>
            </a:r>
            <a:r>
              <a:rPr dirty="0" spc="-40"/>
              <a:t>了</a:t>
            </a:r>
            <a:r>
              <a:rPr dirty="0" spc="-40"/>
              <a:t>人</a:t>
            </a:r>
            <a:r>
              <a:rPr dirty="0" spc="-40"/>
              <a:t>的</a:t>
            </a:r>
            <a:r>
              <a:rPr dirty="0" spc="-40"/>
              <a:t>记</a:t>
            </a:r>
            <a:r>
              <a:rPr dirty="0" spc="-40"/>
              <a:t>忆</a:t>
            </a:r>
            <a:r>
              <a:rPr dirty="0" spc="-40"/>
              <a:t>机</a:t>
            </a:r>
            <a:r>
              <a:rPr dirty="0" spc="-40"/>
              <a:t>制</a:t>
            </a:r>
            <a:r>
              <a:rPr dirty="0" spc="-40"/>
              <a:t>，</a:t>
            </a:r>
            <a:r>
              <a:rPr dirty="0" spc="-40"/>
              <a:t>主</a:t>
            </a:r>
            <a:r>
              <a:rPr dirty="0" spc="-40"/>
              <a:t>要</a:t>
            </a:r>
            <a:r>
              <a:rPr dirty="0" spc="-30"/>
              <a:t>目</a:t>
            </a:r>
            <a:r>
              <a:rPr dirty="0" spc="-40"/>
              <a:t>的</a:t>
            </a:r>
            <a:r>
              <a:rPr dirty="0" spc="-40"/>
              <a:t>是</a:t>
            </a:r>
            <a:r>
              <a:rPr dirty="0" spc="-30"/>
              <a:t>阻</a:t>
            </a:r>
            <a:r>
              <a:rPr dirty="0" spc="-40"/>
              <a:t>止</a:t>
            </a:r>
            <a:r>
              <a:rPr dirty="0" spc="-40"/>
              <a:t>搜</a:t>
            </a:r>
            <a:r>
              <a:rPr dirty="0" spc="-30"/>
              <a:t>索</a:t>
            </a:r>
            <a:r>
              <a:rPr dirty="0" spc="-40"/>
              <a:t>过</a:t>
            </a:r>
            <a:r>
              <a:rPr dirty="0" spc="-50"/>
              <a:t>程</a:t>
            </a:r>
            <a:r>
              <a:rPr dirty="0" spc="-35"/>
              <a:t>中</a:t>
            </a:r>
            <a:r>
              <a:rPr dirty="0" spc="-35"/>
              <a:t>出</a:t>
            </a:r>
            <a:r>
              <a:rPr dirty="0" spc="-35"/>
              <a:t>现</a:t>
            </a:r>
            <a:r>
              <a:rPr dirty="0" spc="-35"/>
              <a:t>循</a:t>
            </a:r>
            <a:r>
              <a:rPr dirty="0" spc="-35"/>
              <a:t>环</a:t>
            </a:r>
            <a:r>
              <a:rPr dirty="0" spc="-35"/>
              <a:t>和</a:t>
            </a:r>
            <a:r>
              <a:rPr dirty="0" spc="-35"/>
              <a:t>避</a:t>
            </a:r>
            <a:r>
              <a:rPr dirty="0" spc="-35"/>
              <a:t>免</a:t>
            </a:r>
            <a:r>
              <a:rPr dirty="0" spc="-35"/>
              <a:t>陷</a:t>
            </a:r>
            <a:r>
              <a:rPr dirty="0" spc="-35"/>
              <a:t>入</a:t>
            </a:r>
            <a:r>
              <a:rPr dirty="0" spc="-35"/>
              <a:t>局</a:t>
            </a:r>
            <a:r>
              <a:rPr dirty="0" spc="-35"/>
              <a:t>部</a:t>
            </a:r>
            <a:r>
              <a:rPr dirty="0" spc="-35"/>
              <a:t>最</a:t>
            </a:r>
            <a:r>
              <a:rPr dirty="0" spc="-35"/>
              <a:t>优</a:t>
            </a:r>
            <a:r>
              <a:rPr dirty="0" spc="-35"/>
              <a:t>，进</a:t>
            </a:r>
            <a:r>
              <a:rPr dirty="0" spc="-35"/>
              <a:t>而</a:t>
            </a:r>
            <a:r>
              <a:rPr dirty="0" spc="-35"/>
              <a:t>探</a:t>
            </a:r>
            <a:r>
              <a:rPr dirty="0" spc="-30"/>
              <a:t>索</a:t>
            </a:r>
            <a:r>
              <a:rPr dirty="0" spc="-35"/>
              <a:t>更</a:t>
            </a:r>
            <a:r>
              <a:rPr dirty="0" spc="-35"/>
              <a:t>多</a:t>
            </a:r>
            <a:r>
              <a:rPr dirty="0" spc="-30"/>
              <a:t>搜</a:t>
            </a:r>
            <a:r>
              <a:rPr dirty="0" spc="-35"/>
              <a:t>索</a:t>
            </a:r>
            <a:r>
              <a:rPr dirty="0" spc="-50"/>
              <a:t>空</a:t>
            </a:r>
            <a:r>
              <a:rPr dirty="0" spc="-35"/>
              <a:t>间</a:t>
            </a:r>
            <a:r>
              <a:rPr dirty="0" spc="-35"/>
              <a:t>；</a:t>
            </a:r>
            <a:r>
              <a:rPr dirty="0" spc="-35"/>
              <a:t>禁</a:t>
            </a:r>
            <a:r>
              <a:rPr dirty="0" spc="-35"/>
              <a:t>忌</a:t>
            </a:r>
            <a:r>
              <a:rPr dirty="0" spc="-35"/>
              <a:t>表</a:t>
            </a:r>
            <a:r>
              <a:rPr dirty="0" spc="-35"/>
              <a:t>可</a:t>
            </a:r>
            <a:r>
              <a:rPr dirty="0" spc="-35"/>
              <a:t>以</a:t>
            </a:r>
            <a:r>
              <a:rPr dirty="0" spc="-35"/>
              <a:t>使</a:t>
            </a:r>
            <a:r>
              <a:rPr dirty="0" spc="-35"/>
              <a:t>用</a:t>
            </a:r>
            <a:r>
              <a:rPr dirty="0" spc="-35"/>
              <a:t>数</a:t>
            </a:r>
            <a:r>
              <a:rPr dirty="0" spc="-35"/>
              <a:t>组</a:t>
            </a:r>
            <a:r>
              <a:rPr dirty="0" spc="-35"/>
              <a:t>、</a:t>
            </a:r>
            <a:r>
              <a:rPr dirty="0" spc="-35"/>
              <a:t>队</a:t>
            </a:r>
            <a:r>
              <a:rPr dirty="0" spc="-35"/>
              <a:t>列</a:t>
            </a:r>
            <a:r>
              <a:rPr dirty="0" spc="-35"/>
              <a:t>、</a:t>
            </a:r>
            <a:r>
              <a:rPr dirty="0" spc="-30"/>
              <a:t>栈</a:t>
            </a:r>
            <a:r>
              <a:rPr dirty="0" spc="-35"/>
              <a:t>、</a:t>
            </a:r>
            <a:r>
              <a:rPr dirty="0" spc="-35"/>
              <a:t>链</a:t>
            </a:r>
            <a:r>
              <a:rPr dirty="0" spc="-30"/>
              <a:t>表</a:t>
            </a:r>
            <a:r>
              <a:rPr dirty="0" spc="-35"/>
              <a:t>等</a:t>
            </a:r>
            <a:r>
              <a:rPr dirty="0" spc="-35"/>
              <a:t>顺</a:t>
            </a:r>
            <a:r>
              <a:rPr dirty="0" spc="-30"/>
              <a:t>序</a:t>
            </a:r>
            <a:r>
              <a:rPr dirty="0" spc="-35"/>
              <a:t>结</a:t>
            </a:r>
            <a:r>
              <a:rPr dirty="0" spc="-50"/>
              <a:t>构</a:t>
            </a:r>
            <a:r>
              <a:rPr dirty="0" spc="-40"/>
              <a:t>实</a:t>
            </a:r>
            <a:r>
              <a:rPr dirty="0" spc="-40"/>
              <a:t>现</a:t>
            </a:r>
            <a:r>
              <a:rPr dirty="0" spc="-50"/>
              <a:t>。</a:t>
            </a:r>
          </a:p>
          <a:p>
            <a:pPr algn="just" marL="355600" marR="5080" indent="-342900">
              <a:lnSpc>
                <a:spcPct val="86800"/>
              </a:lnSpc>
              <a:spcBef>
                <a:spcPts val="994"/>
              </a:spcBef>
              <a:buFont typeface="Arial"/>
              <a:buChar char="•"/>
              <a:tabLst>
                <a:tab pos="355600" algn="l"/>
              </a:tabLst>
            </a:pPr>
            <a:r>
              <a:rPr dirty="0" spc="-35"/>
              <a:t>禁</a:t>
            </a:r>
            <a:r>
              <a:rPr dirty="0" spc="-35"/>
              <a:t>忌</a:t>
            </a:r>
            <a:r>
              <a:rPr dirty="0" spc="-35"/>
              <a:t>表</a:t>
            </a:r>
            <a:r>
              <a:rPr dirty="0" spc="-35"/>
              <a:t>是</a:t>
            </a:r>
            <a:r>
              <a:rPr dirty="0" spc="-35"/>
              <a:t>禁</a:t>
            </a:r>
            <a:r>
              <a:rPr dirty="0" spc="-35"/>
              <a:t>忌</a:t>
            </a:r>
            <a:r>
              <a:rPr dirty="0" spc="-35"/>
              <a:t>搜</a:t>
            </a:r>
            <a:r>
              <a:rPr dirty="0" spc="-35"/>
              <a:t>索</a:t>
            </a:r>
            <a:r>
              <a:rPr dirty="0" spc="-35"/>
              <a:t>算</a:t>
            </a:r>
            <a:r>
              <a:rPr dirty="0" spc="-35"/>
              <a:t>法</a:t>
            </a:r>
            <a:r>
              <a:rPr dirty="0" spc="-35"/>
              <a:t>的</a:t>
            </a:r>
            <a:r>
              <a:rPr dirty="0" spc="-35"/>
              <a:t>核</a:t>
            </a:r>
            <a:r>
              <a:rPr dirty="0" spc="-35"/>
              <a:t>心</a:t>
            </a:r>
            <a:r>
              <a:rPr dirty="0" spc="-35"/>
              <a:t>，</a:t>
            </a:r>
            <a:r>
              <a:rPr dirty="0" spc="-35"/>
              <a:t>禁</a:t>
            </a:r>
            <a:r>
              <a:rPr dirty="0" spc="-30"/>
              <a:t>忌</a:t>
            </a:r>
            <a:r>
              <a:rPr dirty="0" spc="-35"/>
              <a:t>表</a:t>
            </a:r>
            <a:r>
              <a:rPr dirty="0" spc="-35"/>
              <a:t>的</a:t>
            </a:r>
            <a:r>
              <a:rPr dirty="0" spc="-30"/>
              <a:t>大</a:t>
            </a:r>
            <a:r>
              <a:rPr dirty="0" spc="-35"/>
              <a:t>小</a:t>
            </a:r>
            <a:r>
              <a:rPr dirty="0" spc="-35"/>
              <a:t>在</a:t>
            </a:r>
            <a:r>
              <a:rPr dirty="0" spc="-30"/>
              <a:t>很</a:t>
            </a:r>
            <a:r>
              <a:rPr dirty="0" spc="-35"/>
              <a:t>大</a:t>
            </a:r>
            <a:r>
              <a:rPr dirty="0" spc="-50"/>
              <a:t>程</a:t>
            </a:r>
            <a:r>
              <a:rPr dirty="0" spc="-35"/>
              <a:t>度</a:t>
            </a:r>
            <a:r>
              <a:rPr dirty="0" spc="-35"/>
              <a:t>上</a:t>
            </a:r>
            <a:r>
              <a:rPr dirty="0" spc="-35"/>
              <a:t>影</a:t>
            </a:r>
            <a:r>
              <a:rPr dirty="0" spc="-35"/>
              <a:t>响</a:t>
            </a:r>
            <a:r>
              <a:rPr dirty="0" spc="-35"/>
              <a:t>着</a:t>
            </a:r>
            <a:r>
              <a:rPr dirty="0" spc="-35"/>
              <a:t>搜</a:t>
            </a:r>
            <a:r>
              <a:rPr dirty="0" spc="-35"/>
              <a:t>索</a:t>
            </a:r>
            <a:r>
              <a:rPr dirty="0" spc="-35"/>
              <a:t>速</a:t>
            </a:r>
            <a:r>
              <a:rPr dirty="0" spc="-35"/>
              <a:t>度</a:t>
            </a:r>
            <a:r>
              <a:rPr dirty="0" spc="-35"/>
              <a:t>和</a:t>
            </a:r>
            <a:r>
              <a:rPr dirty="0" spc="-35"/>
              <a:t>解</a:t>
            </a:r>
            <a:r>
              <a:rPr dirty="0" spc="-35"/>
              <a:t>的</a:t>
            </a:r>
            <a:r>
              <a:rPr dirty="0" spc="-35"/>
              <a:t>质</a:t>
            </a:r>
            <a:r>
              <a:rPr dirty="0" spc="-35"/>
              <a:t>量</a:t>
            </a:r>
            <a:r>
              <a:rPr dirty="0" spc="-35"/>
              <a:t>。</a:t>
            </a:r>
            <a:r>
              <a:rPr dirty="0" spc="-30"/>
              <a:t>如</a:t>
            </a:r>
            <a:r>
              <a:rPr dirty="0" spc="-35"/>
              <a:t>果</a:t>
            </a:r>
            <a:r>
              <a:rPr dirty="0" spc="-35"/>
              <a:t>选</a:t>
            </a:r>
            <a:r>
              <a:rPr dirty="0" spc="-30"/>
              <a:t>择</a:t>
            </a:r>
            <a:r>
              <a:rPr dirty="0" spc="-35"/>
              <a:t>的</a:t>
            </a:r>
            <a:r>
              <a:rPr dirty="0" spc="-35"/>
              <a:t>好</a:t>
            </a:r>
            <a:r>
              <a:rPr dirty="0" spc="-30"/>
              <a:t>，</a:t>
            </a:r>
            <a:r>
              <a:rPr dirty="0" spc="-35"/>
              <a:t>可</a:t>
            </a:r>
            <a:r>
              <a:rPr dirty="0" spc="-50"/>
              <a:t>有</a:t>
            </a:r>
            <a:r>
              <a:rPr dirty="0" spc="-40"/>
              <a:t>助</a:t>
            </a:r>
            <a:r>
              <a:rPr dirty="0" spc="-40"/>
              <a:t>于</a:t>
            </a:r>
            <a:r>
              <a:rPr dirty="0" spc="-40"/>
              <a:t>识</a:t>
            </a:r>
            <a:r>
              <a:rPr dirty="0" spc="-40"/>
              <a:t>别</a:t>
            </a:r>
            <a:r>
              <a:rPr dirty="0" spc="-40"/>
              <a:t>出</a:t>
            </a:r>
            <a:r>
              <a:rPr dirty="0" spc="-40"/>
              <a:t>曾</a:t>
            </a:r>
            <a:r>
              <a:rPr dirty="0" spc="-40"/>
              <a:t>搜</a:t>
            </a:r>
            <a:r>
              <a:rPr dirty="0" spc="-40"/>
              <a:t>索</a:t>
            </a:r>
            <a:r>
              <a:rPr dirty="0" spc="-40"/>
              <a:t>过</a:t>
            </a:r>
            <a:r>
              <a:rPr dirty="0" spc="-40"/>
              <a:t>的</a:t>
            </a:r>
            <a:r>
              <a:rPr dirty="0" spc="-40"/>
              <a:t>区</a:t>
            </a:r>
            <a:r>
              <a:rPr dirty="0" spc="-40"/>
              <a:t>域</a:t>
            </a:r>
            <a:r>
              <a:rPr dirty="0" spc="-50"/>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8429" y="890396"/>
            <a:ext cx="3236595"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禁</a:t>
            </a:r>
            <a:r>
              <a:rPr dirty="0" sz="3600" spc="-35">
                <a:solidFill>
                  <a:srgbClr val="FF0000"/>
                </a:solidFill>
                <a:latin typeface="宋体"/>
                <a:cs typeface="宋体"/>
              </a:rPr>
              <a:t>忌</a:t>
            </a:r>
            <a:r>
              <a:rPr dirty="0" sz="3600" spc="-35">
                <a:solidFill>
                  <a:srgbClr val="FF0000"/>
                </a:solidFill>
                <a:latin typeface="宋体"/>
                <a:cs typeface="宋体"/>
              </a:rPr>
              <a:t>表</a:t>
            </a:r>
            <a:r>
              <a:rPr dirty="0" sz="3600" spc="-35">
                <a:solidFill>
                  <a:srgbClr val="FF0000"/>
                </a:solidFill>
                <a:latin typeface="宋体"/>
                <a:cs typeface="宋体"/>
              </a:rPr>
              <a:t>及</a:t>
            </a:r>
            <a:r>
              <a:rPr dirty="0" sz="3600" spc="-35">
                <a:solidFill>
                  <a:srgbClr val="FF0000"/>
                </a:solidFill>
                <a:latin typeface="宋体"/>
                <a:cs typeface="宋体"/>
              </a:rPr>
              <a:t>其</a:t>
            </a:r>
            <a:r>
              <a:rPr dirty="0" sz="3600" spc="-35">
                <a:solidFill>
                  <a:srgbClr val="FF0000"/>
                </a:solidFill>
                <a:latin typeface="宋体"/>
                <a:cs typeface="宋体"/>
              </a:rPr>
              <a:t>长</a:t>
            </a:r>
            <a:r>
              <a:rPr dirty="0" sz="3600" spc="-50">
                <a:solidFill>
                  <a:srgbClr val="FF0000"/>
                </a:solidFill>
                <a:latin typeface="宋体"/>
                <a:cs typeface="宋体"/>
              </a:rPr>
              <a:t>度</a:t>
            </a:r>
            <a:endParaRPr sz="3600">
              <a:latin typeface="宋体"/>
              <a:cs typeface="宋体"/>
            </a:endParaRPr>
          </a:p>
        </p:txBody>
      </p:sp>
      <p:sp>
        <p:nvSpPr>
          <p:cNvPr id="3" name="object 3" descr=""/>
          <p:cNvSpPr txBox="1"/>
          <p:nvPr/>
        </p:nvSpPr>
        <p:spPr>
          <a:xfrm>
            <a:off x="605739" y="1674368"/>
            <a:ext cx="8914130" cy="3410585"/>
          </a:xfrm>
          <a:prstGeom prst="rect">
            <a:avLst/>
          </a:prstGeom>
        </p:spPr>
        <p:txBody>
          <a:bodyPr wrap="square" lIns="0" tIns="17780" rIns="0" bIns="0" rtlCol="0" vert="horz">
            <a:spAutoFit/>
          </a:bodyPr>
          <a:lstStyle/>
          <a:p>
            <a:pPr marL="355600" marR="5080" indent="-343535">
              <a:lnSpc>
                <a:spcPct val="99000"/>
              </a:lnSpc>
              <a:spcBef>
                <a:spcPts val="140"/>
              </a:spcBef>
              <a:buFont typeface="Arial"/>
              <a:buChar char="•"/>
              <a:tabLst>
                <a:tab pos="355600" algn="l"/>
                <a:tab pos="356235" algn="l"/>
              </a:tabLst>
            </a:pPr>
            <a:r>
              <a:rPr dirty="0" sz="3200" spc="-20">
                <a:latin typeface="宋体"/>
                <a:cs typeface="宋体"/>
              </a:rPr>
              <a:t>禁忌长度就是每个禁忌对象在禁忌表中的生存时</a:t>
            </a:r>
            <a:r>
              <a:rPr dirty="0" sz="3200" spc="-20">
                <a:latin typeface="宋体"/>
                <a:cs typeface="宋体"/>
              </a:rPr>
              <a:t>间，也成为禁忌对象的任期；每一个禁忌对象加</a:t>
            </a:r>
            <a:r>
              <a:rPr dirty="0" sz="3200" spc="-20">
                <a:latin typeface="宋体"/>
                <a:cs typeface="宋体"/>
              </a:rPr>
              <a:t>入禁忌表的时候，设置任期为禁忌长度值，搜索</a:t>
            </a:r>
            <a:r>
              <a:rPr dirty="0" sz="3200" spc="-20">
                <a:latin typeface="宋体"/>
                <a:cs typeface="宋体"/>
              </a:rPr>
              <a:t>过程没迭代一次，禁忌表中的各个禁忌对象的任</a:t>
            </a:r>
            <a:r>
              <a:rPr dirty="0" sz="3200" spc="-15">
                <a:latin typeface="宋体"/>
                <a:cs typeface="宋体"/>
              </a:rPr>
              <a:t>期自动减一，当某一禁忌对象任期为</a:t>
            </a:r>
            <a:r>
              <a:rPr dirty="0" sz="3200" spc="-10">
                <a:latin typeface="Calibri"/>
                <a:cs typeface="Calibri"/>
              </a:rPr>
              <a:t>0</a:t>
            </a:r>
            <a:r>
              <a:rPr dirty="0" sz="3200" spc="-15">
                <a:latin typeface="宋体"/>
                <a:cs typeface="宋体"/>
              </a:rPr>
              <a:t>时，将其</a:t>
            </a:r>
            <a:r>
              <a:rPr dirty="0" sz="3200" spc="-10">
                <a:latin typeface="宋体"/>
                <a:cs typeface="宋体"/>
              </a:rPr>
              <a:t>从禁忌表中删除；任期不为</a:t>
            </a:r>
            <a:r>
              <a:rPr dirty="0" sz="3200" spc="-10">
                <a:latin typeface="Calibri"/>
                <a:cs typeface="Calibri"/>
              </a:rPr>
              <a:t>0</a:t>
            </a:r>
            <a:r>
              <a:rPr dirty="0" sz="3200" spc="-10">
                <a:latin typeface="宋体"/>
                <a:cs typeface="宋体"/>
              </a:rPr>
              <a:t>的禁忌对象处于禁</a:t>
            </a:r>
            <a:r>
              <a:rPr dirty="0" sz="3200" spc="-15">
                <a:latin typeface="宋体"/>
                <a:cs typeface="宋体"/>
              </a:rPr>
              <a:t>忌状态，不能被搜索过程选为新解。</a:t>
            </a:r>
            <a:endParaRPr sz="3200">
              <a:latin typeface="宋体"/>
              <a:cs typeface="宋体"/>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8971" y="330149"/>
            <a:ext cx="3236595" cy="1064260"/>
          </a:xfrm>
          <a:prstGeom prst="rect"/>
        </p:spPr>
        <p:txBody>
          <a:bodyPr wrap="square" lIns="0" tIns="12700" rIns="0" bIns="0" rtlCol="0" vert="horz">
            <a:spAutoFit/>
          </a:bodyPr>
          <a:lstStyle/>
          <a:p>
            <a:pPr marL="12700">
              <a:lnSpc>
                <a:spcPct val="100000"/>
              </a:lnSpc>
              <a:spcBef>
                <a:spcPts val="100"/>
              </a:spcBef>
            </a:pPr>
            <a:r>
              <a:rPr dirty="0" sz="3600" spc="-40">
                <a:solidFill>
                  <a:srgbClr val="FF0000"/>
                </a:solidFill>
                <a:latin typeface="宋体"/>
                <a:cs typeface="宋体"/>
              </a:rPr>
              <a:t>禁</a:t>
            </a:r>
            <a:r>
              <a:rPr dirty="0" sz="3600" spc="-40">
                <a:solidFill>
                  <a:srgbClr val="FF0000"/>
                </a:solidFill>
                <a:latin typeface="宋体"/>
                <a:cs typeface="宋体"/>
              </a:rPr>
              <a:t>忌</a:t>
            </a:r>
            <a:r>
              <a:rPr dirty="0" sz="3600" spc="-40">
                <a:solidFill>
                  <a:srgbClr val="FF0000"/>
                </a:solidFill>
                <a:latin typeface="宋体"/>
                <a:cs typeface="宋体"/>
              </a:rPr>
              <a:t>表</a:t>
            </a:r>
            <a:r>
              <a:rPr dirty="0" sz="3600" spc="-40">
                <a:solidFill>
                  <a:srgbClr val="FF0000"/>
                </a:solidFill>
                <a:latin typeface="宋体"/>
                <a:cs typeface="宋体"/>
              </a:rPr>
              <a:t>及</a:t>
            </a:r>
            <a:r>
              <a:rPr dirty="0" sz="3600" spc="-40">
                <a:solidFill>
                  <a:srgbClr val="FF0000"/>
                </a:solidFill>
                <a:latin typeface="宋体"/>
                <a:cs typeface="宋体"/>
              </a:rPr>
              <a:t>其</a:t>
            </a:r>
            <a:r>
              <a:rPr dirty="0" sz="3600" spc="-40">
                <a:solidFill>
                  <a:srgbClr val="FF0000"/>
                </a:solidFill>
                <a:latin typeface="宋体"/>
                <a:cs typeface="宋体"/>
              </a:rPr>
              <a:t>长</a:t>
            </a:r>
            <a:r>
              <a:rPr dirty="0" sz="3600" spc="-50">
                <a:solidFill>
                  <a:srgbClr val="FF0000"/>
                </a:solidFill>
                <a:latin typeface="宋体"/>
                <a:cs typeface="宋体"/>
              </a:rPr>
              <a:t>度</a:t>
            </a:r>
            <a:endParaRPr sz="3600">
              <a:latin typeface="宋体"/>
              <a:cs typeface="宋体"/>
            </a:endParaRPr>
          </a:p>
          <a:p>
            <a:pPr marL="12700">
              <a:lnSpc>
                <a:spcPct val="100000"/>
              </a:lnSpc>
              <a:spcBef>
                <a:spcPts val="15"/>
              </a:spcBef>
            </a:pPr>
            <a:r>
              <a:rPr dirty="0" sz="3200" spc="-10" b="0">
                <a:solidFill>
                  <a:srgbClr val="000000"/>
                </a:solidFill>
                <a:latin typeface="宋体"/>
                <a:cs typeface="宋体"/>
              </a:rPr>
              <a:t>搜索陷入循环</a:t>
            </a:r>
            <a:endParaRPr sz="3200">
              <a:latin typeface="宋体"/>
              <a:cs typeface="宋体"/>
            </a:endParaRPr>
          </a:p>
        </p:txBody>
      </p:sp>
      <p:pic>
        <p:nvPicPr>
          <p:cNvPr id="3" name="object 3" descr=""/>
          <p:cNvPicPr/>
          <p:nvPr/>
        </p:nvPicPr>
        <p:blipFill>
          <a:blip r:embed="rId2" cstate="print"/>
          <a:stretch>
            <a:fillRect/>
          </a:stretch>
        </p:blipFill>
        <p:spPr>
          <a:xfrm>
            <a:off x="2052637" y="1747837"/>
            <a:ext cx="5238750" cy="3901263"/>
          </a:xfrm>
          <a:prstGeom prst="rect">
            <a:avLst/>
          </a:prstGeom>
        </p:spPr>
      </p:pic>
      <p:sp>
        <p:nvSpPr>
          <p:cNvPr id="4" name="object 4" descr=""/>
          <p:cNvSpPr txBox="1"/>
          <p:nvPr/>
        </p:nvSpPr>
        <p:spPr>
          <a:xfrm>
            <a:off x="2636647" y="2589403"/>
            <a:ext cx="842644" cy="299720"/>
          </a:xfrm>
          <a:prstGeom prst="rect">
            <a:avLst/>
          </a:prstGeom>
        </p:spPr>
        <p:txBody>
          <a:bodyPr wrap="square" lIns="0" tIns="12700" rIns="0" bIns="0" rtlCol="0" vert="horz">
            <a:spAutoFit/>
          </a:bodyPr>
          <a:lstStyle/>
          <a:p>
            <a:pPr marL="12700">
              <a:lnSpc>
                <a:spcPct val="100000"/>
              </a:lnSpc>
              <a:spcBef>
                <a:spcPts val="100"/>
              </a:spcBef>
            </a:pPr>
            <a:r>
              <a:rPr dirty="0" sz="1800" spc="-25" b="1">
                <a:latin typeface="Arial"/>
                <a:cs typeface="Arial"/>
              </a:rPr>
              <a:t>1</a:t>
            </a:r>
            <a:r>
              <a:rPr dirty="0" sz="1800" spc="-10" b="1">
                <a:latin typeface="宋体"/>
                <a:cs typeface="宋体"/>
              </a:rPr>
              <a:t>的</a:t>
            </a:r>
            <a:r>
              <a:rPr dirty="0" sz="1800" spc="-10" b="1">
                <a:latin typeface="宋体"/>
                <a:cs typeface="宋体"/>
              </a:rPr>
              <a:t>邻</a:t>
            </a:r>
            <a:r>
              <a:rPr dirty="0" sz="1800" spc="-50" b="1">
                <a:latin typeface="宋体"/>
                <a:cs typeface="宋体"/>
              </a:rPr>
              <a:t>域</a:t>
            </a:r>
            <a:endParaRPr sz="1800">
              <a:latin typeface="宋体"/>
              <a:cs typeface="宋体"/>
            </a:endParaRPr>
          </a:p>
        </p:txBody>
      </p:sp>
      <p:sp>
        <p:nvSpPr>
          <p:cNvPr id="5" name="object 5" descr=""/>
          <p:cNvSpPr txBox="1"/>
          <p:nvPr/>
        </p:nvSpPr>
        <p:spPr>
          <a:xfrm>
            <a:off x="3395217" y="319773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1</a:t>
            </a:r>
            <a:endParaRPr sz="1800">
              <a:latin typeface="Arial"/>
              <a:cs typeface="Arial"/>
            </a:endParaRPr>
          </a:p>
        </p:txBody>
      </p:sp>
      <p:sp>
        <p:nvSpPr>
          <p:cNvPr id="6" name="object 6" descr=""/>
          <p:cNvSpPr txBox="1"/>
          <p:nvPr/>
        </p:nvSpPr>
        <p:spPr>
          <a:xfrm>
            <a:off x="5901054" y="2818003"/>
            <a:ext cx="842644" cy="299720"/>
          </a:xfrm>
          <a:prstGeom prst="rect">
            <a:avLst/>
          </a:prstGeom>
        </p:spPr>
        <p:txBody>
          <a:bodyPr wrap="square" lIns="0" tIns="12700" rIns="0" bIns="0" rtlCol="0" vert="horz">
            <a:spAutoFit/>
          </a:bodyPr>
          <a:lstStyle/>
          <a:p>
            <a:pPr marL="12700">
              <a:lnSpc>
                <a:spcPct val="100000"/>
              </a:lnSpc>
              <a:spcBef>
                <a:spcPts val="100"/>
              </a:spcBef>
            </a:pPr>
            <a:r>
              <a:rPr dirty="0" sz="1800" spc="-25" b="1">
                <a:latin typeface="Arial"/>
                <a:cs typeface="Arial"/>
              </a:rPr>
              <a:t>2</a:t>
            </a:r>
            <a:r>
              <a:rPr dirty="0" sz="1800" spc="-10" b="1">
                <a:latin typeface="宋体"/>
                <a:cs typeface="宋体"/>
              </a:rPr>
              <a:t>的</a:t>
            </a:r>
            <a:r>
              <a:rPr dirty="0" sz="1800" spc="-10" b="1">
                <a:latin typeface="宋体"/>
                <a:cs typeface="宋体"/>
              </a:rPr>
              <a:t>邻</a:t>
            </a:r>
            <a:r>
              <a:rPr dirty="0" sz="1800" spc="-50" b="1">
                <a:latin typeface="宋体"/>
                <a:cs typeface="宋体"/>
              </a:rPr>
              <a:t>域</a:t>
            </a:r>
            <a:endParaRPr sz="1800">
              <a:latin typeface="宋体"/>
              <a:cs typeface="宋体"/>
            </a:endParaRPr>
          </a:p>
        </p:txBody>
      </p:sp>
      <p:sp>
        <p:nvSpPr>
          <p:cNvPr id="7" name="object 7" descr=""/>
          <p:cNvSpPr txBox="1"/>
          <p:nvPr/>
        </p:nvSpPr>
        <p:spPr>
          <a:xfrm>
            <a:off x="4509896" y="2587878"/>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sp>
        <p:nvSpPr>
          <p:cNvPr id="8" name="object 8" descr=""/>
          <p:cNvSpPr txBox="1"/>
          <p:nvPr/>
        </p:nvSpPr>
        <p:spPr>
          <a:xfrm>
            <a:off x="2600960" y="4182313"/>
            <a:ext cx="842644" cy="300355"/>
          </a:xfrm>
          <a:prstGeom prst="rect">
            <a:avLst/>
          </a:prstGeom>
        </p:spPr>
        <p:txBody>
          <a:bodyPr wrap="square" lIns="0" tIns="12700" rIns="0" bIns="0" rtlCol="0" vert="horz">
            <a:spAutoFit/>
          </a:bodyPr>
          <a:lstStyle/>
          <a:p>
            <a:pPr marL="12700">
              <a:lnSpc>
                <a:spcPct val="100000"/>
              </a:lnSpc>
              <a:spcBef>
                <a:spcPts val="100"/>
              </a:spcBef>
            </a:pPr>
            <a:r>
              <a:rPr dirty="0" sz="1800" spc="-10" b="1">
                <a:latin typeface="Arial"/>
                <a:cs typeface="Arial"/>
              </a:rPr>
              <a:t>4</a:t>
            </a:r>
            <a:r>
              <a:rPr dirty="0" sz="1800" spc="-20" b="1">
                <a:latin typeface="宋体"/>
                <a:cs typeface="宋体"/>
              </a:rPr>
              <a:t>的</a:t>
            </a:r>
            <a:r>
              <a:rPr dirty="0" sz="1800" spc="-20" b="1">
                <a:latin typeface="宋体"/>
                <a:cs typeface="宋体"/>
              </a:rPr>
              <a:t>邻</a:t>
            </a:r>
            <a:r>
              <a:rPr dirty="0" sz="1800" spc="-50" b="1">
                <a:latin typeface="宋体"/>
                <a:cs typeface="宋体"/>
              </a:rPr>
              <a:t>域</a:t>
            </a:r>
            <a:endParaRPr sz="1800">
              <a:latin typeface="宋体"/>
              <a:cs typeface="宋体"/>
            </a:endParaRPr>
          </a:p>
        </p:txBody>
      </p:sp>
      <p:sp>
        <p:nvSpPr>
          <p:cNvPr id="9" name="object 9" descr=""/>
          <p:cNvSpPr txBox="1"/>
          <p:nvPr/>
        </p:nvSpPr>
        <p:spPr>
          <a:xfrm>
            <a:off x="4252721" y="4188409"/>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4</a:t>
            </a:r>
            <a:endParaRPr sz="1800">
              <a:latin typeface="Arial"/>
              <a:cs typeface="Arial"/>
            </a:endParaRPr>
          </a:p>
        </p:txBody>
      </p:sp>
      <p:sp>
        <p:nvSpPr>
          <p:cNvPr id="10" name="object 10" descr=""/>
          <p:cNvSpPr txBox="1"/>
          <p:nvPr/>
        </p:nvSpPr>
        <p:spPr>
          <a:xfrm>
            <a:off x="5710173" y="3426332"/>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sp>
        <p:nvSpPr>
          <p:cNvPr id="11" name="object 11" descr=""/>
          <p:cNvSpPr txBox="1"/>
          <p:nvPr/>
        </p:nvSpPr>
        <p:spPr>
          <a:xfrm>
            <a:off x="1793494" y="5818123"/>
            <a:ext cx="5100320" cy="635000"/>
          </a:xfrm>
          <a:prstGeom prst="rect">
            <a:avLst/>
          </a:prstGeom>
        </p:spPr>
        <p:txBody>
          <a:bodyPr wrap="square" lIns="0" tIns="12065" rIns="0" bIns="0" rtlCol="0" vert="horz">
            <a:spAutoFit/>
          </a:bodyPr>
          <a:lstStyle/>
          <a:p>
            <a:pPr marL="12700">
              <a:lnSpc>
                <a:spcPct val="100000"/>
              </a:lnSpc>
              <a:spcBef>
                <a:spcPts val="95"/>
              </a:spcBef>
            </a:pPr>
            <a:r>
              <a:rPr dirty="0" sz="4000" spc="-40">
                <a:latin typeface="宋体"/>
                <a:cs typeface="宋体"/>
              </a:rPr>
              <a:t>在</a:t>
            </a:r>
            <a:r>
              <a:rPr dirty="0" sz="4000" spc="-40">
                <a:latin typeface="宋体"/>
                <a:cs typeface="宋体"/>
              </a:rPr>
              <a:t>邻</a:t>
            </a:r>
            <a:r>
              <a:rPr dirty="0" sz="4000" spc="-40">
                <a:latin typeface="宋体"/>
                <a:cs typeface="宋体"/>
              </a:rPr>
              <a:t>域</a:t>
            </a:r>
            <a:r>
              <a:rPr dirty="0" sz="4000" spc="-40">
                <a:latin typeface="宋体"/>
                <a:cs typeface="宋体"/>
              </a:rPr>
              <a:t>中</a:t>
            </a:r>
            <a:r>
              <a:rPr dirty="0" sz="4000" spc="-40">
                <a:latin typeface="宋体"/>
                <a:cs typeface="宋体"/>
              </a:rPr>
              <a:t>找</a:t>
            </a:r>
            <a:r>
              <a:rPr dirty="0" sz="4000" spc="-40">
                <a:latin typeface="宋体"/>
                <a:cs typeface="宋体"/>
              </a:rPr>
              <a:t>到</a:t>
            </a:r>
            <a:r>
              <a:rPr dirty="0" sz="4000" spc="-40">
                <a:latin typeface="宋体"/>
                <a:cs typeface="宋体"/>
              </a:rPr>
              <a:t>最</a:t>
            </a:r>
            <a:r>
              <a:rPr dirty="0" sz="4000" spc="-40">
                <a:latin typeface="宋体"/>
                <a:cs typeface="宋体"/>
              </a:rPr>
              <a:t>好</a:t>
            </a:r>
            <a:r>
              <a:rPr dirty="0" sz="4000" spc="-40">
                <a:latin typeface="宋体"/>
                <a:cs typeface="宋体"/>
              </a:rPr>
              <a:t>的</a:t>
            </a:r>
            <a:r>
              <a:rPr dirty="0" sz="4000" spc="-50">
                <a:latin typeface="宋体"/>
                <a:cs typeface="宋体"/>
              </a:rPr>
              <a:t>解</a:t>
            </a:r>
            <a:endParaRPr sz="4000">
              <a:latin typeface="宋体"/>
              <a:cs typeface="宋体"/>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7066" y="461009"/>
            <a:ext cx="4305300" cy="1005205"/>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禁</a:t>
            </a:r>
            <a:r>
              <a:rPr dirty="0" sz="3600" spc="-35">
                <a:solidFill>
                  <a:srgbClr val="FF0000"/>
                </a:solidFill>
                <a:latin typeface="宋体"/>
                <a:cs typeface="宋体"/>
              </a:rPr>
              <a:t>忌</a:t>
            </a:r>
            <a:r>
              <a:rPr dirty="0" sz="3600" spc="-35">
                <a:solidFill>
                  <a:srgbClr val="FF0000"/>
                </a:solidFill>
                <a:latin typeface="宋体"/>
                <a:cs typeface="宋体"/>
              </a:rPr>
              <a:t>表</a:t>
            </a:r>
            <a:r>
              <a:rPr dirty="0" sz="3600" spc="-35">
                <a:solidFill>
                  <a:srgbClr val="FF0000"/>
                </a:solidFill>
                <a:latin typeface="宋体"/>
                <a:cs typeface="宋体"/>
              </a:rPr>
              <a:t>及</a:t>
            </a:r>
            <a:r>
              <a:rPr dirty="0" sz="3600" spc="-35">
                <a:solidFill>
                  <a:srgbClr val="FF0000"/>
                </a:solidFill>
                <a:latin typeface="宋体"/>
                <a:cs typeface="宋体"/>
              </a:rPr>
              <a:t>其</a:t>
            </a:r>
            <a:r>
              <a:rPr dirty="0" sz="3600" spc="-35">
                <a:solidFill>
                  <a:srgbClr val="FF0000"/>
                </a:solidFill>
                <a:latin typeface="宋体"/>
                <a:cs typeface="宋体"/>
              </a:rPr>
              <a:t>长</a:t>
            </a:r>
            <a:r>
              <a:rPr dirty="0" sz="3600" spc="-50">
                <a:solidFill>
                  <a:srgbClr val="FF0000"/>
                </a:solidFill>
                <a:latin typeface="宋体"/>
                <a:cs typeface="宋体"/>
              </a:rPr>
              <a:t>度</a:t>
            </a:r>
            <a:endParaRPr sz="3600">
              <a:latin typeface="宋体"/>
              <a:cs typeface="宋体"/>
            </a:endParaRPr>
          </a:p>
          <a:p>
            <a:pPr marL="12700">
              <a:lnSpc>
                <a:spcPct val="100000"/>
              </a:lnSpc>
              <a:spcBef>
                <a:spcPts val="35"/>
              </a:spcBef>
            </a:pPr>
            <a:r>
              <a:rPr dirty="0" sz="2800" spc="-25">
                <a:solidFill>
                  <a:srgbClr val="000000"/>
                </a:solidFill>
                <a:latin typeface="宋体"/>
                <a:cs typeface="宋体"/>
              </a:rPr>
              <a:t>加</a:t>
            </a:r>
            <a:r>
              <a:rPr dirty="0" sz="2800" spc="-25">
                <a:solidFill>
                  <a:srgbClr val="000000"/>
                </a:solidFill>
                <a:latin typeface="宋体"/>
                <a:cs typeface="宋体"/>
              </a:rPr>
              <a:t>入</a:t>
            </a:r>
            <a:r>
              <a:rPr dirty="0" sz="2800" spc="-25">
                <a:solidFill>
                  <a:srgbClr val="000000"/>
                </a:solidFill>
                <a:latin typeface="宋体"/>
                <a:cs typeface="宋体"/>
              </a:rPr>
              <a:t>禁</a:t>
            </a:r>
            <a:r>
              <a:rPr dirty="0" sz="2800" spc="-25">
                <a:solidFill>
                  <a:srgbClr val="000000"/>
                </a:solidFill>
                <a:latin typeface="宋体"/>
                <a:cs typeface="宋体"/>
              </a:rPr>
              <a:t>忌</a:t>
            </a:r>
            <a:r>
              <a:rPr dirty="0" sz="2800" spc="-25">
                <a:solidFill>
                  <a:srgbClr val="000000"/>
                </a:solidFill>
                <a:latin typeface="宋体"/>
                <a:cs typeface="宋体"/>
              </a:rPr>
              <a:t>表</a:t>
            </a:r>
            <a:r>
              <a:rPr dirty="0" sz="2800" spc="-25">
                <a:solidFill>
                  <a:srgbClr val="000000"/>
                </a:solidFill>
                <a:latin typeface="宋体"/>
                <a:cs typeface="宋体"/>
              </a:rPr>
              <a:t>，</a:t>
            </a:r>
            <a:r>
              <a:rPr dirty="0" sz="2800" spc="-25">
                <a:solidFill>
                  <a:srgbClr val="000000"/>
                </a:solidFill>
                <a:latin typeface="宋体"/>
                <a:cs typeface="宋体"/>
              </a:rPr>
              <a:t>避</a:t>
            </a:r>
            <a:r>
              <a:rPr dirty="0" sz="2800" spc="-25">
                <a:solidFill>
                  <a:srgbClr val="000000"/>
                </a:solidFill>
                <a:latin typeface="宋体"/>
                <a:cs typeface="宋体"/>
              </a:rPr>
              <a:t>免</a:t>
            </a:r>
            <a:r>
              <a:rPr dirty="0" sz="2800" spc="-25">
                <a:solidFill>
                  <a:srgbClr val="000000"/>
                </a:solidFill>
                <a:latin typeface="宋体"/>
                <a:cs typeface="宋体"/>
              </a:rPr>
              <a:t>陷</a:t>
            </a:r>
            <a:r>
              <a:rPr dirty="0" sz="2800" spc="-25">
                <a:solidFill>
                  <a:srgbClr val="000000"/>
                </a:solidFill>
                <a:latin typeface="宋体"/>
                <a:cs typeface="宋体"/>
              </a:rPr>
              <a:t>入</a:t>
            </a:r>
            <a:r>
              <a:rPr dirty="0" sz="2800" spc="-25">
                <a:solidFill>
                  <a:srgbClr val="000000"/>
                </a:solidFill>
                <a:latin typeface="宋体"/>
                <a:cs typeface="宋体"/>
              </a:rPr>
              <a:t>循</a:t>
            </a:r>
            <a:r>
              <a:rPr dirty="0" sz="2800" spc="-50">
                <a:solidFill>
                  <a:srgbClr val="000000"/>
                </a:solidFill>
                <a:latin typeface="宋体"/>
                <a:cs typeface="宋体"/>
              </a:rPr>
              <a:t>环</a:t>
            </a:r>
            <a:endParaRPr sz="2800">
              <a:latin typeface="宋体"/>
              <a:cs typeface="宋体"/>
            </a:endParaRPr>
          </a:p>
        </p:txBody>
      </p:sp>
      <p:sp>
        <p:nvSpPr>
          <p:cNvPr id="3" name="object 3" descr=""/>
          <p:cNvSpPr txBox="1"/>
          <p:nvPr/>
        </p:nvSpPr>
        <p:spPr>
          <a:xfrm>
            <a:off x="605739" y="2083383"/>
            <a:ext cx="6537959" cy="1635760"/>
          </a:xfrm>
          <a:prstGeom prst="rect">
            <a:avLst/>
          </a:prstGeom>
        </p:spPr>
        <p:txBody>
          <a:bodyPr wrap="square" lIns="0" tIns="61594" rIns="0" bIns="0" rtlCol="0" vert="horz">
            <a:spAutoFit/>
          </a:bodyPr>
          <a:lstStyle/>
          <a:p>
            <a:pPr marL="12700">
              <a:lnSpc>
                <a:spcPct val="100000"/>
              </a:lnSpc>
              <a:spcBef>
                <a:spcPts val="484"/>
              </a:spcBef>
            </a:pPr>
            <a:r>
              <a:rPr dirty="0" sz="3200" spc="-5">
                <a:latin typeface="宋体"/>
                <a:cs typeface="宋体"/>
              </a:rPr>
              <a:t>禁忌表长度为</a:t>
            </a:r>
            <a:r>
              <a:rPr dirty="0" sz="3200">
                <a:latin typeface="Calibri"/>
                <a:cs typeface="Calibri"/>
              </a:rPr>
              <a:t>3</a:t>
            </a:r>
            <a:r>
              <a:rPr dirty="0" sz="3200">
                <a:latin typeface="宋体"/>
                <a:cs typeface="宋体"/>
              </a:rPr>
              <a:t>：</a:t>
            </a:r>
            <a:r>
              <a:rPr dirty="0" sz="3200">
                <a:latin typeface="Calibri"/>
                <a:cs typeface="Calibri"/>
              </a:rPr>
              <a:t>{</a:t>
            </a:r>
            <a:r>
              <a:rPr dirty="0" sz="3200">
                <a:latin typeface="宋体"/>
                <a:cs typeface="宋体"/>
              </a:rPr>
              <a:t>①</a:t>
            </a:r>
            <a:r>
              <a:rPr dirty="0" sz="3200" spc="-25">
                <a:latin typeface="Calibri"/>
                <a:cs typeface="Calibri"/>
              </a:rPr>
              <a:t>, </a:t>
            </a:r>
            <a:r>
              <a:rPr dirty="0" sz="3200">
                <a:latin typeface="宋体"/>
                <a:cs typeface="宋体"/>
              </a:rPr>
              <a:t>②</a:t>
            </a:r>
            <a:r>
              <a:rPr dirty="0" sz="3200" spc="-10">
                <a:latin typeface="Calibri"/>
                <a:cs typeface="Calibri"/>
              </a:rPr>
              <a:t>, </a:t>
            </a:r>
            <a:r>
              <a:rPr dirty="0" sz="3200" spc="-25">
                <a:latin typeface="宋体"/>
                <a:cs typeface="宋体"/>
              </a:rPr>
              <a:t>③</a:t>
            </a:r>
            <a:r>
              <a:rPr dirty="0" sz="3200" spc="-25">
                <a:latin typeface="Calibri"/>
                <a:cs typeface="Calibri"/>
              </a:rPr>
              <a:t>}</a:t>
            </a:r>
            <a:endParaRPr sz="3200">
              <a:latin typeface="Calibri"/>
              <a:cs typeface="Calibri"/>
            </a:endParaRPr>
          </a:p>
          <a:p>
            <a:pPr marL="12700" marR="5080">
              <a:lnSpc>
                <a:spcPts val="4230"/>
              </a:lnSpc>
              <a:spcBef>
                <a:spcPts val="90"/>
              </a:spcBef>
            </a:pPr>
            <a:r>
              <a:rPr dirty="0" sz="3200" spc="-15">
                <a:latin typeface="宋体"/>
                <a:cs typeface="宋体"/>
              </a:rPr>
              <a:t>规则：不得接受与禁忌表中相同的解</a:t>
            </a:r>
            <a:r>
              <a:rPr dirty="0" sz="3200" spc="-10">
                <a:latin typeface="宋体"/>
                <a:cs typeface="宋体"/>
              </a:rPr>
              <a:t>禁忌表的变化：</a:t>
            </a:r>
            <a:endParaRPr sz="3200">
              <a:latin typeface="宋体"/>
              <a:cs typeface="宋体"/>
            </a:endParaRPr>
          </a:p>
        </p:txBody>
      </p:sp>
      <p:sp>
        <p:nvSpPr>
          <p:cNvPr id="4" name="object 4" descr=""/>
          <p:cNvSpPr txBox="1"/>
          <p:nvPr/>
        </p:nvSpPr>
        <p:spPr>
          <a:xfrm>
            <a:off x="4805058" y="3693475"/>
            <a:ext cx="217804" cy="1098550"/>
          </a:xfrm>
          <a:prstGeom prst="rect">
            <a:avLst/>
          </a:prstGeom>
        </p:spPr>
        <p:txBody>
          <a:bodyPr wrap="square" lIns="0" tIns="60960" rIns="0" bIns="0" rtlCol="0" vert="horz">
            <a:spAutoFit/>
          </a:bodyPr>
          <a:lstStyle/>
          <a:p>
            <a:pPr marL="12700">
              <a:lnSpc>
                <a:spcPct val="100000"/>
              </a:lnSpc>
              <a:spcBef>
                <a:spcPts val="480"/>
              </a:spcBef>
            </a:pPr>
            <a:r>
              <a:rPr dirty="0" sz="3200">
                <a:latin typeface="Calibri"/>
                <a:cs typeface="Calibri"/>
              </a:rPr>
              <a:t>}</a:t>
            </a:r>
            <a:endParaRPr sz="3200">
              <a:latin typeface="Calibri"/>
              <a:cs typeface="Calibri"/>
            </a:endParaRPr>
          </a:p>
          <a:p>
            <a:pPr marL="76200">
              <a:lnSpc>
                <a:spcPct val="100000"/>
              </a:lnSpc>
              <a:spcBef>
                <a:spcPts val="385"/>
              </a:spcBef>
            </a:pPr>
            <a:r>
              <a:rPr dirty="0" sz="3200">
                <a:latin typeface="Calibri"/>
                <a:cs typeface="Calibri"/>
              </a:rPr>
              <a:t>}</a:t>
            </a:r>
            <a:endParaRPr sz="3200">
              <a:latin typeface="Calibri"/>
              <a:cs typeface="Calibri"/>
            </a:endParaRPr>
          </a:p>
        </p:txBody>
      </p:sp>
      <p:sp>
        <p:nvSpPr>
          <p:cNvPr id="5" name="object 5" descr=""/>
          <p:cNvSpPr txBox="1"/>
          <p:nvPr/>
        </p:nvSpPr>
        <p:spPr>
          <a:xfrm>
            <a:off x="881888" y="3693475"/>
            <a:ext cx="4289425" cy="1635125"/>
          </a:xfrm>
          <a:prstGeom prst="rect">
            <a:avLst/>
          </a:prstGeom>
        </p:spPr>
        <p:txBody>
          <a:bodyPr wrap="square" lIns="0" tIns="12065" rIns="0" bIns="0" rtlCol="0" vert="horz">
            <a:spAutoFit/>
          </a:bodyPr>
          <a:lstStyle/>
          <a:p>
            <a:pPr marL="12700" marR="1291590" indent="66675">
              <a:lnSpc>
                <a:spcPct val="110100"/>
              </a:lnSpc>
              <a:spcBef>
                <a:spcPts val="95"/>
              </a:spcBef>
            </a:pPr>
            <a:r>
              <a:rPr dirty="0" sz="3200" spc="-5">
                <a:latin typeface="宋体"/>
                <a:cs typeface="宋体"/>
              </a:rPr>
              <a:t>第一步搜索时</a:t>
            </a:r>
            <a:r>
              <a:rPr dirty="0" sz="3200" spc="-50">
                <a:latin typeface="Calibri"/>
                <a:cs typeface="Calibri"/>
              </a:rPr>
              <a:t>{</a:t>
            </a:r>
            <a:r>
              <a:rPr dirty="0" sz="3200" spc="-5">
                <a:latin typeface="宋体"/>
                <a:cs typeface="宋体"/>
              </a:rPr>
              <a:t>第二步搜索时</a:t>
            </a:r>
            <a:r>
              <a:rPr dirty="0" sz="3200" spc="-25">
                <a:latin typeface="Calibri"/>
                <a:cs typeface="Calibri"/>
              </a:rPr>
              <a:t>{</a:t>
            </a:r>
            <a:r>
              <a:rPr dirty="0" sz="3200" spc="-25">
                <a:latin typeface="宋体"/>
                <a:cs typeface="宋体"/>
              </a:rPr>
              <a:t>①</a:t>
            </a:r>
            <a:endParaRPr sz="3200">
              <a:latin typeface="宋体"/>
              <a:cs typeface="宋体"/>
            </a:endParaRPr>
          </a:p>
          <a:p>
            <a:pPr marL="12700">
              <a:lnSpc>
                <a:spcPct val="100000"/>
              </a:lnSpc>
              <a:spcBef>
                <a:spcPts val="380"/>
              </a:spcBef>
              <a:tabLst>
                <a:tab pos="4147820" algn="l"/>
              </a:tabLst>
            </a:pPr>
            <a:r>
              <a:rPr dirty="0" sz="3200">
                <a:latin typeface="宋体"/>
                <a:cs typeface="宋体"/>
              </a:rPr>
              <a:t>第三步搜索</a:t>
            </a:r>
            <a:r>
              <a:rPr dirty="0" sz="3200" spc="-10">
                <a:latin typeface="宋体"/>
                <a:cs typeface="宋体"/>
              </a:rPr>
              <a:t>时</a:t>
            </a:r>
            <a:r>
              <a:rPr dirty="0" sz="3200">
                <a:latin typeface="Calibri"/>
                <a:cs typeface="Calibri"/>
              </a:rPr>
              <a:t>{</a:t>
            </a:r>
            <a:r>
              <a:rPr dirty="0" sz="3200">
                <a:latin typeface="宋体"/>
                <a:cs typeface="宋体"/>
              </a:rPr>
              <a:t>①</a:t>
            </a:r>
            <a:r>
              <a:rPr dirty="0" sz="3200">
                <a:latin typeface="Calibri"/>
                <a:cs typeface="Calibri"/>
              </a:rPr>
              <a:t>,</a:t>
            </a:r>
            <a:r>
              <a:rPr dirty="0" sz="3200" spc="-25">
                <a:latin typeface="Calibri"/>
                <a:cs typeface="Calibri"/>
              </a:rPr>
              <a:t> </a:t>
            </a:r>
            <a:r>
              <a:rPr dirty="0" sz="3200" spc="-25">
                <a:latin typeface="宋体"/>
                <a:cs typeface="宋体"/>
              </a:rPr>
              <a:t>②</a:t>
            </a:r>
            <a:r>
              <a:rPr dirty="0" sz="3200" spc="-25">
                <a:latin typeface="Calibri"/>
                <a:cs typeface="Calibri"/>
              </a:rPr>
              <a:t>,</a:t>
            </a:r>
            <a:r>
              <a:rPr dirty="0" sz="3200">
                <a:latin typeface="Calibri"/>
                <a:cs typeface="Calibri"/>
              </a:rPr>
              <a:t>	</a:t>
            </a:r>
            <a:r>
              <a:rPr dirty="0" sz="3200" spc="-50">
                <a:latin typeface="Calibri"/>
                <a:cs typeface="Calibri"/>
              </a:rPr>
              <a:t>}</a:t>
            </a:r>
            <a:endParaRPr sz="3200">
              <a:latin typeface="Calibri"/>
              <a:cs typeface="Calibri"/>
            </a:endParaRPr>
          </a:p>
        </p:txBody>
      </p:sp>
      <p:sp>
        <p:nvSpPr>
          <p:cNvPr id="6" name="object 6" descr=""/>
          <p:cNvSpPr txBox="1"/>
          <p:nvPr/>
        </p:nvSpPr>
        <p:spPr>
          <a:xfrm>
            <a:off x="881888" y="5351170"/>
            <a:ext cx="4328160" cy="513715"/>
          </a:xfrm>
          <a:prstGeom prst="rect">
            <a:avLst/>
          </a:prstGeom>
        </p:spPr>
        <p:txBody>
          <a:bodyPr wrap="square" lIns="0" tIns="12700" rIns="0" bIns="0" rtlCol="0" vert="horz">
            <a:spAutoFit/>
          </a:bodyPr>
          <a:lstStyle/>
          <a:p>
            <a:pPr marL="12700">
              <a:lnSpc>
                <a:spcPct val="100000"/>
              </a:lnSpc>
              <a:spcBef>
                <a:spcPts val="100"/>
              </a:spcBef>
            </a:pPr>
            <a:r>
              <a:rPr dirty="0" sz="3200" spc="-5">
                <a:latin typeface="宋体"/>
                <a:cs typeface="宋体"/>
              </a:rPr>
              <a:t>第四步搜索时</a:t>
            </a:r>
            <a:r>
              <a:rPr dirty="0" sz="3200">
                <a:latin typeface="Calibri"/>
                <a:cs typeface="Calibri"/>
              </a:rPr>
              <a:t>{</a:t>
            </a:r>
            <a:r>
              <a:rPr dirty="0" sz="3200">
                <a:latin typeface="宋体"/>
                <a:cs typeface="宋体"/>
              </a:rPr>
              <a:t>①</a:t>
            </a:r>
            <a:r>
              <a:rPr dirty="0" sz="3200" spc="-15">
                <a:latin typeface="Calibri"/>
                <a:cs typeface="Calibri"/>
              </a:rPr>
              <a:t>, </a:t>
            </a:r>
            <a:r>
              <a:rPr dirty="0" sz="3200">
                <a:latin typeface="宋体"/>
                <a:cs typeface="宋体"/>
              </a:rPr>
              <a:t>②</a:t>
            </a:r>
            <a:r>
              <a:rPr dirty="0" sz="3200">
                <a:latin typeface="Calibri"/>
                <a:cs typeface="Calibri"/>
              </a:rPr>
              <a:t>, </a:t>
            </a:r>
            <a:r>
              <a:rPr dirty="0" sz="3200" spc="-25">
                <a:latin typeface="宋体"/>
                <a:cs typeface="宋体"/>
              </a:rPr>
              <a:t>③</a:t>
            </a:r>
            <a:r>
              <a:rPr dirty="0" sz="3200" spc="-25">
                <a:latin typeface="Calibri"/>
                <a:cs typeface="Calibri"/>
              </a:rPr>
              <a:t>}</a:t>
            </a:r>
            <a:endParaRPr sz="32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93545" y="2859151"/>
            <a:ext cx="6448425" cy="756920"/>
          </a:xfrm>
          <a:prstGeom prst="rect"/>
        </p:spPr>
        <p:txBody>
          <a:bodyPr wrap="square" lIns="0" tIns="12700" rIns="0" bIns="0" rtlCol="0" vert="horz">
            <a:spAutoFit/>
          </a:bodyPr>
          <a:lstStyle/>
          <a:p>
            <a:pPr marL="12700">
              <a:lnSpc>
                <a:spcPct val="100000"/>
              </a:lnSpc>
              <a:spcBef>
                <a:spcPts val="100"/>
              </a:spcBef>
            </a:pPr>
            <a:r>
              <a:rPr dirty="0" sz="4800">
                <a:solidFill>
                  <a:srgbClr val="FF0000"/>
                </a:solidFill>
                <a:latin typeface="Calibri"/>
                <a:cs typeface="Calibri"/>
              </a:rPr>
              <a:t>6.2</a:t>
            </a:r>
            <a:r>
              <a:rPr dirty="0" sz="4800" spc="55">
                <a:solidFill>
                  <a:srgbClr val="FF0000"/>
                </a:solidFill>
                <a:latin typeface="Calibri"/>
                <a:cs typeface="Calibri"/>
              </a:rPr>
              <a:t> </a:t>
            </a:r>
            <a:r>
              <a:rPr dirty="0" sz="4800" spc="-50">
                <a:solidFill>
                  <a:srgbClr val="FF0000"/>
                </a:solidFill>
                <a:latin typeface="宋体"/>
                <a:cs typeface="宋体"/>
              </a:rPr>
              <a:t>深度优先与广度优先</a:t>
            </a:r>
            <a:endParaRPr sz="4800">
              <a:latin typeface="宋体"/>
              <a:cs typeface="宋体"/>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1476" y="890396"/>
            <a:ext cx="3236595"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禁</a:t>
            </a:r>
            <a:r>
              <a:rPr dirty="0" sz="3600" spc="-35">
                <a:solidFill>
                  <a:srgbClr val="FF0000"/>
                </a:solidFill>
                <a:latin typeface="宋体"/>
                <a:cs typeface="宋体"/>
              </a:rPr>
              <a:t>忌</a:t>
            </a:r>
            <a:r>
              <a:rPr dirty="0" sz="3600" spc="-35">
                <a:solidFill>
                  <a:srgbClr val="FF0000"/>
                </a:solidFill>
                <a:latin typeface="宋体"/>
                <a:cs typeface="宋体"/>
              </a:rPr>
              <a:t>表</a:t>
            </a:r>
            <a:r>
              <a:rPr dirty="0" sz="3600" spc="-35">
                <a:solidFill>
                  <a:srgbClr val="FF0000"/>
                </a:solidFill>
                <a:latin typeface="宋体"/>
                <a:cs typeface="宋体"/>
              </a:rPr>
              <a:t>及</a:t>
            </a:r>
            <a:r>
              <a:rPr dirty="0" sz="3600" spc="-35">
                <a:solidFill>
                  <a:srgbClr val="FF0000"/>
                </a:solidFill>
                <a:latin typeface="宋体"/>
                <a:cs typeface="宋体"/>
              </a:rPr>
              <a:t>其</a:t>
            </a:r>
            <a:r>
              <a:rPr dirty="0" sz="3600" spc="-35">
                <a:solidFill>
                  <a:srgbClr val="FF0000"/>
                </a:solidFill>
                <a:latin typeface="宋体"/>
                <a:cs typeface="宋体"/>
              </a:rPr>
              <a:t>长</a:t>
            </a:r>
            <a:r>
              <a:rPr dirty="0" sz="3600" spc="-50">
                <a:solidFill>
                  <a:srgbClr val="FF0000"/>
                </a:solidFill>
                <a:latin typeface="宋体"/>
                <a:cs typeface="宋体"/>
              </a:rPr>
              <a:t>度</a:t>
            </a:r>
            <a:endParaRPr sz="3600">
              <a:latin typeface="宋体"/>
              <a:cs typeface="宋体"/>
            </a:endParaRPr>
          </a:p>
        </p:txBody>
      </p:sp>
      <p:sp>
        <p:nvSpPr>
          <p:cNvPr id="3" name="object 3" descr=""/>
          <p:cNvSpPr txBox="1"/>
          <p:nvPr/>
        </p:nvSpPr>
        <p:spPr>
          <a:xfrm>
            <a:off x="605739" y="1674368"/>
            <a:ext cx="8975725" cy="1947545"/>
          </a:xfrm>
          <a:prstGeom prst="rect">
            <a:avLst/>
          </a:prstGeom>
        </p:spPr>
        <p:txBody>
          <a:bodyPr wrap="square" lIns="0" tIns="22860" rIns="0" bIns="0" rtlCol="0" vert="horz">
            <a:spAutoFit/>
          </a:bodyPr>
          <a:lstStyle/>
          <a:p>
            <a:pPr algn="just" marL="355600" marR="5080" indent="-343535">
              <a:lnSpc>
                <a:spcPct val="98000"/>
              </a:lnSpc>
              <a:spcBef>
                <a:spcPts val="180"/>
              </a:spcBef>
            </a:pPr>
            <a:r>
              <a:rPr dirty="0" sz="3200" spc="-20">
                <a:latin typeface="宋体"/>
                <a:cs typeface="宋体"/>
              </a:rPr>
              <a:t>避免循环的原理：当前解为④时，其领域中最好的</a:t>
            </a:r>
            <a:r>
              <a:rPr dirty="0" sz="3200" spc="-20">
                <a:latin typeface="宋体"/>
                <a:cs typeface="宋体"/>
              </a:rPr>
              <a:t>解为①，原本下一步应为①，但其与禁忌表中的</a:t>
            </a:r>
            <a:r>
              <a:rPr dirty="0" sz="3200" spc="-20">
                <a:latin typeface="宋体"/>
                <a:cs typeface="宋体"/>
              </a:rPr>
              <a:t>元素相同，所以选择次好的解⑤，从而避免死循</a:t>
            </a:r>
            <a:r>
              <a:rPr dirty="0" sz="3200" spc="-50">
                <a:latin typeface="宋体"/>
                <a:cs typeface="宋体"/>
              </a:rPr>
              <a:t>环</a:t>
            </a:r>
            <a:endParaRPr sz="3200">
              <a:latin typeface="宋体"/>
              <a:cs typeface="宋体"/>
            </a:endParaRPr>
          </a:p>
        </p:txBody>
      </p:sp>
      <p:pic>
        <p:nvPicPr>
          <p:cNvPr id="4" name="object 4" descr=""/>
          <p:cNvPicPr/>
          <p:nvPr/>
        </p:nvPicPr>
        <p:blipFill>
          <a:blip r:embed="rId2" cstate="print"/>
          <a:stretch>
            <a:fillRect/>
          </a:stretch>
        </p:blipFill>
        <p:spPr>
          <a:xfrm>
            <a:off x="2209800" y="3446462"/>
            <a:ext cx="5576887" cy="3416298"/>
          </a:xfrm>
          <a:prstGeom prst="rect">
            <a:avLst/>
          </a:prstGeom>
        </p:spPr>
      </p:pic>
      <p:sp>
        <p:nvSpPr>
          <p:cNvPr id="5" name="object 5" descr=""/>
          <p:cNvSpPr txBox="1"/>
          <p:nvPr/>
        </p:nvSpPr>
        <p:spPr>
          <a:xfrm>
            <a:off x="3131947" y="4316348"/>
            <a:ext cx="842644" cy="299720"/>
          </a:xfrm>
          <a:prstGeom prst="rect">
            <a:avLst/>
          </a:prstGeom>
        </p:spPr>
        <p:txBody>
          <a:bodyPr wrap="square" lIns="0" tIns="12700" rIns="0" bIns="0" rtlCol="0" vert="horz">
            <a:spAutoFit/>
          </a:bodyPr>
          <a:lstStyle/>
          <a:p>
            <a:pPr marL="12700">
              <a:lnSpc>
                <a:spcPct val="100000"/>
              </a:lnSpc>
              <a:spcBef>
                <a:spcPts val="100"/>
              </a:spcBef>
            </a:pPr>
            <a:r>
              <a:rPr dirty="0" sz="1800" spc="-25" b="1">
                <a:latin typeface="Arial"/>
                <a:cs typeface="Arial"/>
              </a:rPr>
              <a:t>1</a:t>
            </a:r>
            <a:r>
              <a:rPr dirty="0" sz="1800" spc="-10" b="1">
                <a:latin typeface="宋体"/>
                <a:cs typeface="宋体"/>
              </a:rPr>
              <a:t>的</a:t>
            </a:r>
            <a:r>
              <a:rPr dirty="0" sz="1800" spc="-10" b="1">
                <a:latin typeface="宋体"/>
                <a:cs typeface="宋体"/>
              </a:rPr>
              <a:t>邻</a:t>
            </a:r>
            <a:r>
              <a:rPr dirty="0" sz="1800" spc="-50" b="1">
                <a:latin typeface="宋体"/>
                <a:cs typeface="宋体"/>
              </a:rPr>
              <a:t>域</a:t>
            </a:r>
            <a:endParaRPr sz="1800">
              <a:latin typeface="宋体"/>
              <a:cs typeface="宋体"/>
            </a:endParaRPr>
          </a:p>
        </p:txBody>
      </p:sp>
      <p:sp>
        <p:nvSpPr>
          <p:cNvPr id="6" name="object 6" descr=""/>
          <p:cNvSpPr txBox="1"/>
          <p:nvPr/>
        </p:nvSpPr>
        <p:spPr>
          <a:xfrm>
            <a:off x="3890898" y="4952238"/>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1</a:t>
            </a:r>
            <a:endParaRPr sz="1800">
              <a:latin typeface="Arial"/>
              <a:cs typeface="Arial"/>
            </a:endParaRPr>
          </a:p>
        </p:txBody>
      </p:sp>
      <p:sp>
        <p:nvSpPr>
          <p:cNvPr id="7" name="object 7" descr=""/>
          <p:cNvSpPr txBox="1"/>
          <p:nvPr/>
        </p:nvSpPr>
        <p:spPr>
          <a:xfrm>
            <a:off x="6396354" y="4583048"/>
            <a:ext cx="842644" cy="299720"/>
          </a:xfrm>
          <a:prstGeom prst="rect">
            <a:avLst/>
          </a:prstGeom>
        </p:spPr>
        <p:txBody>
          <a:bodyPr wrap="square" lIns="0" tIns="12700" rIns="0" bIns="0" rtlCol="0" vert="horz">
            <a:spAutoFit/>
          </a:bodyPr>
          <a:lstStyle/>
          <a:p>
            <a:pPr marL="12700">
              <a:lnSpc>
                <a:spcPct val="100000"/>
              </a:lnSpc>
              <a:spcBef>
                <a:spcPts val="100"/>
              </a:spcBef>
            </a:pPr>
            <a:r>
              <a:rPr dirty="0" sz="1800" spc="-25" b="1">
                <a:latin typeface="Arial"/>
                <a:cs typeface="Arial"/>
              </a:rPr>
              <a:t>2</a:t>
            </a:r>
            <a:r>
              <a:rPr dirty="0" sz="1800" spc="-10" b="1">
                <a:latin typeface="宋体"/>
                <a:cs typeface="宋体"/>
              </a:rPr>
              <a:t>的</a:t>
            </a:r>
            <a:r>
              <a:rPr dirty="0" sz="1800" spc="-10" b="1">
                <a:latin typeface="宋体"/>
                <a:cs typeface="宋体"/>
              </a:rPr>
              <a:t>邻</a:t>
            </a:r>
            <a:r>
              <a:rPr dirty="0" sz="1800" spc="-50" b="1">
                <a:latin typeface="宋体"/>
                <a:cs typeface="宋体"/>
              </a:rPr>
              <a:t>域</a:t>
            </a:r>
            <a:endParaRPr sz="1800">
              <a:latin typeface="宋体"/>
              <a:cs typeface="宋体"/>
            </a:endParaRPr>
          </a:p>
        </p:txBody>
      </p:sp>
      <p:sp>
        <p:nvSpPr>
          <p:cNvPr id="8" name="object 8" descr=""/>
          <p:cNvSpPr txBox="1"/>
          <p:nvPr/>
        </p:nvSpPr>
        <p:spPr>
          <a:xfrm>
            <a:off x="5005196" y="4342638"/>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sp>
        <p:nvSpPr>
          <p:cNvPr id="9" name="object 9" descr=""/>
          <p:cNvSpPr txBox="1"/>
          <p:nvPr/>
        </p:nvSpPr>
        <p:spPr>
          <a:xfrm>
            <a:off x="3096260" y="5947359"/>
            <a:ext cx="842644" cy="299720"/>
          </a:xfrm>
          <a:prstGeom prst="rect">
            <a:avLst/>
          </a:prstGeom>
        </p:spPr>
        <p:txBody>
          <a:bodyPr wrap="square" lIns="0" tIns="12700" rIns="0" bIns="0" rtlCol="0" vert="horz">
            <a:spAutoFit/>
          </a:bodyPr>
          <a:lstStyle/>
          <a:p>
            <a:pPr marL="12700">
              <a:lnSpc>
                <a:spcPct val="100000"/>
              </a:lnSpc>
              <a:spcBef>
                <a:spcPts val="100"/>
              </a:spcBef>
            </a:pPr>
            <a:r>
              <a:rPr dirty="0" sz="1800" spc="-25" b="1">
                <a:latin typeface="Arial"/>
                <a:cs typeface="Arial"/>
              </a:rPr>
              <a:t>4</a:t>
            </a:r>
            <a:r>
              <a:rPr dirty="0" sz="1800" spc="-10" b="1">
                <a:latin typeface="宋体"/>
                <a:cs typeface="宋体"/>
              </a:rPr>
              <a:t>的</a:t>
            </a:r>
            <a:r>
              <a:rPr dirty="0" sz="1800" spc="-10" b="1">
                <a:latin typeface="宋体"/>
                <a:cs typeface="宋体"/>
              </a:rPr>
              <a:t>邻</a:t>
            </a:r>
            <a:r>
              <a:rPr dirty="0" sz="1800" spc="-50" b="1">
                <a:latin typeface="宋体"/>
                <a:cs typeface="宋体"/>
              </a:rPr>
              <a:t>域</a:t>
            </a:r>
            <a:endParaRPr sz="1800">
              <a:latin typeface="宋体"/>
              <a:cs typeface="宋体"/>
            </a:endParaRPr>
          </a:p>
        </p:txBody>
      </p:sp>
      <p:sp>
        <p:nvSpPr>
          <p:cNvPr id="10" name="object 10" descr=""/>
          <p:cNvSpPr txBox="1"/>
          <p:nvPr/>
        </p:nvSpPr>
        <p:spPr>
          <a:xfrm>
            <a:off x="4748021" y="5943091"/>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sp>
        <p:nvSpPr>
          <p:cNvPr id="11" name="object 11" descr=""/>
          <p:cNvSpPr txBox="1"/>
          <p:nvPr/>
        </p:nvSpPr>
        <p:spPr>
          <a:xfrm>
            <a:off x="6205473" y="5180787"/>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3</a:t>
            </a:r>
            <a:endParaRPr sz="1800">
              <a:latin typeface="Arial"/>
              <a:cs typeface="Arial"/>
            </a:endParaRPr>
          </a:p>
        </p:txBody>
      </p:sp>
      <p:sp>
        <p:nvSpPr>
          <p:cNvPr id="12" name="object 12" descr=""/>
          <p:cNvSpPr txBox="1"/>
          <p:nvPr/>
        </p:nvSpPr>
        <p:spPr>
          <a:xfrm>
            <a:off x="3033522" y="543011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593242" y="2008759"/>
            <a:ext cx="9207500" cy="3551554"/>
          </a:xfrm>
          <a:prstGeom prst="rect">
            <a:avLst/>
          </a:prstGeom>
        </p:spPr>
        <p:txBody>
          <a:bodyPr wrap="square" lIns="0" tIns="72390" rIns="0" bIns="0" rtlCol="0" vert="horz">
            <a:spAutoFit/>
          </a:bodyPr>
          <a:lstStyle/>
          <a:p>
            <a:pPr marL="354965" marR="309880" indent="-342265">
              <a:lnSpc>
                <a:spcPts val="2410"/>
              </a:lnSpc>
              <a:spcBef>
                <a:spcPts val="570"/>
              </a:spcBef>
              <a:buFont typeface="Arial"/>
              <a:buChar char="•"/>
              <a:tabLst>
                <a:tab pos="354965" algn="l"/>
                <a:tab pos="355600" algn="l"/>
              </a:tabLst>
            </a:pPr>
            <a:r>
              <a:rPr dirty="0" sz="2400" spc="-5">
                <a:latin typeface="宋体"/>
                <a:cs typeface="宋体"/>
              </a:rPr>
              <a:t>选择策略即择优规则，是对当前的邻域移动选择一个移动而采用</a:t>
            </a:r>
            <a:r>
              <a:rPr dirty="0" sz="2400" spc="-15">
                <a:latin typeface="宋体"/>
                <a:cs typeface="宋体"/>
              </a:rPr>
              <a:t>的准则。</a:t>
            </a:r>
            <a:endParaRPr sz="2400">
              <a:latin typeface="宋体"/>
              <a:cs typeface="宋体"/>
            </a:endParaRPr>
          </a:p>
          <a:p>
            <a:pPr marL="354965" marR="5080" indent="-342265">
              <a:lnSpc>
                <a:spcPct val="87900"/>
              </a:lnSpc>
              <a:spcBef>
                <a:spcPts val="815"/>
              </a:spcBef>
              <a:buFont typeface="Arial"/>
              <a:buChar char="•"/>
              <a:tabLst>
                <a:tab pos="354965" algn="l"/>
                <a:tab pos="355600" algn="l"/>
              </a:tabLst>
            </a:pPr>
            <a:r>
              <a:rPr dirty="0" sz="2400" spc="-5">
                <a:latin typeface="宋体"/>
                <a:cs typeface="宋体"/>
              </a:rPr>
              <a:t>择优规则可以采用多种策略，不同的策略对算法的性能影响不同。</a:t>
            </a:r>
            <a:r>
              <a:rPr dirty="0" sz="2400" spc="-5">
                <a:latin typeface="宋体"/>
                <a:cs typeface="宋体"/>
              </a:rPr>
              <a:t>一个好的选择策略应该是既保证解的质量又保证计算速度。当前</a:t>
            </a:r>
            <a:r>
              <a:rPr dirty="0" sz="2400" spc="-50">
                <a:latin typeface="宋体"/>
                <a:cs typeface="宋体"/>
              </a:rPr>
              <a:t> </a:t>
            </a:r>
            <a:r>
              <a:rPr dirty="0" sz="2400" spc="-5">
                <a:latin typeface="宋体"/>
                <a:cs typeface="宋体"/>
              </a:rPr>
              <a:t>采用最广泛的两类策略是最好解优先策略和第一个改进解优先策</a:t>
            </a:r>
            <a:r>
              <a:rPr dirty="0" sz="2400" spc="-50">
                <a:latin typeface="宋体"/>
                <a:cs typeface="宋体"/>
              </a:rPr>
              <a:t> </a:t>
            </a:r>
            <a:r>
              <a:rPr dirty="0" sz="2400" spc="-25">
                <a:latin typeface="宋体"/>
                <a:cs typeface="宋体"/>
              </a:rPr>
              <a:t>略。</a:t>
            </a:r>
            <a:endParaRPr sz="2400">
              <a:latin typeface="宋体"/>
              <a:cs typeface="宋体"/>
            </a:endParaRPr>
          </a:p>
          <a:p>
            <a:pPr marL="354965" indent="-342265">
              <a:lnSpc>
                <a:spcPts val="2645"/>
              </a:lnSpc>
              <a:spcBef>
                <a:spcPts val="475"/>
              </a:spcBef>
              <a:buFont typeface="Arial"/>
              <a:buChar char="•"/>
              <a:tabLst>
                <a:tab pos="354965" algn="l"/>
                <a:tab pos="355600" algn="l"/>
              </a:tabLst>
            </a:pPr>
            <a:r>
              <a:rPr dirty="0" sz="2400" spc="-25" b="1">
                <a:solidFill>
                  <a:srgbClr val="0000FF"/>
                </a:solidFill>
                <a:latin typeface="宋体"/>
                <a:cs typeface="宋体"/>
              </a:rPr>
              <a:t>最</a:t>
            </a:r>
            <a:r>
              <a:rPr dirty="0" sz="2400" spc="-25" b="1">
                <a:solidFill>
                  <a:srgbClr val="0000FF"/>
                </a:solidFill>
                <a:latin typeface="宋体"/>
                <a:cs typeface="宋体"/>
              </a:rPr>
              <a:t>好</a:t>
            </a:r>
            <a:r>
              <a:rPr dirty="0" sz="2400" spc="-25" b="1">
                <a:solidFill>
                  <a:srgbClr val="0000FF"/>
                </a:solidFill>
                <a:latin typeface="宋体"/>
                <a:cs typeface="宋体"/>
              </a:rPr>
              <a:t>改</a:t>
            </a:r>
            <a:r>
              <a:rPr dirty="0" sz="2400" spc="-25" b="1">
                <a:solidFill>
                  <a:srgbClr val="0000FF"/>
                </a:solidFill>
                <a:latin typeface="宋体"/>
                <a:cs typeface="宋体"/>
              </a:rPr>
              <a:t>进</a:t>
            </a:r>
            <a:r>
              <a:rPr dirty="0" sz="2400" spc="-25" b="1">
                <a:solidFill>
                  <a:srgbClr val="0000FF"/>
                </a:solidFill>
                <a:latin typeface="宋体"/>
                <a:cs typeface="宋体"/>
              </a:rPr>
              <a:t>解</a:t>
            </a:r>
            <a:r>
              <a:rPr dirty="0" sz="2400" spc="-25" b="1">
                <a:solidFill>
                  <a:srgbClr val="0000FF"/>
                </a:solidFill>
                <a:latin typeface="宋体"/>
                <a:cs typeface="宋体"/>
              </a:rPr>
              <a:t>优</a:t>
            </a:r>
            <a:r>
              <a:rPr dirty="0" sz="2400" spc="-25" b="1">
                <a:solidFill>
                  <a:srgbClr val="0000FF"/>
                </a:solidFill>
                <a:latin typeface="宋体"/>
                <a:cs typeface="宋体"/>
              </a:rPr>
              <a:t>先</a:t>
            </a:r>
            <a:r>
              <a:rPr dirty="0" sz="2400" spc="-25" b="1">
                <a:solidFill>
                  <a:srgbClr val="0000FF"/>
                </a:solidFill>
                <a:latin typeface="宋体"/>
                <a:cs typeface="宋体"/>
              </a:rPr>
              <a:t>策</a:t>
            </a:r>
            <a:r>
              <a:rPr dirty="0" sz="2400" spc="-20" b="1">
                <a:solidFill>
                  <a:srgbClr val="0000FF"/>
                </a:solidFill>
                <a:latin typeface="宋体"/>
                <a:cs typeface="宋体"/>
              </a:rPr>
              <a:t>略</a:t>
            </a:r>
            <a:r>
              <a:rPr dirty="0" sz="2400" spc="-15">
                <a:latin typeface="宋体"/>
                <a:cs typeface="宋体"/>
              </a:rPr>
              <a:t>：对当前邻域中选择移动值最好的移动产生</a:t>
            </a:r>
            <a:endParaRPr sz="2400">
              <a:latin typeface="宋体"/>
              <a:cs typeface="宋体"/>
            </a:endParaRPr>
          </a:p>
          <a:p>
            <a:pPr marL="355600">
              <a:lnSpc>
                <a:spcPts val="2645"/>
              </a:lnSpc>
            </a:pPr>
            <a:r>
              <a:rPr dirty="0" sz="2400" spc="-5">
                <a:latin typeface="宋体"/>
                <a:cs typeface="宋体"/>
              </a:rPr>
              <a:t>的解，作为下一次迭代的开始。</a:t>
            </a:r>
            <a:endParaRPr sz="2400">
              <a:latin typeface="宋体"/>
              <a:cs typeface="宋体"/>
            </a:endParaRPr>
          </a:p>
          <a:p>
            <a:pPr marL="354965" marR="294005" indent="-342265">
              <a:lnSpc>
                <a:spcPts val="2410"/>
              </a:lnSpc>
              <a:spcBef>
                <a:spcPts val="940"/>
              </a:spcBef>
              <a:buFont typeface="Arial"/>
              <a:buChar char="•"/>
              <a:tabLst>
                <a:tab pos="354965" algn="l"/>
                <a:tab pos="355600" algn="l"/>
              </a:tabLst>
            </a:pPr>
            <a:r>
              <a:rPr dirty="0" sz="2400" spc="-20" b="1">
                <a:solidFill>
                  <a:srgbClr val="0000FF"/>
                </a:solidFill>
                <a:latin typeface="宋体"/>
                <a:cs typeface="宋体"/>
              </a:rPr>
              <a:t>第</a:t>
            </a:r>
            <a:r>
              <a:rPr dirty="0" sz="2400" spc="-20" b="1">
                <a:solidFill>
                  <a:srgbClr val="0000FF"/>
                </a:solidFill>
                <a:latin typeface="宋体"/>
                <a:cs typeface="宋体"/>
              </a:rPr>
              <a:t>一</a:t>
            </a:r>
            <a:r>
              <a:rPr dirty="0" sz="2400" spc="-20" b="1">
                <a:solidFill>
                  <a:srgbClr val="0000FF"/>
                </a:solidFill>
                <a:latin typeface="宋体"/>
                <a:cs typeface="宋体"/>
              </a:rPr>
              <a:t>个</a:t>
            </a:r>
            <a:r>
              <a:rPr dirty="0" sz="2400" spc="-20" b="1">
                <a:solidFill>
                  <a:srgbClr val="0000FF"/>
                </a:solidFill>
                <a:latin typeface="宋体"/>
                <a:cs typeface="宋体"/>
              </a:rPr>
              <a:t>改</a:t>
            </a:r>
            <a:r>
              <a:rPr dirty="0" sz="2400" spc="-20" b="1">
                <a:solidFill>
                  <a:srgbClr val="0000FF"/>
                </a:solidFill>
                <a:latin typeface="宋体"/>
                <a:cs typeface="宋体"/>
              </a:rPr>
              <a:t>进</a:t>
            </a:r>
            <a:r>
              <a:rPr dirty="0" sz="2400" spc="-20" b="1">
                <a:solidFill>
                  <a:srgbClr val="0000FF"/>
                </a:solidFill>
                <a:latin typeface="宋体"/>
                <a:cs typeface="宋体"/>
              </a:rPr>
              <a:t>解</a:t>
            </a:r>
            <a:r>
              <a:rPr dirty="0" sz="2400" spc="-20" b="1">
                <a:solidFill>
                  <a:srgbClr val="0000FF"/>
                </a:solidFill>
                <a:latin typeface="宋体"/>
                <a:cs typeface="宋体"/>
              </a:rPr>
              <a:t>优</a:t>
            </a:r>
            <a:r>
              <a:rPr dirty="0" sz="2400" spc="-20" b="1">
                <a:solidFill>
                  <a:srgbClr val="0000FF"/>
                </a:solidFill>
                <a:latin typeface="宋体"/>
                <a:cs typeface="宋体"/>
              </a:rPr>
              <a:t>先</a:t>
            </a:r>
            <a:r>
              <a:rPr dirty="0" sz="2400" spc="-20" b="1">
                <a:solidFill>
                  <a:srgbClr val="0000FF"/>
                </a:solidFill>
                <a:latin typeface="宋体"/>
                <a:cs typeface="宋体"/>
              </a:rPr>
              <a:t>策</a:t>
            </a:r>
            <a:r>
              <a:rPr dirty="0" sz="2400" spc="-20" b="1">
                <a:solidFill>
                  <a:srgbClr val="0000FF"/>
                </a:solidFill>
                <a:latin typeface="宋体"/>
                <a:cs typeface="宋体"/>
              </a:rPr>
              <a:t>略</a:t>
            </a:r>
            <a:r>
              <a:rPr dirty="0" sz="2400">
                <a:solidFill>
                  <a:srgbClr val="0000FF"/>
                </a:solidFill>
                <a:latin typeface="宋体"/>
                <a:cs typeface="宋体"/>
              </a:rPr>
              <a:t>：</a:t>
            </a:r>
            <a:r>
              <a:rPr dirty="0" sz="2400" spc="-5">
                <a:latin typeface="宋体"/>
                <a:cs typeface="宋体"/>
              </a:rPr>
              <a:t>搜索邻域移动时选择第一改进当前解的</a:t>
            </a:r>
            <a:r>
              <a:rPr dirty="0" sz="2400" spc="-5">
                <a:latin typeface="宋体"/>
                <a:cs typeface="宋体"/>
              </a:rPr>
              <a:t>邻域移动产生的解作为下一次迭代的开始。</a:t>
            </a:r>
            <a:endParaRPr sz="2400">
              <a:latin typeface="宋体"/>
              <a:cs typeface="宋体"/>
            </a:endParaRPr>
          </a:p>
        </p:txBody>
      </p:sp>
      <p:sp>
        <p:nvSpPr>
          <p:cNvPr id="3" name="object 3"/>
          <p:cNvSpPr txBox="1">
            <a:spLocks noGrp="1"/>
          </p:cNvSpPr>
          <p:nvPr>
            <p:ph type="title"/>
          </p:nvPr>
        </p:nvSpPr>
        <p:spPr>
          <a:xfrm>
            <a:off x="1461897" y="935863"/>
            <a:ext cx="1860550"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选</a:t>
            </a:r>
            <a:r>
              <a:rPr dirty="0" sz="3600" spc="-35">
                <a:solidFill>
                  <a:srgbClr val="FF0000"/>
                </a:solidFill>
                <a:latin typeface="宋体"/>
                <a:cs typeface="宋体"/>
              </a:rPr>
              <a:t>择</a:t>
            </a:r>
            <a:r>
              <a:rPr dirty="0" sz="3600" spc="-35">
                <a:solidFill>
                  <a:srgbClr val="FF0000"/>
                </a:solidFill>
                <a:latin typeface="宋体"/>
                <a:cs typeface="宋体"/>
              </a:rPr>
              <a:t>策</a:t>
            </a:r>
            <a:r>
              <a:rPr dirty="0" sz="3600" spc="-50">
                <a:solidFill>
                  <a:srgbClr val="FF0000"/>
                </a:solidFill>
                <a:latin typeface="宋体"/>
                <a:cs typeface="宋体"/>
              </a:rPr>
              <a:t>略</a:t>
            </a:r>
            <a:endParaRPr sz="3600">
              <a:latin typeface="宋体"/>
              <a:cs typeface="宋体"/>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593242" y="2008759"/>
            <a:ext cx="8975725" cy="3477895"/>
          </a:xfrm>
          <a:prstGeom prst="rect">
            <a:avLst/>
          </a:prstGeom>
        </p:spPr>
        <p:txBody>
          <a:bodyPr wrap="square" lIns="0" tIns="56515" rIns="0" bIns="0" rtlCol="0" vert="horz">
            <a:spAutoFit/>
          </a:bodyPr>
          <a:lstStyle/>
          <a:p>
            <a:pPr algn="just" marL="355600" marR="5080" indent="-342900">
              <a:lnSpc>
                <a:spcPct val="87900"/>
              </a:lnSpc>
              <a:spcBef>
                <a:spcPts val="445"/>
              </a:spcBef>
              <a:buFont typeface="Arial"/>
              <a:buChar char="•"/>
              <a:tabLst>
                <a:tab pos="355600" algn="l"/>
              </a:tabLst>
            </a:pPr>
            <a:r>
              <a:rPr dirty="0" sz="2400" spc="-5">
                <a:latin typeface="宋体"/>
                <a:cs typeface="宋体"/>
              </a:rPr>
              <a:t>相关文献亦称藐视准侧、特赦准则、释放准侧等；破禁策略通常</a:t>
            </a:r>
            <a:r>
              <a:rPr dirty="0" sz="2400">
                <a:latin typeface="宋体"/>
                <a:cs typeface="宋体"/>
              </a:rPr>
              <a:t>指渴望水平</a:t>
            </a:r>
            <a:r>
              <a:rPr dirty="0" sz="2400" spc="-10">
                <a:latin typeface="Calibri"/>
                <a:cs typeface="Calibri"/>
              </a:rPr>
              <a:t>(Aspiration)</a:t>
            </a:r>
            <a:r>
              <a:rPr dirty="0" sz="2400">
                <a:latin typeface="宋体"/>
                <a:cs typeface="宋体"/>
              </a:rPr>
              <a:t>函数选择，当一个禁忌移动在随后</a:t>
            </a:r>
            <a:r>
              <a:rPr dirty="0" sz="2400" spc="-10">
                <a:latin typeface="Calibri"/>
                <a:cs typeface="Calibri"/>
              </a:rPr>
              <a:t>T</a:t>
            </a:r>
            <a:r>
              <a:rPr dirty="0" sz="2400" spc="-20">
                <a:latin typeface="宋体"/>
                <a:cs typeface="宋体"/>
              </a:rPr>
              <a:t>次的迭</a:t>
            </a:r>
            <a:r>
              <a:rPr dirty="0" sz="2400" spc="-5">
                <a:latin typeface="宋体"/>
                <a:cs typeface="宋体"/>
              </a:rPr>
              <a:t>代内再度出现时，如果它能把搜索带到一个从未搜索过的区域，</a:t>
            </a:r>
            <a:r>
              <a:rPr dirty="0" sz="2400" spc="-15">
                <a:latin typeface="宋体"/>
                <a:cs typeface="宋体"/>
              </a:rPr>
              <a:t>则应该接受该移动即破禁，不受禁忌表的限制。</a:t>
            </a:r>
            <a:endParaRPr sz="2400">
              <a:latin typeface="宋体"/>
              <a:cs typeface="宋体"/>
            </a:endParaRPr>
          </a:p>
          <a:p>
            <a:pPr algn="just" marL="355600" marR="77470" indent="-342900">
              <a:lnSpc>
                <a:spcPct val="86900"/>
              </a:lnSpc>
              <a:spcBef>
                <a:spcPts val="844"/>
              </a:spcBef>
              <a:buFont typeface="Arial"/>
              <a:buChar char="•"/>
              <a:tabLst>
                <a:tab pos="355600" algn="l"/>
              </a:tabLst>
            </a:pPr>
            <a:r>
              <a:rPr dirty="0" sz="2400" spc="-5">
                <a:latin typeface="宋体"/>
                <a:cs typeface="宋体"/>
              </a:rPr>
              <a:t>衡量标准就是定义一个渴望水平函数，渴望水平函数通常选取当</a:t>
            </a:r>
            <a:r>
              <a:rPr dirty="0" sz="2400" spc="-5">
                <a:latin typeface="宋体"/>
                <a:cs typeface="宋体"/>
              </a:rPr>
              <a:t>前迭代之前所获得的最好解的目标值或此移动禁忌时的目标值作</a:t>
            </a:r>
            <a:r>
              <a:rPr dirty="0" sz="2400" spc="-20">
                <a:latin typeface="宋体"/>
                <a:cs typeface="宋体"/>
              </a:rPr>
              <a:t>为渴望水平函数。</a:t>
            </a:r>
            <a:endParaRPr sz="2400">
              <a:latin typeface="宋体"/>
              <a:cs typeface="宋体"/>
            </a:endParaRPr>
          </a:p>
          <a:p>
            <a:pPr algn="just" marL="355600" marR="76200" indent="-342900">
              <a:lnSpc>
                <a:spcPct val="86900"/>
              </a:lnSpc>
              <a:spcBef>
                <a:spcPts val="850"/>
              </a:spcBef>
              <a:buFont typeface="Arial"/>
              <a:buChar char="•"/>
              <a:tabLst>
                <a:tab pos="355600" algn="l"/>
              </a:tabLst>
            </a:pPr>
            <a:r>
              <a:rPr dirty="0" sz="2400" spc="-5">
                <a:latin typeface="宋体"/>
                <a:cs typeface="宋体"/>
              </a:rPr>
              <a:t>破禁准侧保证了搜索过程在全部候选解被禁或者是有优于当前最</a:t>
            </a:r>
            <a:r>
              <a:rPr dirty="0" sz="2400">
                <a:latin typeface="宋体"/>
                <a:cs typeface="宋体"/>
              </a:rPr>
              <a:t>优解的候选解被禁时，能够释放特定的解，从而</a:t>
            </a:r>
            <a:r>
              <a:rPr dirty="0" sz="2400" spc="-10">
                <a:solidFill>
                  <a:srgbClr val="0000FF"/>
                </a:solidFill>
                <a:latin typeface="宋体"/>
                <a:cs typeface="宋体"/>
              </a:rPr>
              <a:t>实现全局优化搜</a:t>
            </a:r>
            <a:r>
              <a:rPr dirty="0" sz="2400">
                <a:solidFill>
                  <a:srgbClr val="0000FF"/>
                </a:solidFill>
                <a:latin typeface="宋体"/>
                <a:cs typeface="宋体"/>
              </a:rPr>
              <a:t>索</a:t>
            </a:r>
            <a:r>
              <a:rPr dirty="0" sz="2400" spc="-50">
                <a:latin typeface="宋体"/>
                <a:cs typeface="宋体"/>
              </a:rPr>
              <a:t>。</a:t>
            </a:r>
            <a:endParaRPr sz="2400">
              <a:latin typeface="宋体"/>
              <a:cs typeface="宋体"/>
            </a:endParaRPr>
          </a:p>
        </p:txBody>
      </p:sp>
      <p:sp>
        <p:nvSpPr>
          <p:cNvPr id="3" name="object 3"/>
          <p:cNvSpPr txBox="1">
            <a:spLocks noGrp="1"/>
          </p:cNvSpPr>
          <p:nvPr>
            <p:ph type="title"/>
          </p:nvPr>
        </p:nvSpPr>
        <p:spPr>
          <a:xfrm>
            <a:off x="1382394" y="994664"/>
            <a:ext cx="1860550"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破</a:t>
            </a:r>
            <a:r>
              <a:rPr dirty="0" sz="3600" spc="-35">
                <a:solidFill>
                  <a:srgbClr val="FF0000"/>
                </a:solidFill>
                <a:latin typeface="宋体"/>
                <a:cs typeface="宋体"/>
              </a:rPr>
              <a:t>禁</a:t>
            </a:r>
            <a:r>
              <a:rPr dirty="0" sz="3600" spc="-35">
                <a:solidFill>
                  <a:srgbClr val="FF0000"/>
                </a:solidFill>
                <a:latin typeface="宋体"/>
                <a:cs typeface="宋体"/>
              </a:rPr>
              <a:t>策</a:t>
            </a:r>
            <a:r>
              <a:rPr dirty="0" sz="3600" spc="-50">
                <a:solidFill>
                  <a:srgbClr val="FF0000"/>
                </a:solidFill>
                <a:latin typeface="宋体"/>
                <a:cs typeface="宋体"/>
              </a:rPr>
              <a:t>略</a:t>
            </a:r>
            <a:endParaRPr sz="3600">
              <a:latin typeface="宋体"/>
              <a:cs typeface="宋体"/>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3102" y="1101597"/>
            <a:ext cx="1860550"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停</a:t>
            </a:r>
            <a:r>
              <a:rPr dirty="0" sz="3600" spc="-35">
                <a:solidFill>
                  <a:srgbClr val="FF0000"/>
                </a:solidFill>
                <a:latin typeface="宋体"/>
                <a:cs typeface="宋体"/>
              </a:rPr>
              <a:t>止</a:t>
            </a:r>
            <a:r>
              <a:rPr dirty="0" sz="3600" spc="-35">
                <a:solidFill>
                  <a:srgbClr val="FF0000"/>
                </a:solidFill>
                <a:latin typeface="宋体"/>
                <a:cs typeface="宋体"/>
              </a:rPr>
              <a:t>规</a:t>
            </a:r>
            <a:r>
              <a:rPr dirty="0" sz="3600" spc="-50">
                <a:solidFill>
                  <a:srgbClr val="FF0000"/>
                </a:solidFill>
                <a:latin typeface="宋体"/>
                <a:cs typeface="宋体"/>
              </a:rPr>
              <a:t>则</a:t>
            </a:r>
            <a:endParaRPr sz="3600">
              <a:latin typeface="宋体"/>
              <a:cs typeface="宋体"/>
            </a:endParaRPr>
          </a:p>
        </p:txBody>
      </p:sp>
      <p:sp>
        <p:nvSpPr>
          <p:cNvPr id="3" name="object 3" descr=""/>
          <p:cNvSpPr txBox="1"/>
          <p:nvPr/>
        </p:nvSpPr>
        <p:spPr>
          <a:xfrm>
            <a:off x="593242" y="2008759"/>
            <a:ext cx="9055100" cy="3721100"/>
          </a:xfrm>
          <a:prstGeom prst="rect">
            <a:avLst/>
          </a:prstGeom>
        </p:spPr>
        <p:txBody>
          <a:bodyPr wrap="square" lIns="0" tIns="53975" rIns="0" bIns="0" rtlCol="0" vert="horz">
            <a:spAutoFit/>
          </a:bodyPr>
          <a:lstStyle/>
          <a:p>
            <a:pPr marL="354965" marR="156845" indent="-342265">
              <a:lnSpc>
                <a:spcPts val="2590"/>
              </a:lnSpc>
              <a:spcBef>
                <a:spcPts val="425"/>
              </a:spcBef>
              <a:buFont typeface="Arial"/>
              <a:buChar char="•"/>
              <a:tabLst>
                <a:tab pos="354965" algn="l"/>
                <a:tab pos="355600" algn="l"/>
              </a:tabLst>
            </a:pPr>
            <a:r>
              <a:rPr dirty="0" sz="2400" spc="-5">
                <a:latin typeface="宋体"/>
                <a:cs typeface="宋体"/>
              </a:rPr>
              <a:t>停止规则亦称终止准则，即算法在何种条件下停止搜索过程；在</a:t>
            </a:r>
            <a:r>
              <a:rPr dirty="0" sz="2400" spc="-5">
                <a:latin typeface="宋体"/>
                <a:cs typeface="宋体"/>
              </a:rPr>
              <a:t>禁忌搜索中停止规则通常有如下四种：</a:t>
            </a:r>
            <a:endParaRPr sz="2400">
              <a:latin typeface="宋体"/>
              <a:cs typeface="宋体"/>
            </a:endParaRPr>
          </a:p>
          <a:p>
            <a:pPr marL="354965" marR="5080" indent="-342265">
              <a:lnSpc>
                <a:spcPts val="2590"/>
              </a:lnSpc>
              <a:spcBef>
                <a:spcPts val="580"/>
              </a:spcBef>
              <a:buFont typeface="Arial"/>
              <a:buChar char="•"/>
              <a:tabLst>
                <a:tab pos="354965" algn="l"/>
                <a:tab pos="355600" algn="l"/>
              </a:tabLst>
            </a:pPr>
            <a:r>
              <a:rPr dirty="0" sz="2400" spc="-10">
                <a:latin typeface="宋体"/>
                <a:cs typeface="宋体"/>
              </a:rPr>
              <a:t>（1）</a:t>
            </a:r>
            <a:r>
              <a:rPr dirty="0" sz="2400" spc="-5">
                <a:latin typeface="宋体"/>
                <a:cs typeface="宋体"/>
              </a:rPr>
              <a:t>是把最大迭代数作为停止算法的标准，而不以全局最优为停</a:t>
            </a:r>
            <a:r>
              <a:rPr dirty="0" sz="2400" spc="-15">
                <a:latin typeface="宋体"/>
                <a:cs typeface="宋体"/>
              </a:rPr>
              <a:t>止规则；</a:t>
            </a:r>
            <a:endParaRPr sz="2400">
              <a:latin typeface="宋体"/>
              <a:cs typeface="宋体"/>
            </a:endParaRPr>
          </a:p>
          <a:p>
            <a:pPr marL="354965" marR="5080" indent="-342265">
              <a:lnSpc>
                <a:spcPts val="2590"/>
              </a:lnSpc>
              <a:spcBef>
                <a:spcPts val="585"/>
              </a:spcBef>
              <a:buFont typeface="Arial"/>
              <a:buChar char="•"/>
              <a:tabLst>
                <a:tab pos="354965" algn="l"/>
                <a:tab pos="355600" algn="l"/>
              </a:tabLst>
            </a:pPr>
            <a:r>
              <a:rPr dirty="0" sz="2400" spc="-10">
                <a:latin typeface="宋体"/>
                <a:cs typeface="宋体"/>
              </a:rPr>
              <a:t>（2）</a:t>
            </a:r>
            <a:r>
              <a:rPr dirty="0" sz="2400" spc="-5">
                <a:latin typeface="宋体"/>
                <a:cs typeface="宋体"/>
              </a:rPr>
              <a:t>是在给定数目的迭代内所发现的最好解无法改进或无法离开</a:t>
            </a:r>
            <a:r>
              <a:rPr dirty="0" sz="2400" spc="-10">
                <a:latin typeface="宋体"/>
                <a:cs typeface="宋体"/>
              </a:rPr>
              <a:t>它时，算法停止；</a:t>
            </a:r>
            <a:endParaRPr sz="2400">
              <a:latin typeface="宋体"/>
              <a:cs typeface="宋体"/>
            </a:endParaRPr>
          </a:p>
          <a:p>
            <a:pPr marL="354965" indent="-342265">
              <a:lnSpc>
                <a:spcPct val="100000"/>
              </a:lnSpc>
              <a:spcBef>
                <a:spcPts val="254"/>
              </a:spcBef>
              <a:buFont typeface="Arial"/>
              <a:buChar char="•"/>
              <a:tabLst>
                <a:tab pos="354965" algn="l"/>
                <a:tab pos="355600" algn="l"/>
              </a:tabLst>
            </a:pPr>
            <a:r>
              <a:rPr dirty="0" sz="2400" spc="-10">
                <a:latin typeface="宋体"/>
                <a:cs typeface="宋体"/>
              </a:rPr>
              <a:t>（3）</a:t>
            </a:r>
            <a:r>
              <a:rPr dirty="0" sz="2400" spc="-15">
                <a:latin typeface="宋体"/>
                <a:cs typeface="宋体"/>
              </a:rPr>
              <a:t>最优解的目标函数值小于指定误差；</a:t>
            </a:r>
            <a:endParaRPr sz="2400">
              <a:latin typeface="宋体"/>
              <a:cs typeface="宋体"/>
            </a:endParaRPr>
          </a:p>
          <a:p>
            <a:pPr marL="354965" indent="-342265">
              <a:lnSpc>
                <a:spcPct val="100000"/>
              </a:lnSpc>
              <a:spcBef>
                <a:spcPts val="285"/>
              </a:spcBef>
              <a:buFont typeface="Arial"/>
              <a:buChar char="•"/>
              <a:tabLst>
                <a:tab pos="354965" algn="l"/>
                <a:tab pos="355600" algn="l"/>
              </a:tabLst>
            </a:pPr>
            <a:r>
              <a:rPr dirty="0" sz="2400" spc="-10">
                <a:latin typeface="宋体"/>
                <a:cs typeface="宋体"/>
              </a:rPr>
              <a:t>（4）</a:t>
            </a:r>
            <a:r>
              <a:rPr dirty="0" sz="2400" spc="-5">
                <a:latin typeface="宋体"/>
                <a:cs typeface="宋体"/>
              </a:rPr>
              <a:t>最优解的禁忌频率达到指定值。</a:t>
            </a:r>
            <a:endParaRPr sz="2400">
              <a:latin typeface="宋体"/>
              <a:cs typeface="宋体"/>
            </a:endParaRPr>
          </a:p>
          <a:p>
            <a:pPr marL="354965" marR="156845" indent="-342265">
              <a:lnSpc>
                <a:spcPts val="2590"/>
              </a:lnSpc>
              <a:spcBef>
                <a:spcPts val="615"/>
              </a:spcBef>
              <a:buFont typeface="Arial"/>
              <a:buChar char="•"/>
              <a:tabLst>
                <a:tab pos="354965" algn="l"/>
                <a:tab pos="355600" algn="l"/>
              </a:tabLst>
            </a:pPr>
            <a:r>
              <a:rPr dirty="0" sz="2400" spc="-5">
                <a:latin typeface="宋体"/>
                <a:cs typeface="宋体"/>
              </a:rPr>
              <a:t>在实际应用中，无法使用禁忌长度充分大的条件实现状态空间的</a:t>
            </a:r>
            <a:r>
              <a:rPr dirty="0" sz="2400" spc="-15">
                <a:latin typeface="宋体"/>
                <a:cs typeface="宋体"/>
              </a:rPr>
              <a:t>遍历这一理论收敛条件。</a:t>
            </a:r>
            <a:endParaRPr sz="2400">
              <a:latin typeface="宋体"/>
              <a:cs typeface="宋体"/>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3957" y="1030046"/>
            <a:ext cx="4154170" cy="574675"/>
          </a:xfrm>
          <a:prstGeom prst="rect"/>
        </p:spPr>
        <p:txBody>
          <a:bodyPr wrap="square" lIns="0" tIns="12700" rIns="0" bIns="0" rtlCol="0" vert="horz">
            <a:spAutoFit/>
          </a:bodyPr>
          <a:lstStyle/>
          <a:p>
            <a:pPr marL="12700">
              <a:lnSpc>
                <a:spcPct val="100000"/>
              </a:lnSpc>
              <a:spcBef>
                <a:spcPts val="100"/>
              </a:spcBef>
            </a:pPr>
            <a:r>
              <a:rPr dirty="0" sz="3600" spc="-40">
                <a:solidFill>
                  <a:srgbClr val="FF0000"/>
                </a:solidFill>
                <a:latin typeface="宋体"/>
                <a:cs typeface="宋体"/>
              </a:rPr>
              <a:t>禁</a:t>
            </a:r>
            <a:r>
              <a:rPr dirty="0" sz="3600" spc="-40">
                <a:solidFill>
                  <a:srgbClr val="FF0000"/>
                </a:solidFill>
                <a:latin typeface="宋体"/>
                <a:cs typeface="宋体"/>
              </a:rPr>
              <a:t>忌</a:t>
            </a:r>
            <a:r>
              <a:rPr dirty="0" sz="3600" spc="-40">
                <a:solidFill>
                  <a:srgbClr val="FF0000"/>
                </a:solidFill>
                <a:latin typeface="宋体"/>
                <a:cs typeface="宋体"/>
              </a:rPr>
              <a:t>搜</a:t>
            </a:r>
            <a:r>
              <a:rPr dirty="0" sz="3600" spc="-40">
                <a:solidFill>
                  <a:srgbClr val="FF0000"/>
                </a:solidFill>
                <a:latin typeface="宋体"/>
                <a:cs typeface="宋体"/>
              </a:rPr>
              <a:t>索</a:t>
            </a:r>
            <a:r>
              <a:rPr dirty="0" sz="3600" spc="-40">
                <a:solidFill>
                  <a:srgbClr val="FF0000"/>
                </a:solidFill>
                <a:latin typeface="宋体"/>
                <a:cs typeface="宋体"/>
              </a:rPr>
              <a:t>算</a:t>
            </a:r>
            <a:r>
              <a:rPr dirty="0" sz="3600" spc="-40">
                <a:solidFill>
                  <a:srgbClr val="FF0000"/>
                </a:solidFill>
                <a:latin typeface="宋体"/>
                <a:cs typeface="宋体"/>
              </a:rPr>
              <a:t>法</a:t>
            </a:r>
            <a:r>
              <a:rPr dirty="0" sz="3600" spc="-40">
                <a:solidFill>
                  <a:srgbClr val="FF0000"/>
                </a:solidFill>
                <a:latin typeface="宋体"/>
                <a:cs typeface="宋体"/>
              </a:rPr>
              <a:t>的</a:t>
            </a:r>
            <a:r>
              <a:rPr dirty="0" sz="3600" spc="-40">
                <a:solidFill>
                  <a:srgbClr val="FF0000"/>
                </a:solidFill>
                <a:latin typeface="宋体"/>
                <a:cs typeface="宋体"/>
              </a:rPr>
              <a:t>步</a:t>
            </a:r>
            <a:r>
              <a:rPr dirty="0" sz="3600" spc="-50">
                <a:solidFill>
                  <a:srgbClr val="FF0000"/>
                </a:solidFill>
                <a:latin typeface="宋体"/>
                <a:cs typeface="宋体"/>
              </a:rPr>
              <a:t>骤</a:t>
            </a:r>
            <a:endParaRPr sz="3600">
              <a:latin typeface="宋体"/>
              <a:cs typeface="宋体"/>
            </a:endParaRPr>
          </a:p>
        </p:txBody>
      </p:sp>
      <p:sp>
        <p:nvSpPr>
          <p:cNvPr id="3" name="object 3" descr=""/>
          <p:cNvSpPr txBox="1"/>
          <p:nvPr/>
        </p:nvSpPr>
        <p:spPr>
          <a:xfrm>
            <a:off x="593242" y="1838071"/>
            <a:ext cx="9055100" cy="3683635"/>
          </a:xfrm>
          <a:prstGeom prst="rect">
            <a:avLst/>
          </a:prstGeom>
        </p:spPr>
        <p:txBody>
          <a:bodyPr wrap="square" lIns="0" tIns="12700" rIns="0" bIns="0" rtlCol="0" vert="horz">
            <a:spAutoFit/>
          </a:bodyPr>
          <a:lstStyle/>
          <a:p>
            <a:pPr marL="354965" indent="-342265">
              <a:lnSpc>
                <a:spcPct val="100000"/>
              </a:lnSpc>
              <a:spcBef>
                <a:spcPts val="100"/>
              </a:spcBef>
              <a:buFont typeface="Arial"/>
              <a:buChar char="•"/>
              <a:tabLst>
                <a:tab pos="354965" algn="l"/>
                <a:tab pos="355600" algn="l"/>
              </a:tabLst>
            </a:pPr>
            <a:r>
              <a:rPr dirty="0" sz="2400" spc="-10">
                <a:latin typeface="宋体"/>
                <a:cs typeface="宋体"/>
              </a:rPr>
              <a:t>（1）</a:t>
            </a:r>
            <a:r>
              <a:rPr dirty="0" sz="2400">
                <a:latin typeface="宋体"/>
                <a:cs typeface="宋体"/>
              </a:rPr>
              <a:t>给定算法参数，随机产生初始解x，</a:t>
            </a:r>
            <a:r>
              <a:rPr dirty="0" sz="2400" spc="-10">
                <a:latin typeface="宋体"/>
                <a:cs typeface="宋体"/>
              </a:rPr>
              <a:t>置禁忌表为空。</a:t>
            </a:r>
            <a:endParaRPr sz="2400">
              <a:latin typeface="宋体"/>
              <a:cs typeface="宋体"/>
            </a:endParaRPr>
          </a:p>
          <a:p>
            <a:pPr marL="354965" marR="5080" indent="-342265">
              <a:lnSpc>
                <a:spcPts val="2300"/>
              </a:lnSpc>
              <a:spcBef>
                <a:spcPts val="560"/>
              </a:spcBef>
              <a:buFont typeface="Arial"/>
              <a:buChar char="•"/>
              <a:tabLst>
                <a:tab pos="354965" algn="l"/>
                <a:tab pos="355600" algn="l"/>
              </a:tabLst>
            </a:pPr>
            <a:r>
              <a:rPr dirty="0" sz="2400" spc="-10">
                <a:latin typeface="宋体"/>
                <a:cs typeface="宋体"/>
              </a:rPr>
              <a:t>（2）</a:t>
            </a:r>
            <a:r>
              <a:rPr dirty="0" sz="2400" spc="-5">
                <a:latin typeface="宋体"/>
                <a:cs typeface="宋体"/>
              </a:rPr>
              <a:t>判断算法终止条件是否满足？若是，则结束算法并输出优化</a:t>
            </a:r>
            <a:r>
              <a:rPr dirty="0" sz="2400" spc="-5">
                <a:latin typeface="宋体"/>
                <a:cs typeface="宋体"/>
              </a:rPr>
              <a:t>结果；否则，继续以下步骤。</a:t>
            </a:r>
            <a:endParaRPr sz="2400">
              <a:latin typeface="宋体"/>
              <a:cs typeface="宋体"/>
            </a:endParaRPr>
          </a:p>
          <a:p>
            <a:pPr marL="354965" indent="-342265">
              <a:lnSpc>
                <a:spcPts val="2590"/>
              </a:lnSpc>
              <a:spcBef>
                <a:spcPts val="25"/>
              </a:spcBef>
              <a:buFont typeface="Arial"/>
              <a:buChar char="•"/>
              <a:tabLst>
                <a:tab pos="354965" algn="l"/>
                <a:tab pos="355600" algn="l"/>
              </a:tabLst>
            </a:pPr>
            <a:r>
              <a:rPr dirty="0" sz="2400" spc="-10">
                <a:latin typeface="宋体"/>
                <a:cs typeface="宋体"/>
              </a:rPr>
              <a:t>（3）利用当前解工的邻域函数产生其所有（或若干）</a:t>
            </a:r>
            <a:r>
              <a:rPr dirty="0" sz="2400" spc="-20">
                <a:latin typeface="宋体"/>
                <a:cs typeface="宋体"/>
              </a:rPr>
              <a:t>邻域解，并</a:t>
            </a:r>
            <a:endParaRPr sz="2400">
              <a:latin typeface="宋体"/>
              <a:cs typeface="宋体"/>
            </a:endParaRPr>
          </a:p>
          <a:p>
            <a:pPr marL="355600">
              <a:lnSpc>
                <a:spcPts val="2590"/>
              </a:lnSpc>
            </a:pPr>
            <a:r>
              <a:rPr dirty="0" sz="2400" spc="-5">
                <a:latin typeface="宋体"/>
                <a:cs typeface="宋体"/>
              </a:rPr>
              <a:t>从中确定若干候选解。</a:t>
            </a:r>
            <a:endParaRPr sz="2400">
              <a:latin typeface="宋体"/>
              <a:cs typeface="宋体"/>
            </a:endParaRPr>
          </a:p>
          <a:p>
            <a:pPr marL="354965" marR="156210" indent="-342265">
              <a:lnSpc>
                <a:spcPts val="2300"/>
              </a:lnSpc>
              <a:spcBef>
                <a:spcPts val="560"/>
              </a:spcBef>
              <a:buFont typeface="Arial"/>
              <a:buChar char="•"/>
              <a:tabLst>
                <a:tab pos="354965" algn="l"/>
                <a:tab pos="355600" algn="l"/>
              </a:tabLst>
            </a:pPr>
            <a:r>
              <a:rPr dirty="0" sz="2400" spc="-10">
                <a:latin typeface="宋体"/>
                <a:cs typeface="宋体"/>
              </a:rPr>
              <a:t>（4）</a:t>
            </a:r>
            <a:r>
              <a:rPr dirty="0" sz="2400">
                <a:latin typeface="宋体"/>
                <a:cs typeface="宋体"/>
              </a:rPr>
              <a:t>对候选解判断藐视准则是否满足？成立，跳转到（6），</a:t>
            </a:r>
            <a:r>
              <a:rPr dirty="0" sz="2400" spc="-50">
                <a:latin typeface="宋体"/>
                <a:cs typeface="宋体"/>
              </a:rPr>
              <a:t>否</a:t>
            </a:r>
            <a:r>
              <a:rPr dirty="0" sz="2400" spc="-10">
                <a:latin typeface="宋体"/>
                <a:cs typeface="宋体"/>
              </a:rPr>
              <a:t>则继续以下步骤。</a:t>
            </a:r>
            <a:endParaRPr sz="2400">
              <a:latin typeface="宋体"/>
              <a:cs typeface="宋体"/>
            </a:endParaRPr>
          </a:p>
          <a:p>
            <a:pPr marL="354965" marR="5080" indent="-342265">
              <a:lnSpc>
                <a:spcPct val="80000"/>
              </a:lnSpc>
              <a:spcBef>
                <a:spcPts val="605"/>
              </a:spcBef>
              <a:buFont typeface="Arial"/>
              <a:buChar char="•"/>
              <a:tabLst>
                <a:tab pos="354965" algn="l"/>
                <a:tab pos="355600" algn="l"/>
              </a:tabLst>
            </a:pPr>
            <a:r>
              <a:rPr dirty="0" sz="2400" spc="-10">
                <a:latin typeface="宋体"/>
                <a:cs typeface="宋体"/>
              </a:rPr>
              <a:t>（5）</a:t>
            </a:r>
            <a:r>
              <a:rPr dirty="0" sz="2400" spc="-15">
                <a:latin typeface="宋体"/>
                <a:cs typeface="宋体"/>
              </a:rPr>
              <a:t>判断候选解对应的各对象的禁忌属性，选择候选解集中非禁</a:t>
            </a:r>
            <a:r>
              <a:rPr dirty="0" sz="2400" spc="-5">
                <a:latin typeface="宋体"/>
                <a:cs typeface="宋体"/>
              </a:rPr>
              <a:t>忌对象对应的最佳状态为新的当前解，同时用与之对应的禁忌对</a:t>
            </a:r>
            <a:r>
              <a:rPr dirty="0" sz="2400" spc="-5">
                <a:latin typeface="宋体"/>
                <a:cs typeface="宋体"/>
              </a:rPr>
              <a:t>象替换最早进入禁忌表的禁忌对象元素。</a:t>
            </a:r>
            <a:endParaRPr sz="2400">
              <a:latin typeface="宋体"/>
              <a:cs typeface="宋体"/>
            </a:endParaRPr>
          </a:p>
          <a:p>
            <a:pPr marL="354965" indent="-342265">
              <a:lnSpc>
                <a:spcPct val="100000"/>
              </a:lnSpc>
              <a:buFont typeface="Arial"/>
              <a:buChar char="•"/>
              <a:tabLst>
                <a:tab pos="354965" algn="l"/>
                <a:tab pos="355600" algn="l"/>
              </a:tabLst>
            </a:pPr>
            <a:r>
              <a:rPr dirty="0" sz="2400" spc="-10">
                <a:latin typeface="宋体"/>
                <a:cs typeface="宋体"/>
              </a:rPr>
              <a:t>（6）</a:t>
            </a:r>
            <a:r>
              <a:rPr dirty="0" sz="2400">
                <a:latin typeface="宋体"/>
                <a:cs typeface="宋体"/>
              </a:rPr>
              <a:t>转到步骤（2）</a:t>
            </a:r>
            <a:r>
              <a:rPr dirty="0" sz="2400" spc="-50">
                <a:latin typeface="宋体"/>
                <a:cs typeface="宋体"/>
              </a:rPr>
              <a:t>。</a:t>
            </a:r>
            <a:endParaRPr sz="2400">
              <a:latin typeface="宋体"/>
              <a:cs typeface="宋体"/>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4460173" y="60971"/>
            <a:ext cx="927735" cy="459740"/>
          </a:xfrm>
          <a:custGeom>
            <a:avLst/>
            <a:gdLst/>
            <a:ahLst/>
            <a:cxnLst/>
            <a:rect l="l" t="t" r="r" b="b"/>
            <a:pathLst>
              <a:path w="927735" h="459740">
                <a:moveTo>
                  <a:pt x="0" y="229784"/>
                </a:moveTo>
                <a:lnTo>
                  <a:pt x="16566" y="168704"/>
                </a:lnTo>
                <a:lnTo>
                  <a:pt x="63318" y="113815"/>
                </a:lnTo>
                <a:lnTo>
                  <a:pt x="96630" y="89377"/>
                </a:lnTo>
                <a:lnTo>
                  <a:pt x="135831" y="67308"/>
                </a:lnTo>
                <a:lnTo>
                  <a:pt x="180366" y="47883"/>
                </a:lnTo>
                <a:lnTo>
                  <a:pt x="229683" y="31376"/>
                </a:lnTo>
                <a:lnTo>
                  <a:pt x="283229" y="18059"/>
                </a:lnTo>
                <a:lnTo>
                  <a:pt x="340451" y="8209"/>
                </a:lnTo>
                <a:lnTo>
                  <a:pt x="400797" y="2097"/>
                </a:lnTo>
                <a:lnTo>
                  <a:pt x="463713" y="0"/>
                </a:lnTo>
                <a:lnTo>
                  <a:pt x="526629" y="2097"/>
                </a:lnTo>
                <a:lnTo>
                  <a:pt x="586974" y="8209"/>
                </a:lnTo>
                <a:lnTo>
                  <a:pt x="644197" y="18059"/>
                </a:lnTo>
                <a:lnTo>
                  <a:pt x="697743" y="31376"/>
                </a:lnTo>
                <a:lnTo>
                  <a:pt x="747060" y="47883"/>
                </a:lnTo>
                <a:lnTo>
                  <a:pt x="791595" y="67308"/>
                </a:lnTo>
                <a:lnTo>
                  <a:pt x="830795" y="89377"/>
                </a:lnTo>
                <a:lnTo>
                  <a:pt x="864108" y="113815"/>
                </a:lnTo>
                <a:lnTo>
                  <a:pt x="910860" y="168704"/>
                </a:lnTo>
                <a:lnTo>
                  <a:pt x="927426" y="229784"/>
                </a:lnTo>
                <a:lnTo>
                  <a:pt x="923192" y="260961"/>
                </a:lnTo>
                <a:lnTo>
                  <a:pt x="910860" y="290864"/>
                </a:lnTo>
                <a:lnTo>
                  <a:pt x="864108" y="345753"/>
                </a:lnTo>
                <a:lnTo>
                  <a:pt x="830795" y="370191"/>
                </a:lnTo>
                <a:lnTo>
                  <a:pt x="791595" y="392259"/>
                </a:lnTo>
                <a:lnTo>
                  <a:pt x="747060" y="411684"/>
                </a:lnTo>
                <a:lnTo>
                  <a:pt x="697743" y="428192"/>
                </a:lnTo>
                <a:lnTo>
                  <a:pt x="644197" y="441508"/>
                </a:lnTo>
                <a:lnTo>
                  <a:pt x="586974" y="451359"/>
                </a:lnTo>
                <a:lnTo>
                  <a:pt x="526629" y="457470"/>
                </a:lnTo>
                <a:lnTo>
                  <a:pt x="463713" y="459568"/>
                </a:lnTo>
                <a:lnTo>
                  <a:pt x="400797" y="457470"/>
                </a:lnTo>
                <a:lnTo>
                  <a:pt x="340451" y="451359"/>
                </a:lnTo>
                <a:lnTo>
                  <a:pt x="283229" y="441508"/>
                </a:lnTo>
                <a:lnTo>
                  <a:pt x="229683" y="428192"/>
                </a:lnTo>
                <a:lnTo>
                  <a:pt x="180366" y="411684"/>
                </a:lnTo>
                <a:lnTo>
                  <a:pt x="135831" y="392259"/>
                </a:lnTo>
                <a:lnTo>
                  <a:pt x="96630" y="370191"/>
                </a:lnTo>
                <a:lnTo>
                  <a:pt x="63318" y="345753"/>
                </a:lnTo>
                <a:lnTo>
                  <a:pt x="16566" y="290864"/>
                </a:lnTo>
                <a:lnTo>
                  <a:pt x="4233" y="260961"/>
                </a:lnTo>
                <a:lnTo>
                  <a:pt x="0" y="229784"/>
                </a:lnTo>
                <a:close/>
              </a:path>
            </a:pathLst>
          </a:custGeom>
          <a:ln w="3175">
            <a:solidFill>
              <a:srgbClr val="000000"/>
            </a:solidFill>
          </a:ln>
        </p:spPr>
        <p:txBody>
          <a:bodyPr wrap="square" lIns="0" tIns="0" rIns="0" bIns="0" rtlCol="0"/>
          <a:lstStyle/>
          <a:p/>
        </p:txBody>
      </p:sp>
      <p:sp>
        <p:nvSpPr>
          <p:cNvPr id="3" name="object 3" descr=""/>
          <p:cNvSpPr txBox="1"/>
          <p:nvPr/>
        </p:nvSpPr>
        <p:spPr>
          <a:xfrm>
            <a:off x="4736693" y="191046"/>
            <a:ext cx="374650" cy="181610"/>
          </a:xfrm>
          <a:prstGeom prst="rect">
            <a:avLst/>
          </a:prstGeom>
        </p:spPr>
        <p:txBody>
          <a:bodyPr wrap="square" lIns="0" tIns="15240" rIns="0" bIns="0" rtlCol="0" vert="horz">
            <a:spAutoFit/>
          </a:bodyPr>
          <a:lstStyle/>
          <a:p>
            <a:pPr marL="12700">
              <a:lnSpc>
                <a:spcPct val="100000"/>
              </a:lnSpc>
              <a:spcBef>
                <a:spcPts val="120"/>
              </a:spcBef>
            </a:pPr>
            <a:r>
              <a:rPr dirty="0" sz="1000" spc="370">
                <a:latin typeface="宋体"/>
                <a:cs typeface="宋体"/>
              </a:rPr>
              <a:t>开</a:t>
            </a:r>
            <a:r>
              <a:rPr dirty="0" sz="1000" spc="320">
                <a:latin typeface="宋体"/>
                <a:cs typeface="宋体"/>
              </a:rPr>
              <a:t>始</a:t>
            </a:r>
            <a:endParaRPr sz="1000">
              <a:latin typeface="宋体"/>
              <a:cs typeface="宋体"/>
            </a:endParaRPr>
          </a:p>
        </p:txBody>
      </p:sp>
      <p:sp>
        <p:nvSpPr>
          <p:cNvPr id="4" name="object 4" descr=""/>
          <p:cNvSpPr txBox="1"/>
          <p:nvPr/>
        </p:nvSpPr>
        <p:spPr>
          <a:xfrm>
            <a:off x="4151030" y="750292"/>
            <a:ext cx="1546225" cy="612775"/>
          </a:xfrm>
          <a:prstGeom prst="rect">
            <a:avLst/>
          </a:prstGeom>
          <a:ln w="3175">
            <a:solidFill>
              <a:srgbClr val="000000"/>
            </a:solidFill>
          </a:ln>
        </p:spPr>
        <p:txBody>
          <a:bodyPr wrap="square" lIns="0" tIns="1270" rIns="0" bIns="0" rtlCol="0" vert="horz">
            <a:spAutoFit/>
          </a:bodyPr>
          <a:lstStyle/>
          <a:p>
            <a:pPr>
              <a:lnSpc>
                <a:spcPct val="100000"/>
              </a:lnSpc>
              <a:spcBef>
                <a:spcPts val="10"/>
              </a:spcBef>
            </a:pPr>
            <a:endParaRPr sz="800">
              <a:latin typeface="Times New Roman"/>
              <a:cs typeface="Times New Roman"/>
            </a:endParaRPr>
          </a:p>
          <a:p>
            <a:pPr marL="161925" marR="66675" indent="-87630">
              <a:lnSpc>
                <a:spcPct val="109600"/>
              </a:lnSpc>
            </a:pPr>
            <a:r>
              <a:rPr dirty="0" sz="1000" spc="370">
                <a:latin typeface="宋体"/>
                <a:cs typeface="宋体"/>
              </a:rPr>
              <a:t>设</a:t>
            </a:r>
            <a:r>
              <a:rPr dirty="0" sz="1000" spc="370">
                <a:latin typeface="宋体"/>
                <a:cs typeface="宋体"/>
              </a:rPr>
              <a:t>置</a:t>
            </a:r>
            <a:r>
              <a:rPr dirty="0" sz="1000" spc="370">
                <a:latin typeface="宋体"/>
                <a:cs typeface="宋体"/>
              </a:rPr>
              <a:t>参</a:t>
            </a:r>
            <a:r>
              <a:rPr dirty="0" sz="1000" spc="365">
                <a:latin typeface="宋体"/>
                <a:cs typeface="宋体"/>
              </a:rPr>
              <a:t>数，</a:t>
            </a:r>
            <a:r>
              <a:rPr dirty="0" sz="1000" spc="370">
                <a:latin typeface="宋体"/>
                <a:cs typeface="宋体"/>
              </a:rPr>
              <a:t>产</a:t>
            </a:r>
            <a:r>
              <a:rPr dirty="0" sz="1000" spc="370">
                <a:latin typeface="宋体"/>
                <a:cs typeface="宋体"/>
              </a:rPr>
              <a:t>生</a:t>
            </a:r>
            <a:r>
              <a:rPr dirty="0" sz="1000" spc="320">
                <a:latin typeface="宋体"/>
                <a:cs typeface="宋体"/>
              </a:rPr>
              <a:t>初</a:t>
            </a:r>
            <a:r>
              <a:rPr dirty="0" sz="1000" spc="370">
                <a:latin typeface="宋体"/>
                <a:cs typeface="宋体"/>
              </a:rPr>
              <a:t>始</a:t>
            </a:r>
            <a:r>
              <a:rPr dirty="0" sz="1000" spc="370">
                <a:latin typeface="宋体"/>
                <a:cs typeface="宋体"/>
              </a:rPr>
              <a:t>解</a:t>
            </a:r>
            <a:r>
              <a:rPr dirty="0" sz="1000" spc="370">
                <a:latin typeface="宋体"/>
                <a:cs typeface="宋体"/>
              </a:rPr>
              <a:t>置</a:t>
            </a:r>
            <a:r>
              <a:rPr dirty="0" sz="1000" spc="370">
                <a:latin typeface="宋体"/>
                <a:cs typeface="宋体"/>
              </a:rPr>
              <a:t>空</a:t>
            </a:r>
            <a:r>
              <a:rPr dirty="0" sz="1000" spc="370">
                <a:latin typeface="宋体"/>
                <a:cs typeface="宋体"/>
              </a:rPr>
              <a:t>禁</a:t>
            </a:r>
            <a:r>
              <a:rPr dirty="0" sz="1000" spc="370">
                <a:latin typeface="宋体"/>
                <a:cs typeface="宋体"/>
              </a:rPr>
              <a:t>忌</a:t>
            </a:r>
            <a:r>
              <a:rPr dirty="0" sz="1000" spc="320">
                <a:latin typeface="宋体"/>
                <a:cs typeface="宋体"/>
              </a:rPr>
              <a:t>表</a:t>
            </a:r>
            <a:endParaRPr sz="1000">
              <a:latin typeface="宋体"/>
              <a:cs typeface="宋体"/>
            </a:endParaRPr>
          </a:p>
        </p:txBody>
      </p:sp>
      <p:sp>
        <p:nvSpPr>
          <p:cNvPr id="5" name="object 5" descr=""/>
          <p:cNvSpPr/>
          <p:nvPr/>
        </p:nvSpPr>
        <p:spPr>
          <a:xfrm>
            <a:off x="3795502" y="1654113"/>
            <a:ext cx="2205355" cy="756920"/>
          </a:xfrm>
          <a:custGeom>
            <a:avLst/>
            <a:gdLst/>
            <a:ahLst/>
            <a:cxnLst/>
            <a:rect l="l" t="t" r="r" b="b"/>
            <a:pathLst>
              <a:path w="2205354" h="756919">
                <a:moveTo>
                  <a:pt x="0" y="378290"/>
                </a:moveTo>
                <a:lnTo>
                  <a:pt x="1102646" y="0"/>
                </a:lnTo>
                <a:lnTo>
                  <a:pt x="2205146" y="378290"/>
                </a:lnTo>
                <a:lnTo>
                  <a:pt x="1102646" y="756580"/>
                </a:lnTo>
                <a:lnTo>
                  <a:pt x="0" y="378290"/>
                </a:lnTo>
                <a:close/>
              </a:path>
            </a:pathLst>
          </a:custGeom>
          <a:ln w="3175">
            <a:solidFill>
              <a:srgbClr val="000000"/>
            </a:solidFill>
          </a:ln>
        </p:spPr>
        <p:txBody>
          <a:bodyPr wrap="square" lIns="0" tIns="0" rIns="0" bIns="0" rtlCol="0"/>
          <a:lstStyle/>
          <a:p/>
        </p:txBody>
      </p:sp>
      <p:sp>
        <p:nvSpPr>
          <p:cNvPr id="6" name="object 6" descr=""/>
          <p:cNvSpPr txBox="1"/>
          <p:nvPr/>
        </p:nvSpPr>
        <p:spPr>
          <a:xfrm>
            <a:off x="4187479" y="1932694"/>
            <a:ext cx="1421765" cy="181610"/>
          </a:xfrm>
          <a:prstGeom prst="rect">
            <a:avLst/>
          </a:prstGeom>
        </p:spPr>
        <p:txBody>
          <a:bodyPr wrap="square" lIns="0" tIns="15240" rIns="0" bIns="0" rtlCol="0" vert="horz">
            <a:spAutoFit/>
          </a:bodyPr>
          <a:lstStyle/>
          <a:p>
            <a:pPr marL="12700">
              <a:lnSpc>
                <a:spcPct val="100000"/>
              </a:lnSpc>
              <a:spcBef>
                <a:spcPts val="120"/>
              </a:spcBef>
            </a:pPr>
            <a:r>
              <a:rPr dirty="0" sz="1000" spc="370">
                <a:latin typeface="宋体"/>
                <a:cs typeface="宋体"/>
              </a:rPr>
              <a:t>满</a:t>
            </a:r>
            <a:r>
              <a:rPr dirty="0" sz="1000" spc="370">
                <a:latin typeface="宋体"/>
                <a:cs typeface="宋体"/>
              </a:rPr>
              <a:t>足</a:t>
            </a:r>
            <a:r>
              <a:rPr dirty="0" sz="1000" spc="370">
                <a:latin typeface="宋体"/>
                <a:cs typeface="宋体"/>
              </a:rPr>
              <a:t>终</a:t>
            </a:r>
            <a:r>
              <a:rPr dirty="0" sz="1000" spc="370">
                <a:latin typeface="宋体"/>
                <a:cs typeface="宋体"/>
              </a:rPr>
              <a:t>止</a:t>
            </a:r>
            <a:r>
              <a:rPr dirty="0" sz="1000" spc="370">
                <a:latin typeface="宋体"/>
                <a:cs typeface="宋体"/>
              </a:rPr>
              <a:t>准</a:t>
            </a:r>
            <a:r>
              <a:rPr dirty="0" sz="1000" spc="370">
                <a:latin typeface="宋体"/>
                <a:cs typeface="宋体"/>
              </a:rPr>
              <a:t>则</a:t>
            </a:r>
            <a:r>
              <a:rPr dirty="0" sz="1000" spc="340">
                <a:latin typeface="宋体"/>
                <a:cs typeface="宋体"/>
              </a:rPr>
              <a:t>吗？</a:t>
            </a:r>
            <a:endParaRPr sz="1000">
              <a:latin typeface="宋体"/>
              <a:cs typeface="宋体"/>
            </a:endParaRPr>
          </a:p>
        </p:txBody>
      </p:sp>
      <p:sp>
        <p:nvSpPr>
          <p:cNvPr id="7" name="object 7" descr=""/>
          <p:cNvSpPr txBox="1"/>
          <p:nvPr/>
        </p:nvSpPr>
        <p:spPr>
          <a:xfrm>
            <a:off x="6485011" y="1863513"/>
            <a:ext cx="824865" cy="327025"/>
          </a:xfrm>
          <a:prstGeom prst="rect">
            <a:avLst/>
          </a:prstGeom>
          <a:ln w="3175">
            <a:solidFill>
              <a:srgbClr val="000000"/>
            </a:solidFill>
          </a:ln>
        </p:spPr>
        <p:txBody>
          <a:bodyPr wrap="square" lIns="0" tIns="78740" rIns="0" bIns="0" rtlCol="0" vert="horz">
            <a:spAutoFit/>
          </a:bodyPr>
          <a:lstStyle/>
          <a:p>
            <a:pPr marL="62865">
              <a:lnSpc>
                <a:spcPct val="100000"/>
              </a:lnSpc>
              <a:spcBef>
                <a:spcPts val="620"/>
              </a:spcBef>
            </a:pPr>
            <a:r>
              <a:rPr dirty="0" sz="1000" spc="370">
                <a:latin typeface="宋体"/>
                <a:cs typeface="宋体"/>
              </a:rPr>
              <a:t>输</a:t>
            </a:r>
            <a:r>
              <a:rPr dirty="0" sz="1000" spc="370">
                <a:latin typeface="宋体"/>
                <a:cs typeface="宋体"/>
              </a:rPr>
              <a:t>出</a:t>
            </a:r>
            <a:r>
              <a:rPr dirty="0" sz="1000" spc="370">
                <a:latin typeface="宋体"/>
                <a:cs typeface="宋体"/>
              </a:rPr>
              <a:t>优</a:t>
            </a:r>
            <a:r>
              <a:rPr dirty="0" sz="1000" spc="320">
                <a:latin typeface="宋体"/>
                <a:cs typeface="宋体"/>
              </a:rPr>
              <a:t>解</a:t>
            </a:r>
            <a:endParaRPr sz="1000">
              <a:latin typeface="宋体"/>
              <a:cs typeface="宋体"/>
            </a:endParaRPr>
          </a:p>
        </p:txBody>
      </p:sp>
      <p:sp>
        <p:nvSpPr>
          <p:cNvPr id="8" name="object 8" descr=""/>
          <p:cNvSpPr txBox="1"/>
          <p:nvPr/>
        </p:nvSpPr>
        <p:spPr>
          <a:xfrm>
            <a:off x="4151030" y="2665197"/>
            <a:ext cx="1546225" cy="612775"/>
          </a:xfrm>
          <a:prstGeom prst="rect">
            <a:avLst/>
          </a:prstGeom>
          <a:ln w="3175">
            <a:solidFill>
              <a:srgbClr val="000000"/>
            </a:solidFill>
          </a:ln>
        </p:spPr>
        <p:txBody>
          <a:bodyPr wrap="square" lIns="0" tIns="1270" rIns="0" bIns="0" rtlCol="0" vert="horz">
            <a:spAutoFit/>
          </a:bodyPr>
          <a:lstStyle/>
          <a:p>
            <a:pPr>
              <a:lnSpc>
                <a:spcPct val="100000"/>
              </a:lnSpc>
              <a:spcBef>
                <a:spcPts val="10"/>
              </a:spcBef>
            </a:pPr>
            <a:endParaRPr sz="800">
              <a:latin typeface="Times New Roman"/>
              <a:cs typeface="Times New Roman"/>
            </a:endParaRPr>
          </a:p>
          <a:p>
            <a:pPr marL="161925" marR="154305">
              <a:lnSpc>
                <a:spcPct val="109500"/>
              </a:lnSpc>
            </a:pPr>
            <a:r>
              <a:rPr dirty="0" sz="1000" spc="370">
                <a:latin typeface="宋体"/>
                <a:cs typeface="宋体"/>
              </a:rPr>
              <a:t>生</a:t>
            </a:r>
            <a:r>
              <a:rPr dirty="0" sz="1000" spc="370">
                <a:latin typeface="宋体"/>
                <a:cs typeface="宋体"/>
              </a:rPr>
              <a:t>成</a:t>
            </a:r>
            <a:r>
              <a:rPr dirty="0" sz="1000" spc="370">
                <a:latin typeface="宋体"/>
                <a:cs typeface="宋体"/>
              </a:rPr>
              <a:t>当</a:t>
            </a:r>
            <a:r>
              <a:rPr dirty="0" sz="1000" spc="370">
                <a:latin typeface="宋体"/>
                <a:cs typeface="宋体"/>
              </a:rPr>
              <a:t>前</a:t>
            </a:r>
            <a:r>
              <a:rPr dirty="0" sz="1000" spc="370">
                <a:latin typeface="宋体"/>
                <a:cs typeface="宋体"/>
              </a:rPr>
              <a:t>的</a:t>
            </a:r>
            <a:r>
              <a:rPr dirty="0" sz="1000" spc="370">
                <a:latin typeface="宋体"/>
                <a:cs typeface="宋体"/>
              </a:rPr>
              <a:t>邻</a:t>
            </a:r>
            <a:r>
              <a:rPr dirty="0" sz="1000" spc="320">
                <a:latin typeface="宋体"/>
                <a:cs typeface="宋体"/>
              </a:rPr>
              <a:t>域</a:t>
            </a:r>
            <a:r>
              <a:rPr dirty="0" sz="1000" spc="370">
                <a:latin typeface="宋体"/>
                <a:cs typeface="宋体"/>
              </a:rPr>
              <a:t>解</a:t>
            </a:r>
            <a:r>
              <a:rPr dirty="0" sz="1000" spc="370">
                <a:latin typeface="宋体"/>
                <a:cs typeface="宋体"/>
              </a:rPr>
              <a:t>，</a:t>
            </a:r>
            <a:r>
              <a:rPr dirty="0" sz="1000" spc="370">
                <a:latin typeface="宋体"/>
                <a:cs typeface="宋体"/>
              </a:rPr>
              <a:t>选</a:t>
            </a:r>
            <a:r>
              <a:rPr dirty="0" sz="1000" spc="370">
                <a:latin typeface="宋体"/>
                <a:cs typeface="宋体"/>
              </a:rPr>
              <a:t>出</a:t>
            </a:r>
            <a:r>
              <a:rPr dirty="0" sz="1000" spc="370">
                <a:latin typeface="宋体"/>
                <a:cs typeface="宋体"/>
              </a:rPr>
              <a:t>候</a:t>
            </a:r>
            <a:r>
              <a:rPr dirty="0" sz="1000" spc="370">
                <a:latin typeface="宋体"/>
                <a:cs typeface="宋体"/>
              </a:rPr>
              <a:t>选</a:t>
            </a:r>
            <a:r>
              <a:rPr dirty="0" sz="1000" spc="320">
                <a:latin typeface="宋体"/>
                <a:cs typeface="宋体"/>
              </a:rPr>
              <a:t>解</a:t>
            </a:r>
            <a:endParaRPr sz="1000">
              <a:latin typeface="宋体"/>
              <a:cs typeface="宋体"/>
            </a:endParaRPr>
          </a:p>
        </p:txBody>
      </p:sp>
      <p:grpSp>
        <p:nvGrpSpPr>
          <p:cNvPr id="9" name="object 9" descr=""/>
          <p:cNvGrpSpPr/>
          <p:nvPr/>
        </p:nvGrpSpPr>
        <p:grpSpPr>
          <a:xfrm>
            <a:off x="3793914" y="3592182"/>
            <a:ext cx="2208530" cy="760095"/>
            <a:chOff x="3793914" y="3592182"/>
            <a:chExt cx="2208530" cy="760095"/>
          </a:xfrm>
        </p:grpSpPr>
        <p:sp>
          <p:nvSpPr>
            <p:cNvPr id="10" name="object 10" descr=""/>
            <p:cNvSpPr/>
            <p:nvPr/>
          </p:nvSpPr>
          <p:spPr>
            <a:xfrm>
              <a:off x="3795502" y="3593770"/>
              <a:ext cx="2205355" cy="756920"/>
            </a:xfrm>
            <a:custGeom>
              <a:avLst/>
              <a:gdLst/>
              <a:ahLst/>
              <a:cxnLst/>
              <a:rect l="l" t="t" r="r" b="b"/>
              <a:pathLst>
                <a:path w="2205354" h="756920">
                  <a:moveTo>
                    <a:pt x="1102646" y="0"/>
                  </a:moveTo>
                  <a:lnTo>
                    <a:pt x="0" y="378182"/>
                  </a:lnTo>
                  <a:lnTo>
                    <a:pt x="1102646" y="756472"/>
                  </a:lnTo>
                  <a:lnTo>
                    <a:pt x="2205146" y="378182"/>
                  </a:lnTo>
                  <a:lnTo>
                    <a:pt x="1102646" y="0"/>
                  </a:lnTo>
                  <a:close/>
                </a:path>
              </a:pathLst>
            </a:custGeom>
            <a:solidFill>
              <a:srgbClr val="FFFFFF"/>
            </a:solidFill>
          </p:spPr>
          <p:txBody>
            <a:bodyPr wrap="square" lIns="0" tIns="0" rIns="0" bIns="0" rtlCol="0"/>
            <a:lstStyle/>
            <a:p/>
          </p:txBody>
        </p:sp>
        <p:sp>
          <p:nvSpPr>
            <p:cNvPr id="11" name="object 11" descr=""/>
            <p:cNvSpPr/>
            <p:nvPr/>
          </p:nvSpPr>
          <p:spPr>
            <a:xfrm>
              <a:off x="3795502" y="3593770"/>
              <a:ext cx="2205355" cy="756920"/>
            </a:xfrm>
            <a:custGeom>
              <a:avLst/>
              <a:gdLst/>
              <a:ahLst/>
              <a:cxnLst/>
              <a:rect l="l" t="t" r="r" b="b"/>
              <a:pathLst>
                <a:path w="2205354" h="756920">
                  <a:moveTo>
                    <a:pt x="0" y="378182"/>
                  </a:moveTo>
                  <a:lnTo>
                    <a:pt x="1102646" y="0"/>
                  </a:lnTo>
                  <a:lnTo>
                    <a:pt x="2205146" y="378182"/>
                  </a:lnTo>
                  <a:lnTo>
                    <a:pt x="1102646" y="756472"/>
                  </a:lnTo>
                  <a:lnTo>
                    <a:pt x="0" y="378182"/>
                  </a:lnTo>
                  <a:close/>
                </a:path>
              </a:pathLst>
            </a:custGeom>
            <a:ln w="3175">
              <a:solidFill>
                <a:srgbClr val="000000"/>
              </a:solidFill>
            </a:ln>
          </p:spPr>
          <p:txBody>
            <a:bodyPr wrap="square" lIns="0" tIns="0" rIns="0" bIns="0" rtlCol="0"/>
            <a:lstStyle/>
            <a:p/>
          </p:txBody>
        </p:sp>
      </p:grpSp>
      <p:sp>
        <p:nvSpPr>
          <p:cNvPr id="12" name="object 12" descr=""/>
          <p:cNvSpPr txBox="1"/>
          <p:nvPr/>
        </p:nvSpPr>
        <p:spPr>
          <a:xfrm>
            <a:off x="4187479" y="3872243"/>
            <a:ext cx="1421765" cy="181610"/>
          </a:xfrm>
          <a:prstGeom prst="rect">
            <a:avLst/>
          </a:prstGeom>
        </p:spPr>
        <p:txBody>
          <a:bodyPr wrap="square" lIns="0" tIns="15240" rIns="0" bIns="0" rtlCol="0" vert="horz">
            <a:spAutoFit/>
          </a:bodyPr>
          <a:lstStyle/>
          <a:p>
            <a:pPr marL="12700">
              <a:lnSpc>
                <a:spcPct val="100000"/>
              </a:lnSpc>
              <a:spcBef>
                <a:spcPts val="120"/>
              </a:spcBef>
            </a:pPr>
            <a:r>
              <a:rPr dirty="0" sz="1000" spc="370">
                <a:latin typeface="宋体"/>
                <a:cs typeface="宋体"/>
              </a:rPr>
              <a:t>满</a:t>
            </a:r>
            <a:r>
              <a:rPr dirty="0" sz="1000" spc="370">
                <a:latin typeface="宋体"/>
                <a:cs typeface="宋体"/>
              </a:rPr>
              <a:t>足</a:t>
            </a:r>
            <a:r>
              <a:rPr dirty="0" sz="1000" spc="370">
                <a:latin typeface="宋体"/>
                <a:cs typeface="宋体"/>
              </a:rPr>
              <a:t>藐</a:t>
            </a:r>
            <a:r>
              <a:rPr dirty="0" sz="1000" spc="370">
                <a:latin typeface="宋体"/>
                <a:cs typeface="宋体"/>
              </a:rPr>
              <a:t>视</a:t>
            </a:r>
            <a:r>
              <a:rPr dirty="0" sz="1000" spc="370">
                <a:latin typeface="宋体"/>
                <a:cs typeface="宋体"/>
              </a:rPr>
              <a:t>准</a:t>
            </a:r>
            <a:r>
              <a:rPr dirty="0" sz="1000" spc="370">
                <a:latin typeface="宋体"/>
                <a:cs typeface="宋体"/>
              </a:rPr>
              <a:t>则</a:t>
            </a:r>
            <a:r>
              <a:rPr dirty="0" sz="1000" spc="340">
                <a:latin typeface="宋体"/>
                <a:cs typeface="宋体"/>
              </a:rPr>
              <a:t>吗？</a:t>
            </a:r>
            <a:endParaRPr sz="1000">
              <a:latin typeface="宋体"/>
              <a:cs typeface="宋体"/>
            </a:endParaRPr>
          </a:p>
        </p:txBody>
      </p:sp>
      <p:grpSp>
        <p:nvGrpSpPr>
          <p:cNvPr id="13" name="object 13" descr=""/>
          <p:cNvGrpSpPr/>
          <p:nvPr/>
        </p:nvGrpSpPr>
        <p:grpSpPr>
          <a:xfrm>
            <a:off x="3495082" y="4563167"/>
            <a:ext cx="2785745" cy="1535430"/>
            <a:chOff x="3495082" y="4563167"/>
            <a:chExt cx="2785745" cy="1535430"/>
          </a:xfrm>
        </p:grpSpPr>
        <p:sp>
          <p:nvSpPr>
            <p:cNvPr id="14" name="object 14" descr=""/>
            <p:cNvSpPr/>
            <p:nvPr/>
          </p:nvSpPr>
          <p:spPr>
            <a:xfrm>
              <a:off x="4114968" y="4564754"/>
              <a:ext cx="1546225" cy="612775"/>
            </a:xfrm>
            <a:custGeom>
              <a:avLst/>
              <a:gdLst/>
              <a:ahLst/>
              <a:cxnLst/>
              <a:rect l="l" t="t" r="r" b="b"/>
              <a:pathLst>
                <a:path w="1546225" h="612775">
                  <a:moveTo>
                    <a:pt x="0" y="612754"/>
                  </a:moveTo>
                  <a:lnTo>
                    <a:pt x="1545711" y="612754"/>
                  </a:lnTo>
                  <a:lnTo>
                    <a:pt x="1545711" y="0"/>
                  </a:lnTo>
                  <a:lnTo>
                    <a:pt x="0" y="0"/>
                  </a:lnTo>
                  <a:lnTo>
                    <a:pt x="0" y="612754"/>
                  </a:lnTo>
                  <a:close/>
                </a:path>
              </a:pathLst>
            </a:custGeom>
            <a:ln w="3175">
              <a:solidFill>
                <a:srgbClr val="000000"/>
              </a:solidFill>
            </a:ln>
          </p:spPr>
          <p:txBody>
            <a:bodyPr wrap="square" lIns="0" tIns="0" rIns="0" bIns="0" rtlCol="0"/>
            <a:lstStyle/>
            <a:p/>
          </p:txBody>
        </p:sp>
        <p:sp>
          <p:nvSpPr>
            <p:cNvPr id="15" name="object 15" descr=""/>
            <p:cNvSpPr/>
            <p:nvPr/>
          </p:nvSpPr>
          <p:spPr>
            <a:xfrm>
              <a:off x="3496669" y="5483848"/>
              <a:ext cx="2782570" cy="612775"/>
            </a:xfrm>
            <a:custGeom>
              <a:avLst/>
              <a:gdLst/>
              <a:ahLst/>
              <a:cxnLst/>
              <a:rect l="l" t="t" r="r" b="b"/>
              <a:pathLst>
                <a:path w="2782570" h="612775">
                  <a:moveTo>
                    <a:pt x="2782280" y="0"/>
                  </a:moveTo>
                  <a:lnTo>
                    <a:pt x="0" y="0"/>
                  </a:lnTo>
                  <a:lnTo>
                    <a:pt x="0" y="612754"/>
                  </a:lnTo>
                  <a:lnTo>
                    <a:pt x="2782280" y="612754"/>
                  </a:lnTo>
                  <a:lnTo>
                    <a:pt x="2782280" y="0"/>
                  </a:lnTo>
                  <a:close/>
                </a:path>
              </a:pathLst>
            </a:custGeom>
            <a:solidFill>
              <a:srgbClr val="FFFFFF"/>
            </a:solidFill>
          </p:spPr>
          <p:txBody>
            <a:bodyPr wrap="square" lIns="0" tIns="0" rIns="0" bIns="0" rtlCol="0"/>
            <a:lstStyle/>
            <a:p/>
          </p:txBody>
        </p:sp>
        <p:sp>
          <p:nvSpPr>
            <p:cNvPr id="16" name="object 16" descr=""/>
            <p:cNvSpPr/>
            <p:nvPr/>
          </p:nvSpPr>
          <p:spPr>
            <a:xfrm>
              <a:off x="3496669" y="5483848"/>
              <a:ext cx="2782570" cy="612775"/>
            </a:xfrm>
            <a:custGeom>
              <a:avLst/>
              <a:gdLst/>
              <a:ahLst/>
              <a:cxnLst/>
              <a:rect l="l" t="t" r="r" b="b"/>
              <a:pathLst>
                <a:path w="2782570" h="612775">
                  <a:moveTo>
                    <a:pt x="0" y="612754"/>
                  </a:moveTo>
                  <a:lnTo>
                    <a:pt x="2782280" y="612754"/>
                  </a:lnTo>
                  <a:lnTo>
                    <a:pt x="2782280" y="0"/>
                  </a:lnTo>
                  <a:lnTo>
                    <a:pt x="0" y="0"/>
                  </a:lnTo>
                  <a:lnTo>
                    <a:pt x="0" y="612754"/>
                  </a:lnTo>
                  <a:close/>
                </a:path>
              </a:pathLst>
            </a:custGeom>
            <a:ln w="3175">
              <a:solidFill>
                <a:srgbClr val="000000"/>
              </a:solidFill>
            </a:ln>
          </p:spPr>
          <p:txBody>
            <a:bodyPr wrap="square" lIns="0" tIns="0" rIns="0" bIns="0" rtlCol="0"/>
            <a:lstStyle/>
            <a:p/>
          </p:txBody>
        </p:sp>
      </p:grpSp>
      <p:sp>
        <p:nvSpPr>
          <p:cNvPr id="17" name="object 17" descr=""/>
          <p:cNvSpPr txBox="1"/>
          <p:nvPr/>
        </p:nvSpPr>
        <p:spPr>
          <a:xfrm>
            <a:off x="3496669" y="5483848"/>
            <a:ext cx="2782570" cy="612775"/>
          </a:xfrm>
          <a:prstGeom prst="rect">
            <a:avLst/>
          </a:prstGeom>
        </p:spPr>
        <p:txBody>
          <a:bodyPr wrap="square" lIns="0" tIns="46355" rIns="0" bIns="0" rtlCol="0" vert="horz">
            <a:spAutoFit/>
          </a:bodyPr>
          <a:lstStyle/>
          <a:p>
            <a:pPr algn="ctr" marL="81915" marR="74295">
              <a:lnSpc>
                <a:spcPct val="105800"/>
              </a:lnSpc>
              <a:spcBef>
                <a:spcPts val="365"/>
              </a:spcBef>
            </a:pPr>
            <a:r>
              <a:rPr dirty="0" sz="1000" spc="370">
                <a:latin typeface="宋体"/>
                <a:cs typeface="宋体"/>
              </a:rPr>
              <a:t>将</a:t>
            </a:r>
            <a:r>
              <a:rPr dirty="0" sz="1000" spc="370">
                <a:latin typeface="宋体"/>
                <a:cs typeface="宋体"/>
              </a:rPr>
              <a:t>非</a:t>
            </a:r>
            <a:r>
              <a:rPr dirty="0" sz="1000" spc="370">
                <a:latin typeface="宋体"/>
                <a:cs typeface="宋体"/>
              </a:rPr>
              <a:t>禁</a:t>
            </a:r>
            <a:r>
              <a:rPr dirty="0" sz="1000" spc="370">
                <a:latin typeface="宋体"/>
                <a:cs typeface="宋体"/>
              </a:rPr>
              <a:t>忌</a:t>
            </a:r>
            <a:r>
              <a:rPr dirty="0" sz="1000" spc="370">
                <a:latin typeface="宋体"/>
                <a:cs typeface="宋体"/>
              </a:rPr>
              <a:t>的</a:t>
            </a:r>
            <a:r>
              <a:rPr dirty="0" sz="1000" spc="370">
                <a:latin typeface="宋体"/>
                <a:cs typeface="宋体"/>
              </a:rPr>
              <a:t>最</a:t>
            </a:r>
            <a:r>
              <a:rPr dirty="0" sz="1000" spc="370">
                <a:latin typeface="宋体"/>
                <a:cs typeface="宋体"/>
              </a:rPr>
              <a:t>佳</a:t>
            </a:r>
            <a:r>
              <a:rPr dirty="0" sz="1000" spc="370">
                <a:latin typeface="宋体"/>
                <a:cs typeface="宋体"/>
              </a:rPr>
              <a:t>候</a:t>
            </a:r>
            <a:r>
              <a:rPr dirty="0" sz="1000" spc="370">
                <a:latin typeface="宋体"/>
                <a:cs typeface="宋体"/>
              </a:rPr>
              <a:t>选</a:t>
            </a:r>
            <a:r>
              <a:rPr dirty="0" sz="1000" spc="370">
                <a:latin typeface="宋体"/>
                <a:cs typeface="宋体"/>
              </a:rPr>
              <a:t>解</a:t>
            </a:r>
            <a:r>
              <a:rPr dirty="0" sz="1000" spc="370">
                <a:latin typeface="宋体"/>
                <a:cs typeface="宋体"/>
              </a:rPr>
              <a:t>作</a:t>
            </a:r>
            <a:r>
              <a:rPr dirty="0" sz="1000" spc="370">
                <a:latin typeface="宋体"/>
                <a:cs typeface="宋体"/>
              </a:rPr>
              <a:t>为</a:t>
            </a:r>
            <a:r>
              <a:rPr dirty="0" sz="1000" spc="370">
                <a:latin typeface="宋体"/>
                <a:cs typeface="宋体"/>
              </a:rPr>
              <a:t>当</a:t>
            </a:r>
            <a:r>
              <a:rPr dirty="0" sz="1000" spc="320">
                <a:latin typeface="宋体"/>
                <a:cs typeface="宋体"/>
              </a:rPr>
              <a:t>前</a:t>
            </a:r>
            <a:r>
              <a:rPr dirty="0" sz="1000" spc="320">
                <a:latin typeface="宋体"/>
                <a:cs typeface="宋体"/>
              </a:rPr>
              <a:t> </a:t>
            </a:r>
            <a:r>
              <a:rPr dirty="0" sz="1000" spc="370">
                <a:latin typeface="宋体"/>
                <a:cs typeface="宋体"/>
              </a:rPr>
              <a:t>解</a:t>
            </a:r>
            <a:r>
              <a:rPr dirty="0" sz="1000" spc="370">
                <a:latin typeface="宋体"/>
                <a:cs typeface="宋体"/>
              </a:rPr>
              <a:t>，</a:t>
            </a:r>
            <a:r>
              <a:rPr dirty="0" sz="1000" spc="370">
                <a:latin typeface="宋体"/>
                <a:cs typeface="宋体"/>
              </a:rPr>
              <a:t>用</a:t>
            </a:r>
            <a:r>
              <a:rPr dirty="0" sz="1000" spc="370">
                <a:latin typeface="宋体"/>
                <a:cs typeface="宋体"/>
              </a:rPr>
              <a:t>该</a:t>
            </a:r>
            <a:r>
              <a:rPr dirty="0" sz="1000" spc="370">
                <a:latin typeface="宋体"/>
                <a:cs typeface="宋体"/>
              </a:rPr>
              <a:t>解</a:t>
            </a:r>
            <a:r>
              <a:rPr dirty="0" sz="1000" spc="370">
                <a:latin typeface="宋体"/>
                <a:cs typeface="宋体"/>
              </a:rPr>
              <a:t>对</a:t>
            </a:r>
            <a:r>
              <a:rPr dirty="0" sz="1000" spc="370">
                <a:latin typeface="宋体"/>
                <a:cs typeface="宋体"/>
              </a:rPr>
              <a:t>应</a:t>
            </a:r>
            <a:r>
              <a:rPr dirty="0" sz="1000" spc="370">
                <a:latin typeface="宋体"/>
                <a:cs typeface="宋体"/>
              </a:rPr>
              <a:t>的</a:t>
            </a:r>
            <a:r>
              <a:rPr dirty="0" sz="1000" spc="370">
                <a:latin typeface="宋体"/>
                <a:cs typeface="宋体"/>
              </a:rPr>
              <a:t>对</a:t>
            </a:r>
            <a:r>
              <a:rPr dirty="0" sz="1000" spc="370">
                <a:latin typeface="宋体"/>
                <a:cs typeface="宋体"/>
              </a:rPr>
              <a:t>象</a:t>
            </a:r>
            <a:r>
              <a:rPr dirty="0" sz="1000" spc="370">
                <a:latin typeface="宋体"/>
                <a:cs typeface="宋体"/>
              </a:rPr>
              <a:t>替</a:t>
            </a:r>
            <a:r>
              <a:rPr dirty="0" sz="1000" spc="370">
                <a:latin typeface="宋体"/>
                <a:cs typeface="宋体"/>
              </a:rPr>
              <a:t>换</a:t>
            </a:r>
            <a:r>
              <a:rPr dirty="0" sz="1000" spc="370">
                <a:latin typeface="宋体"/>
                <a:cs typeface="宋体"/>
              </a:rPr>
              <a:t>最</a:t>
            </a:r>
            <a:r>
              <a:rPr dirty="0" sz="1000" spc="370">
                <a:latin typeface="宋体"/>
                <a:cs typeface="宋体"/>
              </a:rPr>
              <a:t>早</a:t>
            </a:r>
            <a:r>
              <a:rPr dirty="0" sz="1000" spc="320">
                <a:latin typeface="宋体"/>
                <a:cs typeface="宋体"/>
              </a:rPr>
              <a:t>进</a:t>
            </a:r>
            <a:r>
              <a:rPr dirty="0" sz="1000" spc="370">
                <a:latin typeface="宋体"/>
                <a:cs typeface="宋体"/>
              </a:rPr>
              <a:t>入</a:t>
            </a:r>
            <a:r>
              <a:rPr dirty="0" sz="1000" spc="370">
                <a:latin typeface="宋体"/>
                <a:cs typeface="宋体"/>
              </a:rPr>
              <a:t>禁</a:t>
            </a:r>
            <a:r>
              <a:rPr dirty="0" sz="1000" spc="370">
                <a:latin typeface="宋体"/>
                <a:cs typeface="宋体"/>
              </a:rPr>
              <a:t>忌</a:t>
            </a:r>
            <a:r>
              <a:rPr dirty="0" sz="1000" spc="370">
                <a:latin typeface="宋体"/>
                <a:cs typeface="宋体"/>
              </a:rPr>
              <a:t>表</a:t>
            </a:r>
            <a:r>
              <a:rPr dirty="0" sz="1000" spc="370">
                <a:latin typeface="宋体"/>
                <a:cs typeface="宋体"/>
              </a:rPr>
              <a:t>中</a:t>
            </a:r>
            <a:r>
              <a:rPr dirty="0" sz="1000" spc="370">
                <a:latin typeface="宋体"/>
                <a:cs typeface="宋体"/>
              </a:rPr>
              <a:t>的</a:t>
            </a:r>
            <a:r>
              <a:rPr dirty="0" sz="1000" spc="370">
                <a:latin typeface="宋体"/>
                <a:cs typeface="宋体"/>
              </a:rPr>
              <a:t>对</a:t>
            </a:r>
            <a:r>
              <a:rPr dirty="0" sz="1000" spc="320">
                <a:latin typeface="宋体"/>
                <a:cs typeface="宋体"/>
              </a:rPr>
              <a:t>象</a:t>
            </a:r>
            <a:endParaRPr sz="1000">
              <a:latin typeface="宋体"/>
              <a:cs typeface="宋体"/>
            </a:endParaRPr>
          </a:p>
        </p:txBody>
      </p:sp>
      <p:sp>
        <p:nvSpPr>
          <p:cNvPr id="18" name="object 18" descr=""/>
          <p:cNvSpPr txBox="1"/>
          <p:nvPr/>
        </p:nvSpPr>
        <p:spPr>
          <a:xfrm>
            <a:off x="6691057" y="3630280"/>
            <a:ext cx="2473325" cy="674370"/>
          </a:xfrm>
          <a:prstGeom prst="rect">
            <a:avLst/>
          </a:prstGeom>
          <a:ln w="3175">
            <a:solidFill>
              <a:srgbClr val="000000"/>
            </a:solidFill>
          </a:ln>
        </p:spPr>
        <p:txBody>
          <a:bodyPr wrap="square" lIns="0" tIns="76835" rIns="0" bIns="0" rtlCol="0" vert="horz">
            <a:spAutoFit/>
          </a:bodyPr>
          <a:lstStyle/>
          <a:p>
            <a:pPr algn="ctr" marL="102235" marR="94615" indent="-635">
              <a:lnSpc>
                <a:spcPct val="105800"/>
              </a:lnSpc>
              <a:spcBef>
                <a:spcPts val="605"/>
              </a:spcBef>
            </a:pPr>
            <a:r>
              <a:rPr dirty="0" sz="1000" spc="370">
                <a:latin typeface="宋体"/>
                <a:cs typeface="宋体"/>
              </a:rPr>
              <a:t>将</a:t>
            </a:r>
            <a:r>
              <a:rPr dirty="0" sz="1000" spc="370">
                <a:latin typeface="宋体"/>
                <a:cs typeface="宋体"/>
              </a:rPr>
              <a:t>满</a:t>
            </a:r>
            <a:r>
              <a:rPr dirty="0" sz="1000" spc="370">
                <a:latin typeface="宋体"/>
                <a:cs typeface="宋体"/>
              </a:rPr>
              <a:t>足</a:t>
            </a:r>
            <a:r>
              <a:rPr dirty="0" sz="1000" spc="370">
                <a:latin typeface="宋体"/>
                <a:cs typeface="宋体"/>
              </a:rPr>
              <a:t>满</a:t>
            </a:r>
            <a:r>
              <a:rPr dirty="0" sz="1000" spc="370">
                <a:latin typeface="宋体"/>
                <a:cs typeface="宋体"/>
              </a:rPr>
              <a:t>足</a:t>
            </a:r>
            <a:r>
              <a:rPr dirty="0" sz="1000" spc="370">
                <a:latin typeface="宋体"/>
                <a:cs typeface="宋体"/>
              </a:rPr>
              <a:t>藐</a:t>
            </a:r>
            <a:r>
              <a:rPr dirty="0" sz="1000" spc="370">
                <a:latin typeface="宋体"/>
                <a:cs typeface="宋体"/>
              </a:rPr>
              <a:t>视</a:t>
            </a:r>
            <a:r>
              <a:rPr dirty="0" sz="1000" spc="370">
                <a:latin typeface="宋体"/>
                <a:cs typeface="宋体"/>
              </a:rPr>
              <a:t>准</a:t>
            </a:r>
            <a:r>
              <a:rPr dirty="0" sz="1000" spc="370">
                <a:latin typeface="宋体"/>
                <a:cs typeface="宋体"/>
              </a:rPr>
              <a:t>则</a:t>
            </a:r>
            <a:r>
              <a:rPr dirty="0" sz="1000" spc="370">
                <a:latin typeface="宋体"/>
                <a:cs typeface="宋体"/>
              </a:rPr>
              <a:t>的</a:t>
            </a:r>
            <a:r>
              <a:rPr dirty="0" sz="1000" spc="365">
                <a:latin typeface="宋体"/>
                <a:cs typeface="宋体"/>
              </a:rPr>
              <a:t>解，</a:t>
            </a:r>
            <a:r>
              <a:rPr dirty="0" sz="1000" spc="320">
                <a:latin typeface="宋体"/>
                <a:cs typeface="宋体"/>
              </a:rPr>
              <a:t>用</a:t>
            </a:r>
            <a:r>
              <a:rPr dirty="0" sz="1000" spc="370">
                <a:latin typeface="宋体"/>
                <a:cs typeface="宋体"/>
              </a:rPr>
              <a:t>对</a:t>
            </a:r>
            <a:r>
              <a:rPr dirty="0" sz="1000" spc="370">
                <a:latin typeface="宋体"/>
                <a:cs typeface="宋体"/>
              </a:rPr>
              <a:t>应</a:t>
            </a:r>
            <a:r>
              <a:rPr dirty="0" sz="1000" spc="370">
                <a:latin typeface="宋体"/>
                <a:cs typeface="宋体"/>
              </a:rPr>
              <a:t>的</a:t>
            </a:r>
            <a:r>
              <a:rPr dirty="0" sz="1000" spc="370">
                <a:latin typeface="宋体"/>
                <a:cs typeface="宋体"/>
              </a:rPr>
              <a:t>对</a:t>
            </a:r>
            <a:r>
              <a:rPr dirty="0" sz="1000" spc="370">
                <a:latin typeface="宋体"/>
                <a:cs typeface="宋体"/>
              </a:rPr>
              <a:t>象</a:t>
            </a:r>
            <a:r>
              <a:rPr dirty="0" sz="1000" spc="370">
                <a:latin typeface="宋体"/>
                <a:cs typeface="宋体"/>
              </a:rPr>
              <a:t>替</a:t>
            </a:r>
            <a:r>
              <a:rPr dirty="0" sz="1000" spc="370">
                <a:latin typeface="宋体"/>
                <a:cs typeface="宋体"/>
              </a:rPr>
              <a:t>换</a:t>
            </a:r>
            <a:r>
              <a:rPr dirty="0" sz="1000" spc="370">
                <a:latin typeface="宋体"/>
                <a:cs typeface="宋体"/>
              </a:rPr>
              <a:t>最</a:t>
            </a:r>
            <a:r>
              <a:rPr dirty="0" sz="1000" spc="370">
                <a:latin typeface="宋体"/>
                <a:cs typeface="宋体"/>
              </a:rPr>
              <a:t>早</a:t>
            </a:r>
            <a:r>
              <a:rPr dirty="0" sz="1000" spc="370">
                <a:latin typeface="宋体"/>
                <a:cs typeface="宋体"/>
              </a:rPr>
              <a:t>进</a:t>
            </a:r>
            <a:r>
              <a:rPr dirty="0" sz="1000" spc="370">
                <a:latin typeface="宋体"/>
                <a:cs typeface="宋体"/>
              </a:rPr>
              <a:t>入</a:t>
            </a:r>
            <a:r>
              <a:rPr dirty="0" sz="1000" spc="370">
                <a:latin typeface="宋体"/>
                <a:cs typeface="宋体"/>
              </a:rPr>
              <a:t>禁</a:t>
            </a:r>
            <a:r>
              <a:rPr dirty="0" sz="1000" spc="320">
                <a:latin typeface="宋体"/>
                <a:cs typeface="宋体"/>
              </a:rPr>
              <a:t>忌</a:t>
            </a:r>
            <a:r>
              <a:rPr dirty="0" sz="1000" spc="370">
                <a:latin typeface="宋体"/>
                <a:cs typeface="宋体"/>
              </a:rPr>
              <a:t>表</a:t>
            </a:r>
            <a:r>
              <a:rPr dirty="0" sz="1000" spc="370">
                <a:latin typeface="宋体"/>
                <a:cs typeface="宋体"/>
              </a:rPr>
              <a:t>中</a:t>
            </a:r>
            <a:r>
              <a:rPr dirty="0" sz="1000" spc="370">
                <a:latin typeface="宋体"/>
                <a:cs typeface="宋体"/>
              </a:rPr>
              <a:t>的</a:t>
            </a:r>
            <a:r>
              <a:rPr dirty="0" sz="1000" spc="370">
                <a:latin typeface="宋体"/>
                <a:cs typeface="宋体"/>
              </a:rPr>
              <a:t>对</a:t>
            </a:r>
            <a:r>
              <a:rPr dirty="0" sz="1000" spc="365">
                <a:latin typeface="宋体"/>
                <a:cs typeface="宋体"/>
              </a:rPr>
              <a:t>象，</a:t>
            </a:r>
            <a:r>
              <a:rPr dirty="0" sz="1000" spc="370">
                <a:latin typeface="宋体"/>
                <a:cs typeface="宋体"/>
              </a:rPr>
              <a:t>更</a:t>
            </a:r>
            <a:r>
              <a:rPr dirty="0" sz="1000" spc="370">
                <a:latin typeface="宋体"/>
                <a:cs typeface="宋体"/>
              </a:rPr>
              <a:t>新</a:t>
            </a:r>
            <a:r>
              <a:rPr dirty="0" sz="1000" spc="370">
                <a:latin typeface="宋体"/>
                <a:cs typeface="宋体"/>
              </a:rPr>
              <a:t>最</a:t>
            </a:r>
            <a:r>
              <a:rPr dirty="0" sz="1000" spc="370">
                <a:latin typeface="宋体"/>
                <a:cs typeface="宋体"/>
              </a:rPr>
              <a:t>优</a:t>
            </a:r>
            <a:r>
              <a:rPr dirty="0" sz="1000" spc="320">
                <a:latin typeface="宋体"/>
                <a:cs typeface="宋体"/>
              </a:rPr>
              <a:t>解</a:t>
            </a:r>
            <a:endParaRPr sz="1000">
              <a:latin typeface="宋体"/>
              <a:cs typeface="宋体"/>
            </a:endParaRPr>
          </a:p>
        </p:txBody>
      </p:sp>
      <p:grpSp>
        <p:nvGrpSpPr>
          <p:cNvPr id="19" name="object 19" descr=""/>
          <p:cNvGrpSpPr/>
          <p:nvPr/>
        </p:nvGrpSpPr>
        <p:grpSpPr>
          <a:xfrm>
            <a:off x="4880554" y="518795"/>
            <a:ext cx="80645" cy="231775"/>
            <a:chOff x="4880554" y="518795"/>
            <a:chExt cx="80645" cy="231775"/>
          </a:xfrm>
        </p:grpSpPr>
        <p:sp>
          <p:nvSpPr>
            <p:cNvPr id="20" name="object 20" descr=""/>
            <p:cNvSpPr/>
            <p:nvPr/>
          </p:nvSpPr>
          <p:spPr>
            <a:xfrm>
              <a:off x="4920541" y="520540"/>
              <a:ext cx="3810" cy="147955"/>
            </a:xfrm>
            <a:custGeom>
              <a:avLst/>
              <a:gdLst/>
              <a:ahLst/>
              <a:cxnLst/>
              <a:rect l="l" t="t" r="r" b="b"/>
              <a:pathLst>
                <a:path w="3810" h="147954">
                  <a:moveTo>
                    <a:pt x="3344" y="0"/>
                  </a:moveTo>
                  <a:lnTo>
                    <a:pt x="0" y="147749"/>
                  </a:lnTo>
                </a:path>
              </a:pathLst>
            </a:custGeom>
            <a:ln w="3489">
              <a:solidFill>
                <a:srgbClr val="000000"/>
              </a:solidFill>
            </a:ln>
          </p:spPr>
          <p:txBody>
            <a:bodyPr wrap="square" lIns="0" tIns="0" rIns="0" bIns="0" rtlCol="0"/>
            <a:lstStyle/>
            <a:p/>
          </p:txBody>
        </p:sp>
        <p:sp>
          <p:nvSpPr>
            <p:cNvPr id="21" name="object 21" descr=""/>
            <p:cNvSpPr/>
            <p:nvPr/>
          </p:nvSpPr>
          <p:spPr>
            <a:xfrm>
              <a:off x="4880554" y="660399"/>
              <a:ext cx="80645" cy="90170"/>
            </a:xfrm>
            <a:custGeom>
              <a:avLst/>
              <a:gdLst/>
              <a:ahLst/>
              <a:cxnLst/>
              <a:rect l="l" t="t" r="r" b="b"/>
              <a:pathLst>
                <a:path w="80645" h="90170">
                  <a:moveTo>
                    <a:pt x="0" y="0"/>
                  </a:moveTo>
                  <a:lnTo>
                    <a:pt x="38097" y="89924"/>
                  </a:lnTo>
                  <a:lnTo>
                    <a:pt x="80266" y="972"/>
                  </a:lnTo>
                  <a:lnTo>
                    <a:pt x="0" y="0"/>
                  </a:lnTo>
                  <a:close/>
                </a:path>
              </a:pathLst>
            </a:custGeom>
            <a:solidFill>
              <a:srgbClr val="000000"/>
            </a:solidFill>
          </p:spPr>
          <p:txBody>
            <a:bodyPr wrap="square" lIns="0" tIns="0" rIns="0" bIns="0" rtlCol="0"/>
            <a:lstStyle/>
            <a:p/>
          </p:txBody>
        </p:sp>
      </p:grpSp>
      <p:sp>
        <p:nvSpPr>
          <p:cNvPr id="22" name="object 22" descr=""/>
          <p:cNvSpPr/>
          <p:nvPr/>
        </p:nvSpPr>
        <p:spPr>
          <a:xfrm>
            <a:off x="7721579" y="1845636"/>
            <a:ext cx="886460" cy="383540"/>
          </a:xfrm>
          <a:custGeom>
            <a:avLst/>
            <a:gdLst/>
            <a:ahLst/>
            <a:cxnLst/>
            <a:rect l="l" t="t" r="r" b="b"/>
            <a:pathLst>
              <a:path w="886459" h="383539">
                <a:moveTo>
                  <a:pt x="886275" y="191522"/>
                </a:moveTo>
                <a:lnTo>
                  <a:pt x="867506" y="136194"/>
                </a:lnTo>
                <a:lnTo>
                  <a:pt x="814858" y="87219"/>
                </a:lnTo>
                <a:lnTo>
                  <a:pt x="777545" y="65854"/>
                </a:lnTo>
                <a:lnTo>
                  <a:pt x="733822" y="46964"/>
                </a:lnTo>
                <a:lnTo>
                  <a:pt x="684374" y="30845"/>
                </a:lnTo>
                <a:lnTo>
                  <a:pt x="629888" y="17794"/>
                </a:lnTo>
                <a:lnTo>
                  <a:pt x="571050" y="8105"/>
                </a:lnTo>
                <a:lnTo>
                  <a:pt x="508547" y="2075"/>
                </a:lnTo>
                <a:lnTo>
                  <a:pt x="443065" y="0"/>
                </a:lnTo>
                <a:lnTo>
                  <a:pt x="377586" y="2075"/>
                </a:lnTo>
                <a:lnTo>
                  <a:pt x="315092" y="8105"/>
                </a:lnTo>
                <a:lnTo>
                  <a:pt x="256268" y="17794"/>
                </a:lnTo>
                <a:lnTo>
                  <a:pt x="201799" y="30845"/>
                </a:lnTo>
                <a:lnTo>
                  <a:pt x="152370" y="46964"/>
                </a:lnTo>
                <a:lnTo>
                  <a:pt x="108667" y="65854"/>
                </a:lnTo>
                <a:lnTo>
                  <a:pt x="71373" y="87219"/>
                </a:lnTo>
                <a:lnTo>
                  <a:pt x="41175" y="110765"/>
                </a:lnTo>
                <a:lnTo>
                  <a:pt x="4803" y="163212"/>
                </a:lnTo>
                <a:lnTo>
                  <a:pt x="0" y="191522"/>
                </a:lnTo>
                <a:lnTo>
                  <a:pt x="4803" y="219806"/>
                </a:lnTo>
                <a:lnTo>
                  <a:pt x="41175" y="272214"/>
                </a:lnTo>
                <a:lnTo>
                  <a:pt x="71373" y="295745"/>
                </a:lnTo>
                <a:lnTo>
                  <a:pt x="108667" y="317100"/>
                </a:lnTo>
                <a:lnTo>
                  <a:pt x="152370" y="335983"/>
                </a:lnTo>
                <a:lnTo>
                  <a:pt x="201799" y="352097"/>
                </a:lnTo>
                <a:lnTo>
                  <a:pt x="256268" y="365145"/>
                </a:lnTo>
                <a:lnTo>
                  <a:pt x="315092" y="374832"/>
                </a:lnTo>
                <a:lnTo>
                  <a:pt x="377586" y="380862"/>
                </a:lnTo>
                <a:lnTo>
                  <a:pt x="443065" y="382937"/>
                </a:lnTo>
                <a:lnTo>
                  <a:pt x="508547" y="380862"/>
                </a:lnTo>
                <a:lnTo>
                  <a:pt x="571050" y="374832"/>
                </a:lnTo>
                <a:lnTo>
                  <a:pt x="629888" y="365145"/>
                </a:lnTo>
                <a:lnTo>
                  <a:pt x="684374" y="352097"/>
                </a:lnTo>
                <a:lnTo>
                  <a:pt x="733822" y="335983"/>
                </a:lnTo>
                <a:lnTo>
                  <a:pt x="777545" y="317100"/>
                </a:lnTo>
                <a:lnTo>
                  <a:pt x="814858" y="295745"/>
                </a:lnTo>
                <a:lnTo>
                  <a:pt x="845073" y="272214"/>
                </a:lnTo>
                <a:lnTo>
                  <a:pt x="881468" y="219806"/>
                </a:lnTo>
                <a:lnTo>
                  <a:pt x="886275" y="191522"/>
                </a:lnTo>
                <a:close/>
              </a:path>
            </a:pathLst>
          </a:custGeom>
          <a:ln w="3175">
            <a:solidFill>
              <a:srgbClr val="000000"/>
            </a:solidFill>
          </a:ln>
        </p:spPr>
        <p:txBody>
          <a:bodyPr wrap="square" lIns="0" tIns="0" rIns="0" bIns="0" rtlCol="0"/>
          <a:lstStyle/>
          <a:p/>
        </p:txBody>
      </p:sp>
      <p:grpSp>
        <p:nvGrpSpPr>
          <p:cNvPr id="23" name="object 23" descr=""/>
          <p:cNvGrpSpPr/>
          <p:nvPr/>
        </p:nvGrpSpPr>
        <p:grpSpPr>
          <a:xfrm>
            <a:off x="4858015" y="3276046"/>
            <a:ext cx="1833245" cy="2207895"/>
            <a:chOff x="4858015" y="3276046"/>
            <a:chExt cx="1833245" cy="2207895"/>
          </a:xfrm>
        </p:grpSpPr>
        <p:sp>
          <p:nvSpPr>
            <p:cNvPr id="24" name="object 24" descr=""/>
            <p:cNvSpPr/>
            <p:nvPr/>
          </p:nvSpPr>
          <p:spPr>
            <a:xfrm>
              <a:off x="4898148" y="3277951"/>
              <a:ext cx="0" cy="234315"/>
            </a:xfrm>
            <a:custGeom>
              <a:avLst/>
              <a:gdLst/>
              <a:ahLst/>
              <a:cxnLst/>
              <a:rect l="l" t="t" r="r" b="b"/>
              <a:pathLst>
                <a:path w="0" h="234314">
                  <a:moveTo>
                    <a:pt x="0" y="0"/>
                  </a:moveTo>
                  <a:lnTo>
                    <a:pt x="0" y="233783"/>
                  </a:lnTo>
                </a:path>
              </a:pathLst>
            </a:custGeom>
            <a:ln w="3489">
              <a:solidFill>
                <a:srgbClr val="000000"/>
              </a:solidFill>
            </a:ln>
          </p:spPr>
          <p:txBody>
            <a:bodyPr wrap="square" lIns="0" tIns="0" rIns="0" bIns="0" rtlCol="0"/>
            <a:lstStyle/>
            <a:p/>
          </p:txBody>
        </p:sp>
        <p:sp>
          <p:nvSpPr>
            <p:cNvPr id="25" name="object 25" descr=""/>
            <p:cNvSpPr/>
            <p:nvPr/>
          </p:nvSpPr>
          <p:spPr>
            <a:xfrm>
              <a:off x="4858015" y="3504277"/>
              <a:ext cx="80645" cy="89535"/>
            </a:xfrm>
            <a:custGeom>
              <a:avLst/>
              <a:gdLst/>
              <a:ahLst/>
              <a:cxnLst/>
              <a:rect l="l" t="t" r="r" b="b"/>
              <a:pathLst>
                <a:path w="80645" h="89535">
                  <a:moveTo>
                    <a:pt x="80266" y="0"/>
                  </a:moveTo>
                  <a:lnTo>
                    <a:pt x="0" y="0"/>
                  </a:lnTo>
                  <a:lnTo>
                    <a:pt x="40133" y="89492"/>
                  </a:lnTo>
                  <a:lnTo>
                    <a:pt x="80266" y="0"/>
                  </a:lnTo>
                  <a:close/>
                </a:path>
              </a:pathLst>
            </a:custGeom>
            <a:solidFill>
              <a:srgbClr val="000000"/>
            </a:solidFill>
          </p:spPr>
          <p:txBody>
            <a:bodyPr wrap="square" lIns="0" tIns="0" rIns="0" bIns="0" rtlCol="0"/>
            <a:lstStyle/>
            <a:p/>
          </p:txBody>
        </p:sp>
        <p:sp>
          <p:nvSpPr>
            <p:cNvPr id="26" name="object 26" descr=""/>
            <p:cNvSpPr/>
            <p:nvPr/>
          </p:nvSpPr>
          <p:spPr>
            <a:xfrm>
              <a:off x="4898148" y="4350242"/>
              <a:ext cx="0" cy="132715"/>
            </a:xfrm>
            <a:custGeom>
              <a:avLst/>
              <a:gdLst/>
              <a:ahLst/>
              <a:cxnLst/>
              <a:rect l="l" t="t" r="r" b="b"/>
              <a:pathLst>
                <a:path w="0" h="132714">
                  <a:moveTo>
                    <a:pt x="0" y="0"/>
                  </a:moveTo>
                  <a:lnTo>
                    <a:pt x="0" y="132401"/>
                  </a:lnTo>
                </a:path>
              </a:pathLst>
            </a:custGeom>
            <a:ln w="3489">
              <a:solidFill>
                <a:srgbClr val="000000"/>
              </a:solidFill>
            </a:ln>
          </p:spPr>
          <p:txBody>
            <a:bodyPr wrap="square" lIns="0" tIns="0" rIns="0" bIns="0" rtlCol="0"/>
            <a:lstStyle/>
            <a:p/>
          </p:txBody>
        </p:sp>
        <p:sp>
          <p:nvSpPr>
            <p:cNvPr id="27" name="object 27" descr=""/>
            <p:cNvSpPr/>
            <p:nvPr/>
          </p:nvSpPr>
          <p:spPr>
            <a:xfrm>
              <a:off x="4858015" y="4475186"/>
              <a:ext cx="80645" cy="89535"/>
            </a:xfrm>
            <a:custGeom>
              <a:avLst/>
              <a:gdLst/>
              <a:ahLst/>
              <a:cxnLst/>
              <a:rect l="l" t="t" r="r" b="b"/>
              <a:pathLst>
                <a:path w="80645" h="89535">
                  <a:moveTo>
                    <a:pt x="80266" y="0"/>
                  </a:moveTo>
                  <a:lnTo>
                    <a:pt x="0" y="0"/>
                  </a:lnTo>
                  <a:lnTo>
                    <a:pt x="40133" y="89492"/>
                  </a:lnTo>
                  <a:lnTo>
                    <a:pt x="80266" y="0"/>
                  </a:lnTo>
                  <a:close/>
                </a:path>
              </a:pathLst>
            </a:custGeom>
            <a:solidFill>
              <a:srgbClr val="000000"/>
            </a:solidFill>
          </p:spPr>
          <p:txBody>
            <a:bodyPr wrap="square" lIns="0" tIns="0" rIns="0" bIns="0" rtlCol="0"/>
            <a:lstStyle/>
            <a:p/>
          </p:txBody>
        </p:sp>
        <p:sp>
          <p:nvSpPr>
            <p:cNvPr id="28" name="object 28" descr=""/>
            <p:cNvSpPr/>
            <p:nvPr/>
          </p:nvSpPr>
          <p:spPr>
            <a:xfrm>
              <a:off x="4898148" y="5177509"/>
              <a:ext cx="0" cy="224790"/>
            </a:xfrm>
            <a:custGeom>
              <a:avLst/>
              <a:gdLst/>
              <a:ahLst/>
              <a:cxnLst/>
              <a:rect l="l" t="t" r="r" b="b"/>
              <a:pathLst>
                <a:path w="0" h="224789">
                  <a:moveTo>
                    <a:pt x="0" y="0"/>
                  </a:moveTo>
                  <a:lnTo>
                    <a:pt x="0" y="224272"/>
                  </a:lnTo>
                </a:path>
              </a:pathLst>
            </a:custGeom>
            <a:ln w="3489">
              <a:solidFill>
                <a:srgbClr val="000000"/>
              </a:solidFill>
            </a:ln>
          </p:spPr>
          <p:txBody>
            <a:bodyPr wrap="square" lIns="0" tIns="0" rIns="0" bIns="0" rtlCol="0"/>
            <a:lstStyle/>
            <a:p/>
          </p:txBody>
        </p:sp>
        <p:sp>
          <p:nvSpPr>
            <p:cNvPr id="29" name="object 29" descr=""/>
            <p:cNvSpPr/>
            <p:nvPr/>
          </p:nvSpPr>
          <p:spPr>
            <a:xfrm>
              <a:off x="4858015" y="5394323"/>
              <a:ext cx="80645" cy="89535"/>
            </a:xfrm>
            <a:custGeom>
              <a:avLst/>
              <a:gdLst/>
              <a:ahLst/>
              <a:cxnLst/>
              <a:rect l="l" t="t" r="r" b="b"/>
              <a:pathLst>
                <a:path w="80645" h="89535">
                  <a:moveTo>
                    <a:pt x="80266" y="0"/>
                  </a:moveTo>
                  <a:lnTo>
                    <a:pt x="0" y="0"/>
                  </a:lnTo>
                  <a:lnTo>
                    <a:pt x="40133" y="89492"/>
                  </a:lnTo>
                  <a:lnTo>
                    <a:pt x="80266" y="0"/>
                  </a:lnTo>
                  <a:close/>
                </a:path>
              </a:pathLst>
            </a:custGeom>
            <a:solidFill>
              <a:srgbClr val="000000"/>
            </a:solidFill>
          </p:spPr>
          <p:txBody>
            <a:bodyPr wrap="square" lIns="0" tIns="0" rIns="0" bIns="0" rtlCol="0"/>
            <a:lstStyle/>
            <a:p/>
          </p:txBody>
        </p:sp>
        <p:sp>
          <p:nvSpPr>
            <p:cNvPr id="30" name="object 30" descr=""/>
            <p:cNvSpPr/>
            <p:nvPr/>
          </p:nvSpPr>
          <p:spPr>
            <a:xfrm>
              <a:off x="6000649" y="3971952"/>
              <a:ext cx="580390" cy="9525"/>
            </a:xfrm>
            <a:custGeom>
              <a:avLst/>
              <a:gdLst/>
              <a:ahLst/>
              <a:cxnLst/>
              <a:rect l="l" t="t" r="r" b="b"/>
              <a:pathLst>
                <a:path w="580390" h="9525">
                  <a:moveTo>
                    <a:pt x="0" y="0"/>
                  </a:moveTo>
                  <a:lnTo>
                    <a:pt x="580186" y="8970"/>
                  </a:lnTo>
                </a:path>
              </a:pathLst>
            </a:custGeom>
            <a:ln w="3175">
              <a:solidFill>
                <a:srgbClr val="000000"/>
              </a:solidFill>
            </a:ln>
          </p:spPr>
          <p:txBody>
            <a:bodyPr wrap="square" lIns="0" tIns="0" rIns="0" bIns="0" rtlCol="0"/>
            <a:lstStyle/>
            <a:p/>
          </p:txBody>
        </p:sp>
        <p:sp>
          <p:nvSpPr>
            <p:cNvPr id="31" name="object 31" descr=""/>
            <p:cNvSpPr/>
            <p:nvPr/>
          </p:nvSpPr>
          <p:spPr>
            <a:xfrm>
              <a:off x="6569930" y="3950984"/>
              <a:ext cx="121285" cy="59690"/>
            </a:xfrm>
            <a:custGeom>
              <a:avLst/>
              <a:gdLst/>
              <a:ahLst/>
              <a:cxnLst/>
              <a:rect l="l" t="t" r="r" b="b"/>
              <a:pathLst>
                <a:path w="121284" h="59689">
                  <a:moveTo>
                    <a:pt x="1599" y="0"/>
                  </a:moveTo>
                  <a:lnTo>
                    <a:pt x="0" y="59553"/>
                  </a:lnTo>
                  <a:lnTo>
                    <a:pt x="121126" y="31668"/>
                  </a:lnTo>
                  <a:lnTo>
                    <a:pt x="1599" y="0"/>
                  </a:lnTo>
                  <a:close/>
                </a:path>
              </a:pathLst>
            </a:custGeom>
            <a:solidFill>
              <a:srgbClr val="000000"/>
            </a:solidFill>
          </p:spPr>
          <p:txBody>
            <a:bodyPr wrap="square" lIns="0" tIns="0" rIns="0" bIns="0" rtlCol="0"/>
            <a:lstStyle/>
            <a:p/>
          </p:txBody>
        </p:sp>
      </p:grpSp>
      <p:grpSp>
        <p:nvGrpSpPr>
          <p:cNvPr id="32" name="object 32" descr=""/>
          <p:cNvGrpSpPr/>
          <p:nvPr/>
        </p:nvGrpSpPr>
        <p:grpSpPr>
          <a:xfrm>
            <a:off x="4777749" y="1363046"/>
            <a:ext cx="1707514" cy="1302385"/>
            <a:chOff x="4777749" y="1363046"/>
            <a:chExt cx="1707514" cy="1302385"/>
          </a:xfrm>
        </p:grpSpPr>
        <p:sp>
          <p:nvSpPr>
            <p:cNvPr id="33" name="object 33" descr=""/>
            <p:cNvSpPr/>
            <p:nvPr/>
          </p:nvSpPr>
          <p:spPr>
            <a:xfrm>
              <a:off x="4898148" y="1363046"/>
              <a:ext cx="0" cy="209550"/>
            </a:xfrm>
            <a:custGeom>
              <a:avLst/>
              <a:gdLst/>
              <a:ahLst/>
              <a:cxnLst/>
              <a:rect l="l" t="t" r="r" b="b"/>
              <a:pathLst>
                <a:path w="0" h="209550">
                  <a:moveTo>
                    <a:pt x="0" y="0"/>
                  </a:moveTo>
                  <a:lnTo>
                    <a:pt x="0" y="209032"/>
                  </a:lnTo>
                </a:path>
              </a:pathLst>
            </a:custGeom>
            <a:ln w="3489">
              <a:solidFill>
                <a:srgbClr val="000000"/>
              </a:solidFill>
            </a:ln>
          </p:spPr>
          <p:txBody>
            <a:bodyPr wrap="square" lIns="0" tIns="0" rIns="0" bIns="0" rtlCol="0"/>
            <a:lstStyle/>
            <a:p/>
          </p:txBody>
        </p:sp>
        <p:sp>
          <p:nvSpPr>
            <p:cNvPr id="34" name="object 34" descr=""/>
            <p:cNvSpPr/>
            <p:nvPr/>
          </p:nvSpPr>
          <p:spPr>
            <a:xfrm>
              <a:off x="4858015" y="1564621"/>
              <a:ext cx="80645" cy="89535"/>
            </a:xfrm>
            <a:custGeom>
              <a:avLst/>
              <a:gdLst/>
              <a:ahLst/>
              <a:cxnLst/>
              <a:rect l="l" t="t" r="r" b="b"/>
              <a:pathLst>
                <a:path w="80645" h="89535">
                  <a:moveTo>
                    <a:pt x="80266" y="0"/>
                  </a:moveTo>
                  <a:lnTo>
                    <a:pt x="0" y="0"/>
                  </a:lnTo>
                  <a:lnTo>
                    <a:pt x="40133" y="89492"/>
                  </a:lnTo>
                  <a:lnTo>
                    <a:pt x="80266" y="0"/>
                  </a:lnTo>
                  <a:close/>
                </a:path>
              </a:pathLst>
            </a:custGeom>
            <a:solidFill>
              <a:srgbClr val="000000"/>
            </a:solidFill>
          </p:spPr>
          <p:txBody>
            <a:bodyPr wrap="square" lIns="0" tIns="0" rIns="0" bIns="0" rtlCol="0"/>
            <a:lstStyle/>
            <a:p/>
          </p:txBody>
        </p:sp>
        <p:sp>
          <p:nvSpPr>
            <p:cNvPr id="35" name="object 35" descr=""/>
            <p:cNvSpPr/>
            <p:nvPr/>
          </p:nvSpPr>
          <p:spPr>
            <a:xfrm>
              <a:off x="4898148" y="2410694"/>
              <a:ext cx="5080" cy="172720"/>
            </a:xfrm>
            <a:custGeom>
              <a:avLst/>
              <a:gdLst/>
              <a:ahLst/>
              <a:cxnLst/>
              <a:rect l="l" t="t" r="r" b="b"/>
              <a:pathLst>
                <a:path w="5079" h="172719">
                  <a:moveTo>
                    <a:pt x="0" y="0"/>
                  </a:moveTo>
                  <a:lnTo>
                    <a:pt x="4653" y="172500"/>
                  </a:lnTo>
                </a:path>
              </a:pathLst>
            </a:custGeom>
            <a:ln w="3489">
              <a:solidFill>
                <a:srgbClr val="000000"/>
              </a:solidFill>
            </a:ln>
          </p:spPr>
          <p:txBody>
            <a:bodyPr wrap="square" lIns="0" tIns="0" rIns="0" bIns="0" rtlCol="0"/>
            <a:lstStyle/>
            <a:p/>
          </p:txBody>
        </p:sp>
        <p:sp>
          <p:nvSpPr>
            <p:cNvPr id="36" name="object 36" descr=""/>
            <p:cNvSpPr/>
            <p:nvPr/>
          </p:nvSpPr>
          <p:spPr>
            <a:xfrm>
              <a:off x="4862377" y="2575088"/>
              <a:ext cx="80645" cy="90170"/>
            </a:xfrm>
            <a:custGeom>
              <a:avLst/>
              <a:gdLst/>
              <a:ahLst/>
              <a:cxnLst/>
              <a:rect l="l" t="t" r="r" b="b"/>
              <a:pathLst>
                <a:path w="80645" h="90169">
                  <a:moveTo>
                    <a:pt x="80266" y="0"/>
                  </a:moveTo>
                  <a:lnTo>
                    <a:pt x="0" y="1188"/>
                  </a:lnTo>
                  <a:lnTo>
                    <a:pt x="42605" y="90141"/>
                  </a:lnTo>
                  <a:lnTo>
                    <a:pt x="80266" y="0"/>
                  </a:lnTo>
                  <a:close/>
                </a:path>
              </a:pathLst>
            </a:custGeom>
            <a:solidFill>
              <a:srgbClr val="000000"/>
            </a:solidFill>
          </p:spPr>
          <p:txBody>
            <a:bodyPr wrap="square" lIns="0" tIns="0" rIns="0" bIns="0" rtlCol="0"/>
            <a:lstStyle/>
            <a:p/>
          </p:txBody>
        </p:sp>
        <p:sp>
          <p:nvSpPr>
            <p:cNvPr id="37" name="object 37" descr=""/>
            <p:cNvSpPr/>
            <p:nvPr/>
          </p:nvSpPr>
          <p:spPr>
            <a:xfrm>
              <a:off x="6000649" y="2032404"/>
              <a:ext cx="374015" cy="3810"/>
            </a:xfrm>
            <a:custGeom>
              <a:avLst/>
              <a:gdLst/>
              <a:ahLst/>
              <a:cxnLst/>
              <a:rect l="l" t="t" r="r" b="b"/>
              <a:pathLst>
                <a:path w="374014" h="3810">
                  <a:moveTo>
                    <a:pt x="0" y="0"/>
                  </a:moveTo>
                  <a:lnTo>
                    <a:pt x="373995" y="3674"/>
                  </a:lnTo>
                </a:path>
              </a:pathLst>
            </a:custGeom>
            <a:ln w="3175">
              <a:solidFill>
                <a:srgbClr val="000000"/>
              </a:solidFill>
            </a:ln>
          </p:spPr>
          <p:txBody>
            <a:bodyPr wrap="square" lIns="0" tIns="0" rIns="0" bIns="0" rtlCol="0"/>
            <a:lstStyle/>
            <a:p/>
          </p:txBody>
        </p:sp>
        <p:sp>
          <p:nvSpPr>
            <p:cNvPr id="38" name="object 38" descr=""/>
            <p:cNvSpPr/>
            <p:nvPr/>
          </p:nvSpPr>
          <p:spPr>
            <a:xfrm>
              <a:off x="4777740" y="1471129"/>
              <a:ext cx="1707514" cy="594995"/>
            </a:xfrm>
            <a:custGeom>
              <a:avLst/>
              <a:gdLst/>
              <a:ahLst/>
              <a:cxnLst/>
              <a:rect l="l" t="t" r="r" b="b"/>
              <a:pathLst>
                <a:path w="1707514" h="594994">
                  <a:moveTo>
                    <a:pt x="120396" y="29832"/>
                  </a:moveTo>
                  <a:lnTo>
                    <a:pt x="0" y="0"/>
                  </a:lnTo>
                  <a:lnTo>
                    <a:pt x="0" y="59664"/>
                  </a:lnTo>
                  <a:lnTo>
                    <a:pt x="120396" y="29832"/>
                  </a:lnTo>
                  <a:close/>
                </a:path>
                <a:path w="1707514" h="594994">
                  <a:moveTo>
                    <a:pt x="1707261" y="566039"/>
                  </a:moveTo>
                  <a:lnTo>
                    <a:pt x="1587449" y="535012"/>
                  </a:lnTo>
                  <a:lnTo>
                    <a:pt x="1586433" y="594677"/>
                  </a:lnTo>
                  <a:lnTo>
                    <a:pt x="1707261" y="566039"/>
                  </a:lnTo>
                  <a:close/>
                </a:path>
              </a:pathLst>
            </a:custGeom>
            <a:solidFill>
              <a:srgbClr val="000000"/>
            </a:solidFill>
          </p:spPr>
          <p:txBody>
            <a:bodyPr wrap="square" lIns="0" tIns="0" rIns="0" bIns="0" rtlCol="0"/>
            <a:lstStyle/>
            <a:p/>
          </p:txBody>
        </p:sp>
      </p:grpSp>
      <p:sp>
        <p:nvSpPr>
          <p:cNvPr id="39" name="object 39" descr=""/>
          <p:cNvSpPr txBox="1"/>
          <p:nvPr/>
        </p:nvSpPr>
        <p:spPr>
          <a:xfrm>
            <a:off x="7977452" y="1937342"/>
            <a:ext cx="374650" cy="181610"/>
          </a:xfrm>
          <a:prstGeom prst="rect">
            <a:avLst/>
          </a:prstGeom>
        </p:spPr>
        <p:txBody>
          <a:bodyPr wrap="square" lIns="0" tIns="15240" rIns="0" bIns="0" rtlCol="0" vert="horz">
            <a:spAutoFit/>
          </a:bodyPr>
          <a:lstStyle/>
          <a:p>
            <a:pPr marL="12700">
              <a:lnSpc>
                <a:spcPct val="100000"/>
              </a:lnSpc>
              <a:spcBef>
                <a:spcPts val="120"/>
              </a:spcBef>
            </a:pPr>
            <a:r>
              <a:rPr dirty="0" sz="1000" spc="370">
                <a:latin typeface="宋体"/>
                <a:cs typeface="宋体"/>
              </a:rPr>
              <a:t>结</a:t>
            </a:r>
            <a:r>
              <a:rPr dirty="0" sz="1000" spc="320">
                <a:latin typeface="宋体"/>
                <a:cs typeface="宋体"/>
              </a:rPr>
              <a:t>束</a:t>
            </a:r>
            <a:endParaRPr sz="1000">
              <a:latin typeface="宋体"/>
              <a:cs typeface="宋体"/>
            </a:endParaRPr>
          </a:p>
        </p:txBody>
      </p:sp>
      <p:grpSp>
        <p:nvGrpSpPr>
          <p:cNvPr id="40" name="object 40" descr=""/>
          <p:cNvGrpSpPr/>
          <p:nvPr/>
        </p:nvGrpSpPr>
        <p:grpSpPr>
          <a:xfrm>
            <a:off x="7309342" y="2007329"/>
            <a:ext cx="412750" cy="59690"/>
            <a:chOff x="7309342" y="2007329"/>
            <a:chExt cx="412750" cy="59690"/>
          </a:xfrm>
        </p:grpSpPr>
        <p:sp>
          <p:nvSpPr>
            <p:cNvPr id="41" name="object 41" descr=""/>
            <p:cNvSpPr/>
            <p:nvPr/>
          </p:nvSpPr>
          <p:spPr>
            <a:xfrm>
              <a:off x="7309342" y="2037159"/>
              <a:ext cx="302260" cy="0"/>
            </a:xfrm>
            <a:custGeom>
              <a:avLst/>
              <a:gdLst/>
              <a:ahLst/>
              <a:cxnLst/>
              <a:rect l="l" t="t" r="r" b="b"/>
              <a:pathLst>
                <a:path w="302259" h="0">
                  <a:moveTo>
                    <a:pt x="0" y="0"/>
                  </a:moveTo>
                  <a:lnTo>
                    <a:pt x="301871" y="0"/>
                  </a:lnTo>
                </a:path>
              </a:pathLst>
            </a:custGeom>
            <a:ln w="3175">
              <a:solidFill>
                <a:srgbClr val="000000"/>
              </a:solidFill>
            </a:ln>
          </p:spPr>
          <p:txBody>
            <a:bodyPr wrap="square" lIns="0" tIns="0" rIns="0" bIns="0" rtlCol="0"/>
            <a:lstStyle/>
            <a:p/>
          </p:txBody>
        </p:sp>
        <p:sp>
          <p:nvSpPr>
            <p:cNvPr id="42" name="object 42" descr=""/>
            <p:cNvSpPr/>
            <p:nvPr/>
          </p:nvSpPr>
          <p:spPr>
            <a:xfrm>
              <a:off x="7601180" y="2007329"/>
              <a:ext cx="120650" cy="59690"/>
            </a:xfrm>
            <a:custGeom>
              <a:avLst/>
              <a:gdLst/>
              <a:ahLst/>
              <a:cxnLst/>
              <a:rect l="l" t="t" r="r" b="b"/>
              <a:pathLst>
                <a:path w="120650" h="59689">
                  <a:moveTo>
                    <a:pt x="0" y="0"/>
                  </a:moveTo>
                  <a:lnTo>
                    <a:pt x="0" y="59661"/>
                  </a:lnTo>
                  <a:lnTo>
                    <a:pt x="120399" y="29830"/>
                  </a:lnTo>
                  <a:lnTo>
                    <a:pt x="0" y="0"/>
                  </a:lnTo>
                  <a:close/>
                </a:path>
              </a:pathLst>
            </a:custGeom>
            <a:solidFill>
              <a:srgbClr val="000000"/>
            </a:solidFill>
          </p:spPr>
          <p:txBody>
            <a:bodyPr wrap="square" lIns="0" tIns="0" rIns="0" bIns="0" rtlCol="0"/>
            <a:lstStyle/>
            <a:p/>
          </p:txBody>
        </p:sp>
      </p:grpSp>
      <p:sp>
        <p:nvSpPr>
          <p:cNvPr id="43" name="object 43" descr=""/>
          <p:cNvSpPr txBox="1"/>
          <p:nvPr/>
        </p:nvSpPr>
        <p:spPr>
          <a:xfrm>
            <a:off x="6168839" y="3755405"/>
            <a:ext cx="151765" cy="181610"/>
          </a:xfrm>
          <a:prstGeom prst="rect">
            <a:avLst/>
          </a:prstGeom>
        </p:spPr>
        <p:txBody>
          <a:bodyPr wrap="square" lIns="0" tIns="15240" rIns="0" bIns="0" rtlCol="0" vert="horz">
            <a:spAutoFit/>
          </a:bodyPr>
          <a:lstStyle/>
          <a:p>
            <a:pPr marL="12700">
              <a:lnSpc>
                <a:spcPct val="100000"/>
              </a:lnSpc>
              <a:spcBef>
                <a:spcPts val="120"/>
              </a:spcBef>
            </a:pPr>
            <a:r>
              <a:rPr dirty="0" sz="1000" spc="265">
                <a:latin typeface="Times New Roman"/>
                <a:cs typeface="Times New Roman"/>
              </a:rPr>
              <a:t>Y</a:t>
            </a:r>
            <a:endParaRPr sz="1000">
              <a:latin typeface="Times New Roman"/>
              <a:cs typeface="Times New Roman"/>
            </a:endParaRPr>
          </a:p>
        </p:txBody>
      </p:sp>
      <p:sp>
        <p:nvSpPr>
          <p:cNvPr id="44" name="object 44" descr=""/>
          <p:cNvSpPr txBox="1"/>
          <p:nvPr/>
        </p:nvSpPr>
        <p:spPr>
          <a:xfrm>
            <a:off x="4177155" y="4332352"/>
            <a:ext cx="1421765" cy="698500"/>
          </a:xfrm>
          <a:prstGeom prst="rect">
            <a:avLst/>
          </a:prstGeom>
        </p:spPr>
        <p:txBody>
          <a:bodyPr wrap="square" lIns="0" tIns="15240" rIns="0" bIns="0" rtlCol="0" vert="horz">
            <a:spAutoFit/>
          </a:bodyPr>
          <a:lstStyle/>
          <a:p>
            <a:pPr marL="932180">
              <a:lnSpc>
                <a:spcPct val="100000"/>
              </a:lnSpc>
              <a:spcBef>
                <a:spcPts val="120"/>
              </a:spcBef>
            </a:pPr>
            <a:r>
              <a:rPr dirty="0" sz="1000" spc="265">
                <a:latin typeface="Times New Roman"/>
                <a:cs typeface="Times New Roman"/>
              </a:rPr>
              <a:t>N</a:t>
            </a:r>
            <a:endParaRPr sz="1000">
              <a:latin typeface="Times New Roman"/>
              <a:cs typeface="Times New Roman"/>
            </a:endParaRPr>
          </a:p>
          <a:p>
            <a:pPr>
              <a:lnSpc>
                <a:spcPct val="100000"/>
              </a:lnSpc>
            </a:pPr>
            <a:endParaRPr sz="1250">
              <a:latin typeface="Times New Roman"/>
              <a:cs typeface="Times New Roman"/>
            </a:endParaRPr>
          </a:p>
          <a:p>
            <a:pPr marL="622935" marR="5080" indent="-610870">
              <a:lnSpc>
                <a:spcPct val="109600"/>
              </a:lnSpc>
            </a:pPr>
            <a:r>
              <a:rPr dirty="0" sz="1000" spc="370">
                <a:latin typeface="宋体"/>
                <a:cs typeface="宋体"/>
              </a:rPr>
              <a:t>判</a:t>
            </a:r>
            <a:r>
              <a:rPr dirty="0" sz="1000" spc="370">
                <a:latin typeface="宋体"/>
                <a:cs typeface="宋体"/>
              </a:rPr>
              <a:t>断</a:t>
            </a:r>
            <a:r>
              <a:rPr dirty="0" sz="1000" spc="370">
                <a:latin typeface="宋体"/>
                <a:cs typeface="宋体"/>
              </a:rPr>
              <a:t>候</a:t>
            </a:r>
            <a:r>
              <a:rPr dirty="0" sz="1000" spc="370">
                <a:latin typeface="宋体"/>
                <a:cs typeface="宋体"/>
              </a:rPr>
              <a:t>选</a:t>
            </a:r>
            <a:r>
              <a:rPr dirty="0" sz="1000" spc="370">
                <a:latin typeface="宋体"/>
                <a:cs typeface="宋体"/>
              </a:rPr>
              <a:t>解</a:t>
            </a:r>
            <a:r>
              <a:rPr dirty="0" sz="1000" spc="370">
                <a:latin typeface="宋体"/>
                <a:cs typeface="宋体"/>
              </a:rPr>
              <a:t>禁</a:t>
            </a:r>
            <a:r>
              <a:rPr dirty="0" sz="1000" spc="370">
                <a:latin typeface="宋体"/>
                <a:cs typeface="宋体"/>
              </a:rPr>
              <a:t>忌</a:t>
            </a:r>
            <a:r>
              <a:rPr dirty="0" sz="1000" spc="320">
                <a:latin typeface="宋体"/>
                <a:cs typeface="宋体"/>
              </a:rPr>
              <a:t>属</a:t>
            </a:r>
            <a:r>
              <a:rPr dirty="0" sz="1000" spc="320">
                <a:latin typeface="宋体"/>
                <a:cs typeface="宋体"/>
              </a:rPr>
              <a:t>性</a:t>
            </a:r>
            <a:endParaRPr sz="1000">
              <a:latin typeface="宋体"/>
              <a:cs typeface="宋体"/>
            </a:endParaRPr>
          </a:p>
        </p:txBody>
      </p:sp>
      <p:sp>
        <p:nvSpPr>
          <p:cNvPr id="45" name="object 45" descr=""/>
          <p:cNvSpPr/>
          <p:nvPr/>
        </p:nvSpPr>
        <p:spPr>
          <a:xfrm>
            <a:off x="2775346" y="1500960"/>
            <a:ext cx="5152390" cy="5055235"/>
          </a:xfrm>
          <a:custGeom>
            <a:avLst/>
            <a:gdLst/>
            <a:ahLst/>
            <a:cxnLst/>
            <a:rect l="l" t="t" r="r" b="b"/>
            <a:pathLst>
              <a:path w="5152390" h="5055234">
                <a:moveTo>
                  <a:pt x="5152280" y="2803346"/>
                </a:moveTo>
                <a:lnTo>
                  <a:pt x="5152280" y="5055211"/>
                </a:lnTo>
                <a:lnTo>
                  <a:pt x="0" y="5055211"/>
                </a:lnTo>
                <a:lnTo>
                  <a:pt x="0" y="0"/>
                </a:lnTo>
                <a:lnTo>
                  <a:pt x="2012436" y="0"/>
                </a:lnTo>
              </a:path>
            </a:pathLst>
          </a:custGeom>
          <a:ln w="3175">
            <a:solidFill>
              <a:srgbClr val="000000"/>
            </a:solidFill>
          </a:ln>
        </p:spPr>
        <p:txBody>
          <a:bodyPr wrap="square" lIns="0" tIns="0" rIns="0" bIns="0" rtlCol="0"/>
          <a:lstStyle/>
          <a:p/>
        </p:txBody>
      </p:sp>
      <p:grpSp>
        <p:nvGrpSpPr>
          <p:cNvPr id="46" name="object 46" descr=""/>
          <p:cNvGrpSpPr/>
          <p:nvPr/>
        </p:nvGrpSpPr>
        <p:grpSpPr>
          <a:xfrm>
            <a:off x="2775346" y="5760400"/>
            <a:ext cx="721360" cy="59690"/>
            <a:chOff x="2775346" y="5760400"/>
            <a:chExt cx="721360" cy="59690"/>
          </a:xfrm>
        </p:grpSpPr>
        <p:sp>
          <p:nvSpPr>
            <p:cNvPr id="47" name="object 47" descr=""/>
            <p:cNvSpPr/>
            <p:nvPr/>
          </p:nvSpPr>
          <p:spPr>
            <a:xfrm>
              <a:off x="2885714" y="5790231"/>
              <a:ext cx="611505" cy="0"/>
            </a:xfrm>
            <a:custGeom>
              <a:avLst/>
              <a:gdLst/>
              <a:ahLst/>
              <a:cxnLst/>
              <a:rect l="l" t="t" r="r" b="b"/>
              <a:pathLst>
                <a:path w="611504" h="0">
                  <a:moveTo>
                    <a:pt x="610955" y="0"/>
                  </a:moveTo>
                  <a:lnTo>
                    <a:pt x="0" y="0"/>
                  </a:lnTo>
                </a:path>
              </a:pathLst>
            </a:custGeom>
            <a:ln w="3175">
              <a:solidFill>
                <a:srgbClr val="000000"/>
              </a:solidFill>
            </a:ln>
          </p:spPr>
          <p:txBody>
            <a:bodyPr wrap="square" lIns="0" tIns="0" rIns="0" bIns="0" rtlCol="0"/>
            <a:lstStyle/>
            <a:p/>
          </p:txBody>
        </p:sp>
        <p:sp>
          <p:nvSpPr>
            <p:cNvPr id="48" name="object 48" descr=""/>
            <p:cNvSpPr/>
            <p:nvPr/>
          </p:nvSpPr>
          <p:spPr>
            <a:xfrm>
              <a:off x="2775346" y="5760400"/>
              <a:ext cx="120650" cy="59690"/>
            </a:xfrm>
            <a:custGeom>
              <a:avLst/>
              <a:gdLst/>
              <a:ahLst/>
              <a:cxnLst/>
              <a:rect l="l" t="t" r="r" b="b"/>
              <a:pathLst>
                <a:path w="120650" h="59689">
                  <a:moveTo>
                    <a:pt x="120401" y="0"/>
                  </a:moveTo>
                  <a:lnTo>
                    <a:pt x="0" y="29830"/>
                  </a:lnTo>
                  <a:lnTo>
                    <a:pt x="120401" y="59661"/>
                  </a:lnTo>
                  <a:lnTo>
                    <a:pt x="120401" y="0"/>
                  </a:lnTo>
                  <a:close/>
                </a:path>
              </a:pathLst>
            </a:custGeom>
            <a:solidFill>
              <a:srgbClr val="000000"/>
            </a:solidFill>
          </p:spPr>
          <p:txBody>
            <a:bodyPr wrap="square" lIns="0" tIns="0" rIns="0" bIns="0" rtlCol="0"/>
            <a:lstStyle/>
            <a:p/>
          </p:txBody>
        </p:sp>
      </p:grpSp>
      <p:sp>
        <p:nvSpPr>
          <p:cNvPr id="49" name="object 49" descr=""/>
          <p:cNvSpPr txBox="1"/>
          <p:nvPr/>
        </p:nvSpPr>
        <p:spPr>
          <a:xfrm>
            <a:off x="635000" y="634110"/>
            <a:ext cx="1402080" cy="574040"/>
          </a:xfrm>
          <a:prstGeom prst="rect">
            <a:avLst/>
          </a:prstGeom>
        </p:spPr>
        <p:txBody>
          <a:bodyPr wrap="square" lIns="0" tIns="12700" rIns="0" bIns="0" rtlCol="0" vert="horz">
            <a:spAutoFit/>
          </a:bodyPr>
          <a:lstStyle/>
          <a:p>
            <a:pPr marL="12700">
              <a:lnSpc>
                <a:spcPct val="100000"/>
              </a:lnSpc>
              <a:spcBef>
                <a:spcPts val="100"/>
              </a:spcBef>
            </a:pPr>
            <a:r>
              <a:rPr dirty="0" sz="3600" spc="-35" b="1">
                <a:solidFill>
                  <a:srgbClr val="FF0000"/>
                </a:solidFill>
                <a:latin typeface="宋体"/>
                <a:cs typeface="宋体"/>
              </a:rPr>
              <a:t>流</a:t>
            </a:r>
            <a:r>
              <a:rPr dirty="0" sz="3600" spc="-35" b="1">
                <a:solidFill>
                  <a:srgbClr val="FF0000"/>
                </a:solidFill>
                <a:latin typeface="宋体"/>
                <a:cs typeface="宋体"/>
              </a:rPr>
              <a:t>程</a:t>
            </a:r>
            <a:r>
              <a:rPr dirty="0" sz="3600" spc="-50" b="1">
                <a:solidFill>
                  <a:srgbClr val="FF0000"/>
                </a:solidFill>
                <a:latin typeface="宋体"/>
                <a:cs typeface="宋体"/>
              </a:rPr>
              <a:t>图</a:t>
            </a:r>
            <a:endParaRPr sz="3600">
              <a:latin typeface="宋体"/>
              <a:cs typeface="宋体"/>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978532"/>
            <a:ext cx="4023995" cy="452120"/>
          </a:xfrm>
          <a:prstGeom prst="rect">
            <a:avLst/>
          </a:prstGeom>
        </p:spPr>
        <p:txBody>
          <a:bodyPr wrap="square" lIns="0" tIns="12065" rIns="0" bIns="0" rtlCol="0" vert="horz">
            <a:spAutoFit/>
          </a:bodyPr>
          <a:lstStyle/>
          <a:p>
            <a:pPr marL="457200" indent="-445134">
              <a:lnSpc>
                <a:spcPct val="100000"/>
              </a:lnSpc>
              <a:spcBef>
                <a:spcPts val="9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p:txBody>
      </p:sp>
      <p:sp>
        <p:nvSpPr>
          <p:cNvPr id="3" name="object 3" descr=""/>
          <p:cNvSpPr txBox="1"/>
          <p:nvPr/>
        </p:nvSpPr>
        <p:spPr>
          <a:xfrm>
            <a:off x="729081" y="4646962"/>
            <a:ext cx="8896350" cy="1069975"/>
          </a:xfrm>
          <a:prstGeom prst="rect">
            <a:avLst/>
          </a:prstGeom>
        </p:spPr>
        <p:txBody>
          <a:bodyPr wrap="square" lIns="0" tIns="17780" rIns="0" bIns="0" rtlCol="0" vert="horz">
            <a:spAutoFit/>
          </a:bodyPr>
          <a:lstStyle/>
          <a:p>
            <a:pPr marL="89535" marR="30480" indent="-52069">
              <a:lnSpc>
                <a:spcPct val="118100"/>
              </a:lnSpc>
              <a:spcBef>
                <a:spcPts val="140"/>
              </a:spcBef>
            </a:pPr>
            <a:r>
              <a:rPr dirty="0" sz="2800" spc="-30" b="1">
                <a:latin typeface="宋体"/>
                <a:cs typeface="宋体"/>
              </a:rPr>
              <a:t>初</a:t>
            </a:r>
            <a:r>
              <a:rPr dirty="0" sz="2800" spc="-30" b="1">
                <a:latin typeface="宋体"/>
                <a:cs typeface="宋体"/>
              </a:rPr>
              <a:t>始</a:t>
            </a:r>
            <a:r>
              <a:rPr dirty="0" sz="2800" spc="-25" b="1">
                <a:latin typeface="宋体"/>
                <a:cs typeface="宋体"/>
              </a:rPr>
              <a:t>解</a:t>
            </a:r>
            <a:r>
              <a:rPr dirty="0" sz="2950" spc="-40" b="1" i="1">
                <a:latin typeface="宋体"/>
                <a:cs typeface="宋体"/>
              </a:rPr>
              <a:t>x</a:t>
            </a:r>
            <a:r>
              <a:rPr dirty="0" baseline="25525" sz="2775" spc="-60" b="1">
                <a:latin typeface="宋体"/>
                <a:cs typeface="宋体"/>
              </a:rPr>
              <a:t>0</a:t>
            </a:r>
            <a:r>
              <a:rPr dirty="0" sz="2800" spc="-40" b="1">
                <a:latin typeface="宋体"/>
                <a:cs typeface="宋体"/>
              </a:rPr>
              <a:t>=(</a:t>
            </a:r>
            <a:r>
              <a:rPr dirty="0" sz="2950" spc="-40" b="1" i="1">
                <a:latin typeface="宋体"/>
                <a:cs typeface="宋体"/>
              </a:rPr>
              <a:t>ABCD</a:t>
            </a:r>
            <a:r>
              <a:rPr dirty="0" sz="2800" spc="-40" b="1">
                <a:latin typeface="宋体"/>
                <a:cs typeface="宋体"/>
              </a:rPr>
              <a:t>)，</a:t>
            </a:r>
            <a:r>
              <a:rPr dirty="0" sz="2950" spc="-40" b="1" i="1">
                <a:latin typeface="宋体"/>
                <a:cs typeface="宋体"/>
              </a:rPr>
              <a:t>f</a:t>
            </a:r>
            <a:r>
              <a:rPr dirty="0" sz="2800" spc="-40" b="1">
                <a:latin typeface="宋体"/>
                <a:cs typeface="宋体"/>
              </a:rPr>
              <a:t>(</a:t>
            </a:r>
            <a:r>
              <a:rPr dirty="0" sz="2950" spc="-40" b="1" i="1">
                <a:latin typeface="宋体"/>
                <a:cs typeface="宋体"/>
              </a:rPr>
              <a:t>x</a:t>
            </a:r>
            <a:r>
              <a:rPr dirty="0" baseline="25525" sz="2775" spc="-60" b="1">
                <a:latin typeface="宋体"/>
                <a:cs typeface="宋体"/>
              </a:rPr>
              <a:t>0</a:t>
            </a:r>
            <a:r>
              <a:rPr dirty="0" sz="2800" spc="-40" b="1">
                <a:latin typeface="宋体"/>
                <a:cs typeface="宋体"/>
              </a:rPr>
              <a:t>)=4，</a:t>
            </a:r>
            <a:r>
              <a:rPr dirty="0" sz="2800" spc="-30" b="1">
                <a:latin typeface="宋体"/>
                <a:cs typeface="宋体"/>
              </a:rPr>
              <a:t>邻</a:t>
            </a:r>
            <a:r>
              <a:rPr dirty="0" sz="2800" spc="-30" b="1">
                <a:latin typeface="宋体"/>
                <a:cs typeface="宋体"/>
              </a:rPr>
              <a:t>域</a:t>
            </a:r>
            <a:r>
              <a:rPr dirty="0" sz="2800" spc="-30" b="1">
                <a:latin typeface="宋体"/>
                <a:cs typeface="宋体"/>
              </a:rPr>
              <a:t>映</a:t>
            </a:r>
            <a:r>
              <a:rPr dirty="0" sz="2800" spc="-30" b="1">
                <a:latin typeface="宋体"/>
                <a:cs typeface="宋体"/>
              </a:rPr>
              <a:t>射</a:t>
            </a:r>
            <a:r>
              <a:rPr dirty="0" sz="2800" spc="-30" b="1">
                <a:latin typeface="宋体"/>
                <a:cs typeface="宋体"/>
              </a:rPr>
              <a:t>为</a:t>
            </a:r>
            <a:r>
              <a:rPr dirty="0" sz="2800" spc="-30" b="1">
                <a:latin typeface="宋体"/>
                <a:cs typeface="宋体"/>
              </a:rPr>
              <a:t>两</a:t>
            </a:r>
            <a:r>
              <a:rPr dirty="0" sz="2800" spc="-30" b="1">
                <a:latin typeface="宋体"/>
                <a:cs typeface="宋体"/>
              </a:rPr>
              <a:t>个</a:t>
            </a:r>
            <a:r>
              <a:rPr dirty="0" sz="2800" spc="-30" b="1">
                <a:latin typeface="宋体"/>
                <a:cs typeface="宋体"/>
              </a:rPr>
              <a:t>城</a:t>
            </a:r>
            <a:r>
              <a:rPr dirty="0" sz="2800" spc="-30" b="1">
                <a:latin typeface="宋体"/>
                <a:cs typeface="宋体"/>
              </a:rPr>
              <a:t>市</a:t>
            </a:r>
            <a:r>
              <a:rPr dirty="0" sz="2800" spc="-30" b="1">
                <a:latin typeface="宋体"/>
                <a:cs typeface="宋体"/>
              </a:rPr>
              <a:t>顺</a:t>
            </a:r>
            <a:r>
              <a:rPr dirty="0" sz="2800" spc="-30" b="1">
                <a:latin typeface="宋体"/>
                <a:cs typeface="宋体"/>
              </a:rPr>
              <a:t>序</a:t>
            </a:r>
            <a:r>
              <a:rPr dirty="0" sz="2800" spc="-50" b="1">
                <a:latin typeface="宋体"/>
                <a:cs typeface="宋体"/>
              </a:rPr>
              <a:t>对</a:t>
            </a:r>
            <a:r>
              <a:rPr dirty="0" sz="2800" spc="-25" b="1">
                <a:latin typeface="宋体"/>
                <a:cs typeface="宋体"/>
              </a:rPr>
              <a:t>换</a:t>
            </a:r>
            <a:r>
              <a:rPr dirty="0" sz="2800" spc="-25" b="1">
                <a:latin typeface="宋体"/>
                <a:cs typeface="宋体"/>
              </a:rPr>
              <a:t>的</a:t>
            </a:r>
            <a:r>
              <a:rPr dirty="0" sz="2800" spc="-10" b="1">
                <a:latin typeface="宋体"/>
                <a:cs typeface="宋体"/>
              </a:rPr>
              <a:t>2－opt，</a:t>
            </a:r>
            <a:r>
              <a:rPr dirty="0" sz="2800" spc="-25" b="1">
                <a:latin typeface="宋体"/>
                <a:cs typeface="宋体"/>
              </a:rPr>
              <a:t>始</a:t>
            </a:r>
            <a:r>
              <a:rPr dirty="0" sz="2800" spc="-25" b="1">
                <a:latin typeface="宋体"/>
                <a:cs typeface="宋体"/>
              </a:rPr>
              <a:t>、</a:t>
            </a:r>
            <a:r>
              <a:rPr dirty="0" sz="2800" spc="-25" b="1">
                <a:latin typeface="宋体"/>
                <a:cs typeface="宋体"/>
              </a:rPr>
              <a:t>终</a:t>
            </a:r>
            <a:r>
              <a:rPr dirty="0" sz="2800" spc="-25" b="1">
                <a:latin typeface="宋体"/>
                <a:cs typeface="宋体"/>
              </a:rPr>
              <a:t>点</a:t>
            </a:r>
            <a:r>
              <a:rPr dirty="0" sz="2800" spc="-25" b="1">
                <a:latin typeface="宋体"/>
                <a:cs typeface="宋体"/>
              </a:rPr>
              <a:t>都</a:t>
            </a:r>
            <a:r>
              <a:rPr dirty="0" sz="2800" spc="-20" b="1">
                <a:latin typeface="宋体"/>
                <a:cs typeface="宋体"/>
              </a:rPr>
              <a:t>是</a:t>
            </a:r>
            <a:r>
              <a:rPr dirty="0" sz="2800" b="1">
                <a:latin typeface="宋体"/>
                <a:cs typeface="宋体"/>
              </a:rPr>
              <a:t>A</a:t>
            </a:r>
            <a:r>
              <a:rPr dirty="0" sz="2800" spc="-25" b="1">
                <a:latin typeface="宋体"/>
                <a:cs typeface="宋体"/>
              </a:rPr>
              <a:t>城</a:t>
            </a:r>
            <a:r>
              <a:rPr dirty="0" sz="2800" spc="-25" b="1">
                <a:latin typeface="宋体"/>
                <a:cs typeface="宋体"/>
              </a:rPr>
              <a:t>市</a:t>
            </a:r>
            <a:r>
              <a:rPr dirty="0" sz="2800" spc="-50" b="1">
                <a:latin typeface="宋体"/>
                <a:cs typeface="宋体"/>
              </a:rPr>
              <a:t>。</a:t>
            </a:r>
            <a:endParaRPr sz="2800">
              <a:latin typeface="宋体"/>
              <a:cs typeface="宋体"/>
            </a:endParaRPr>
          </a:p>
        </p:txBody>
      </p:sp>
      <p:pic>
        <p:nvPicPr>
          <p:cNvPr id="4" name="object 4" descr=""/>
          <p:cNvPicPr/>
          <p:nvPr/>
        </p:nvPicPr>
        <p:blipFill>
          <a:blip r:embed="rId2" cstate="print"/>
          <a:stretch>
            <a:fillRect/>
          </a:stretch>
        </p:blipFill>
        <p:spPr>
          <a:xfrm>
            <a:off x="1174750" y="3141672"/>
            <a:ext cx="3221870" cy="1296730"/>
          </a:xfrm>
          <a:prstGeom prst="rect">
            <a:avLst/>
          </a:prstGeom>
        </p:spPr>
      </p:pic>
      <p:pic>
        <p:nvPicPr>
          <p:cNvPr id="5" name="object 5" descr=""/>
          <p:cNvPicPr/>
          <p:nvPr/>
        </p:nvPicPr>
        <p:blipFill>
          <a:blip r:embed="rId3" cstate="print"/>
          <a:stretch>
            <a:fillRect/>
          </a:stretch>
        </p:blipFill>
        <p:spPr>
          <a:xfrm>
            <a:off x="5305425" y="2492461"/>
            <a:ext cx="3233887" cy="2120764"/>
          </a:xfrm>
          <a:prstGeom prst="rect">
            <a:avLst/>
          </a:prstGeom>
        </p:spPr>
      </p:pic>
      <p:sp>
        <p:nvSpPr>
          <p:cNvPr id="6" name="object 6"/>
          <p:cNvSpPr txBox="1">
            <a:spLocks noGrp="1"/>
          </p:cNvSpPr>
          <p:nvPr>
            <p:ph type="title"/>
          </p:nvPr>
        </p:nvSpPr>
        <p:spPr>
          <a:xfrm>
            <a:off x="3593084" y="380746"/>
            <a:ext cx="4294505" cy="574040"/>
          </a:xfrm>
          <a:prstGeom prst="rect"/>
        </p:spPr>
        <p:txBody>
          <a:bodyPr wrap="square" lIns="0" tIns="12700" rIns="0" bIns="0" rtlCol="0" vert="horz">
            <a:spAutoFit/>
          </a:bodyPr>
          <a:lstStyle/>
          <a:p>
            <a:pPr marL="12700">
              <a:lnSpc>
                <a:spcPct val="100000"/>
              </a:lnSpc>
              <a:spcBef>
                <a:spcPts val="100"/>
              </a:spcBef>
            </a:pPr>
            <a:r>
              <a:rPr dirty="0" sz="3600" spc="-35">
                <a:solidFill>
                  <a:srgbClr val="FF0000"/>
                </a:solidFill>
                <a:latin typeface="宋体"/>
                <a:cs typeface="宋体"/>
              </a:rPr>
              <a:t>应</a:t>
            </a:r>
            <a:r>
              <a:rPr dirty="0" sz="3600" spc="-35">
                <a:solidFill>
                  <a:srgbClr val="FF0000"/>
                </a:solidFill>
                <a:latin typeface="宋体"/>
                <a:cs typeface="宋体"/>
              </a:rPr>
              <a:t>用</a:t>
            </a:r>
            <a:r>
              <a:rPr dirty="0" sz="3600" spc="-35">
                <a:solidFill>
                  <a:srgbClr val="FF0000"/>
                </a:solidFill>
                <a:latin typeface="宋体"/>
                <a:cs typeface="宋体"/>
              </a:rPr>
              <a:t>举</a:t>
            </a:r>
            <a:r>
              <a:rPr dirty="0" sz="3600" spc="-35">
                <a:solidFill>
                  <a:srgbClr val="FF0000"/>
                </a:solidFill>
                <a:latin typeface="宋体"/>
                <a:cs typeface="宋体"/>
              </a:rPr>
              <a:t>例</a:t>
            </a:r>
            <a:r>
              <a:rPr dirty="0" sz="3600">
                <a:solidFill>
                  <a:srgbClr val="FF0000"/>
                </a:solidFill>
                <a:latin typeface="Calibri"/>
                <a:cs typeface="Calibri"/>
              </a:rPr>
              <a:t>-</a:t>
            </a:r>
            <a:r>
              <a:rPr dirty="0" sz="3600" spc="-35">
                <a:solidFill>
                  <a:srgbClr val="FF0000"/>
                </a:solidFill>
                <a:latin typeface="宋体"/>
                <a:cs typeface="宋体"/>
              </a:rPr>
              <a:t>旅</a:t>
            </a:r>
            <a:r>
              <a:rPr dirty="0" sz="3600" spc="-35">
                <a:solidFill>
                  <a:srgbClr val="FF0000"/>
                </a:solidFill>
                <a:latin typeface="宋体"/>
                <a:cs typeface="宋体"/>
              </a:rPr>
              <a:t>行</a:t>
            </a:r>
            <a:r>
              <a:rPr dirty="0" sz="3600" spc="-35">
                <a:solidFill>
                  <a:srgbClr val="FF0000"/>
                </a:solidFill>
                <a:latin typeface="宋体"/>
                <a:cs typeface="宋体"/>
              </a:rPr>
              <a:t>商</a:t>
            </a:r>
            <a:r>
              <a:rPr dirty="0" sz="3600" spc="-35">
                <a:solidFill>
                  <a:srgbClr val="FF0000"/>
                </a:solidFill>
                <a:latin typeface="宋体"/>
                <a:cs typeface="宋体"/>
              </a:rPr>
              <a:t>问</a:t>
            </a:r>
            <a:r>
              <a:rPr dirty="0" sz="3600" spc="-50">
                <a:solidFill>
                  <a:srgbClr val="FF0000"/>
                </a:solidFill>
                <a:latin typeface="宋体"/>
                <a:cs typeface="宋体"/>
              </a:rPr>
              <a:t>题</a:t>
            </a:r>
            <a:endParaRPr sz="3600">
              <a:latin typeface="宋体"/>
              <a:cs typeface="宋体"/>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213756"/>
            <a:ext cx="5438140" cy="2326640"/>
          </a:xfrm>
          <a:prstGeom prst="rect">
            <a:avLst/>
          </a:prstGeom>
        </p:spPr>
        <p:txBody>
          <a:bodyPr wrap="square" lIns="0" tIns="181610" rIns="0" bIns="0" rtlCol="0" vert="horz">
            <a:spAutoFit/>
          </a:bodyPr>
          <a:lstStyle/>
          <a:p>
            <a:pPr marL="1228725">
              <a:lnSpc>
                <a:spcPct val="100000"/>
              </a:lnSpc>
              <a:spcBef>
                <a:spcPts val="1430"/>
              </a:spcBef>
            </a:pPr>
            <a:r>
              <a:rPr dirty="0" sz="2800" spc="-10" b="1">
                <a:latin typeface="黑体"/>
                <a:cs typeface="黑体"/>
              </a:rPr>
              <a:t>应</a:t>
            </a:r>
            <a:r>
              <a:rPr dirty="0" sz="2800" spc="-30" b="1">
                <a:latin typeface="黑体"/>
                <a:cs typeface="黑体"/>
              </a:rPr>
              <a:t>用</a:t>
            </a:r>
            <a:r>
              <a:rPr dirty="0" sz="2800" spc="-30" b="1">
                <a:latin typeface="黑体"/>
                <a:cs typeface="黑体"/>
              </a:rPr>
              <a:t>举</a:t>
            </a:r>
            <a:r>
              <a:rPr dirty="0" sz="2800" spc="-50" b="1">
                <a:latin typeface="黑体"/>
                <a:cs typeface="黑体"/>
              </a:rPr>
              <a:t>例</a:t>
            </a:r>
            <a:endParaRPr sz="2800">
              <a:latin typeface="黑体"/>
              <a:cs typeface="黑体"/>
            </a:endParaRPr>
          </a:p>
          <a:p>
            <a:pPr marL="457200" indent="-445134">
              <a:lnSpc>
                <a:spcPct val="100000"/>
              </a:lnSpc>
              <a:spcBef>
                <a:spcPts val="132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469265">
              <a:lnSpc>
                <a:spcPct val="100000"/>
              </a:lnSpc>
              <a:spcBef>
                <a:spcPts val="1010"/>
              </a:spcBef>
            </a:pPr>
            <a:r>
              <a:rPr dirty="0" u="sng" sz="2800" spc="-10" b="1">
                <a:uFill>
                  <a:solidFill>
                    <a:srgbClr val="000000"/>
                  </a:solidFill>
                </a:uFill>
                <a:latin typeface="新宋体"/>
                <a:cs typeface="新宋体"/>
              </a:rPr>
              <a:t>第</a:t>
            </a:r>
            <a:r>
              <a:rPr dirty="0" u="sng" sz="2800" spc="-25" b="1">
                <a:uFill>
                  <a:solidFill>
                    <a:srgbClr val="000000"/>
                  </a:solidFill>
                </a:uFill>
                <a:latin typeface="Arial"/>
                <a:cs typeface="Arial"/>
              </a:rPr>
              <a:t>1</a:t>
            </a:r>
            <a:r>
              <a:rPr dirty="0" u="sng" sz="2800" spc="-50" b="1">
                <a:uFill>
                  <a:solidFill>
                    <a:srgbClr val="000000"/>
                  </a:solidFill>
                </a:uFill>
                <a:latin typeface="新宋体"/>
                <a:cs typeface="新宋体"/>
              </a:rPr>
              <a:t>步</a:t>
            </a:r>
            <a:endParaRPr sz="2800">
              <a:latin typeface="新宋体"/>
              <a:cs typeface="新宋体"/>
            </a:endParaRPr>
          </a:p>
          <a:p>
            <a:pPr marL="504825">
              <a:lnSpc>
                <a:spcPct val="100000"/>
              </a:lnSpc>
              <a:spcBef>
                <a:spcPts val="1010"/>
              </a:spcBef>
              <a:tabLst>
                <a:tab pos="2917825" algn="l"/>
              </a:tabLst>
            </a:pP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1025042" y="4752797"/>
            <a:ext cx="1109980" cy="452120"/>
          </a:xfrm>
          <a:prstGeom prst="rect">
            <a:avLst/>
          </a:prstGeom>
        </p:spPr>
        <p:txBody>
          <a:bodyPr wrap="square" lIns="0" tIns="12065" rIns="0" bIns="0" rtlCol="0" vert="horz">
            <a:spAutoFit/>
          </a:bodyPr>
          <a:lstStyle/>
          <a:p>
            <a:pPr marL="3810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0</a:t>
            </a:r>
            <a:r>
              <a:rPr dirty="0" sz="2800" spc="-10" b="1">
                <a:solidFill>
                  <a:srgbClr val="800080"/>
                </a:solidFill>
                <a:latin typeface="Times New Roman"/>
                <a:cs typeface="Times New Roman"/>
              </a:rPr>
              <a:t>)=4</a:t>
            </a:r>
            <a:endParaRPr sz="2800">
              <a:latin typeface="Times New Roman"/>
              <a:cs typeface="Times New Roman"/>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marL="236220">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marL="236220">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algn="r" marR="161925">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r" marR="145415">
                        <a:lnSpc>
                          <a:spcPts val="3735"/>
                        </a:lnSpc>
                      </a:pPr>
                      <a:r>
                        <a:rPr dirty="0" sz="2800" spc="-20">
                          <a:solidFill>
                            <a:srgbClr val="FF9900"/>
                          </a:solidFill>
                          <a:latin typeface="Arial"/>
                          <a:cs typeface="Arial"/>
                        </a:rPr>
                        <a:t>4.5</a:t>
                      </a:r>
                      <a:r>
                        <a:rPr dirty="0" sz="2800" spc="-220">
                          <a:solidFill>
                            <a:srgbClr val="FF9900"/>
                          </a:solidFill>
                          <a:latin typeface="Arial"/>
                          <a:cs typeface="Arial"/>
                        </a:rPr>
                        <a:t> </a:t>
                      </a:r>
                      <a:r>
                        <a:rPr dirty="0" baseline="-12152" sz="4800" spc="-75">
                          <a:latin typeface="Arial"/>
                          <a:cs typeface="Arial"/>
                        </a:rPr>
                        <a:t>*</a:t>
                      </a:r>
                      <a:endParaRPr baseline="-12152" sz="4800">
                        <a:latin typeface="Arial"/>
                        <a:cs typeface="Arial"/>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00">
                        <a:lnSpc>
                          <a:spcPct val="100000"/>
                        </a:lnSpc>
                        <a:spcBef>
                          <a:spcPts val="295"/>
                        </a:spcBef>
                      </a:pPr>
                      <a:r>
                        <a:rPr dirty="0" sz="2800" spc="-25">
                          <a:solidFill>
                            <a:srgbClr val="FF9900"/>
                          </a:solidFill>
                          <a:latin typeface="Arial"/>
                          <a:cs typeface="Arial"/>
                        </a:rPr>
                        <a:t>7.5</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marL="635">
                        <a:lnSpc>
                          <a:spcPct val="100000"/>
                        </a:lnSpc>
                        <a:spcBef>
                          <a:spcPts val="295"/>
                        </a:spcBef>
                      </a:pPr>
                      <a:r>
                        <a:rPr dirty="0" sz="2800">
                          <a:solidFill>
                            <a:srgbClr val="FF9900"/>
                          </a:solidFill>
                          <a:latin typeface="Arial"/>
                          <a:cs typeface="Arial"/>
                        </a:rPr>
                        <a:t>8</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489624" y="713233"/>
            <a:ext cx="3018295" cy="2099766"/>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849941"/>
            <a:ext cx="5438140" cy="1690370"/>
          </a:xfrm>
          <a:prstGeom prst="rect">
            <a:avLst/>
          </a:prstGeom>
        </p:spPr>
        <p:txBody>
          <a:bodyPr wrap="square" lIns="0" tIns="140335" rIns="0" bIns="0" rtlCol="0" vert="horz">
            <a:spAutoFit/>
          </a:bodyPr>
          <a:lstStyle/>
          <a:p>
            <a:pPr marL="457200" indent="-445134">
              <a:lnSpc>
                <a:spcPct val="100000"/>
              </a:lnSpc>
              <a:spcBef>
                <a:spcPts val="110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469265">
              <a:lnSpc>
                <a:spcPct val="100000"/>
              </a:lnSpc>
              <a:spcBef>
                <a:spcPts val="1015"/>
              </a:spcBef>
            </a:pPr>
            <a:r>
              <a:rPr dirty="0" u="sng" sz="2800" spc="-10" b="1">
                <a:solidFill>
                  <a:srgbClr val="800080"/>
                </a:solidFill>
                <a:uFill>
                  <a:solidFill>
                    <a:srgbClr val="800080"/>
                  </a:solidFill>
                </a:uFill>
                <a:latin typeface="新宋体"/>
                <a:cs typeface="新宋体"/>
              </a:rPr>
              <a:t>第</a:t>
            </a:r>
            <a:r>
              <a:rPr dirty="0" u="sng" sz="2800" spc="-25" b="1">
                <a:solidFill>
                  <a:srgbClr val="800080"/>
                </a:solidFill>
                <a:uFill>
                  <a:solidFill>
                    <a:srgbClr val="800080"/>
                  </a:solidFill>
                </a:uFill>
                <a:latin typeface="Arial"/>
                <a:cs typeface="Arial"/>
              </a:rPr>
              <a:t>2</a:t>
            </a:r>
            <a:r>
              <a:rPr dirty="0" u="sng" sz="2800" spc="-50" b="1">
                <a:solidFill>
                  <a:srgbClr val="800080"/>
                </a:solidFill>
                <a:uFill>
                  <a:solidFill>
                    <a:srgbClr val="800080"/>
                  </a:solidFill>
                </a:uFill>
                <a:latin typeface="新宋体"/>
                <a:cs typeface="新宋体"/>
              </a:rPr>
              <a:t>步</a:t>
            </a:r>
            <a:endParaRPr sz="2800">
              <a:latin typeface="新宋体"/>
              <a:cs typeface="新宋体"/>
            </a:endParaRPr>
          </a:p>
          <a:p>
            <a:pPr marL="504825">
              <a:lnSpc>
                <a:spcPct val="100000"/>
              </a:lnSpc>
              <a:spcBef>
                <a:spcPts val="1005"/>
              </a:spcBef>
              <a:tabLst>
                <a:tab pos="2917825" algn="l"/>
              </a:tabLst>
            </a:pP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1025042" y="4752797"/>
            <a:ext cx="1377315" cy="452120"/>
          </a:xfrm>
          <a:prstGeom prst="rect">
            <a:avLst/>
          </a:prstGeom>
        </p:spPr>
        <p:txBody>
          <a:bodyPr wrap="square" lIns="0" tIns="12065" rIns="0" bIns="0" rtlCol="0" vert="horz">
            <a:spAutoFit/>
          </a:bodyPr>
          <a:lstStyle/>
          <a:p>
            <a:pPr marL="3810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1</a:t>
            </a:r>
            <a:r>
              <a:rPr dirty="0" sz="2800" spc="-10" b="1">
                <a:solidFill>
                  <a:srgbClr val="800080"/>
                </a:solidFill>
                <a:latin typeface="Times New Roman"/>
                <a:cs typeface="Times New Roman"/>
              </a:rPr>
              <a:t>)=4.5</a:t>
            </a:r>
            <a:endParaRPr sz="2800">
              <a:latin typeface="Times New Roman"/>
              <a:cs typeface="Times New Roman"/>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marL="236220">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gn="ctr">
                        <a:lnSpc>
                          <a:spcPct val="100000"/>
                        </a:lnSpc>
                        <a:spcBef>
                          <a:spcPts val="295"/>
                        </a:spcBef>
                      </a:pPr>
                      <a:r>
                        <a:rPr dirty="0" sz="2800">
                          <a:solidFill>
                            <a:srgbClr val="FF9900"/>
                          </a:solidFill>
                          <a:latin typeface="Arial"/>
                          <a:cs typeface="Arial"/>
                        </a:rPr>
                        <a:t>3</a:t>
                      </a:r>
                      <a:endParaRPr sz="2800">
                        <a:latin typeface="Arial"/>
                        <a:cs typeface="Arial"/>
                      </a:endParaRPr>
                    </a:p>
                  </a:txBody>
                  <a:tcPr marL="0" marR="0" marB="0" marT="37465">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marL="170815">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73050">
                        <a:lnSpc>
                          <a:spcPct val="100000"/>
                        </a:lnSpc>
                        <a:spcBef>
                          <a:spcPts val="290"/>
                        </a:spcBef>
                      </a:pPr>
                      <a:r>
                        <a:rPr dirty="0" sz="2800" spc="-20">
                          <a:solidFill>
                            <a:srgbClr val="FF9900"/>
                          </a:solidFill>
                          <a:latin typeface="Arial"/>
                          <a:cs typeface="Arial"/>
                        </a:rPr>
                        <a:t>4.5T</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00">
                        <a:lnSpc>
                          <a:spcPts val="3735"/>
                        </a:lnSpc>
                        <a:tabLst>
                          <a:tab pos="1024255" algn="l"/>
                        </a:tabLst>
                      </a:pPr>
                      <a:r>
                        <a:rPr dirty="0" sz="2800" spc="-25">
                          <a:solidFill>
                            <a:srgbClr val="FF9900"/>
                          </a:solidFill>
                          <a:latin typeface="Arial"/>
                          <a:cs typeface="Arial"/>
                        </a:rPr>
                        <a:t>3.5</a:t>
                      </a:r>
                      <a:r>
                        <a:rPr dirty="0" sz="2800">
                          <a:solidFill>
                            <a:srgbClr val="FF9900"/>
                          </a:solidFill>
                          <a:latin typeface="Arial"/>
                          <a:cs typeface="Arial"/>
                        </a:rPr>
                        <a:t>	</a:t>
                      </a:r>
                      <a:r>
                        <a:rPr dirty="0" baseline="-10416" sz="4800" spc="-75">
                          <a:latin typeface="Arial"/>
                          <a:cs typeface="Arial"/>
                        </a:rPr>
                        <a:t>*</a:t>
                      </a:r>
                      <a:endParaRPr baseline="-10416" sz="4800">
                        <a:latin typeface="Arial"/>
                        <a:cs typeface="Arial"/>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81000">
                        <a:lnSpc>
                          <a:spcPct val="100000"/>
                        </a:lnSpc>
                        <a:spcBef>
                          <a:spcPts val="295"/>
                        </a:spcBef>
                      </a:pPr>
                      <a:r>
                        <a:rPr dirty="0" sz="2800" spc="-25">
                          <a:solidFill>
                            <a:srgbClr val="FF9900"/>
                          </a:solidFill>
                          <a:latin typeface="Arial"/>
                          <a:cs typeface="Arial"/>
                        </a:rPr>
                        <a:t>4.5</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408725" y="713233"/>
            <a:ext cx="3018295" cy="2099766"/>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849941"/>
            <a:ext cx="5438140" cy="1690370"/>
          </a:xfrm>
          <a:prstGeom prst="rect">
            <a:avLst/>
          </a:prstGeom>
        </p:spPr>
        <p:txBody>
          <a:bodyPr wrap="square" lIns="0" tIns="140335" rIns="0" bIns="0" rtlCol="0" vert="horz">
            <a:spAutoFit/>
          </a:bodyPr>
          <a:lstStyle/>
          <a:p>
            <a:pPr marL="457200" indent="-445134">
              <a:lnSpc>
                <a:spcPct val="100000"/>
              </a:lnSpc>
              <a:spcBef>
                <a:spcPts val="110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469265">
              <a:lnSpc>
                <a:spcPct val="100000"/>
              </a:lnSpc>
              <a:spcBef>
                <a:spcPts val="1015"/>
              </a:spcBef>
            </a:pPr>
            <a:r>
              <a:rPr dirty="0" u="sng" sz="2800" spc="-10" b="1">
                <a:solidFill>
                  <a:srgbClr val="800080"/>
                </a:solidFill>
                <a:uFill>
                  <a:solidFill>
                    <a:srgbClr val="800080"/>
                  </a:solidFill>
                </a:uFill>
                <a:latin typeface="新宋体"/>
                <a:cs typeface="新宋体"/>
              </a:rPr>
              <a:t>第</a:t>
            </a:r>
            <a:r>
              <a:rPr dirty="0" u="sng" sz="2800" spc="-25" b="1">
                <a:solidFill>
                  <a:srgbClr val="800080"/>
                </a:solidFill>
                <a:uFill>
                  <a:solidFill>
                    <a:srgbClr val="800080"/>
                  </a:solidFill>
                </a:uFill>
                <a:latin typeface="Arial"/>
                <a:cs typeface="Arial"/>
              </a:rPr>
              <a:t>3</a:t>
            </a:r>
            <a:r>
              <a:rPr dirty="0" u="sng" sz="2800" spc="-50" b="1">
                <a:solidFill>
                  <a:srgbClr val="800080"/>
                </a:solidFill>
                <a:uFill>
                  <a:solidFill>
                    <a:srgbClr val="800080"/>
                  </a:solidFill>
                </a:uFill>
                <a:latin typeface="新宋体"/>
                <a:cs typeface="新宋体"/>
              </a:rPr>
              <a:t>步</a:t>
            </a:r>
            <a:endParaRPr sz="2800">
              <a:latin typeface="新宋体"/>
              <a:cs typeface="新宋体"/>
            </a:endParaRPr>
          </a:p>
          <a:p>
            <a:pPr marL="504825">
              <a:lnSpc>
                <a:spcPct val="100000"/>
              </a:lnSpc>
              <a:spcBef>
                <a:spcPts val="1005"/>
              </a:spcBef>
              <a:tabLst>
                <a:tab pos="2917825" algn="l"/>
              </a:tabLst>
            </a:pP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1025042" y="4752797"/>
            <a:ext cx="1377315" cy="452120"/>
          </a:xfrm>
          <a:prstGeom prst="rect">
            <a:avLst/>
          </a:prstGeom>
        </p:spPr>
        <p:txBody>
          <a:bodyPr wrap="square" lIns="0" tIns="12065" rIns="0" bIns="0" rtlCol="0" vert="horz">
            <a:spAutoFit/>
          </a:bodyPr>
          <a:lstStyle/>
          <a:p>
            <a:pPr marL="3810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2</a:t>
            </a:r>
            <a:r>
              <a:rPr dirty="0" sz="2800" spc="-10" b="1">
                <a:solidFill>
                  <a:srgbClr val="800080"/>
                </a:solidFill>
                <a:latin typeface="Times New Roman"/>
                <a:cs typeface="Times New Roman"/>
              </a:rPr>
              <a:t>)=3.5</a:t>
            </a:r>
            <a:endParaRPr sz="2800">
              <a:latin typeface="Times New Roman"/>
              <a:cs typeface="Times New Roman"/>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gn="ctr">
                        <a:lnSpc>
                          <a:spcPct val="100000"/>
                        </a:lnSpc>
                        <a:spcBef>
                          <a:spcPts val="290"/>
                        </a:spcBef>
                      </a:pPr>
                      <a:r>
                        <a:rPr dirty="0" sz="2800">
                          <a:solidFill>
                            <a:srgbClr val="FF9900"/>
                          </a:solidFill>
                          <a:latin typeface="Arial"/>
                          <a:cs typeface="Arial"/>
                        </a:rPr>
                        <a:t>3</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gn="ctr">
                        <a:lnSpc>
                          <a:spcPct val="100000"/>
                        </a:lnSpc>
                        <a:spcBef>
                          <a:spcPts val="295"/>
                        </a:spcBef>
                      </a:pPr>
                      <a:r>
                        <a:rPr dirty="0" sz="2800">
                          <a:solidFill>
                            <a:srgbClr val="FF9900"/>
                          </a:solidFill>
                          <a:latin typeface="Arial"/>
                          <a:cs typeface="Arial"/>
                        </a:rPr>
                        <a:t>2</a:t>
                      </a:r>
                      <a:endParaRPr sz="2800">
                        <a:latin typeface="Arial"/>
                        <a:cs typeface="Arial"/>
                      </a:endParaRPr>
                    </a:p>
                  </a:txBody>
                  <a:tcPr marL="0" marR="0" marB="0" marT="37465">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marL="170815">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marL="2540">
                        <a:lnSpc>
                          <a:spcPct val="100000"/>
                        </a:lnSpc>
                        <a:spcBef>
                          <a:spcPts val="290"/>
                        </a:spcBef>
                      </a:pPr>
                      <a:r>
                        <a:rPr dirty="0" sz="2800" spc="-25">
                          <a:solidFill>
                            <a:srgbClr val="FF9900"/>
                          </a:solidFill>
                          <a:latin typeface="Arial"/>
                          <a:cs typeface="Arial"/>
                        </a:rPr>
                        <a:t>8T</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73050">
                        <a:lnSpc>
                          <a:spcPct val="100000"/>
                        </a:lnSpc>
                        <a:spcBef>
                          <a:spcPts val="295"/>
                        </a:spcBef>
                      </a:pPr>
                      <a:r>
                        <a:rPr dirty="0" sz="2800" spc="-20">
                          <a:solidFill>
                            <a:srgbClr val="FF9900"/>
                          </a:solidFill>
                          <a:latin typeface="Arial"/>
                          <a:cs typeface="Arial"/>
                        </a:rPr>
                        <a:t>4.5T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81000">
                        <a:lnSpc>
                          <a:spcPts val="3735"/>
                        </a:lnSpc>
                        <a:tabLst>
                          <a:tab pos="1024255" algn="l"/>
                        </a:tabLst>
                      </a:pPr>
                      <a:r>
                        <a:rPr dirty="0" sz="2800" spc="-25">
                          <a:solidFill>
                            <a:srgbClr val="FF9900"/>
                          </a:solidFill>
                          <a:latin typeface="Arial"/>
                          <a:cs typeface="Arial"/>
                        </a:rPr>
                        <a:t>7.5</a:t>
                      </a:r>
                      <a:r>
                        <a:rPr dirty="0" sz="2800">
                          <a:solidFill>
                            <a:srgbClr val="FF9900"/>
                          </a:solidFill>
                          <a:latin typeface="Arial"/>
                          <a:cs typeface="Arial"/>
                        </a:rPr>
                        <a:t>	</a:t>
                      </a:r>
                      <a:r>
                        <a:rPr dirty="0" baseline="-17361" sz="4800" spc="-75">
                          <a:latin typeface="Arial"/>
                          <a:cs typeface="Arial"/>
                        </a:rPr>
                        <a:t>*</a:t>
                      </a:r>
                      <a:endParaRPr baseline="-17361" sz="4800">
                        <a:latin typeface="Arial"/>
                        <a:cs typeface="Arial"/>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977050" y="713248"/>
            <a:ext cx="3018295" cy="20982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0244" y="1743455"/>
            <a:ext cx="1552575" cy="1009015"/>
            <a:chOff x="720244" y="1743455"/>
            <a:chExt cx="1552575" cy="1009015"/>
          </a:xfrm>
        </p:grpSpPr>
        <p:pic>
          <p:nvPicPr>
            <p:cNvPr id="3" name="object 3" descr=""/>
            <p:cNvPicPr/>
            <p:nvPr/>
          </p:nvPicPr>
          <p:blipFill>
            <a:blip r:embed="rId2" cstate="print"/>
            <a:stretch>
              <a:fillRect/>
            </a:stretch>
          </p:blipFill>
          <p:spPr>
            <a:xfrm>
              <a:off x="720244" y="2069054"/>
              <a:ext cx="150557" cy="150633"/>
            </a:xfrm>
            <a:prstGeom prst="rect">
              <a:avLst/>
            </a:prstGeom>
          </p:spPr>
        </p:pic>
        <p:pic>
          <p:nvPicPr>
            <p:cNvPr id="4" name="object 4" descr=""/>
            <p:cNvPicPr/>
            <p:nvPr/>
          </p:nvPicPr>
          <p:blipFill>
            <a:blip r:embed="rId3" cstate="print"/>
            <a:stretch>
              <a:fillRect/>
            </a:stretch>
          </p:blipFill>
          <p:spPr>
            <a:xfrm>
              <a:off x="757427" y="1743455"/>
              <a:ext cx="1514856" cy="1008888"/>
            </a:xfrm>
            <a:prstGeom prst="rect">
              <a:avLst/>
            </a:prstGeom>
          </p:spPr>
        </p:pic>
      </p:grpSp>
      <p:grpSp>
        <p:nvGrpSpPr>
          <p:cNvPr id="5" name="object 5" descr=""/>
          <p:cNvGrpSpPr/>
          <p:nvPr/>
        </p:nvGrpSpPr>
        <p:grpSpPr>
          <a:xfrm>
            <a:off x="902208" y="2796539"/>
            <a:ext cx="9004300" cy="2712720"/>
            <a:chOff x="902208" y="2796539"/>
            <a:chExt cx="9004300" cy="2712720"/>
          </a:xfrm>
        </p:grpSpPr>
        <p:pic>
          <p:nvPicPr>
            <p:cNvPr id="6" name="object 6" descr=""/>
            <p:cNvPicPr/>
            <p:nvPr/>
          </p:nvPicPr>
          <p:blipFill>
            <a:blip r:embed="rId4" cstate="print"/>
            <a:stretch>
              <a:fillRect/>
            </a:stretch>
          </p:blipFill>
          <p:spPr>
            <a:xfrm>
              <a:off x="1181677" y="3064353"/>
              <a:ext cx="174095" cy="314934"/>
            </a:xfrm>
            <a:prstGeom prst="rect">
              <a:avLst/>
            </a:prstGeom>
          </p:spPr>
        </p:pic>
        <p:pic>
          <p:nvPicPr>
            <p:cNvPr id="7" name="object 7" descr=""/>
            <p:cNvPicPr/>
            <p:nvPr/>
          </p:nvPicPr>
          <p:blipFill>
            <a:blip r:embed="rId5" cstate="print"/>
            <a:stretch>
              <a:fillRect/>
            </a:stretch>
          </p:blipFill>
          <p:spPr>
            <a:xfrm>
              <a:off x="1106424" y="2822447"/>
              <a:ext cx="635507" cy="899159"/>
            </a:xfrm>
            <a:prstGeom prst="rect">
              <a:avLst/>
            </a:prstGeom>
          </p:spPr>
        </p:pic>
        <p:pic>
          <p:nvPicPr>
            <p:cNvPr id="8" name="object 8" descr=""/>
            <p:cNvPicPr/>
            <p:nvPr/>
          </p:nvPicPr>
          <p:blipFill>
            <a:blip r:embed="rId6" cstate="print"/>
            <a:stretch>
              <a:fillRect/>
            </a:stretch>
          </p:blipFill>
          <p:spPr>
            <a:xfrm>
              <a:off x="1309116" y="2860547"/>
              <a:ext cx="4195572" cy="899159"/>
            </a:xfrm>
            <a:prstGeom prst="rect">
              <a:avLst/>
            </a:prstGeom>
          </p:spPr>
        </p:pic>
        <p:pic>
          <p:nvPicPr>
            <p:cNvPr id="9" name="object 9" descr=""/>
            <p:cNvPicPr/>
            <p:nvPr/>
          </p:nvPicPr>
          <p:blipFill>
            <a:blip r:embed="rId7" cstate="print"/>
            <a:stretch>
              <a:fillRect/>
            </a:stretch>
          </p:blipFill>
          <p:spPr>
            <a:xfrm>
              <a:off x="4971287" y="2822447"/>
              <a:ext cx="826008" cy="899159"/>
            </a:xfrm>
            <a:prstGeom prst="rect">
              <a:avLst/>
            </a:prstGeom>
          </p:spPr>
        </p:pic>
        <p:pic>
          <p:nvPicPr>
            <p:cNvPr id="10" name="object 10" descr=""/>
            <p:cNvPicPr/>
            <p:nvPr/>
          </p:nvPicPr>
          <p:blipFill>
            <a:blip r:embed="rId8" cstate="print"/>
            <a:stretch>
              <a:fillRect/>
            </a:stretch>
          </p:blipFill>
          <p:spPr>
            <a:xfrm>
              <a:off x="5263896" y="2796539"/>
              <a:ext cx="941831" cy="899160"/>
            </a:xfrm>
            <a:prstGeom prst="rect">
              <a:avLst/>
            </a:prstGeom>
          </p:spPr>
        </p:pic>
        <p:pic>
          <p:nvPicPr>
            <p:cNvPr id="11" name="object 11" descr=""/>
            <p:cNvPicPr/>
            <p:nvPr/>
          </p:nvPicPr>
          <p:blipFill>
            <a:blip r:embed="rId9" cstate="print"/>
            <a:stretch>
              <a:fillRect/>
            </a:stretch>
          </p:blipFill>
          <p:spPr>
            <a:xfrm>
              <a:off x="902208" y="3401567"/>
              <a:ext cx="737616" cy="899160"/>
            </a:xfrm>
            <a:prstGeom prst="rect">
              <a:avLst/>
            </a:prstGeom>
          </p:spPr>
        </p:pic>
        <p:pic>
          <p:nvPicPr>
            <p:cNvPr id="12" name="object 12" descr=""/>
            <p:cNvPicPr/>
            <p:nvPr/>
          </p:nvPicPr>
          <p:blipFill>
            <a:blip r:embed="rId5" cstate="print"/>
            <a:stretch>
              <a:fillRect/>
            </a:stretch>
          </p:blipFill>
          <p:spPr>
            <a:xfrm>
              <a:off x="1106424" y="3401567"/>
              <a:ext cx="635507" cy="899160"/>
            </a:xfrm>
            <a:prstGeom prst="rect">
              <a:avLst/>
            </a:prstGeom>
          </p:spPr>
        </p:pic>
        <p:pic>
          <p:nvPicPr>
            <p:cNvPr id="13" name="object 13" descr=""/>
            <p:cNvPicPr/>
            <p:nvPr/>
          </p:nvPicPr>
          <p:blipFill>
            <a:blip r:embed="rId10" cstate="print"/>
            <a:stretch>
              <a:fillRect/>
            </a:stretch>
          </p:blipFill>
          <p:spPr>
            <a:xfrm>
              <a:off x="1309116" y="3401567"/>
              <a:ext cx="827532" cy="899160"/>
            </a:xfrm>
            <a:prstGeom prst="rect">
              <a:avLst/>
            </a:prstGeom>
          </p:spPr>
        </p:pic>
        <p:pic>
          <p:nvPicPr>
            <p:cNvPr id="14" name="object 14" descr=""/>
            <p:cNvPicPr/>
            <p:nvPr/>
          </p:nvPicPr>
          <p:blipFill>
            <a:blip r:embed="rId11" cstate="print"/>
            <a:stretch>
              <a:fillRect/>
            </a:stretch>
          </p:blipFill>
          <p:spPr>
            <a:xfrm>
              <a:off x="1805940" y="3401567"/>
              <a:ext cx="827532" cy="899160"/>
            </a:xfrm>
            <a:prstGeom prst="rect">
              <a:avLst/>
            </a:prstGeom>
          </p:spPr>
        </p:pic>
        <p:pic>
          <p:nvPicPr>
            <p:cNvPr id="15" name="object 15" descr=""/>
            <p:cNvPicPr/>
            <p:nvPr/>
          </p:nvPicPr>
          <p:blipFill>
            <a:blip r:embed="rId12" cstate="print"/>
            <a:stretch>
              <a:fillRect/>
            </a:stretch>
          </p:blipFill>
          <p:spPr>
            <a:xfrm>
              <a:off x="2100072" y="3439667"/>
              <a:ext cx="2974848" cy="899160"/>
            </a:xfrm>
            <a:prstGeom prst="rect">
              <a:avLst/>
            </a:prstGeom>
          </p:spPr>
        </p:pic>
        <p:pic>
          <p:nvPicPr>
            <p:cNvPr id="16" name="object 16" descr=""/>
            <p:cNvPicPr/>
            <p:nvPr/>
          </p:nvPicPr>
          <p:blipFill>
            <a:blip r:embed="rId13" cstate="print"/>
            <a:stretch>
              <a:fillRect/>
            </a:stretch>
          </p:blipFill>
          <p:spPr>
            <a:xfrm>
              <a:off x="4541519" y="3401567"/>
              <a:ext cx="736091" cy="899160"/>
            </a:xfrm>
            <a:prstGeom prst="rect">
              <a:avLst/>
            </a:prstGeom>
          </p:spPr>
        </p:pic>
        <p:pic>
          <p:nvPicPr>
            <p:cNvPr id="17" name="object 17" descr=""/>
            <p:cNvPicPr/>
            <p:nvPr/>
          </p:nvPicPr>
          <p:blipFill>
            <a:blip r:embed="rId14" cstate="print"/>
            <a:stretch>
              <a:fillRect/>
            </a:stretch>
          </p:blipFill>
          <p:spPr>
            <a:xfrm>
              <a:off x="4744211" y="3439667"/>
              <a:ext cx="2566416" cy="899160"/>
            </a:xfrm>
            <a:prstGeom prst="rect">
              <a:avLst/>
            </a:prstGeom>
          </p:spPr>
        </p:pic>
        <p:pic>
          <p:nvPicPr>
            <p:cNvPr id="18" name="object 18" descr=""/>
            <p:cNvPicPr/>
            <p:nvPr/>
          </p:nvPicPr>
          <p:blipFill>
            <a:blip r:embed="rId15" cstate="print"/>
            <a:stretch>
              <a:fillRect/>
            </a:stretch>
          </p:blipFill>
          <p:spPr>
            <a:xfrm>
              <a:off x="6969252" y="3401567"/>
              <a:ext cx="1437131" cy="899160"/>
            </a:xfrm>
            <a:prstGeom prst="rect">
              <a:avLst/>
            </a:prstGeom>
          </p:spPr>
        </p:pic>
        <p:pic>
          <p:nvPicPr>
            <p:cNvPr id="19" name="object 19" descr=""/>
            <p:cNvPicPr/>
            <p:nvPr/>
          </p:nvPicPr>
          <p:blipFill>
            <a:blip r:embed="rId16" cstate="print"/>
            <a:stretch>
              <a:fillRect/>
            </a:stretch>
          </p:blipFill>
          <p:spPr>
            <a:xfrm>
              <a:off x="8075676" y="3439667"/>
              <a:ext cx="1350264" cy="899160"/>
            </a:xfrm>
            <a:prstGeom prst="rect">
              <a:avLst/>
            </a:prstGeom>
          </p:spPr>
        </p:pic>
        <p:pic>
          <p:nvPicPr>
            <p:cNvPr id="20" name="object 20" descr=""/>
            <p:cNvPicPr/>
            <p:nvPr/>
          </p:nvPicPr>
          <p:blipFill>
            <a:blip r:embed="rId17" cstate="print"/>
            <a:stretch>
              <a:fillRect/>
            </a:stretch>
          </p:blipFill>
          <p:spPr>
            <a:xfrm>
              <a:off x="8892539" y="3401567"/>
              <a:ext cx="669035" cy="899160"/>
            </a:xfrm>
            <a:prstGeom prst="rect">
              <a:avLst/>
            </a:prstGeom>
          </p:spPr>
        </p:pic>
        <p:pic>
          <p:nvPicPr>
            <p:cNvPr id="21" name="object 21" descr=""/>
            <p:cNvPicPr/>
            <p:nvPr/>
          </p:nvPicPr>
          <p:blipFill>
            <a:blip r:embed="rId18" cstate="print"/>
            <a:stretch>
              <a:fillRect/>
            </a:stretch>
          </p:blipFill>
          <p:spPr>
            <a:xfrm>
              <a:off x="902208" y="3986783"/>
              <a:ext cx="737616" cy="899159"/>
            </a:xfrm>
            <a:prstGeom prst="rect">
              <a:avLst/>
            </a:prstGeom>
          </p:spPr>
        </p:pic>
        <p:pic>
          <p:nvPicPr>
            <p:cNvPr id="22" name="object 22" descr=""/>
            <p:cNvPicPr/>
            <p:nvPr/>
          </p:nvPicPr>
          <p:blipFill>
            <a:blip r:embed="rId5" cstate="print"/>
            <a:stretch>
              <a:fillRect/>
            </a:stretch>
          </p:blipFill>
          <p:spPr>
            <a:xfrm>
              <a:off x="1106424" y="3986783"/>
              <a:ext cx="635507" cy="899159"/>
            </a:xfrm>
            <a:prstGeom prst="rect">
              <a:avLst/>
            </a:prstGeom>
          </p:spPr>
        </p:pic>
        <p:pic>
          <p:nvPicPr>
            <p:cNvPr id="23" name="object 23" descr=""/>
            <p:cNvPicPr/>
            <p:nvPr/>
          </p:nvPicPr>
          <p:blipFill>
            <a:blip r:embed="rId19" cstate="print"/>
            <a:stretch>
              <a:fillRect/>
            </a:stretch>
          </p:blipFill>
          <p:spPr>
            <a:xfrm>
              <a:off x="1309116" y="4024883"/>
              <a:ext cx="941832" cy="899159"/>
            </a:xfrm>
            <a:prstGeom prst="rect">
              <a:avLst/>
            </a:prstGeom>
          </p:spPr>
        </p:pic>
        <p:pic>
          <p:nvPicPr>
            <p:cNvPr id="24" name="object 24" descr=""/>
            <p:cNvPicPr/>
            <p:nvPr/>
          </p:nvPicPr>
          <p:blipFill>
            <a:blip r:embed="rId11" cstate="print"/>
            <a:stretch>
              <a:fillRect/>
            </a:stretch>
          </p:blipFill>
          <p:spPr>
            <a:xfrm>
              <a:off x="1717547" y="3986783"/>
              <a:ext cx="827532" cy="899159"/>
            </a:xfrm>
            <a:prstGeom prst="rect">
              <a:avLst/>
            </a:prstGeom>
          </p:spPr>
        </p:pic>
        <p:pic>
          <p:nvPicPr>
            <p:cNvPr id="25" name="object 25" descr=""/>
            <p:cNvPicPr/>
            <p:nvPr/>
          </p:nvPicPr>
          <p:blipFill>
            <a:blip r:embed="rId20" cstate="print"/>
            <a:stretch>
              <a:fillRect/>
            </a:stretch>
          </p:blipFill>
          <p:spPr>
            <a:xfrm>
              <a:off x="2011680" y="4024883"/>
              <a:ext cx="1754123" cy="899159"/>
            </a:xfrm>
            <a:prstGeom prst="rect">
              <a:avLst/>
            </a:prstGeom>
          </p:spPr>
        </p:pic>
        <p:pic>
          <p:nvPicPr>
            <p:cNvPr id="26" name="object 26" descr=""/>
            <p:cNvPicPr/>
            <p:nvPr/>
          </p:nvPicPr>
          <p:blipFill>
            <a:blip r:embed="rId13" cstate="print"/>
            <a:stretch>
              <a:fillRect/>
            </a:stretch>
          </p:blipFill>
          <p:spPr>
            <a:xfrm>
              <a:off x="3232403" y="3986783"/>
              <a:ext cx="736092" cy="899159"/>
            </a:xfrm>
            <a:prstGeom prst="rect">
              <a:avLst/>
            </a:prstGeom>
          </p:spPr>
        </p:pic>
        <p:pic>
          <p:nvPicPr>
            <p:cNvPr id="27" name="object 27" descr=""/>
            <p:cNvPicPr/>
            <p:nvPr/>
          </p:nvPicPr>
          <p:blipFill>
            <a:blip r:embed="rId21" cstate="print"/>
            <a:stretch>
              <a:fillRect/>
            </a:stretch>
          </p:blipFill>
          <p:spPr>
            <a:xfrm>
              <a:off x="3435096" y="4024883"/>
              <a:ext cx="940308" cy="899159"/>
            </a:xfrm>
            <a:prstGeom prst="rect">
              <a:avLst/>
            </a:prstGeom>
          </p:spPr>
        </p:pic>
        <p:pic>
          <p:nvPicPr>
            <p:cNvPr id="28" name="object 28" descr=""/>
            <p:cNvPicPr/>
            <p:nvPr/>
          </p:nvPicPr>
          <p:blipFill>
            <a:blip r:embed="rId22" cstate="print"/>
            <a:stretch>
              <a:fillRect/>
            </a:stretch>
          </p:blipFill>
          <p:spPr>
            <a:xfrm>
              <a:off x="3842003" y="4024883"/>
              <a:ext cx="940308" cy="899159"/>
            </a:xfrm>
            <a:prstGeom prst="rect">
              <a:avLst/>
            </a:prstGeom>
          </p:spPr>
        </p:pic>
        <p:pic>
          <p:nvPicPr>
            <p:cNvPr id="29" name="object 29" descr=""/>
            <p:cNvPicPr/>
            <p:nvPr/>
          </p:nvPicPr>
          <p:blipFill>
            <a:blip r:embed="rId13" cstate="print"/>
            <a:stretch>
              <a:fillRect/>
            </a:stretch>
          </p:blipFill>
          <p:spPr>
            <a:xfrm>
              <a:off x="4248911" y="3986783"/>
              <a:ext cx="736091" cy="899159"/>
            </a:xfrm>
            <a:prstGeom prst="rect">
              <a:avLst/>
            </a:prstGeom>
          </p:spPr>
        </p:pic>
        <p:pic>
          <p:nvPicPr>
            <p:cNvPr id="30" name="object 30" descr=""/>
            <p:cNvPicPr/>
            <p:nvPr/>
          </p:nvPicPr>
          <p:blipFill>
            <a:blip r:embed="rId23" cstate="print"/>
            <a:stretch>
              <a:fillRect/>
            </a:stretch>
          </p:blipFill>
          <p:spPr>
            <a:xfrm>
              <a:off x="4451604" y="4024883"/>
              <a:ext cx="3784092" cy="899159"/>
            </a:xfrm>
            <a:prstGeom prst="rect">
              <a:avLst/>
            </a:prstGeom>
          </p:spPr>
        </p:pic>
        <p:pic>
          <p:nvPicPr>
            <p:cNvPr id="31" name="object 31" descr=""/>
            <p:cNvPicPr/>
            <p:nvPr/>
          </p:nvPicPr>
          <p:blipFill>
            <a:blip r:embed="rId24" cstate="print"/>
            <a:stretch>
              <a:fillRect/>
            </a:stretch>
          </p:blipFill>
          <p:spPr>
            <a:xfrm>
              <a:off x="7702296" y="3986783"/>
              <a:ext cx="848868" cy="899159"/>
            </a:xfrm>
            <a:prstGeom prst="rect">
              <a:avLst/>
            </a:prstGeom>
          </p:spPr>
        </p:pic>
        <p:pic>
          <p:nvPicPr>
            <p:cNvPr id="32" name="object 32" descr=""/>
            <p:cNvPicPr/>
            <p:nvPr/>
          </p:nvPicPr>
          <p:blipFill>
            <a:blip r:embed="rId25" cstate="print"/>
            <a:stretch>
              <a:fillRect/>
            </a:stretch>
          </p:blipFill>
          <p:spPr>
            <a:xfrm>
              <a:off x="8017764" y="4024883"/>
              <a:ext cx="1754124" cy="899159"/>
            </a:xfrm>
            <a:prstGeom prst="rect">
              <a:avLst/>
            </a:prstGeom>
          </p:spPr>
        </p:pic>
        <p:pic>
          <p:nvPicPr>
            <p:cNvPr id="33" name="object 33" descr=""/>
            <p:cNvPicPr/>
            <p:nvPr/>
          </p:nvPicPr>
          <p:blipFill>
            <a:blip r:embed="rId26" cstate="print"/>
            <a:stretch>
              <a:fillRect/>
            </a:stretch>
          </p:blipFill>
          <p:spPr>
            <a:xfrm>
              <a:off x="9238488" y="3986783"/>
              <a:ext cx="667511" cy="899159"/>
            </a:xfrm>
            <a:prstGeom prst="rect">
              <a:avLst/>
            </a:prstGeom>
          </p:spPr>
        </p:pic>
        <p:pic>
          <p:nvPicPr>
            <p:cNvPr id="34" name="object 34" descr=""/>
            <p:cNvPicPr/>
            <p:nvPr/>
          </p:nvPicPr>
          <p:blipFill>
            <a:blip r:embed="rId27" cstate="print"/>
            <a:stretch>
              <a:fillRect/>
            </a:stretch>
          </p:blipFill>
          <p:spPr>
            <a:xfrm>
              <a:off x="902208" y="4572000"/>
              <a:ext cx="737616" cy="899160"/>
            </a:xfrm>
            <a:prstGeom prst="rect">
              <a:avLst/>
            </a:prstGeom>
          </p:spPr>
        </p:pic>
        <p:pic>
          <p:nvPicPr>
            <p:cNvPr id="35" name="object 35" descr=""/>
            <p:cNvPicPr/>
            <p:nvPr/>
          </p:nvPicPr>
          <p:blipFill>
            <a:blip r:embed="rId5" cstate="print"/>
            <a:stretch>
              <a:fillRect/>
            </a:stretch>
          </p:blipFill>
          <p:spPr>
            <a:xfrm>
              <a:off x="1106424" y="4572000"/>
              <a:ext cx="635507" cy="899160"/>
            </a:xfrm>
            <a:prstGeom prst="rect">
              <a:avLst/>
            </a:prstGeom>
          </p:spPr>
        </p:pic>
        <p:pic>
          <p:nvPicPr>
            <p:cNvPr id="36" name="object 36" descr=""/>
            <p:cNvPicPr/>
            <p:nvPr/>
          </p:nvPicPr>
          <p:blipFill>
            <a:blip r:embed="rId10" cstate="print"/>
            <a:stretch>
              <a:fillRect/>
            </a:stretch>
          </p:blipFill>
          <p:spPr>
            <a:xfrm>
              <a:off x="1309116" y="4572000"/>
              <a:ext cx="827532" cy="899160"/>
            </a:xfrm>
            <a:prstGeom prst="rect">
              <a:avLst/>
            </a:prstGeom>
          </p:spPr>
        </p:pic>
        <p:pic>
          <p:nvPicPr>
            <p:cNvPr id="37" name="object 37" descr=""/>
            <p:cNvPicPr/>
            <p:nvPr/>
          </p:nvPicPr>
          <p:blipFill>
            <a:blip r:embed="rId11" cstate="print"/>
            <a:stretch>
              <a:fillRect/>
            </a:stretch>
          </p:blipFill>
          <p:spPr>
            <a:xfrm>
              <a:off x="1805940" y="4572000"/>
              <a:ext cx="827532" cy="899160"/>
            </a:xfrm>
            <a:prstGeom prst="rect">
              <a:avLst/>
            </a:prstGeom>
          </p:spPr>
        </p:pic>
        <p:pic>
          <p:nvPicPr>
            <p:cNvPr id="38" name="object 38" descr=""/>
            <p:cNvPicPr/>
            <p:nvPr/>
          </p:nvPicPr>
          <p:blipFill>
            <a:blip r:embed="rId28" cstate="print"/>
            <a:stretch>
              <a:fillRect/>
            </a:stretch>
          </p:blipFill>
          <p:spPr>
            <a:xfrm>
              <a:off x="2100072" y="4610100"/>
              <a:ext cx="941832" cy="899160"/>
            </a:xfrm>
            <a:prstGeom prst="rect">
              <a:avLst/>
            </a:prstGeom>
          </p:spPr>
        </p:pic>
        <p:pic>
          <p:nvPicPr>
            <p:cNvPr id="39" name="object 39" descr=""/>
            <p:cNvPicPr/>
            <p:nvPr/>
          </p:nvPicPr>
          <p:blipFill>
            <a:blip r:embed="rId15" cstate="print"/>
            <a:stretch>
              <a:fillRect/>
            </a:stretch>
          </p:blipFill>
          <p:spPr>
            <a:xfrm>
              <a:off x="2702052" y="4572000"/>
              <a:ext cx="1437131" cy="899160"/>
            </a:xfrm>
            <a:prstGeom prst="rect">
              <a:avLst/>
            </a:prstGeom>
          </p:spPr>
        </p:pic>
        <p:pic>
          <p:nvPicPr>
            <p:cNvPr id="40" name="object 40" descr=""/>
            <p:cNvPicPr/>
            <p:nvPr/>
          </p:nvPicPr>
          <p:blipFill>
            <a:blip r:embed="rId29" cstate="print"/>
            <a:stretch>
              <a:fillRect/>
            </a:stretch>
          </p:blipFill>
          <p:spPr>
            <a:xfrm>
              <a:off x="3706368" y="4610100"/>
              <a:ext cx="1350264" cy="899160"/>
            </a:xfrm>
            <a:prstGeom prst="rect">
              <a:avLst/>
            </a:prstGeom>
          </p:spPr>
        </p:pic>
        <p:pic>
          <p:nvPicPr>
            <p:cNvPr id="41" name="object 41" descr=""/>
            <p:cNvPicPr/>
            <p:nvPr/>
          </p:nvPicPr>
          <p:blipFill>
            <a:blip r:embed="rId30" cstate="print"/>
            <a:stretch>
              <a:fillRect/>
            </a:stretch>
          </p:blipFill>
          <p:spPr>
            <a:xfrm>
              <a:off x="4823460" y="4572000"/>
              <a:ext cx="1257300" cy="899160"/>
            </a:xfrm>
            <a:prstGeom prst="rect">
              <a:avLst/>
            </a:prstGeom>
          </p:spPr>
        </p:pic>
        <p:pic>
          <p:nvPicPr>
            <p:cNvPr id="42" name="object 42" descr=""/>
            <p:cNvPicPr/>
            <p:nvPr/>
          </p:nvPicPr>
          <p:blipFill>
            <a:blip r:embed="rId31" cstate="print"/>
            <a:stretch>
              <a:fillRect/>
            </a:stretch>
          </p:blipFill>
          <p:spPr>
            <a:xfrm>
              <a:off x="5751575" y="4572000"/>
              <a:ext cx="1258824" cy="899160"/>
            </a:xfrm>
            <a:prstGeom prst="rect">
              <a:avLst/>
            </a:prstGeom>
          </p:spPr>
        </p:pic>
        <p:pic>
          <p:nvPicPr>
            <p:cNvPr id="43" name="object 43" descr=""/>
            <p:cNvPicPr/>
            <p:nvPr/>
          </p:nvPicPr>
          <p:blipFill>
            <a:blip r:embed="rId9" cstate="print"/>
            <a:stretch>
              <a:fillRect/>
            </a:stretch>
          </p:blipFill>
          <p:spPr>
            <a:xfrm>
              <a:off x="6574536" y="4572000"/>
              <a:ext cx="737616" cy="899160"/>
            </a:xfrm>
            <a:prstGeom prst="rect">
              <a:avLst/>
            </a:prstGeom>
          </p:spPr>
        </p:pic>
        <p:pic>
          <p:nvPicPr>
            <p:cNvPr id="44" name="object 44" descr=""/>
            <p:cNvPicPr/>
            <p:nvPr/>
          </p:nvPicPr>
          <p:blipFill>
            <a:blip r:embed="rId5" cstate="print"/>
            <a:stretch>
              <a:fillRect/>
            </a:stretch>
          </p:blipFill>
          <p:spPr>
            <a:xfrm>
              <a:off x="6778752" y="4572000"/>
              <a:ext cx="635507" cy="899160"/>
            </a:xfrm>
            <a:prstGeom prst="rect">
              <a:avLst/>
            </a:prstGeom>
          </p:spPr>
        </p:pic>
      </p:grpSp>
      <p:sp>
        <p:nvSpPr>
          <p:cNvPr id="45" name="object 45" descr=""/>
          <p:cNvSpPr txBox="1"/>
          <p:nvPr/>
        </p:nvSpPr>
        <p:spPr>
          <a:xfrm>
            <a:off x="685291" y="1818894"/>
            <a:ext cx="8956040" cy="3370579"/>
          </a:xfrm>
          <a:prstGeom prst="rect">
            <a:avLst/>
          </a:prstGeom>
        </p:spPr>
        <p:txBody>
          <a:bodyPr wrap="square" lIns="0" tIns="12700" rIns="0" bIns="0" rtlCol="0" vert="horz">
            <a:spAutoFit/>
          </a:bodyPr>
          <a:lstStyle/>
          <a:p>
            <a:pPr marL="355600" indent="-342900">
              <a:lnSpc>
                <a:spcPct val="100000"/>
              </a:lnSpc>
              <a:spcBef>
                <a:spcPts val="100"/>
              </a:spcBef>
              <a:buFont typeface="Arial"/>
              <a:buChar char="•"/>
              <a:tabLst>
                <a:tab pos="355600" algn="l"/>
              </a:tabLst>
            </a:pPr>
            <a:r>
              <a:rPr dirty="0" sz="3600" spc="-35" b="1">
                <a:latin typeface="华文行楷"/>
                <a:cs typeface="华文行楷"/>
              </a:rPr>
              <a:t>算</a:t>
            </a:r>
            <a:r>
              <a:rPr dirty="0" sz="3600" spc="-50" b="1">
                <a:latin typeface="华文行楷"/>
                <a:cs typeface="华文行楷"/>
              </a:rPr>
              <a:t>法</a:t>
            </a:r>
            <a:endParaRPr sz="3600">
              <a:latin typeface="华文行楷"/>
              <a:cs typeface="华文行楷"/>
            </a:endParaRPr>
          </a:p>
          <a:p>
            <a:pPr>
              <a:lnSpc>
                <a:spcPct val="100000"/>
              </a:lnSpc>
              <a:buFont typeface="Arial"/>
              <a:buChar char="•"/>
            </a:pPr>
            <a:endParaRPr sz="2700">
              <a:latin typeface="华文行楷"/>
              <a:cs typeface="华文行楷"/>
            </a:endParaRPr>
          </a:p>
          <a:p>
            <a:pPr lvl="1" marL="876300" indent="-407670">
              <a:lnSpc>
                <a:spcPct val="100000"/>
              </a:lnSpc>
              <a:buFont typeface="Times New Roman"/>
              <a:buAutoNum type="arabicPeriod"/>
              <a:tabLst>
                <a:tab pos="876935" algn="l"/>
              </a:tabLst>
            </a:pPr>
            <a:r>
              <a:rPr dirty="0" sz="3200" spc="-10" b="1">
                <a:solidFill>
                  <a:srgbClr val="0000FF"/>
                </a:solidFill>
                <a:latin typeface="华文行楷"/>
                <a:cs typeface="华文行楷"/>
              </a:rPr>
              <a:t>构造由根组成的队列</a:t>
            </a:r>
            <a:r>
              <a:rPr dirty="0" sz="3200" spc="-25" b="1" i="1">
                <a:solidFill>
                  <a:srgbClr val="0000FF"/>
                </a:solidFill>
                <a:latin typeface="Times New Roman"/>
                <a:cs typeface="Times New Roman"/>
              </a:rPr>
              <a:t>Q</a:t>
            </a:r>
            <a:r>
              <a:rPr dirty="0" sz="3200" spc="-25" b="1">
                <a:solidFill>
                  <a:srgbClr val="0000FF"/>
                </a:solidFill>
                <a:latin typeface="宋体"/>
                <a:cs typeface="宋体"/>
              </a:rPr>
              <a:t>；</a:t>
            </a:r>
            <a:endParaRPr sz="3200">
              <a:latin typeface="宋体"/>
              <a:cs typeface="宋体"/>
            </a:endParaRPr>
          </a:p>
          <a:p>
            <a:pPr lvl="1" marL="876300" indent="-407670">
              <a:lnSpc>
                <a:spcPct val="100000"/>
              </a:lnSpc>
              <a:spcBef>
                <a:spcPts val="720"/>
              </a:spcBef>
              <a:buAutoNum type="arabicPeriod"/>
              <a:tabLst>
                <a:tab pos="876935" algn="l"/>
                <a:tab pos="1373505" algn="l"/>
                <a:tab pos="6537325" algn="l"/>
                <a:tab pos="7644130" algn="l"/>
              </a:tabLst>
            </a:pPr>
            <a:r>
              <a:rPr dirty="0" sz="3200" spc="-25" b="1">
                <a:solidFill>
                  <a:srgbClr val="0000FF"/>
                </a:solidFill>
                <a:latin typeface="Times New Roman"/>
                <a:cs typeface="Times New Roman"/>
              </a:rPr>
              <a:t>If</a:t>
            </a:r>
            <a:r>
              <a:rPr dirty="0" sz="3200" b="1">
                <a:solidFill>
                  <a:srgbClr val="0000FF"/>
                </a:solidFill>
                <a:latin typeface="Times New Roman"/>
                <a:cs typeface="Times New Roman"/>
              </a:rPr>
              <a:t>	</a:t>
            </a:r>
            <a:r>
              <a:rPr dirty="0" sz="3200" b="1" i="1">
                <a:solidFill>
                  <a:srgbClr val="0000FF"/>
                </a:solidFill>
                <a:latin typeface="Times New Roman"/>
                <a:cs typeface="Times New Roman"/>
              </a:rPr>
              <a:t>Q</a:t>
            </a:r>
            <a:r>
              <a:rPr dirty="0" sz="3200" b="1">
                <a:solidFill>
                  <a:srgbClr val="0000FF"/>
                </a:solidFill>
                <a:latin typeface="华文行楷"/>
                <a:cs typeface="华文行楷"/>
              </a:rPr>
              <a:t>的</a:t>
            </a:r>
            <a:r>
              <a:rPr dirty="0" sz="3200" b="1">
                <a:solidFill>
                  <a:srgbClr val="0000FF"/>
                </a:solidFill>
                <a:latin typeface="华文行楷"/>
                <a:cs typeface="华文行楷"/>
              </a:rPr>
              <a:t>第一个元</a:t>
            </a:r>
            <a:r>
              <a:rPr dirty="0" sz="3200" spc="-10" b="1">
                <a:solidFill>
                  <a:srgbClr val="0000FF"/>
                </a:solidFill>
                <a:latin typeface="华文行楷"/>
                <a:cs typeface="华文行楷"/>
              </a:rPr>
              <a:t>素</a:t>
            </a:r>
            <a:r>
              <a:rPr dirty="0" sz="3200" spc="-10" b="1" i="1">
                <a:solidFill>
                  <a:srgbClr val="0000FF"/>
                </a:solidFill>
                <a:latin typeface="Times New Roman"/>
                <a:cs typeface="Times New Roman"/>
              </a:rPr>
              <a:t>x</a:t>
            </a:r>
            <a:r>
              <a:rPr dirty="0" sz="3200" b="1">
                <a:solidFill>
                  <a:srgbClr val="0000FF"/>
                </a:solidFill>
                <a:latin typeface="华文行楷"/>
                <a:cs typeface="华文行楷"/>
              </a:rPr>
              <a:t>是目标</a:t>
            </a:r>
            <a:r>
              <a:rPr dirty="0" sz="3200" spc="-15" b="1">
                <a:solidFill>
                  <a:srgbClr val="0000FF"/>
                </a:solidFill>
                <a:latin typeface="华文行楷"/>
                <a:cs typeface="华文行楷"/>
              </a:rPr>
              <a:t>节</a:t>
            </a:r>
            <a:r>
              <a:rPr dirty="0" sz="3200" spc="-50" b="1">
                <a:solidFill>
                  <a:srgbClr val="0000FF"/>
                </a:solidFill>
                <a:latin typeface="华文行楷"/>
                <a:cs typeface="华文行楷"/>
              </a:rPr>
              <a:t>点</a:t>
            </a:r>
            <a:r>
              <a:rPr dirty="0" sz="3200" b="1">
                <a:solidFill>
                  <a:srgbClr val="0000FF"/>
                </a:solidFill>
                <a:latin typeface="华文行楷"/>
                <a:cs typeface="华文行楷"/>
              </a:rPr>
              <a:t>	</a:t>
            </a:r>
            <a:r>
              <a:rPr dirty="0" sz="3200" spc="-20" b="1">
                <a:solidFill>
                  <a:srgbClr val="0000FF"/>
                </a:solidFill>
                <a:latin typeface="Times New Roman"/>
                <a:cs typeface="Times New Roman"/>
              </a:rPr>
              <a:t>Then</a:t>
            </a:r>
            <a:r>
              <a:rPr dirty="0" sz="3200" b="1">
                <a:solidFill>
                  <a:srgbClr val="0000FF"/>
                </a:solidFill>
                <a:latin typeface="Times New Roman"/>
                <a:cs typeface="Times New Roman"/>
              </a:rPr>
              <a:t>	</a:t>
            </a:r>
            <a:r>
              <a:rPr dirty="0" sz="3200" b="1">
                <a:solidFill>
                  <a:srgbClr val="0000FF"/>
                </a:solidFill>
                <a:latin typeface="华文行楷"/>
                <a:cs typeface="华文行楷"/>
              </a:rPr>
              <a:t>停止</a:t>
            </a:r>
            <a:r>
              <a:rPr dirty="0" sz="3200" spc="-50" b="1">
                <a:solidFill>
                  <a:srgbClr val="0000FF"/>
                </a:solidFill>
                <a:latin typeface="Times New Roman"/>
                <a:cs typeface="Times New Roman"/>
              </a:rPr>
              <a:t>;</a:t>
            </a:r>
            <a:endParaRPr sz="3200">
              <a:latin typeface="Times New Roman"/>
              <a:cs typeface="Times New Roman"/>
            </a:endParaRPr>
          </a:p>
          <a:p>
            <a:pPr lvl="1" marL="876300" indent="-407670">
              <a:lnSpc>
                <a:spcPct val="100000"/>
              </a:lnSpc>
              <a:spcBef>
                <a:spcPts val="770"/>
              </a:spcBef>
              <a:buFont typeface="Times New Roman"/>
              <a:buAutoNum type="arabicPeriod"/>
              <a:tabLst>
                <a:tab pos="876935" algn="l"/>
              </a:tabLst>
            </a:pPr>
            <a:r>
              <a:rPr dirty="0" sz="3200" b="1">
                <a:solidFill>
                  <a:srgbClr val="0000FF"/>
                </a:solidFill>
                <a:latin typeface="华文行楷"/>
                <a:cs typeface="华文行楷"/>
              </a:rPr>
              <a:t>从</a:t>
            </a:r>
            <a:r>
              <a:rPr dirty="0" sz="3200" b="1" i="1">
                <a:solidFill>
                  <a:srgbClr val="0000FF"/>
                </a:solidFill>
                <a:latin typeface="Times New Roman"/>
                <a:cs typeface="Times New Roman"/>
              </a:rPr>
              <a:t>Q</a:t>
            </a:r>
            <a:r>
              <a:rPr dirty="0" sz="3200" spc="-10" b="1">
                <a:solidFill>
                  <a:srgbClr val="0000FF"/>
                </a:solidFill>
                <a:latin typeface="华文行楷"/>
                <a:cs typeface="华文行楷"/>
              </a:rPr>
              <a:t>中删除</a:t>
            </a:r>
            <a:r>
              <a:rPr dirty="0" sz="3200" spc="-10" b="1" i="1">
                <a:solidFill>
                  <a:srgbClr val="0000FF"/>
                </a:solidFill>
                <a:latin typeface="Times New Roman"/>
                <a:cs typeface="Times New Roman"/>
              </a:rPr>
              <a:t>x</a:t>
            </a:r>
            <a:r>
              <a:rPr dirty="0" sz="3200" spc="-5" b="1">
                <a:solidFill>
                  <a:srgbClr val="0000FF"/>
                </a:solidFill>
                <a:latin typeface="华文行楷"/>
                <a:cs typeface="华文行楷"/>
              </a:rPr>
              <a:t>，把</a:t>
            </a:r>
            <a:r>
              <a:rPr dirty="0" sz="3200" spc="-10" b="1" i="1">
                <a:solidFill>
                  <a:srgbClr val="0000FF"/>
                </a:solidFill>
                <a:latin typeface="Times New Roman"/>
                <a:cs typeface="Times New Roman"/>
              </a:rPr>
              <a:t>x</a:t>
            </a:r>
            <a:r>
              <a:rPr dirty="0" sz="3200" spc="-20" b="1">
                <a:solidFill>
                  <a:srgbClr val="0000FF"/>
                </a:solidFill>
                <a:latin typeface="华文行楷"/>
                <a:cs typeface="华文行楷"/>
              </a:rPr>
              <a:t>的所有子节点加入</a:t>
            </a:r>
            <a:r>
              <a:rPr dirty="0" sz="3200" spc="-10" b="1">
                <a:solidFill>
                  <a:srgbClr val="0000FF"/>
                </a:solidFill>
                <a:latin typeface="Times New Roman"/>
                <a:cs typeface="Times New Roman"/>
              </a:rPr>
              <a:t>Q</a:t>
            </a:r>
            <a:r>
              <a:rPr dirty="0" sz="3200" spc="-10" b="1">
                <a:solidFill>
                  <a:srgbClr val="0000FF"/>
                </a:solidFill>
                <a:latin typeface="华文行楷"/>
                <a:cs typeface="华文行楷"/>
              </a:rPr>
              <a:t>的末尾</a:t>
            </a:r>
            <a:r>
              <a:rPr dirty="0" sz="3200" spc="-50" b="1">
                <a:solidFill>
                  <a:srgbClr val="0000FF"/>
                </a:solidFill>
                <a:latin typeface="Times New Roman"/>
                <a:cs typeface="Times New Roman"/>
              </a:rPr>
              <a:t>;</a:t>
            </a:r>
            <a:endParaRPr sz="3200">
              <a:latin typeface="Times New Roman"/>
              <a:cs typeface="Times New Roman"/>
            </a:endParaRPr>
          </a:p>
          <a:p>
            <a:pPr lvl="1" marL="876300" indent="-407670">
              <a:lnSpc>
                <a:spcPct val="100000"/>
              </a:lnSpc>
              <a:spcBef>
                <a:spcPts val="770"/>
              </a:spcBef>
              <a:buAutoNum type="arabicPeriod"/>
              <a:tabLst>
                <a:tab pos="876935" algn="l"/>
                <a:tab pos="1373505" algn="l"/>
                <a:tab pos="2269490" algn="l"/>
                <a:tab pos="4391660" algn="l"/>
                <a:tab pos="5319395" algn="l"/>
              </a:tabLst>
            </a:pPr>
            <a:r>
              <a:rPr dirty="0" sz="3200" spc="-25" b="1">
                <a:solidFill>
                  <a:srgbClr val="0000FF"/>
                </a:solidFill>
                <a:latin typeface="Times New Roman"/>
                <a:cs typeface="Times New Roman"/>
              </a:rPr>
              <a:t>If</a:t>
            </a:r>
            <a:r>
              <a:rPr dirty="0" sz="3200" b="1">
                <a:solidFill>
                  <a:srgbClr val="0000FF"/>
                </a:solidFill>
                <a:latin typeface="Times New Roman"/>
                <a:cs typeface="Times New Roman"/>
              </a:rPr>
              <a:t>	</a:t>
            </a:r>
            <a:r>
              <a:rPr dirty="0" sz="3200" b="1" i="1">
                <a:solidFill>
                  <a:srgbClr val="0000FF"/>
                </a:solidFill>
                <a:latin typeface="Times New Roman"/>
                <a:cs typeface="Times New Roman"/>
              </a:rPr>
              <a:t>Q</a:t>
            </a:r>
            <a:r>
              <a:rPr dirty="0" sz="3200" spc="-50" b="1">
                <a:solidFill>
                  <a:srgbClr val="0000FF"/>
                </a:solidFill>
                <a:latin typeface="华文行楷"/>
                <a:cs typeface="华文行楷"/>
              </a:rPr>
              <a:t>空</a:t>
            </a:r>
            <a:r>
              <a:rPr dirty="0" sz="3200" b="1">
                <a:solidFill>
                  <a:srgbClr val="0000FF"/>
                </a:solidFill>
                <a:latin typeface="华文行楷"/>
                <a:cs typeface="华文行楷"/>
              </a:rPr>
              <a:t>	</a:t>
            </a:r>
            <a:r>
              <a:rPr dirty="0" sz="3200" b="1">
                <a:solidFill>
                  <a:srgbClr val="0000FF"/>
                </a:solidFill>
                <a:latin typeface="Times New Roman"/>
                <a:cs typeface="Times New Roman"/>
              </a:rPr>
              <a:t>Then</a:t>
            </a:r>
            <a:r>
              <a:rPr dirty="0" sz="3200" spc="-5" b="1">
                <a:solidFill>
                  <a:srgbClr val="0000FF"/>
                </a:solidFill>
                <a:latin typeface="Times New Roman"/>
                <a:cs typeface="Times New Roman"/>
              </a:rPr>
              <a:t> </a:t>
            </a:r>
            <a:r>
              <a:rPr dirty="0" sz="3200" b="1">
                <a:solidFill>
                  <a:srgbClr val="0000FF"/>
                </a:solidFill>
                <a:latin typeface="华文行楷"/>
                <a:cs typeface="华文行楷"/>
              </a:rPr>
              <a:t>失</a:t>
            </a:r>
            <a:r>
              <a:rPr dirty="0" sz="3200" spc="-50" b="1">
                <a:solidFill>
                  <a:srgbClr val="0000FF"/>
                </a:solidFill>
                <a:latin typeface="华文行楷"/>
                <a:cs typeface="华文行楷"/>
              </a:rPr>
              <a:t>败</a:t>
            </a:r>
            <a:r>
              <a:rPr dirty="0" sz="3200" b="1">
                <a:solidFill>
                  <a:srgbClr val="0000FF"/>
                </a:solidFill>
                <a:latin typeface="华文行楷"/>
                <a:cs typeface="华文行楷"/>
              </a:rPr>
              <a:t>	</a:t>
            </a:r>
            <a:r>
              <a:rPr dirty="0" sz="3200" spc="-20" b="1">
                <a:solidFill>
                  <a:srgbClr val="0000FF"/>
                </a:solidFill>
                <a:latin typeface="Times New Roman"/>
                <a:cs typeface="Times New Roman"/>
              </a:rPr>
              <a:t>Else</a:t>
            </a:r>
            <a:r>
              <a:rPr dirty="0" sz="3200" b="1">
                <a:solidFill>
                  <a:srgbClr val="0000FF"/>
                </a:solidFill>
                <a:latin typeface="Times New Roman"/>
                <a:cs typeface="Times New Roman"/>
              </a:rPr>
              <a:t>	</a:t>
            </a:r>
            <a:r>
              <a:rPr dirty="0" sz="3200" b="1" i="1">
                <a:solidFill>
                  <a:srgbClr val="0000FF"/>
                </a:solidFill>
                <a:latin typeface="Times New Roman"/>
                <a:cs typeface="Times New Roman"/>
              </a:rPr>
              <a:t>goto</a:t>
            </a:r>
            <a:r>
              <a:rPr dirty="0" sz="3200" spc="-20" b="1" i="1">
                <a:solidFill>
                  <a:srgbClr val="0000FF"/>
                </a:solidFill>
                <a:latin typeface="Times New Roman"/>
                <a:cs typeface="Times New Roman"/>
              </a:rPr>
              <a:t> </a:t>
            </a:r>
            <a:r>
              <a:rPr dirty="0" sz="3200" spc="-25" b="1">
                <a:solidFill>
                  <a:srgbClr val="0000FF"/>
                </a:solidFill>
                <a:latin typeface="Times New Roman"/>
                <a:cs typeface="Times New Roman"/>
              </a:rPr>
              <a:t>2.</a:t>
            </a:r>
            <a:endParaRPr sz="3200">
              <a:latin typeface="Times New Roman"/>
              <a:cs typeface="Times New Roman"/>
            </a:endParaRPr>
          </a:p>
        </p:txBody>
      </p:sp>
      <p:grpSp>
        <p:nvGrpSpPr>
          <p:cNvPr id="46" name="object 46" descr=""/>
          <p:cNvGrpSpPr/>
          <p:nvPr/>
        </p:nvGrpSpPr>
        <p:grpSpPr>
          <a:xfrm>
            <a:off x="5522976" y="71627"/>
            <a:ext cx="4764405" cy="1122045"/>
            <a:chOff x="5522976" y="71627"/>
            <a:chExt cx="4764405" cy="1122045"/>
          </a:xfrm>
        </p:grpSpPr>
        <p:pic>
          <p:nvPicPr>
            <p:cNvPr id="47" name="object 47" descr=""/>
            <p:cNvPicPr/>
            <p:nvPr/>
          </p:nvPicPr>
          <p:blipFill>
            <a:blip r:embed="rId32" cstate="print"/>
            <a:stretch>
              <a:fillRect/>
            </a:stretch>
          </p:blipFill>
          <p:spPr>
            <a:xfrm>
              <a:off x="5522976" y="382946"/>
              <a:ext cx="1787652" cy="389148"/>
            </a:xfrm>
            <a:prstGeom prst="rect">
              <a:avLst/>
            </a:prstGeom>
          </p:spPr>
        </p:pic>
        <p:pic>
          <p:nvPicPr>
            <p:cNvPr id="48" name="object 48" descr=""/>
            <p:cNvPicPr/>
            <p:nvPr/>
          </p:nvPicPr>
          <p:blipFill>
            <a:blip r:embed="rId33" cstate="print"/>
            <a:stretch>
              <a:fillRect/>
            </a:stretch>
          </p:blipFill>
          <p:spPr>
            <a:xfrm>
              <a:off x="6970776" y="71627"/>
              <a:ext cx="833627" cy="1121664"/>
            </a:xfrm>
            <a:prstGeom prst="rect">
              <a:avLst/>
            </a:prstGeom>
          </p:spPr>
        </p:pic>
        <p:pic>
          <p:nvPicPr>
            <p:cNvPr id="49" name="object 49" descr=""/>
            <p:cNvPicPr/>
            <p:nvPr/>
          </p:nvPicPr>
          <p:blipFill>
            <a:blip r:embed="rId34" cstate="print"/>
            <a:stretch>
              <a:fillRect/>
            </a:stretch>
          </p:blipFill>
          <p:spPr>
            <a:xfrm>
              <a:off x="7139940" y="71627"/>
              <a:ext cx="3147059" cy="1121664"/>
            </a:xfrm>
            <a:prstGeom prst="rect">
              <a:avLst/>
            </a:prstGeom>
          </p:spPr>
        </p:pic>
      </p:grpSp>
      <p:sp>
        <p:nvSpPr>
          <p:cNvPr id="50" name="object 50"/>
          <p:cNvSpPr txBox="1">
            <a:spLocks noGrp="1"/>
          </p:cNvSpPr>
          <p:nvPr>
            <p:ph type="title"/>
          </p:nvPr>
        </p:nvSpPr>
        <p:spPr>
          <a:prstGeom prst="rect"/>
        </p:spPr>
        <p:txBody>
          <a:bodyPr wrap="square" lIns="0" tIns="12065" rIns="0" bIns="0" rtlCol="0" vert="horz">
            <a:spAutoFit/>
          </a:bodyPr>
          <a:lstStyle/>
          <a:p>
            <a:pPr marL="2026920">
              <a:lnSpc>
                <a:spcPct val="100000"/>
              </a:lnSpc>
              <a:spcBef>
                <a:spcPts val="95"/>
              </a:spcBef>
            </a:pPr>
            <a:r>
              <a:rPr dirty="0" spc="-35">
                <a:latin typeface="Times New Roman"/>
                <a:cs typeface="Times New Roman"/>
              </a:rPr>
              <a:t>Breadth-</a:t>
            </a:r>
            <a:r>
              <a:rPr dirty="0">
                <a:latin typeface="Times New Roman"/>
                <a:cs typeface="Times New Roman"/>
              </a:rPr>
              <a:t>First</a:t>
            </a:r>
            <a:r>
              <a:rPr dirty="0" spc="-10">
                <a:latin typeface="Times New Roman"/>
                <a:cs typeface="Times New Roman"/>
              </a:rPr>
              <a:t> Search</a:t>
            </a:r>
          </a:p>
        </p:txBody>
      </p:sp>
      <p:pic>
        <p:nvPicPr>
          <p:cNvPr id="51" name="object 51"/>
          <p:cNvPicPr/>
          <p:nvPr/>
        </p:nvPicPr>
        <p:blipFill>
          <a:blip r:embed="rId35" cstate="print"/>
          <a:stretch>
            <a:fillRect/>
          </a:stretch>
        </p:blipFill>
        <p:spPr>
          <a:xfrm>
            <a:off x="3487801" y="911288"/>
            <a:ext cx="6799199" cy="141287"/>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849941"/>
            <a:ext cx="5438140" cy="1690370"/>
          </a:xfrm>
          <a:prstGeom prst="rect">
            <a:avLst/>
          </a:prstGeom>
        </p:spPr>
        <p:txBody>
          <a:bodyPr wrap="square" lIns="0" tIns="140335" rIns="0" bIns="0" rtlCol="0" vert="horz">
            <a:spAutoFit/>
          </a:bodyPr>
          <a:lstStyle/>
          <a:p>
            <a:pPr marL="457200" indent="-445134">
              <a:lnSpc>
                <a:spcPct val="100000"/>
              </a:lnSpc>
              <a:spcBef>
                <a:spcPts val="110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469265">
              <a:lnSpc>
                <a:spcPct val="100000"/>
              </a:lnSpc>
              <a:spcBef>
                <a:spcPts val="1015"/>
              </a:spcBef>
            </a:pPr>
            <a:r>
              <a:rPr dirty="0" u="sng" sz="2800" spc="-10" b="1">
                <a:solidFill>
                  <a:srgbClr val="800080"/>
                </a:solidFill>
                <a:uFill>
                  <a:solidFill>
                    <a:srgbClr val="800080"/>
                  </a:solidFill>
                </a:uFill>
                <a:latin typeface="新宋体"/>
                <a:cs typeface="新宋体"/>
              </a:rPr>
              <a:t>第</a:t>
            </a:r>
            <a:r>
              <a:rPr dirty="0" u="sng" sz="2800" spc="-25" b="1">
                <a:solidFill>
                  <a:srgbClr val="800080"/>
                </a:solidFill>
                <a:uFill>
                  <a:solidFill>
                    <a:srgbClr val="800080"/>
                  </a:solidFill>
                </a:uFill>
                <a:latin typeface="Arial"/>
                <a:cs typeface="Arial"/>
              </a:rPr>
              <a:t>4</a:t>
            </a:r>
            <a:r>
              <a:rPr dirty="0" u="sng" sz="2800" spc="-50" b="1">
                <a:solidFill>
                  <a:srgbClr val="800080"/>
                </a:solidFill>
                <a:uFill>
                  <a:solidFill>
                    <a:srgbClr val="800080"/>
                  </a:solidFill>
                </a:uFill>
                <a:latin typeface="新宋体"/>
                <a:cs typeface="新宋体"/>
              </a:rPr>
              <a:t>步</a:t>
            </a:r>
            <a:endParaRPr sz="2800">
              <a:latin typeface="新宋体"/>
              <a:cs typeface="新宋体"/>
            </a:endParaRPr>
          </a:p>
          <a:p>
            <a:pPr marL="504825">
              <a:lnSpc>
                <a:spcPct val="100000"/>
              </a:lnSpc>
              <a:spcBef>
                <a:spcPts val="1005"/>
              </a:spcBef>
              <a:tabLst>
                <a:tab pos="2917825" algn="l"/>
              </a:tabLst>
            </a:pP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840841" y="4752797"/>
            <a:ext cx="2552065" cy="1565275"/>
          </a:xfrm>
          <a:prstGeom prst="rect">
            <a:avLst/>
          </a:prstGeom>
        </p:spPr>
        <p:txBody>
          <a:bodyPr wrap="square" lIns="0" tIns="12065" rIns="0" bIns="0" rtlCol="0" vert="horz">
            <a:spAutoFit/>
          </a:bodyPr>
          <a:lstStyle/>
          <a:p>
            <a:pPr marL="22225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3</a:t>
            </a:r>
            <a:r>
              <a:rPr dirty="0" sz="2800" spc="-10" b="1">
                <a:solidFill>
                  <a:srgbClr val="800080"/>
                </a:solidFill>
                <a:latin typeface="Times New Roman"/>
                <a:cs typeface="Times New Roman"/>
              </a:rPr>
              <a:t>)=7.5</a:t>
            </a:r>
            <a:endParaRPr sz="2800">
              <a:latin typeface="Times New Roman"/>
              <a:cs typeface="Times New Roman"/>
            </a:endParaRPr>
          </a:p>
          <a:p>
            <a:pPr>
              <a:lnSpc>
                <a:spcPct val="100000"/>
              </a:lnSpc>
              <a:spcBef>
                <a:spcPts val="55"/>
              </a:spcBef>
            </a:pPr>
            <a:endParaRPr sz="4500">
              <a:latin typeface="Times New Roman"/>
              <a:cs typeface="Times New Roman"/>
            </a:endParaRPr>
          </a:p>
          <a:p>
            <a:pPr marL="25400">
              <a:lnSpc>
                <a:spcPct val="100000"/>
              </a:lnSpc>
            </a:pPr>
            <a:r>
              <a:rPr dirty="0" sz="2950" spc="-165" b="1" i="1">
                <a:solidFill>
                  <a:srgbClr val="800080"/>
                </a:solidFill>
                <a:latin typeface="新宋体"/>
                <a:cs typeface="新宋体"/>
              </a:rPr>
              <a:t>禁</a:t>
            </a:r>
            <a:r>
              <a:rPr dirty="0" sz="2950" spc="-165" b="1" i="1">
                <a:solidFill>
                  <a:srgbClr val="800080"/>
                </a:solidFill>
                <a:latin typeface="新宋体"/>
                <a:cs typeface="新宋体"/>
              </a:rPr>
              <a:t>忌</a:t>
            </a:r>
            <a:r>
              <a:rPr dirty="0" sz="2950" spc="-165" b="1" i="1">
                <a:solidFill>
                  <a:srgbClr val="800080"/>
                </a:solidFill>
                <a:latin typeface="新宋体"/>
                <a:cs typeface="新宋体"/>
              </a:rPr>
              <a:t>长</a:t>
            </a:r>
            <a:r>
              <a:rPr dirty="0" sz="2950" spc="-165" b="1" i="1">
                <a:solidFill>
                  <a:srgbClr val="800080"/>
                </a:solidFill>
                <a:latin typeface="新宋体"/>
                <a:cs typeface="新宋体"/>
              </a:rPr>
              <a:t>度</a:t>
            </a:r>
            <a:r>
              <a:rPr dirty="0" sz="2950" spc="-165" b="1" i="1">
                <a:solidFill>
                  <a:srgbClr val="800080"/>
                </a:solidFill>
                <a:latin typeface="新宋体"/>
                <a:cs typeface="新宋体"/>
              </a:rPr>
              <a:t>的</a:t>
            </a:r>
            <a:r>
              <a:rPr dirty="0" sz="2950" spc="-114" b="1" i="1">
                <a:solidFill>
                  <a:srgbClr val="800080"/>
                </a:solidFill>
                <a:latin typeface="新宋体"/>
                <a:cs typeface="新宋体"/>
              </a:rPr>
              <a:t>选取</a:t>
            </a:r>
            <a:endParaRPr sz="2950">
              <a:latin typeface="新宋体"/>
              <a:cs typeface="新宋体"/>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gn="ctr">
                        <a:lnSpc>
                          <a:spcPct val="100000"/>
                        </a:lnSpc>
                        <a:spcBef>
                          <a:spcPts val="290"/>
                        </a:spcBef>
                      </a:pPr>
                      <a:r>
                        <a:rPr dirty="0" sz="2800">
                          <a:solidFill>
                            <a:srgbClr val="FF9900"/>
                          </a:solidFill>
                          <a:latin typeface="Arial"/>
                          <a:cs typeface="Arial"/>
                        </a:rPr>
                        <a:t>2</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90"/>
                        </a:spcBef>
                      </a:pPr>
                      <a:r>
                        <a:rPr dirty="0" sz="2800">
                          <a:solidFill>
                            <a:srgbClr val="FF9900"/>
                          </a:solidFill>
                          <a:latin typeface="Arial"/>
                          <a:cs typeface="Arial"/>
                        </a:rPr>
                        <a:t>3</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gn="ctr">
                        <a:lnSpc>
                          <a:spcPct val="100000"/>
                        </a:lnSpc>
                        <a:spcBef>
                          <a:spcPts val="295"/>
                        </a:spcBef>
                      </a:pPr>
                      <a:r>
                        <a:rPr dirty="0" sz="2800">
                          <a:solidFill>
                            <a:srgbClr val="FF9900"/>
                          </a:solidFill>
                          <a:latin typeface="Arial"/>
                          <a:cs typeface="Arial"/>
                        </a:rPr>
                        <a:t>1</a:t>
                      </a:r>
                      <a:endParaRPr sz="2800">
                        <a:latin typeface="Arial"/>
                        <a:cs typeface="Arial"/>
                      </a:endParaRPr>
                    </a:p>
                  </a:txBody>
                  <a:tcPr marL="0" marR="0" marB="0" marT="37465">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algn="ctr" marL="1270">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marL="2540">
                        <a:lnSpc>
                          <a:spcPct val="100000"/>
                        </a:lnSpc>
                        <a:spcBef>
                          <a:spcPts val="290"/>
                        </a:spcBef>
                      </a:pPr>
                      <a:r>
                        <a:rPr dirty="0" sz="2800" spc="-20">
                          <a:solidFill>
                            <a:srgbClr val="FF9900"/>
                          </a:solidFill>
                          <a:latin typeface="Arial"/>
                          <a:cs typeface="Arial"/>
                        </a:rPr>
                        <a:t>4.5T</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marL="3175">
                        <a:lnSpc>
                          <a:spcPct val="100000"/>
                        </a:lnSpc>
                        <a:spcBef>
                          <a:spcPts val="295"/>
                        </a:spcBef>
                      </a:pPr>
                      <a:r>
                        <a:rPr dirty="0" sz="2800" spc="-20">
                          <a:solidFill>
                            <a:srgbClr val="FF9900"/>
                          </a:solidFill>
                          <a:latin typeface="Arial"/>
                          <a:cs typeface="Arial"/>
                        </a:rPr>
                        <a:t>4.5T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marL="3175">
                        <a:lnSpc>
                          <a:spcPct val="100000"/>
                        </a:lnSpc>
                        <a:spcBef>
                          <a:spcPts val="295"/>
                        </a:spcBef>
                      </a:pPr>
                      <a:r>
                        <a:rPr dirty="0" sz="2800" spc="-20">
                          <a:solidFill>
                            <a:srgbClr val="FF9900"/>
                          </a:solidFill>
                          <a:latin typeface="Arial"/>
                          <a:cs typeface="Arial"/>
                        </a:rPr>
                        <a:t>3.5T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977050" y="713248"/>
            <a:ext cx="3018295" cy="209822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849941"/>
            <a:ext cx="5438140" cy="1690370"/>
          </a:xfrm>
          <a:prstGeom prst="rect">
            <a:avLst/>
          </a:prstGeom>
        </p:spPr>
        <p:txBody>
          <a:bodyPr wrap="square" lIns="0" tIns="140335" rIns="0" bIns="0" rtlCol="0" vert="horz">
            <a:spAutoFit/>
          </a:bodyPr>
          <a:lstStyle/>
          <a:p>
            <a:pPr marL="457200" indent="-445134">
              <a:lnSpc>
                <a:spcPct val="100000"/>
              </a:lnSpc>
              <a:spcBef>
                <a:spcPts val="110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504825" marR="5080" indent="-35560">
              <a:lnSpc>
                <a:spcPct val="130000"/>
              </a:lnSpc>
              <a:spcBef>
                <a:spcPts val="5"/>
              </a:spcBef>
              <a:tabLst>
                <a:tab pos="2917825" algn="l"/>
              </a:tabLst>
            </a:pPr>
            <a:r>
              <a:rPr dirty="0" u="sng" sz="2800" spc="-10" b="1">
                <a:solidFill>
                  <a:srgbClr val="800080"/>
                </a:solidFill>
                <a:uFill>
                  <a:solidFill>
                    <a:srgbClr val="800080"/>
                  </a:solidFill>
                </a:uFill>
                <a:latin typeface="新宋体"/>
                <a:cs typeface="新宋体"/>
              </a:rPr>
              <a:t>第</a:t>
            </a:r>
            <a:r>
              <a:rPr dirty="0" u="sng" sz="2800" spc="-25" b="1">
                <a:solidFill>
                  <a:srgbClr val="800080"/>
                </a:solidFill>
                <a:uFill>
                  <a:solidFill>
                    <a:srgbClr val="800080"/>
                  </a:solidFill>
                </a:uFill>
                <a:latin typeface="Arial"/>
                <a:cs typeface="Arial"/>
              </a:rPr>
              <a:t>4</a:t>
            </a:r>
            <a:r>
              <a:rPr dirty="0" u="sng" sz="2800" spc="-10" b="1">
                <a:solidFill>
                  <a:srgbClr val="800080"/>
                </a:solidFill>
                <a:uFill>
                  <a:solidFill>
                    <a:srgbClr val="800080"/>
                  </a:solidFill>
                </a:uFill>
                <a:latin typeface="新宋体"/>
                <a:cs typeface="新宋体"/>
              </a:rPr>
              <a:t>步</a:t>
            </a:r>
            <a:r>
              <a:rPr dirty="0" sz="2800" spc="-20" b="1">
                <a:solidFill>
                  <a:srgbClr val="800080"/>
                </a:solidFill>
                <a:latin typeface="新宋体"/>
                <a:cs typeface="新宋体"/>
              </a:rPr>
              <a:t>（</a:t>
            </a:r>
            <a:r>
              <a:rPr dirty="0" sz="2800" spc="-20" b="1">
                <a:solidFill>
                  <a:srgbClr val="800080"/>
                </a:solidFill>
                <a:latin typeface="新宋体"/>
                <a:cs typeface="新宋体"/>
              </a:rPr>
              <a:t>如</a:t>
            </a:r>
            <a:r>
              <a:rPr dirty="0" sz="2800" spc="-20" b="1">
                <a:solidFill>
                  <a:srgbClr val="800080"/>
                </a:solidFill>
                <a:latin typeface="新宋体"/>
                <a:cs typeface="新宋体"/>
              </a:rPr>
              <a:t>果</a:t>
            </a:r>
            <a:r>
              <a:rPr dirty="0" sz="2800" spc="-30" b="1">
                <a:solidFill>
                  <a:srgbClr val="800080"/>
                </a:solidFill>
                <a:latin typeface="新宋体"/>
                <a:cs typeface="新宋体"/>
              </a:rPr>
              <a:t>减</a:t>
            </a:r>
            <a:r>
              <a:rPr dirty="0" sz="2800" spc="-20" b="1">
                <a:solidFill>
                  <a:srgbClr val="800080"/>
                </a:solidFill>
                <a:latin typeface="新宋体"/>
                <a:cs typeface="新宋体"/>
              </a:rPr>
              <a:t>小</a:t>
            </a:r>
            <a:r>
              <a:rPr dirty="0" sz="2800" spc="-30" b="1">
                <a:solidFill>
                  <a:srgbClr val="800080"/>
                </a:solidFill>
                <a:latin typeface="新宋体"/>
                <a:cs typeface="新宋体"/>
              </a:rPr>
              <a:t>禁</a:t>
            </a:r>
            <a:r>
              <a:rPr dirty="0" sz="2800" spc="-20" b="1">
                <a:solidFill>
                  <a:srgbClr val="800080"/>
                </a:solidFill>
                <a:latin typeface="新宋体"/>
                <a:cs typeface="新宋体"/>
              </a:rPr>
              <a:t>忌</a:t>
            </a:r>
            <a:r>
              <a:rPr dirty="0" sz="2800" spc="-30" b="1">
                <a:solidFill>
                  <a:srgbClr val="800080"/>
                </a:solidFill>
                <a:latin typeface="新宋体"/>
                <a:cs typeface="新宋体"/>
              </a:rPr>
              <a:t>长</a:t>
            </a:r>
            <a:r>
              <a:rPr dirty="0" sz="2800" spc="-30" b="1">
                <a:solidFill>
                  <a:srgbClr val="800080"/>
                </a:solidFill>
                <a:latin typeface="新宋体"/>
                <a:cs typeface="新宋体"/>
              </a:rPr>
              <a:t>度</a:t>
            </a:r>
            <a:r>
              <a:rPr dirty="0" sz="2800" spc="-50" b="1">
                <a:solidFill>
                  <a:srgbClr val="800080"/>
                </a:solidFill>
                <a:latin typeface="新宋体"/>
                <a:cs typeface="新宋体"/>
              </a:rPr>
              <a:t>）</a:t>
            </a:r>
            <a:r>
              <a:rPr dirty="0" sz="2800" spc="-15" b="1">
                <a:solidFill>
                  <a:srgbClr val="800080"/>
                </a:solidFill>
                <a:latin typeface="新宋体"/>
                <a:cs typeface="新宋体"/>
              </a:rPr>
              <a:t> </a:t>
            </a: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1025042" y="4752797"/>
            <a:ext cx="1377315" cy="452120"/>
          </a:xfrm>
          <a:prstGeom prst="rect">
            <a:avLst/>
          </a:prstGeom>
        </p:spPr>
        <p:txBody>
          <a:bodyPr wrap="square" lIns="0" tIns="12065" rIns="0" bIns="0" rtlCol="0" vert="horz">
            <a:spAutoFit/>
          </a:bodyPr>
          <a:lstStyle/>
          <a:p>
            <a:pPr marL="3810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3</a:t>
            </a:r>
            <a:r>
              <a:rPr dirty="0" sz="2800" spc="-10" b="1">
                <a:solidFill>
                  <a:srgbClr val="800080"/>
                </a:solidFill>
                <a:latin typeface="Times New Roman"/>
                <a:cs typeface="Times New Roman"/>
              </a:rPr>
              <a:t>)=7.5</a:t>
            </a:r>
            <a:endParaRPr sz="2800">
              <a:latin typeface="Times New Roman"/>
              <a:cs typeface="Times New Roman"/>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gn="ctr">
                        <a:lnSpc>
                          <a:spcPct val="100000"/>
                        </a:lnSpc>
                        <a:spcBef>
                          <a:spcPts val="290"/>
                        </a:spcBef>
                      </a:pPr>
                      <a:r>
                        <a:rPr dirty="0" sz="2800">
                          <a:solidFill>
                            <a:srgbClr val="FF9900"/>
                          </a:solidFill>
                          <a:latin typeface="Arial"/>
                          <a:cs typeface="Arial"/>
                        </a:rPr>
                        <a:t>1</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90"/>
                        </a:spcBef>
                      </a:pPr>
                      <a:r>
                        <a:rPr dirty="0" sz="2800">
                          <a:solidFill>
                            <a:srgbClr val="FF9900"/>
                          </a:solidFill>
                          <a:latin typeface="Arial"/>
                          <a:cs typeface="Arial"/>
                        </a:rPr>
                        <a:t>2</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gn="ctr">
                        <a:lnSpc>
                          <a:spcPct val="100000"/>
                        </a:lnSpc>
                        <a:spcBef>
                          <a:spcPts val="295"/>
                        </a:spcBef>
                      </a:pPr>
                      <a:r>
                        <a:rPr dirty="0" sz="2800">
                          <a:solidFill>
                            <a:srgbClr val="FF9900"/>
                          </a:solidFill>
                          <a:latin typeface="Arial"/>
                          <a:cs typeface="Arial"/>
                        </a:rPr>
                        <a:t>0</a:t>
                      </a:r>
                      <a:endParaRPr sz="2800">
                        <a:latin typeface="Arial"/>
                        <a:cs typeface="Arial"/>
                      </a:endParaRPr>
                    </a:p>
                  </a:txBody>
                  <a:tcPr marL="0" marR="0" marB="0" marT="37465">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algn="ctr" marL="1270">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gn="ctr" marL="2540">
                        <a:lnSpc>
                          <a:spcPct val="100000"/>
                        </a:lnSpc>
                        <a:spcBef>
                          <a:spcPts val="290"/>
                        </a:spcBef>
                      </a:pPr>
                      <a:r>
                        <a:rPr dirty="0" sz="2800" spc="-20">
                          <a:solidFill>
                            <a:srgbClr val="FF9900"/>
                          </a:solidFill>
                          <a:latin typeface="Arial"/>
                          <a:cs typeface="Arial"/>
                        </a:rPr>
                        <a:t>4.5T</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marL="3175">
                        <a:lnSpc>
                          <a:spcPct val="100000"/>
                        </a:lnSpc>
                        <a:spcBef>
                          <a:spcPts val="295"/>
                        </a:spcBef>
                      </a:pPr>
                      <a:r>
                        <a:rPr dirty="0" sz="2800" spc="-20">
                          <a:solidFill>
                            <a:srgbClr val="FF9900"/>
                          </a:solidFill>
                          <a:latin typeface="Arial"/>
                          <a:cs typeface="Arial"/>
                        </a:rPr>
                        <a:t>4.5T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marL="3175">
                        <a:lnSpc>
                          <a:spcPct val="100000"/>
                        </a:lnSpc>
                        <a:spcBef>
                          <a:spcPts val="295"/>
                        </a:spcBef>
                      </a:pPr>
                      <a:r>
                        <a:rPr dirty="0" sz="2800" spc="-20">
                          <a:solidFill>
                            <a:srgbClr val="FF9900"/>
                          </a:solidFill>
                          <a:latin typeface="Arial"/>
                          <a:cs typeface="Arial"/>
                        </a:rPr>
                        <a:t>3.5T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977050" y="713248"/>
            <a:ext cx="3018295" cy="2098227"/>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849941"/>
            <a:ext cx="5438140" cy="1690370"/>
          </a:xfrm>
          <a:prstGeom prst="rect">
            <a:avLst/>
          </a:prstGeom>
        </p:spPr>
        <p:txBody>
          <a:bodyPr wrap="square" lIns="0" tIns="140335" rIns="0" bIns="0" rtlCol="0" vert="horz">
            <a:spAutoFit/>
          </a:bodyPr>
          <a:lstStyle/>
          <a:p>
            <a:pPr marL="457200" indent="-445134">
              <a:lnSpc>
                <a:spcPct val="100000"/>
              </a:lnSpc>
              <a:spcBef>
                <a:spcPts val="110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469265">
              <a:lnSpc>
                <a:spcPct val="100000"/>
              </a:lnSpc>
              <a:spcBef>
                <a:spcPts val="1015"/>
              </a:spcBef>
            </a:pPr>
            <a:r>
              <a:rPr dirty="0" u="sng" sz="2800" spc="-10" b="1">
                <a:solidFill>
                  <a:srgbClr val="800080"/>
                </a:solidFill>
                <a:uFill>
                  <a:solidFill>
                    <a:srgbClr val="800080"/>
                  </a:solidFill>
                </a:uFill>
                <a:latin typeface="新宋体"/>
                <a:cs typeface="新宋体"/>
              </a:rPr>
              <a:t>第</a:t>
            </a:r>
            <a:r>
              <a:rPr dirty="0" u="sng" sz="2800" spc="-25" b="1">
                <a:solidFill>
                  <a:srgbClr val="800080"/>
                </a:solidFill>
                <a:uFill>
                  <a:solidFill>
                    <a:srgbClr val="800080"/>
                  </a:solidFill>
                </a:uFill>
                <a:latin typeface="Arial"/>
                <a:cs typeface="Arial"/>
              </a:rPr>
              <a:t>5</a:t>
            </a:r>
            <a:r>
              <a:rPr dirty="0" u="sng" sz="2800" spc="-50" b="1">
                <a:solidFill>
                  <a:srgbClr val="800080"/>
                </a:solidFill>
                <a:uFill>
                  <a:solidFill>
                    <a:srgbClr val="800080"/>
                  </a:solidFill>
                </a:uFill>
                <a:latin typeface="新宋体"/>
                <a:cs typeface="新宋体"/>
              </a:rPr>
              <a:t>步</a:t>
            </a:r>
            <a:endParaRPr sz="2800">
              <a:latin typeface="新宋体"/>
              <a:cs typeface="新宋体"/>
            </a:endParaRPr>
          </a:p>
          <a:p>
            <a:pPr marL="504825">
              <a:lnSpc>
                <a:spcPct val="100000"/>
              </a:lnSpc>
              <a:spcBef>
                <a:spcPts val="1005"/>
              </a:spcBef>
              <a:tabLst>
                <a:tab pos="2917825" algn="l"/>
              </a:tabLst>
            </a:pP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1025042" y="4752797"/>
            <a:ext cx="1377315" cy="452120"/>
          </a:xfrm>
          <a:prstGeom prst="rect">
            <a:avLst/>
          </a:prstGeom>
        </p:spPr>
        <p:txBody>
          <a:bodyPr wrap="square" lIns="0" tIns="12065" rIns="0" bIns="0" rtlCol="0" vert="horz">
            <a:spAutoFit/>
          </a:bodyPr>
          <a:lstStyle/>
          <a:p>
            <a:pPr marL="3810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4</a:t>
            </a:r>
            <a:r>
              <a:rPr dirty="0" sz="2800" spc="-10" b="1">
                <a:solidFill>
                  <a:srgbClr val="800080"/>
                </a:solidFill>
                <a:latin typeface="Times New Roman"/>
                <a:cs typeface="Times New Roman"/>
              </a:rPr>
              <a:t>)=4.5</a:t>
            </a:r>
            <a:endParaRPr sz="2800">
              <a:latin typeface="Times New Roman"/>
              <a:cs typeface="Times New Roman"/>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gn="ctr">
                        <a:lnSpc>
                          <a:spcPct val="100000"/>
                        </a:lnSpc>
                        <a:spcBef>
                          <a:spcPts val="290"/>
                        </a:spcBef>
                      </a:pPr>
                      <a:r>
                        <a:rPr dirty="0" sz="2800">
                          <a:solidFill>
                            <a:srgbClr val="FF9900"/>
                          </a:solidFill>
                          <a:latin typeface="Arial"/>
                          <a:cs typeface="Arial"/>
                        </a:rPr>
                        <a:t>0</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90"/>
                        </a:spcBef>
                      </a:pPr>
                      <a:r>
                        <a:rPr dirty="0" sz="2800">
                          <a:solidFill>
                            <a:srgbClr val="FF9900"/>
                          </a:solidFill>
                          <a:latin typeface="Arial"/>
                          <a:cs typeface="Arial"/>
                        </a:rPr>
                        <a:t>1</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gn="ctr">
                        <a:lnSpc>
                          <a:spcPct val="100000"/>
                        </a:lnSpc>
                        <a:spcBef>
                          <a:spcPts val="295"/>
                        </a:spcBef>
                      </a:pPr>
                      <a:r>
                        <a:rPr dirty="0" sz="2800">
                          <a:solidFill>
                            <a:srgbClr val="FF9900"/>
                          </a:solidFill>
                          <a:latin typeface="Arial"/>
                          <a:cs typeface="Arial"/>
                        </a:rPr>
                        <a:t>2</a:t>
                      </a:r>
                      <a:endParaRPr sz="2800">
                        <a:latin typeface="Arial"/>
                        <a:cs typeface="Arial"/>
                      </a:endParaRPr>
                    </a:p>
                  </a:txBody>
                  <a:tcPr marL="0" marR="0" marB="0" marT="37465">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marL="170815">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73050">
                        <a:lnSpc>
                          <a:spcPct val="100000"/>
                        </a:lnSpc>
                        <a:spcBef>
                          <a:spcPts val="290"/>
                        </a:spcBef>
                      </a:pPr>
                      <a:r>
                        <a:rPr dirty="0" sz="2800" spc="-20">
                          <a:solidFill>
                            <a:srgbClr val="FF9900"/>
                          </a:solidFill>
                          <a:latin typeface="Arial"/>
                          <a:cs typeface="Arial"/>
                        </a:rPr>
                        <a:t>7.5T</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28955">
                        <a:lnSpc>
                          <a:spcPts val="3735"/>
                        </a:lnSpc>
                      </a:pPr>
                      <a:r>
                        <a:rPr dirty="0" sz="2800">
                          <a:solidFill>
                            <a:srgbClr val="FF9900"/>
                          </a:solidFill>
                          <a:latin typeface="Arial"/>
                          <a:cs typeface="Arial"/>
                        </a:rPr>
                        <a:t>8</a:t>
                      </a:r>
                      <a:r>
                        <a:rPr dirty="0" sz="2800" spc="254">
                          <a:solidFill>
                            <a:srgbClr val="FF9900"/>
                          </a:solidFill>
                          <a:latin typeface="Arial"/>
                          <a:cs typeface="Arial"/>
                        </a:rPr>
                        <a:t> </a:t>
                      </a:r>
                      <a:r>
                        <a:rPr dirty="0" baseline="-19965" sz="4800" spc="-89">
                          <a:latin typeface="Arial"/>
                          <a:cs typeface="Arial"/>
                        </a:rPr>
                        <a:t>*</a:t>
                      </a:r>
                      <a:endParaRPr baseline="-19965" sz="4800">
                        <a:latin typeface="Arial"/>
                        <a:cs typeface="Arial"/>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73050">
                        <a:lnSpc>
                          <a:spcPct val="100000"/>
                        </a:lnSpc>
                        <a:spcBef>
                          <a:spcPts val="295"/>
                        </a:spcBef>
                      </a:pPr>
                      <a:r>
                        <a:rPr dirty="0" sz="2800" spc="-20">
                          <a:solidFill>
                            <a:srgbClr val="FF9900"/>
                          </a:solidFill>
                          <a:latin typeface="Arial"/>
                          <a:cs typeface="Arial"/>
                        </a:rPr>
                        <a:t>4.5T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977050" y="713248"/>
            <a:ext cx="3018295" cy="2098227"/>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361289" y="1849941"/>
            <a:ext cx="5438140" cy="1690370"/>
          </a:xfrm>
          <a:prstGeom prst="rect">
            <a:avLst/>
          </a:prstGeom>
        </p:spPr>
        <p:txBody>
          <a:bodyPr wrap="square" lIns="0" tIns="140335" rIns="0" bIns="0" rtlCol="0" vert="horz">
            <a:spAutoFit/>
          </a:bodyPr>
          <a:lstStyle/>
          <a:p>
            <a:pPr marL="457200" indent="-445134">
              <a:lnSpc>
                <a:spcPct val="100000"/>
              </a:lnSpc>
              <a:spcBef>
                <a:spcPts val="1105"/>
              </a:spcBef>
              <a:buFont typeface="Arial"/>
              <a:buChar char="•"/>
              <a:tabLst>
                <a:tab pos="457200" algn="l"/>
                <a:tab pos="457834" algn="l"/>
              </a:tabLst>
            </a:pPr>
            <a:r>
              <a:rPr dirty="0" sz="2800" spc="-10" b="1">
                <a:latin typeface="黑体"/>
                <a:cs typeface="黑体"/>
              </a:rPr>
              <a:t>四</a:t>
            </a:r>
            <a:r>
              <a:rPr dirty="0" sz="2800" spc="-10" b="1">
                <a:latin typeface="黑体"/>
                <a:cs typeface="黑体"/>
              </a:rPr>
              <a:t>城</a:t>
            </a:r>
            <a:r>
              <a:rPr dirty="0" sz="2800" spc="-10" b="1">
                <a:latin typeface="黑体"/>
                <a:cs typeface="黑体"/>
              </a:rPr>
              <a:t>市</a:t>
            </a:r>
            <a:r>
              <a:rPr dirty="0" sz="2800" spc="-10" b="1">
                <a:latin typeface="黑体"/>
                <a:cs typeface="黑体"/>
              </a:rPr>
              <a:t>非</a:t>
            </a:r>
            <a:r>
              <a:rPr dirty="0" sz="2800" spc="-10" b="1">
                <a:latin typeface="黑体"/>
                <a:cs typeface="黑体"/>
              </a:rPr>
              <a:t>对</a:t>
            </a:r>
            <a:r>
              <a:rPr dirty="0" sz="2800" spc="-25" b="1">
                <a:latin typeface="黑体"/>
                <a:cs typeface="黑体"/>
              </a:rPr>
              <a:t>称</a:t>
            </a:r>
            <a:r>
              <a:rPr dirty="0" sz="2800" spc="-30" b="1">
                <a:latin typeface="Arial"/>
                <a:cs typeface="Arial"/>
              </a:rPr>
              <a:t>TSP</a:t>
            </a:r>
            <a:r>
              <a:rPr dirty="0" sz="2800" spc="-10" b="1">
                <a:latin typeface="黑体"/>
                <a:cs typeface="黑体"/>
              </a:rPr>
              <a:t>问</a:t>
            </a:r>
            <a:r>
              <a:rPr dirty="0" sz="2800" spc="-50" b="1">
                <a:latin typeface="黑体"/>
                <a:cs typeface="黑体"/>
              </a:rPr>
              <a:t>题</a:t>
            </a:r>
            <a:endParaRPr sz="2800">
              <a:latin typeface="黑体"/>
              <a:cs typeface="黑体"/>
            </a:endParaRPr>
          </a:p>
          <a:p>
            <a:pPr marL="469265">
              <a:lnSpc>
                <a:spcPct val="100000"/>
              </a:lnSpc>
              <a:spcBef>
                <a:spcPts val="1015"/>
              </a:spcBef>
            </a:pPr>
            <a:r>
              <a:rPr dirty="0" u="sng" sz="2800" spc="-10" b="1">
                <a:solidFill>
                  <a:srgbClr val="800080"/>
                </a:solidFill>
                <a:uFill>
                  <a:solidFill>
                    <a:srgbClr val="800080"/>
                  </a:solidFill>
                </a:uFill>
                <a:latin typeface="新宋体"/>
                <a:cs typeface="新宋体"/>
              </a:rPr>
              <a:t>第</a:t>
            </a:r>
            <a:r>
              <a:rPr dirty="0" u="sng" sz="2800" spc="-25" b="1">
                <a:solidFill>
                  <a:srgbClr val="800080"/>
                </a:solidFill>
                <a:uFill>
                  <a:solidFill>
                    <a:srgbClr val="800080"/>
                  </a:solidFill>
                </a:uFill>
                <a:latin typeface="Arial"/>
                <a:cs typeface="Arial"/>
              </a:rPr>
              <a:t>6</a:t>
            </a:r>
            <a:r>
              <a:rPr dirty="0" u="sng" sz="2800" spc="-50" b="1">
                <a:solidFill>
                  <a:srgbClr val="800080"/>
                </a:solidFill>
                <a:uFill>
                  <a:solidFill>
                    <a:srgbClr val="800080"/>
                  </a:solidFill>
                </a:uFill>
                <a:latin typeface="新宋体"/>
                <a:cs typeface="新宋体"/>
              </a:rPr>
              <a:t>步</a:t>
            </a:r>
            <a:endParaRPr sz="2800">
              <a:latin typeface="新宋体"/>
              <a:cs typeface="新宋体"/>
            </a:endParaRPr>
          </a:p>
          <a:p>
            <a:pPr marL="504825">
              <a:lnSpc>
                <a:spcPct val="100000"/>
              </a:lnSpc>
              <a:spcBef>
                <a:spcPts val="1005"/>
              </a:spcBef>
              <a:tabLst>
                <a:tab pos="2917825" algn="l"/>
              </a:tabLst>
            </a:pPr>
            <a:r>
              <a:rPr dirty="0" sz="2800" spc="-10" b="1">
                <a:solidFill>
                  <a:srgbClr val="800080"/>
                </a:solidFill>
                <a:latin typeface="新宋体"/>
                <a:cs typeface="新宋体"/>
              </a:rPr>
              <a:t>解</a:t>
            </a:r>
            <a:r>
              <a:rPr dirty="0" sz="2800" spc="-10" b="1">
                <a:solidFill>
                  <a:srgbClr val="800080"/>
                </a:solidFill>
                <a:latin typeface="新宋体"/>
                <a:cs typeface="新宋体"/>
              </a:rPr>
              <a:t>的</a:t>
            </a:r>
            <a:r>
              <a:rPr dirty="0" sz="2800" spc="-10" b="1">
                <a:solidFill>
                  <a:srgbClr val="800080"/>
                </a:solidFill>
                <a:latin typeface="新宋体"/>
                <a:cs typeface="新宋体"/>
              </a:rPr>
              <a:t>形</a:t>
            </a:r>
            <a:r>
              <a:rPr dirty="0" sz="2800" spc="-50" b="1">
                <a:solidFill>
                  <a:srgbClr val="800080"/>
                </a:solidFill>
                <a:latin typeface="新宋体"/>
                <a:cs typeface="新宋体"/>
              </a:rPr>
              <a:t>式</a:t>
            </a:r>
            <a:r>
              <a:rPr dirty="0" sz="2800" b="1">
                <a:solidFill>
                  <a:srgbClr val="800080"/>
                </a:solidFill>
                <a:latin typeface="新宋体"/>
                <a:cs typeface="新宋体"/>
              </a:rPr>
              <a:t>	</a:t>
            </a:r>
            <a:r>
              <a:rPr dirty="0" sz="2800" spc="-10" b="1">
                <a:solidFill>
                  <a:srgbClr val="800080"/>
                </a:solidFill>
                <a:latin typeface="新宋体"/>
                <a:cs typeface="新宋体"/>
              </a:rPr>
              <a:t>禁</a:t>
            </a:r>
            <a:r>
              <a:rPr dirty="0" sz="2800" spc="-10" b="1">
                <a:solidFill>
                  <a:srgbClr val="800080"/>
                </a:solidFill>
                <a:latin typeface="新宋体"/>
                <a:cs typeface="新宋体"/>
              </a:rPr>
              <a:t>忌</a:t>
            </a:r>
            <a:r>
              <a:rPr dirty="0" sz="2800" spc="-10" b="1">
                <a:solidFill>
                  <a:srgbClr val="800080"/>
                </a:solidFill>
                <a:latin typeface="新宋体"/>
                <a:cs typeface="新宋体"/>
              </a:rPr>
              <a:t>对</a:t>
            </a:r>
            <a:r>
              <a:rPr dirty="0" sz="2800" spc="-10" b="1">
                <a:solidFill>
                  <a:srgbClr val="800080"/>
                </a:solidFill>
                <a:latin typeface="新宋体"/>
                <a:cs typeface="新宋体"/>
              </a:rPr>
              <a:t>象</a:t>
            </a:r>
            <a:r>
              <a:rPr dirty="0" sz="2800" spc="-10" b="1">
                <a:solidFill>
                  <a:srgbClr val="800080"/>
                </a:solidFill>
                <a:latin typeface="新宋体"/>
                <a:cs typeface="新宋体"/>
              </a:rPr>
              <a:t>及</a:t>
            </a:r>
            <a:r>
              <a:rPr dirty="0" sz="2800" spc="-10" b="1">
                <a:solidFill>
                  <a:srgbClr val="800080"/>
                </a:solidFill>
                <a:latin typeface="新宋体"/>
                <a:cs typeface="新宋体"/>
              </a:rPr>
              <a:t>长</a:t>
            </a:r>
            <a:r>
              <a:rPr dirty="0" sz="2800" spc="-50" b="1">
                <a:solidFill>
                  <a:srgbClr val="800080"/>
                </a:solidFill>
                <a:latin typeface="新宋体"/>
                <a:cs typeface="新宋体"/>
              </a:rPr>
              <a:t>度</a:t>
            </a:r>
            <a:endParaRPr sz="2800">
              <a:latin typeface="新宋体"/>
              <a:cs typeface="新宋体"/>
            </a:endParaRPr>
          </a:p>
        </p:txBody>
      </p:sp>
      <p:sp>
        <p:nvSpPr>
          <p:cNvPr id="3" name="object 3" descr=""/>
          <p:cNvSpPr txBox="1"/>
          <p:nvPr/>
        </p:nvSpPr>
        <p:spPr>
          <a:xfrm>
            <a:off x="6849871" y="3088386"/>
            <a:ext cx="109982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800080"/>
                </a:solidFill>
                <a:latin typeface="新宋体"/>
                <a:cs typeface="新宋体"/>
              </a:rPr>
              <a:t>候</a:t>
            </a:r>
            <a:r>
              <a:rPr dirty="0" sz="2800" spc="-10" b="1">
                <a:solidFill>
                  <a:srgbClr val="800080"/>
                </a:solidFill>
                <a:latin typeface="新宋体"/>
                <a:cs typeface="新宋体"/>
              </a:rPr>
              <a:t>选</a:t>
            </a:r>
            <a:r>
              <a:rPr dirty="0" sz="2800" spc="-60" b="1">
                <a:solidFill>
                  <a:srgbClr val="800080"/>
                </a:solidFill>
                <a:latin typeface="新宋体"/>
                <a:cs typeface="新宋体"/>
              </a:rPr>
              <a:t>解</a:t>
            </a:r>
            <a:endParaRPr sz="2800">
              <a:latin typeface="新宋体"/>
              <a:cs typeface="新宋体"/>
            </a:endParaRPr>
          </a:p>
        </p:txBody>
      </p:sp>
      <p:sp>
        <p:nvSpPr>
          <p:cNvPr id="4" name="object 4" descr=""/>
          <p:cNvSpPr txBox="1"/>
          <p:nvPr/>
        </p:nvSpPr>
        <p:spPr>
          <a:xfrm>
            <a:off x="1025042" y="4752797"/>
            <a:ext cx="1109980" cy="452120"/>
          </a:xfrm>
          <a:prstGeom prst="rect">
            <a:avLst/>
          </a:prstGeom>
        </p:spPr>
        <p:txBody>
          <a:bodyPr wrap="square" lIns="0" tIns="12065" rIns="0" bIns="0" rtlCol="0" vert="horz">
            <a:spAutoFit/>
          </a:bodyPr>
          <a:lstStyle/>
          <a:p>
            <a:pPr marL="38100">
              <a:lnSpc>
                <a:spcPct val="100000"/>
              </a:lnSpc>
              <a:spcBef>
                <a:spcPts val="95"/>
              </a:spcBef>
            </a:pPr>
            <a:r>
              <a:rPr dirty="0" sz="2800" spc="-10" b="1" i="1">
                <a:solidFill>
                  <a:srgbClr val="800080"/>
                </a:solidFill>
                <a:latin typeface="Times New Roman"/>
                <a:cs typeface="Times New Roman"/>
              </a:rPr>
              <a:t>f</a:t>
            </a:r>
            <a:r>
              <a:rPr dirty="0" sz="2800" spc="-10" b="1">
                <a:solidFill>
                  <a:srgbClr val="800080"/>
                </a:solidFill>
                <a:latin typeface="Times New Roman"/>
                <a:cs typeface="Times New Roman"/>
              </a:rPr>
              <a:t>(</a:t>
            </a:r>
            <a:r>
              <a:rPr dirty="0" sz="2800" spc="-10" b="1" i="1">
                <a:solidFill>
                  <a:srgbClr val="800080"/>
                </a:solidFill>
                <a:latin typeface="Times New Roman"/>
                <a:cs typeface="Times New Roman"/>
              </a:rPr>
              <a:t>x</a:t>
            </a:r>
            <a:r>
              <a:rPr dirty="0" baseline="25525" sz="2775" spc="-15" b="1">
                <a:solidFill>
                  <a:srgbClr val="800080"/>
                </a:solidFill>
                <a:latin typeface="Times New Roman"/>
                <a:cs typeface="Times New Roman"/>
              </a:rPr>
              <a:t>5</a:t>
            </a:r>
            <a:r>
              <a:rPr dirty="0" sz="2800" spc="-10" b="1">
                <a:solidFill>
                  <a:srgbClr val="800080"/>
                </a:solidFill>
                <a:latin typeface="Times New Roman"/>
                <a:cs typeface="Times New Roman"/>
              </a:rPr>
              <a:t>)=8</a:t>
            </a:r>
            <a:endParaRPr sz="2800">
              <a:latin typeface="Times New Roman"/>
              <a:cs typeface="Times New Roman"/>
            </a:endParaRPr>
          </a:p>
        </p:txBody>
      </p:sp>
      <p:graphicFrame>
        <p:nvGraphicFramePr>
          <p:cNvPr id="5" name="object 5" descr=""/>
          <p:cNvGraphicFramePr>
            <a:graphicFrameLocks noGrp="1"/>
          </p:cNvGraphicFramePr>
          <p:nvPr/>
        </p:nvGraphicFramePr>
        <p:xfrm>
          <a:off x="836612" y="4151312"/>
          <a:ext cx="1809750" cy="517525"/>
        </p:xfrm>
        <a:graphic>
          <a:graphicData uri="http://schemas.openxmlformats.org/drawingml/2006/table">
            <a:tbl>
              <a:tblPr firstRow="1" bandRow="1">
                <a:tableStyleId>{2D5ABB26-0587-4C30-8999-92F81FD0307C}</a:tableStyleId>
              </a:tblPr>
              <a:tblGrid>
                <a:gridCol w="446405"/>
                <a:gridCol w="446405"/>
                <a:gridCol w="444500"/>
                <a:gridCol w="444500"/>
              </a:tblGrid>
              <a:tr h="517525">
                <a:tc>
                  <a:txBody>
                    <a:bodyPr/>
                    <a:lstStyle/>
                    <a:p>
                      <a:pPr marL="10223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D</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C</a:t>
                      </a:r>
                      <a:endParaRPr sz="2800">
                        <a:latin typeface="Arial"/>
                        <a:cs typeface="Arial"/>
                      </a:endParaRPr>
                    </a:p>
                  </a:txBody>
                  <a:tcPr marL="0" marR="0" marB="0" marT="3683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2870">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r>
            </a:tbl>
          </a:graphicData>
        </a:graphic>
      </p:graphicFrame>
      <p:graphicFrame>
        <p:nvGraphicFramePr>
          <p:cNvPr id="6" name="object 6" descr=""/>
          <p:cNvGraphicFramePr>
            <a:graphicFrameLocks noGrp="1"/>
          </p:cNvGraphicFramePr>
          <p:nvPr/>
        </p:nvGraphicFramePr>
        <p:xfrm>
          <a:off x="3742626" y="3720891"/>
          <a:ext cx="2712720" cy="2004059"/>
        </p:xfrm>
        <a:graphic>
          <a:graphicData uri="http://schemas.openxmlformats.org/drawingml/2006/table">
            <a:tbl>
              <a:tblPr firstRow="1" bandRow="1">
                <a:tableStyleId>{2D5ABB26-0587-4C30-8999-92F81FD0307C}</a:tableStyleId>
              </a:tblPr>
              <a:tblGrid>
                <a:gridCol w="497840"/>
                <a:gridCol w="728979"/>
                <a:gridCol w="728980"/>
                <a:gridCol w="728980"/>
              </a:tblGrid>
              <a:tr h="446405">
                <a:tc>
                  <a:txBody>
                    <a:bodyPr/>
                    <a:lstStyle/>
                    <a:p>
                      <a:pPr>
                        <a:lnSpc>
                          <a:spcPct val="100000"/>
                        </a:lnSpc>
                      </a:pPr>
                      <a:endParaRPr sz="2700">
                        <a:latin typeface="Times New Roman"/>
                        <a:cs typeface="Times New Roman"/>
                      </a:endParaRPr>
                    </a:p>
                  </a:txBody>
                  <a:tcPr marL="0" marR="0" marB="0" marT="0"/>
                </a:tc>
                <a:tc>
                  <a:txBody>
                    <a:bodyPr/>
                    <a:lstStyle/>
                    <a:p>
                      <a:pPr algn="ctr" marL="1905">
                        <a:lnSpc>
                          <a:spcPts val="3090"/>
                        </a:lnSpc>
                      </a:pPr>
                      <a:r>
                        <a:rPr dirty="0" sz="2800">
                          <a:solidFill>
                            <a:srgbClr val="FF9900"/>
                          </a:solidFill>
                          <a:latin typeface="Arial"/>
                          <a:cs typeface="Arial"/>
                        </a:rPr>
                        <a:t>B</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C</a:t>
                      </a:r>
                      <a:endParaRPr sz="2800">
                        <a:latin typeface="Arial"/>
                        <a:cs typeface="Arial"/>
                      </a:endParaRPr>
                    </a:p>
                  </a:txBody>
                  <a:tcPr marL="0" marR="0" marB="0" marT="0">
                    <a:lnB w="28575">
                      <a:solidFill>
                        <a:srgbClr val="000000"/>
                      </a:solidFill>
                      <a:prstDash val="solid"/>
                    </a:lnB>
                  </a:tcPr>
                </a:tc>
                <a:tc>
                  <a:txBody>
                    <a:bodyPr/>
                    <a:lstStyle/>
                    <a:p>
                      <a:pPr algn="ctr">
                        <a:lnSpc>
                          <a:spcPts val="3090"/>
                        </a:lnSpc>
                      </a:pPr>
                      <a:r>
                        <a:rPr dirty="0" sz="2800">
                          <a:solidFill>
                            <a:srgbClr val="FF9900"/>
                          </a:solidFill>
                          <a:latin typeface="Arial"/>
                          <a:cs typeface="Arial"/>
                        </a:rPr>
                        <a:t>D</a:t>
                      </a:r>
                      <a:endParaRPr sz="2800">
                        <a:latin typeface="Arial"/>
                        <a:cs typeface="Arial"/>
                      </a:endParaRPr>
                    </a:p>
                  </a:txBody>
                  <a:tcPr marL="0" marR="0" marB="0" marT="0">
                    <a:lnB w="28575">
                      <a:solidFill>
                        <a:srgbClr val="000000"/>
                      </a:solidFill>
                      <a:prstDash val="solid"/>
                    </a:lnB>
                  </a:tcPr>
                </a:tc>
              </a:tr>
              <a:tr h="520065">
                <a:tc rowSpan="3">
                  <a:txBody>
                    <a:bodyPr/>
                    <a:lstStyle/>
                    <a:p>
                      <a:pPr marL="15875">
                        <a:lnSpc>
                          <a:spcPct val="100000"/>
                        </a:lnSpc>
                        <a:spcBef>
                          <a:spcPts val="290"/>
                        </a:spcBef>
                      </a:pPr>
                      <a:r>
                        <a:rPr dirty="0" sz="2800">
                          <a:solidFill>
                            <a:srgbClr val="FF9900"/>
                          </a:solidFill>
                          <a:latin typeface="Arial"/>
                          <a:cs typeface="Arial"/>
                        </a:rPr>
                        <a:t>A</a:t>
                      </a:r>
                      <a:endParaRPr sz="2800">
                        <a:latin typeface="Arial"/>
                        <a:cs typeface="Arial"/>
                      </a:endParaRPr>
                    </a:p>
                  </a:txBody>
                  <a:tcPr marL="0" marR="0" marB="0" marT="36830"/>
                </a:tc>
                <a:tc>
                  <a:txBody>
                    <a:bodyPr/>
                    <a:lstStyle/>
                    <a:p>
                      <a:pPr>
                        <a:lnSpc>
                          <a:spcPct val="100000"/>
                        </a:lnSpc>
                      </a:pPr>
                      <a:endParaRPr sz="2700">
                        <a:latin typeface="Times New Roman"/>
                        <a:cs typeface="Times New Roman"/>
                      </a:endParaRPr>
                    </a:p>
                  </a:txBody>
                  <a:tcPr marL="0" marR="0" marB="0" marT="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a:lnSpc>
                          <a:spcPct val="100000"/>
                        </a:lnSpc>
                      </a:pPr>
                      <a:endParaRPr sz="2700">
                        <a:latin typeface="Times New Roman"/>
                        <a:cs typeface="Times New Roman"/>
                      </a:endParaRPr>
                    </a:p>
                  </a:txBody>
                  <a:tcPr marL="0" marR="0" marB="0" marT="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18795">
                <a:tc vMerge="1">
                  <a:txBody>
                    <a:bodyPr/>
                    <a:lstStyle/>
                    <a:p>
                      <a:pPr/>
                    </a:p>
                  </a:txBody>
                  <a:tcPr marL="0" marR="0" marB="0" marT="36830"/>
                </a:tc>
                <a:tc>
                  <a:txBody>
                    <a:bodyPr/>
                    <a:lstStyle/>
                    <a:p>
                      <a:pPr algn="ctr" marL="1905">
                        <a:lnSpc>
                          <a:spcPct val="100000"/>
                        </a:lnSpc>
                        <a:spcBef>
                          <a:spcPts val="290"/>
                        </a:spcBef>
                      </a:pPr>
                      <a:r>
                        <a:rPr dirty="0" sz="2800">
                          <a:solidFill>
                            <a:srgbClr val="FF9900"/>
                          </a:solidFill>
                          <a:latin typeface="Arial"/>
                          <a:cs typeface="Arial"/>
                        </a:rPr>
                        <a:t>B</a:t>
                      </a:r>
                      <a:endParaRPr sz="2800">
                        <a:latin typeface="Arial"/>
                        <a:cs typeface="Arial"/>
                      </a:endParaRPr>
                    </a:p>
                  </a:txBody>
                  <a:tcPr marL="0" marR="0" marB="0" marT="36830">
                    <a:lnR w="28575">
                      <a:solidFill>
                        <a:srgbClr val="000000"/>
                      </a:solidFill>
                      <a:prstDash val="solid"/>
                    </a:lnR>
                    <a:lnT w="28575">
                      <a:solidFill>
                        <a:srgbClr val="000000"/>
                      </a:solidFill>
                      <a:prstDash val="solid"/>
                    </a:lnT>
                  </a:tcPr>
                </a:tc>
                <a:tc>
                  <a:txBody>
                    <a:bodyPr/>
                    <a:lstStyle/>
                    <a:p>
                      <a:pPr algn="ctr">
                        <a:lnSpc>
                          <a:spcPct val="100000"/>
                        </a:lnSpc>
                        <a:spcBef>
                          <a:spcPts val="290"/>
                        </a:spcBef>
                      </a:pPr>
                      <a:r>
                        <a:rPr dirty="0" sz="2800">
                          <a:solidFill>
                            <a:srgbClr val="FF9900"/>
                          </a:solidFill>
                          <a:latin typeface="Arial"/>
                          <a:cs typeface="Arial"/>
                        </a:rPr>
                        <a:t>2</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290"/>
                        </a:spcBef>
                      </a:pPr>
                      <a:r>
                        <a:rPr dirty="0" sz="2800">
                          <a:solidFill>
                            <a:srgbClr val="FF9900"/>
                          </a:solidFill>
                          <a:latin typeface="Arial"/>
                          <a:cs typeface="Arial"/>
                        </a:rPr>
                        <a:t>0</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795">
                <a:tc vMerge="1">
                  <a:txBody>
                    <a:bodyPr/>
                    <a:lstStyle/>
                    <a:p>
                      <a:pPr/>
                    </a:p>
                  </a:txBody>
                  <a:tcPr marL="0" marR="0" marB="0" marT="36830"/>
                </a:tc>
                <a:tc gridSpan="2">
                  <a:txBody>
                    <a:bodyPr/>
                    <a:lstStyle/>
                    <a:p>
                      <a:pPr marL="964565">
                        <a:lnSpc>
                          <a:spcPct val="100000"/>
                        </a:lnSpc>
                        <a:spcBef>
                          <a:spcPts val="295"/>
                        </a:spcBef>
                      </a:pPr>
                      <a:r>
                        <a:rPr dirty="0" sz="2800">
                          <a:solidFill>
                            <a:srgbClr val="FF9900"/>
                          </a:solidFill>
                          <a:latin typeface="Arial"/>
                          <a:cs typeface="Arial"/>
                        </a:rPr>
                        <a:t>C</a:t>
                      </a:r>
                      <a:endParaRPr sz="2800">
                        <a:latin typeface="Arial"/>
                        <a:cs typeface="Arial"/>
                      </a:endParaRPr>
                    </a:p>
                  </a:txBody>
                  <a:tcPr marL="0" marR="0" marB="0" marT="37465">
                    <a:lnR w="28575">
                      <a:solidFill>
                        <a:srgbClr val="000000"/>
                      </a:solidFill>
                      <a:prstDash val="solid"/>
                    </a:lnR>
                  </a:tcPr>
                </a:tc>
                <a:tc hMerge="1">
                  <a:txBody>
                    <a:bodyPr/>
                    <a:lstStyle/>
                    <a:p>
                      <a:pPr/>
                    </a:p>
                  </a:txBody>
                  <a:tcPr marL="0" marR="0" marB="0" marT="0"/>
                </a:tc>
                <a:tc>
                  <a:txBody>
                    <a:bodyPr/>
                    <a:lstStyle/>
                    <a:p>
                      <a:pPr algn="ctr">
                        <a:lnSpc>
                          <a:spcPct val="100000"/>
                        </a:lnSpc>
                        <a:spcBef>
                          <a:spcPts val="295"/>
                        </a:spcBef>
                      </a:pPr>
                      <a:r>
                        <a:rPr dirty="0" sz="2800">
                          <a:solidFill>
                            <a:srgbClr val="FF9900"/>
                          </a:solidFill>
                          <a:latin typeface="Arial"/>
                          <a:cs typeface="Arial"/>
                        </a:rPr>
                        <a:t>1</a:t>
                      </a:r>
                      <a:endParaRPr sz="2800">
                        <a:latin typeface="Arial"/>
                        <a:cs typeface="Arial"/>
                      </a:endParaRPr>
                    </a:p>
                  </a:txBody>
                  <a:tcPr marL="0" marR="0" marB="0" marT="37465">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graphicFrame>
        <p:nvGraphicFramePr>
          <p:cNvPr id="7" name="object 7" descr=""/>
          <p:cNvGraphicFramePr>
            <a:graphicFrameLocks noGrp="1"/>
          </p:cNvGraphicFramePr>
          <p:nvPr/>
        </p:nvGraphicFramePr>
        <p:xfrm>
          <a:off x="7154862" y="3796538"/>
          <a:ext cx="2540000" cy="1929129"/>
        </p:xfrm>
        <a:graphic>
          <a:graphicData uri="http://schemas.openxmlformats.org/drawingml/2006/table">
            <a:tbl>
              <a:tblPr firstRow="1" bandRow="1">
                <a:tableStyleId>{2D5ABB26-0587-4C30-8999-92F81FD0307C}</a:tableStyleId>
              </a:tblPr>
              <a:tblGrid>
                <a:gridCol w="1256030"/>
                <a:gridCol w="1256030"/>
              </a:tblGrid>
              <a:tr h="372110">
                <a:tc>
                  <a:txBody>
                    <a:bodyPr/>
                    <a:lstStyle/>
                    <a:p>
                      <a:pPr algn="ctr" marL="635">
                        <a:lnSpc>
                          <a:spcPts val="2545"/>
                        </a:lnSpc>
                      </a:pPr>
                      <a:r>
                        <a:rPr dirty="0" sz="2400" spc="-25">
                          <a:solidFill>
                            <a:srgbClr val="FF9900"/>
                          </a:solidFill>
                          <a:latin typeface="新宋体"/>
                          <a:cs typeface="新宋体"/>
                        </a:rPr>
                        <a:t>对换</a:t>
                      </a:r>
                      <a:endParaRPr sz="2400">
                        <a:latin typeface="新宋体"/>
                        <a:cs typeface="新宋体"/>
                      </a:endParaRPr>
                    </a:p>
                  </a:txBody>
                  <a:tcPr marL="0" marR="0" marB="0" marT="0">
                    <a:lnB w="28575">
                      <a:solidFill>
                        <a:srgbClr val="000000"/>
                      </a:solidFill>
                      <a:prstDash val="solid"/>
                    </a:lnB>
                  </a:tcPr>
                </a:tc>
                <a:tc>
                  <a:txBody>
                    <a:bodyPr/>
                    <a:lstStyle/>
                    <a:p>
                      <a:pPr algn="r" marR="161925">
                        <a:lnSpc>
                          <a:spcPts val="2545"/>
                        </a:lnSpc>
                      </a:pPr>
                      <a:r>
                        <a:rPr dirty="0" sz="2400" spc="-20">
                          <a:solidFill>
                            <a:srgbClr val="FF9900"/>
                          </a:solidFill>
                          <a:latin typeface="新宋体"/>
                          <a:cs typeface="新宋体"/>
                        </a:rPr>
                        <a:t>评价值</a:t>
                      </a:r>
                      <a:endParaRPr sz="2400">
                        <a:latin typeface="新宋体"/>
                        <a:cs typeface="新宋体"/>
                      </a:endParaRPr>
                    </a:p>
                  </a:txBody>
                  <a:tcPr marL="0" marR="0" marB="0" marT="0">
                    <a:lnB w="28575">
                      <a:solidFill>
                        <a:srgbClr val="000000"/>
                      </a:solidFill>
                      <a:prstDash val="solid"/>
                    </a:lnB>
                  </a:tcPr>
                </a:tc>
              </a:tr>
              <a:tr h="518159">
                <a:tc>
                  <a:txBody>
                    <a:bodyPr/>
                    <a:lstStyle/>
                    <a:p>
                      <a:pPr algn="ctr" marL="635">
                        <a:lnSpc>
                          <a:spcPct val="100000"/>
                        </a:lnSpc>
                        <a:spcBef>
                          <a:spcPts val="290"/>
                        </a:spcBef>
                      </a:pPr>
                      <a:r>
                        <a:rPr dirty="0" sz="2800" spc="-25">
                          <a:solidFill>
                            <a:srgbClr val="FF9900"/>
                          </a:solidFill>
                          <a:latin typeface="Arial"/>
                          <a:cs typeface="Arial"/>
                        </a:rPr>
                        <a:t>CD</a:t>
                      </a:r>
                      <a:endParaRPr sz="2800">
                        <a:latin typeface="Arial"/>
                        <a:cs typeface="Arial"/>
                      </a:endParaRPr>
                    </a:p>
                  </a:txBody>
                  <a:tcPr marL="0" marR="0" marB="0" marT="3683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273050">
                        <a:lnSpc>
                          <a:spcPct val="100000"/>
                        </a:lnSpc>
                        <a:spcBef>
                          <a:spcPts val="290"/>
                        </a:spcBef>
                      </a:pPr>
                      <a:r>
                        <a:rPr dirty="0" sz="2800" spc="-20">
                          <a:solidFill>
                            <a:srgbClr val="FF9900"/>
                          </a:solidFill>
                          <a:latin typeface="Arial"/>
                          <a:cs typeface="Arial"/>
                        </a:rPr>
                        <a:t>3.5T</a:t>
                      </a:r>
                      <a:endParaRPr sz="2800">
                        <a:latin typeface="Arial"/>
                        <a:cs typeface="Arial"/>
                      </a:endParaRPr>
                    </a:p>
                  </a:txBody>
                  <a:tcPr marL="0" marR="0" marB="0" marT="3683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520700">
                <a:tc>
                  <a:txBody>
                    <a:bodyPr/>
                    <a:lstStyle/>
                    <a:p>
                      <a:pPr algn="ctr" marL="1905">
                        <a:lnSpc>
                          <a:spcPct val="100000"/>
                        </a:lnSpc>
                        <a:spcBef>
                          <a:spcPts val="295"/>
                        </a:spcBef>
                      </a:pPr>
                      <a:r>
                        <a:rPr dirty="0" sz="2800" spc="-25">
                          <a:solidFill>
                            <a:srgbClr val="FF9900"/>
                          </a:solidFill>
                          <a:latin typeface="Arial"/>
                          <a:cs typeface="Arial"/>
                        </a:rPr>
                        <a:t>BC</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73050">
                        <a:lnSpc>
                          <a:spcPct val="100000"/>
                        </a:lnSpc>
                        <a:spcBef>
                          <a:spcPts val="295"/>
                        </a:spcBef>
                      </a:pPr>
                      <a:r>
                        <a:rPr dirty="0" sz="2800" spc="-20">
                          <a:solidFill>
                            <a:srgbClr val="FF9900"/>
                          </a:solidFill>
                          <a:latin typeface="Arial"/>
                          <a:cs typeface="Arial"/>
                        </a:rPr>
                        <a:t>4.5T</a:t>
                      </a:r>
                      <a:endParaRPr sz="2800">
                        <a:latin typeface="Arial"/>
                        <a:cs typeface="Arial"/>
                      </a:endParaRPr>
                    </a:p>
                  </a:txBody>
                  <a:tcPr marL="0" marR="0" marB="0" marT="37465">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518159">
                <a:tc>
                  <a:txBody>
                    <a:bodyPr/>
                    <a:lstStyle/>
                    <a:p>
                      <a:pPr algn="ctr" marL="1905">
                        <a:lnSpc>
                          <a:spcPct val="100000"/>
                        </a:lnSpc>
                        <a:spcBef>
                          <a:spcPts val="295"/>
                        </a:spcBef>
                      </a:pPr>
                      <a:r>
                        <a:rPr dirty="0" sz="2800" spc="-25">
                          <a:solidFill>
                            <a:srgbClr val="FF9900"/>
                          </a:solidFill>
                          <a:latin typeface="Arial"/>
                          <a:cs typeface="Arial"/>
                        </a:rPr>
                        <a:t>BD</a:t>
                      </a:r>
                      <a:endParaRPr sz="2800">
                        <a:latin typeface="Arial"/>
                        <a:cs typeface="Arial"/>
                      </a:endParaRPr>
                    </a:p>
                  </a:txBody>
                  <a:tcPr marL="0" marR="0" marB="0" marT="37465">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gn="r" marR="145415">
                        <a:lnSpc>
                          <a:spcPts val="3735"/>
                        </a:lnSpc>
                        <a:tabLst>
                          <a:tab pos="414020" algn="l"/>
                        </a:tabLst>
                      </a:pPr>
                      <a:r>
                        <a:rPr dirty="0" sz="2800" spc="-50">
                          <a:solidFill>
                            <a:srgbClr val="FF9900"/>
                          </a:solidFill>
                          <a:latin typeface="Arial"/>
                          <a:cs typeface="Arial"/>
                        </a:rPr>
                        <a:t>4</a:t>
                      </a:r>
                      <a:r>
                        <a:rPr dirty="0" sz="2800">
                          <a:solidFill>
                            <a:srgbClr val="FF9900"/>
                          </a:solidFill>
                          <a:latin typeface="Arial"/>
                          <a:cs typeface="Arial"/>
                        </a:rPr>
                        <a:t>	</a:t>
                      </a:r>
                      <a:r>
                        <a:rPr dirty="0" baseline="-7812" sz="4800" spc="-75">
                          <a:latin typeface="Arial"/>
                          <a:cs typeface="Arial"/>
                        </a:rPr>
                        <a:t>*</a:t>
                      </a:r>
                      <a:endParaRPr baseline="-7812" sz="4800">
                        <a:latin typeface="Arial"/>
                        <a:cs typeface="Arial"/>
                      </a:endParaRPr>
                    </a:p>
                  </a:txBody>
                  <a:tcPr marL="0" marR="0" marB="0" marT="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pic>
        <p:nvPicPr>
          <p:cNvPr id="8" name="object 8" descr=""/>
          <p:cNvPicPr/>
          <p:nvPr/>
        </p:nvPicPr>
        <p:blipFill>
          <a:blip r:embed="rId2" cstate="print"/>
          <a:stretch>
            <a:fillRect/>
          </a:stretch>
        </p:blipFill>
        <p:spPr>
          <a:xfrm>
            <a:off x="6977050" y="713248"/>
            <a:ext cx="3018295" cy="20982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47433" y="0"/>
            <a:ext cx="4810760" cy="992505"/>
            <a:chOff x="247433" y="0"/>
            <a:chExt cx="4810760" cy="992505"/>
          </a:xfrm>
        </p:grpSpPr>
        <p:pic>
          <p:nvPicPr>
            <p:cNvPr id="3" name="object 3" descr=""/>
            <p:cNvPicPr/>
            <p:nvPr/>
          </p:nvPicPr>
          <p:blipFill>
            <a:blip r:embed="rId2" cstate="print"/>
            <a:stretch>
              <a:fillRect/>
            </a:stretch>
          </p:blipFill>
          <p:spPr>
            <a:xfrm>
              <a:off x="247433" y="284496"/>
              <a:ext cx="151209" cy="150605"/>
            </a:xfrm>
            <a:prstGeom prst="rect">
              <a:avLst/>
            </a:prstGeom>
          </p:spPr>
        </p:pic>
        <p:pic>
          <p:nvPicPr>
            <p:cNvPr id="4" name="object 4" descr=""/>
            <p:cNvPicPr/>
            <p:nvPr/>
          </p:nvPicPr>
          <p:blipFill>
            <a:blip r:embed="rId3" cstate="print"/>
            <a:stretch>
              <a:fillRect/>
            </a:stretch>
          </p:blipFill>
          <p:spPr>
            <a:xfrm>
              <a:off x="254507" y="0"/>
              <a:ext cx="1056132" cy="992124"/>
            </a:xfrm>
            <a:prstGeom prst="rect">
              <a:avLst/>
            </a:prstGeom>
          </p:spPr>
        </p:pic>
        <p:pic>
          <p:nvPicPr>
            <p:cNvPr id="5" name="object 5" descr=""/>
            <p:cNvPicPr/>
            <p:nvPr/>
          </p:nvPicPr>
          <p:blipFill>
            <a:blip r:embed="rId4" cstate="print"/>
            <a:stretch>
              <a:fillRect/>
            </a:stretch>
          </p:blipFill>
          <p:spPr>
            <a:xfrm>
              <a:off x="713231" y="0"/>
              <a:ext cx="749807" cy="947927"/>
            </a:xfrm>
            <a:prstGeom prst="rect">
              <a:avLst/>
            </a:prstGeom>
          </p:spPr>
        </p:pic>
        <p:pic>
          <p:nvPicPr>
            <p:cNvPr id="6" name="object 6" descr=""/>
            <p:cNvPicPr/>
            <p:nvPr/>
          </p:nvPicPr>
          <p:blipFill>
            <a:blip r:embed="rId5" cstate="print"/>
            <a:stretch>
              <a:fillRect/>
            </a:stretch>
          </p:blipFill>
          <p:spPr>
            <a:xfrm>
              <a:off x="976883" y="0"/>
              <a:ext cx="1514855" cy="992124"/>
            </a:xfrm>
            <a:prstGeom prst="rect">
              <a:avLst/>
            </a:prstGeom>
          </p:spPr>
        </p:pic>
        <p:pic>
          <p:nvPicPr>
            <p:cNvPr id="7" name="object 7" descr=""/>
            <p:cNvPicPr/>
            <p:nvPr/>
          </p:nvPicPr>
          <p:blipFill>
            <a:blip r:embed="rId6" cstate="print"/>
            <a:stretch>
              <a:fillRect/>
            </a:stretch>
          </p:blipFill>
          <p:spPr>
            <a:xfrm>
              <a:off x="1894331" y="0"/>
              <a:ext cx="826007" cy="947927"/>
            </a:xfrm>
            <a:prstGeom prst="rect">
              <a:avLst/>
            </a:prstGeom>
          </p:spPr>
        </p:pic>
        <p:pic>
          <p:nvPicPr>
            <p:cNvPr id="8" name="object 8" descr=""/>
            <p:cNvPicPr/>
            <p:nvPr/>
          </p:nvPicPr>
          <p:blipFill>
            <a:blip r:embed="rId7" cstate="print"/>
            <a:stretch>
              <a:fillRect/>
            </a:stretch>
          </p:blipFill>
          <p:spPr>
            <a:xfrm>
              <a:off x="2122931" y="0"/>
              <a:ext cx="749807" cy="947927"/>
            </a:xfrm>
            <a:prstGeom prst="rect">
              <a:avLst/>
            </a:prstGeom>
          </p:spPr>
        </p:pic>
        <p:pic>
          <p:nvPicPr>
            <p:cNvPr id="9" name="object 9" descr=""/>
            <p:cNvPicPr/>
            <p:nvPr/>
          </p:nvPicPr>
          <p:blipFill>
            <a:blip r:embed="rId8" cstate="print"/>
            <a:stretch>
              <a:fillRect/>
            </a:stretch>
          </p:blipFill>
          <p:spPr>
            <a:xfrm>
              <a:off x="2275331" y="0"/>
              <a:ext cx="1865375" cy="947927"/>
            </a:xfrm>
            <a:prstGeom prst="rect">
              <a:avLst/>
            </a:prstGeom>
          </p:spPr>
        </p:pic>
        <p:pic>
          <p:nvPicPr>
            <p:cNvPr id="10" name="object 10" descr=""/>
            <p:cNvPicPr/>
            <p:nvPr/>
          </p:nvPicPr>
          <p:blipFill>
            <a:blip r:embed="rId9" cstate="print"/>
            <a:stretch>
              <a:fillRect/>
            </a:stretch>
          </p:blipFill>
          <p:spPr>
            <a:xfrm>
              <a:off x="3543300" y="0"/>
              <a:ext cx="1514855" cy="992124"/>
            </a:xfrm>
            <a:prstGeom prst="rect">
              <a:avLst/>
            </a:prstGeom>
          </p:spPr>
        </p:pic>
      </p:grpSp>
      <p:sp>
        <p:nvSpPr>
          <p:cNvPr id="11" name="object 11" descr=""/>
          <p:cNvSpPr txBox="1"/>
          <p:nvPr/>
        </p:nvSpPr>
        <p:spPr>
          <a:xfrm>
            <a:off x="182067" y="57403"/>
            <a:ext cx="4575175" cy="574040"/>
          </a:xfrm>
          <a:prstGeom prst="rect">
            <a:avLst/>
          </a:prstGeom>
        </p:spPr>
        <p:txBody>
          <a:bodyPr wrap="square" lIns="0" tIns="12700" rIns="0" bIns="0" rtlCol="0" vert="horz">
            <a:spAutoFit/>
          </a:bodyPr>
          <a:lstStyle/>
          <a:p>
            <a:pPr marL="355600" indent="-342900">
              <a:lnSpc>
                <a:spcPct val="100000"/>
              </a:lnSpc>
              <a:spcBef>
                <a:spcPts val="100"/>
              </a:spcBef>
              <a:buFont typeface=""/>
              <a:buChar char="•"/>
              <a:tabLst>
                <a:tab pos="355600" algn="l"/>
              </a:tabLst>
            </a:pPr>
            <a:r>
              <a:rPr dirty="0" sz="3600" spc="-35" b="1">
                <a:latin typeface="华文行楷"/>
                <a:cs typeface="华文行楷"/>
              </a:rPr>
              <a:t>例</a:t>
            </a:r>
            <a:r>
              <a:rPr dirty="0" sz="3600" spc="10" b="1">
                <a:latin typeface="Times New Roman"/>
                <a:cs typeface="Times New Roman"/>
              </a:rPr>
              <a:t>: </a:t>
            </a:r>
            <a:r>
              <a:rPr dirty="0" sz="3600" spc="-35" b="1">
                <a:latin typeface="华文行楷"/>
                <a:cs typeface="华文行楷"/>
              </a:rPr>
              <a:t>求</a:t>
            </a:r>
            <a:r>
              <a:rPr dirty="0" sz="3600" spc="-35" b="1">
                <a:latin typeface="华文行楷"/>
                <a:cs typeface="华文行楷"/>
              </a:rPr>
              <a:t>解</a:t>
            </a:r>
            <a:r>
              <a:rPr dirty="0" sz="3600" b="1">
                <a:latin typeface="Times New Roman"/>
                <a:cs typeface="Times New Roman"/>
              </a:rPr>
              <a:t>8-</a:t>
            </a:r>
            <a:r>
              <a:rPr dirty="0" sz="3600" spc="-10" b="1">
                <a:latin typeface="Times New Roman"/>
                <a:cs typeface="Times New Roman"/>
              </a:rPr>
              <a:t>Puzzle</a:t>
            </a:r>
            <a:r>
              <a:rPr dirty="0" sz="3600" spc="-35" b="1">
                <a:latin typeface="华文行楷"/>
                <a:cs typeface="华文行楷"/>
              </a:rPr>
              <a:t>问</a:t>
            </a:r>
            <a:r>
              <a:rPr dirty="0" sz="3600" spc="-50" b="1">
                <a:latin typeface="华文行楷"/>
                <a:cs typeface="华文行楷"/>
              </a:rPr>
              <a:t>题</a:t>
            </a:r>
            <a:endParaRPr sz="3600">
              <a:latin typeface="华文行楷"/>
              <a:cs typeface="华文行楷"/>
            </a:endParaRPr>
          </a:p>
        </p:txBody>
      </p:sp>
      <p:grpSp>
        <p:nvGrpSpPr>
          <p:cNvPr id="12" name="object 12" descr=""/>
          <p:cNvGrpSpPr/>
          <p:nvPr/>
        </p:nvGrpSpPr>
        <p:grpSpPr>
          <a:xfrm>
            <a:off x="4465320" y="609600"/>
            <a:ext cx="1699260" cy="1839595"/>
            <a:chOff x="4465320" y="609600"/>
            <a:chExt cx="1699260" cy="1839595"/>
          </a:xfrm>
        </p:grpSpPr>
        <p:pic>
          <p:nvPicPr>
            <p:cNvPr id="13" name="object 13" descr=""/>
            <p:cNvPicPr/>
            <p:nvPr/>
          </p:nvPicPr>
          <p:blipFill>
            <a:blip r:embed="rId10" cstate="print"/>
            <a:stretch>
              <a:fillRect/>
            </a:stretch>
          </p:blipFill>
          <p:spPr>
            <a:xfrm>
              <a:off x="4983480" y="609600"/>
              <a:ext cx="737615" cy="899160"/>
            </a:xfrm>
            <a:prstGeom prst="rect">
              <a:avLst/>
            </a:prstGeom>
          </p:spPr>
        </p:pic>
        <p:pic>
          <p:nvPicPr>
            <p:cNvPr id="14" name="object 14" descr=""/>
            <p:cNvPicPr/>
            <p:nvPr/>
          </p:nvPicPr>
          <p:blipFill>
            <a:blip r:embed="rId11" cstate="print"/>
            <a:stretch>
              <a:fillRect/>
            </a:stretch>
          </p:blipFill>
          <p:spPr>
            <a:xfrm>
              <a:off x="4465320" y="1112519"/>
              <a:ext cx="737615" cy="899160"/>
            </a:xfrm>
            <a:prstGeom prst="rect">
              <a:avLst/>
            </a:prstGeom>
          </p:spPr>
        </p:pic>
        <p:pic>
          <p:nvPicPr>
            <p:cNvPr id="15" name="object 15" descr=""/>
            <p:cNvPicPr/>
            <p:nvPr/>
          </p:nvPicPr>
          <p:blipFill>
            <a:blip r:embed="rId12" cstate="print"/>
            <a:stretch>
              <a:fillRect/>
            </a:stretch>
          </p:blipFill>
          <p:spPr>
            <a:xfrm>
              <a:off x="4983480" y="1117091"/>
              <a:ext cx="736091" cy="899160"/>
            </a:xfrm>
            <a:prstGeom prst="rect">
              <a:avLst/>
            </a:prstGeom>
          </p:spPr>
        </p:pic>
        <p:pic>
          <p:nvPicPr>
            <p:cNvPr id="16" name="object 16" descr=""/>
            <p:cNvPicPr/>
            <p:nvPr/>
          </p:nvPicPr>
          <p:blipFill>
            <a:blip r:embed="rId13" cstate="print"/>
            <a:stretch>
              <a:fillRect/>
            </a:stretch>
          </p:blipFill>
          <p:spPr>
            <a:xfrm>
              <a:off x="5426964" y="1117091"/>
              <a:ext cx="737615" cy="899160"/>
            </a:xfrm>
            <a:prstGeom prst="rect">
              <a:avLst/>
            </a:prstGeom>
          </p:spPr>
        </p:pic>
        <p:pic>
          <p:nvPicPr>
            <p:cNvPr id="17" name="object 17" descr=""/>
            <p:cNvPicPr/>
            <p:nvPr/>
          </p:nvPicPr>
          <p:blipFill>
            <a:blip r:embed="rId14" cstate="print"/>
            <a:stretch>
              <a:fillRect/>
            </a:stretch>
          </p:blipFill>
          <p:spPr>
            <a:xfrm>
              <a:off x="5414772" y="1549908"/>
              <a:ext cx="737615" cy="899160"/>
            </a:xfrm>
            <a:prstGeom prst="rect">
              <a:avLst/>
            </a:prstGeom>
          </p:spPr>
        </p:pic>
        <p:pic>
          <p:nvPicPr>
            <p:cNvPr id="18" name="object 18" descr=""/>
            <p:cNvPicPr/>
            <p:nvPr/>
          </p:nvPicPr>
          <p:blipFill>
            <a:blip r:embed="rId15" cstate="print"/>
            <a:stretch>
              <a:fillRect/>
            </a:stretch>
          </p:blipFill>
          <p:spPr>
            <a:xfrm>
              <a:off x="4983480" y="1549908"/>
              <a:ext cx="737615" cy="899160"/>
            </a:xfrm>
            <a:prstGeom prst="rect">
              <a:avLst/>
            </a:prstGeom>
          </p:spPr>
        </p:pic>
        <p:pic>
          <p:nvPicPr>
            <p:cNvPr id="19" name="object 19" descr=""/>
            <p:cNvPicPr/>
            <p:nvPr/>
          </p:nvPicPr>
          <p:blipFill>
            <a:blip r:embed="rId16" cstate="print"/>
            <a:stretch>
              <a:fillRect/>
            </a:stretch>
          </p:blipFill>
          <p:spPr>
            <a:xfrm>
              <a:off x="4465320" y="1549908"/>
              <a:ext cx="737615" cy="899160"/>
            </a:xfrm>
            <a:prstGeom prst="rect">
              <a:avLst/>
            </a:prstGeom>
          </p:spPr>
        </p:pic>
        <p:pic>
          <p:nvPicPr>
            <p:cNvPr id="20" name="object 20" descr=""/>
            <p:cNvPicPr/>
            <p:nvPr/>
          </p:nvPicPr>
          <p:blipFill>
            <a:blip r:embed="rId17" cstate="print"/>
            <a:stretch>
              <a:fillRect/>
            </a:stretch>
          </p:blipFill>
          <p:spPr>
            <a:xfrm>
              <a:off x="5426964" y="609600"/>
              <a:ext cx="737615" cy="899160"/>
            </a:xfrm>
            <a:prstGeom prst="rect">
              <a:avLst/>
            </a:prstGeom>
          </p:spPr>
        </p:pic>
      </p:grpSp>
      <p:graphicFrame>
        <p:nvGraphicFramePr>
          <p:cNvPr id="21" name="object 21" descr=""/>
          <p:cNvGraphicFramePr>
            <a:graphicFrameLocks noGrp="1"/>
          </p:cNvGraphicFramePr>
          <p:nvPr/>
        </p:nvGraphicFramePr>
        <p:xfrm>
          <a:off x="4553013" y="720788"/>
          <a:ext cx="1468755" cy="1447800"/>
        </p:xfrm>
        <a:graphic>
          <a:graphicData uri="http://schemas.openxmlformats.org/drawingml/2006/table">
            <a:tbl>
              <a:tblPr firstRow="1" bandRow="1">
                <a:tableStyleId>{2D5ABB26-0587-4C30-8999-92F81FD0307C}</a:tableStyleId>
              </a:tblPr>
              <a:tblGrid>
                <a:gridCol w="479425"/>
                <a:gridCol w="480694"/>
                <a:gridCol w="479425"/>
              </a:tblGrid>
              <a:tr h="482600">
                <a:tc>
                  <a:txBody>
                    <a:bodyPr/>
                    <a:lstStyle/>
                    <a:p>
                      <a:pPr>
                        <a:lnSpc>
                          <a:spcPct val="100000"/>
                        </a:lnSpc>
                      </a:pPr>
                      <a:endParaRPr sz="31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0645">
                        <a:lnSpc>
                          <a:spcPts val="3700"/>
                        </a:lnSpc>
                      </a:pPr>
                      <a:r>
                        <a:rPr dirty="0" sz="3200" b="1">
                          <a:latin typeface="Times New Roman"/>
                          <a:cs typeface="Times New Roman"/>
                        </a:rPr>
                        <a:t>2</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16839">
                        <a:lnSpc>
                          <a:spcPts val="3700"/>
                        </a:lnSpc>
                      </a:pPr>
                      <a:r>
                        <a:rPr dirty="0" sz="3200" b="1">
                          <a:latin typeface="Times New Roman"/>
                          <a:cs typeface="Times New Roman"/>
                        </a:rPr>
                        <a:t>3</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482600">
                <a:tc>
                  <a:txBody>
                    <a:bodyPr/>
                    <a:lstStyle/>
                    <a:p>
                      <a:pPr algn="r" marR="117475">
                        <a:lnSpc>
                          <a:spcPts val="3615"/>
                        </a:lnSpc>
                        <a:spcBef>
                          <a:spcPts val="80"/>
                        </a:spcBef>
                      </a:pPr>
                      <a:r>
                        <a:rPr dirty="0" sz="3200" b="1">
                          <a:latin typeface="Times New Roman"/>
                          <a:cs typeface="Times New Roman"/>
                        </a:rPr>
                        <a:t>1</a:t>
                      </a:r>
                      <a:endParaRPr sz="3200">
                        <a:latin typeface="Times New Roman"/>
                        <a:cs typeface="Times New Roman"/>
                      </a:endParaRPr>
                    </a:p>
                  </a:txBody>
                  <a:tcPr marL="0" marR="0" marB="0" marT="1016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0645">
                        <a:lnSpc>
                          <a:spcPts val="3579"/>
                        </a:lnSpc>
                        <a:spcBef>
                          <a:spcPts val="120"/>
                        </a:spcBef>
                      </a:pPr>
                      <a:r>
                        <a:rPr dirty="0" sz="3200" b="1">
                          <a:latin typeface="Times New Roman"/>
                          <a:cs typeface="Times New Roman"/>
                        </a:rPr>
                        <a:t>8</a:t>
                      </a:r>
                      <a:endParaRPr sz="3200">
                        <a:latin typeface="Times New Roman"/>
                        <a:cs typeface="Times New Roman"/>
                      </a:endParaRPr>
                    </a:p>
                  </a:txBody>
                  <a:tcPr marL="0" marR="0" marB="0" marT="1524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16839">
                        <a:lnSpc>
                          <a:spcPts val="3579"/>
                        </a:lnSpc>
                        <a:spcBef>
                          <a:spcPts val="120"/>
                        </a:spcBef>
                      </a:pPr>
                      <a:r>
                        <a:rPr dirty="0" sz="3200" b="1">
                          <a:latin typeface="Times New Roman"/>
                          <a:cs typeface="Times New Roman"/>
                        </a:rPr>
                        <a:t>4</a:t>
                      </a:r>
                      <a:endParaRPr sz="3200">
                        <a:latin typeface="Times New Roman"/>
                        <a:cs typeface="Times New Roman"/>
                      </a:endParaRPr>
                    </a:p>
                  </a:txBody>
                  <a:tcPr marL="0" marR="0" marB="0" marT="1524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482600">
                <a:tc>
                  <a:txBody>
                    <a:bodyPr/>
                    <a:lstStyle/>
                    <a:p>
                      <a:pPr algn="r" marR="117475">
                        <a:lnSpc>
                          <a:spcPts val="3560"/>
                        </a:lnSpc>
                      </a:pPr>
                      <a:r>
                        <a:rPr dirty="0" sz="3200" b="1">
                          <a:latin typeface="Times New Roman"/>
                          <a:cs typeface="Times New Roman"/>
                        </a:rPr>
                        <a:t>7</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0645">
                        <a:lnSpc>
                          <a:spcPts val="3560"/>
                        </a:lnSpc>
                      </a:pPr>
                      <a:r>
                        <a:rPr dirty="0" sz="3200" b="1">
                          <a:latin typeface="Times New Roman"/>
                          <a:cs typeface="Times New Roman"/>
                        </a:rPr>
                        <a:t>6</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28270">
                        <a:lnSpc>
                          <a:spcPts val="3560"/>
                        </a:lnSpc>
                      </a:pPr>
                      <a:r>
                        <a:rPr dirty="0" sz="3200" b="1">
                          <a:latin typeface="Times New Roman"/>
                          <a:cs typeface="Times New Roman"/>
                        </a:rPr>
                        <a:t>5</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22" name="object 22" descr=""/>
          <p:cNvGrpSpPr/>
          <p:nvPr/>
        </p:nvGrpSpPr>
        <p:grpSpPr>
          <a:xfrm>
            <a:off x="2103120" y="2628900"/>
            <a:ext cx="1542415" cy="1584325"/>
            <a:chOff x="2103120" y="2628900"/>
            <a:chExt cx="1542415" cy="1584325"/>
          </a:xfrm>
        </p:grpSpPr>
        <p:sp>
          <p:nvSpPr>
            <p:cNvPr id="23" name="object 23" descr=""/>
            <p:cNvSpPr/>
            <p:nvPr/>
          </p:nvSpPr>
          <p:spPr>
            <a:xfrm>
              <a:off x="2190750" y="2751073"/>
              <a:ext cx="1440180" cy="1447800"/>
            </a:xfrm>
            <a:custGeom>
              <a:avLst/>
              <a:gdLst/>
              <a:ahLst/>
              <a:cxnLst/>
              <a:rect l="l" t="t" r="r" b="b"/>
              <a:pathLst>
                <a:path w="1440179" h="1447800">
                  <a:moveTo>
                    <a:pt x="1439926" y="0"/>
                  </a:moveTo>
                  <a:lnTo>
                    <a:pt x="0" y="0"/>
                  </a:lnTo>
                  <a:lnTo>
                    <a:pt x="0" y="1447800"/>
                  </a:lnTo>
                  <a:lnTo>
                    <a:pt x="1439926" y="1447800"/>
                  </a:lnTo>
                  <a:lnTo>
                    <a:pt x="1439926" y="0"/>
                  </a:lnTo>
                  <a:close/>
                </a:path>
              </a:pathLst>
            </a:custGeom>
            <a:solidFill>
              <a:srgbClr val="4F81BC"/>
            </a:solidFill>
          </p:spPr>
          <p:txBody>
            <a:bodyPr wrap="square" lIns="0" tIns="0" rIns="0" bIns="0" rtlCol="0"/>
            <a:lstStyle/>
            <a:p/>
          </p:txBody>
        </p:sp>
        <p:sp>
          <p:nvSpPr>
            <p:cNvPr id="24" name="object 24" descr=""/>
            <p:cNvSpPr/>
            <p:nvPr/>
          </p:nvSpPr>
          <p:spPr>
            <a:xfrm>
              <a:off x="2190750" y="2751073"/>
              <a:ext cx="1440180" cy="1447800"/>
            </a:xfrm>
            <a:custGeom>
              <a:avLst/>
              <a:gdLst/>
              <a:ahLst/>
              <a:cxnLst/>
              <a:rect l="l" t="t" r="r" b="b"/>
              <a:pathLst>
                <a:path w="1440179" h="1447800">
                  <a:moveTo>
                    <a:pt x="0" y="1447800"/>
                  </a:moveTo>
                  <a:lnTo>
                    <a:pt x="1439926" y="1447800"/>
                  </a:lnTo>
                  <a:lnTo>
                    <a:pt x="1439926" y="0"/>
                  </a:lnTo>
                  <a:lnTo>
                    <a:pt x="0" y="0"/>
                  </a:lnTo>
                  <a:lnTo>
                    <a:pt x="0" y="1447800"/>
                  </a:lnTo>
                  <a:close/>
                </a:path>
              </a:pathLst>
            </a:custGeom>
            <a:ln w="28575">
              <a:solidFill>
                <a:srgbClr val="000000"/>
              </a:solidFill>
            </a:ln>
          </p:spPr>
          <p:txBody>
            <a:bodyPr wrap="square" lIns="0" tIns="0" rIns="0" bIns="0" rtlCol="0"/>
            <a:lstStyle/>
            <a:p/>
          </p:txBody>
        </p:sp>
        <p:sp>
          <p:nvSpPr>
            <p:cNvPr id="25" name="object 25" descr=""/>
            <p:cNvSpPr/>
            <p:nvPr/>
          </p:nvSpPr>
          <p:spPr>
            <a:xfrm>
              <a:off x="2190750" y="3219386"/>
              <a:ext cx="1440180" cy="511809"/>
            </a:xfrm>
            <a:custGeom>
              <a:avLst/>
              <a:gdLst/>
              <a:ahLst/>
              <a:cxnLst/>
              <a:rect l="l" t="t" r="r" b="b"/>
              <a:pathLst>
                <a:path w="1440179" h="511810">
                  <a:moveTo>
                    <a:pt x="1439926" y="482727"/>
                  </a:moveTo>
                  <a:lnTo>
                    <a:pt x="0" y="482727"/>
                  </a:lnTo>
                  <a:lnTo>
                    <a:pt x="0" y="511302"/>
                  </a:lnTo>
                  <a:lnTo>
                    <a:pt x="1439926" y="511302"/>
                  </a:lnTo>
                  <a:lnTo>
                    <a:pt x="1439926" y="482727"/>
                  </a:lnTo>
                  <a:close/>
                </a:path>
                <a:path w="1440179" h="511810">
                  <a:moveTo>
                    <a:pt x="1439926" y="0"/>
                  </a:moveTo>
                  <a:lnTo>
                    <a:pt x="0" y="0"/>
                  </a:lnTo>
                  <a:lnTo>
                    <a:pt x="0" y="28702"/>
                  </a:lnTo>
                  <a:lnTo>
                    <a:pt x="1439926" y="28702"/>
                  </a:lnTo>
                  <a:lnTo>
                    <a:pt x="1439926" y="0"/>
                  </a:lnTo>
                  <a:close/>
                </a:path>
              </a:pathLst>
            </a:custGeom>
            <a:solidFill>
              <a:srgbClr val="000000"/>
            </a:solidFill>
          </p:spPr>
          <p:txBody>
            <a:bodyPr wrap="square" lIns="0" tIns="0" rIns="0" bIns="0" rtlCol="0"/>
            <a:lstStyle/>
            <a:p/>
          </p:txBody>
        </p:sp>
        <p:sp>
          <p:nvSpPr>
            <p:cNvPr id="26" name="object 26" descr=""/>
            <p:cNvSpPr/>
            <p:nvPr/>
          </p:nvSpPr>
          <p:spPr>
            <a:xfrm>
              <a:off x="2670175" y="2751073"/>
              <a:ext cx="481330" cy="1447800"/>
            </a:xfrm>
            <a:custGeom>
              <a:avLst/>
              <a:gdLst/>
              <a:ahLst/>
              <a:cxnLst/>
              <a:rect l="l" t="t" r="r" b="b"/>
              <a:pathLst>
                <a:path w="481330" h="1447800">
                  <a:moveTo>
                    <a:pt x="0" y="0"/>
                  </a:moveTo>
                  <a:lnTo>
                    <a:pt x="0" y="1447800"/>
                  </a:lnTo>
                </a:path>
                <a:path w="481330" h="1447800">
                  <a:moveTo>
                    <a:pt x="481075" y="0"/>
                  </a:moveTo>
                  <a:lnTo>
                    <a:pt x="481075" y="1447800"/>
                  </a:lnTo>
                </a:path>
              </a:pathLst>
            </a:custGeom>
            <a:ln w="28575">
              <a:solidFill>
                <a:srgbClr val="000000"/>
              </a:solidFill>
            </a:ln>
          </p:spPr>
          <p:txBody>
            <a:bodyPr wrap="square" lIns="0" tIns="0" rIns="0" bIns="0" rtlCol="0"/>
            <a:lstStyle/>
            <a:p/>
          </p:txBody>
        </p:sp>
        <p:pic>
          <p:nvPicPr>
            <p:cNvPr id="27" name="object 27" descr=""/>
            <p:cNvPicPr/>
            <p:nvPr/>
          </p:nvPicPr>
          <p:blipFill>
            <a:blip r:embed="rId18" cstate="print"/>
            <a:stretch>
              <a:fillRect/>
            </a:stretch>
          </p:blipFill>
          <p:spPr>
            <a:xfrm>
              <a:off x="2103120" y="2628900"/>
              <a:ext cx="737616" cy="899160"/>
            </a:xfrm>
            <a:prstGeom prst="rect">
              <a:avLst/>
            </a:prstGeom>
          </p:spPr>
        </p:pic>
      </p:grpSp>
      <p:sp>
        <p:nvSpPr>
          <p:cNvPr id="28" name="object 28" descr=""/>
          <p:cNvSpPr txBox="1"/>
          <p:nvPr/>
        </p:nvSpPr>
        <p:spPr>
          <a:xfrm>
            <a:off x="2342769" y="2731388"/>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Times New Roman"/>
                <a:cs typeface="Times New Roman"/>
              </a:rPr>
              <a:t>2</a:t>
            </a:r>
            <a:endParaRPr sz="3200">
              <a:latin typeface="Times New Roman"/>
              <a:cs typeface="Times New Roman"/>
            </a:endParaRPr>
          </a:p>
        </p:txBody>
      </p:sp>
      <p:grpSp>
        <p:nvGrpSpPr>
          <p:cNvPr id="29" name="object 29" descr=""/>
          <p:cNvGrpSpPr/>
          <p:nvPr/>
        </p:nvGrpSpPr>
        <p:grpSpPr>
          <a:xfrm>
            <a:off x="2089404" y="3128772"/>
            <a:ext cx="1697989" cy="1336675"/>
            <a:chOff x="2089404" y="3128772"/>
            <a:chExt cx="1697989" cy="1336675"/>
          </a:xfrm>
        </p:grpSpPr>
        <p:pic>
          <p:nvPicPr>
            <p:cNvPr id="30" name="object 30" descr=""/>
            <p:cNvPicPr/>
            <p:nvPr/>
          </p:nvPicPr>
          <p:blipFill>
            <a:blip r:embed="rId19" cstate="print"/>
            <a:stretch>
              <a:fillRect/>
            </a:stretch>
          </p:blipFill>
          <p:spPr>
            <a:xfrm>
              <a:off x="2089404" y="3128772"/>
              <a:ext cx="737616" cy="899159"/>
            </a:xfrm>
            <a:prstGeom prst="rect">
              <a:avLst/>
            </a:prstGeom>
          </p:spPr>
        </p:pic>
        <p:pic>
          <p:nvPicPr>
            <p:cNvPr id="31" name="object 31" descr=""/>
            <p:cNvPicPr/>
            <p:nvPr/>
          </p:nvPicPr>
          <p:blipFill>
            <a:blip r:embed="rId20" cstate="print"/>
            <a:stretch>
              <a:fillRect/>
            </a:stretch>
          </p:blipFill>
          <p:spPr>
            <a:xfrm>
              <a:off x="2607564" y="3133344"/>
              <a:ext cx="736091" cy="899159"/>
            </a:xfrm>
            <a:prstGeom prst="rect">
              <a:avLst/>
            </a:prstGeom>
          </p:spPr>
        </p:pic>
        <p:pic>
          <p:nvPicPr>
            <p:cNvPr id="32" name="object 32" descr=""/>
            <p:cNvPicPr/>
            <p:nvPr/>
          </p:nvPicPr>
          <p:blipFill>
            <a:blip r:embed="rId21" cstate="print"/>
            <a:stretch>
              <a:fillRect/>
            </a:stretch>
          </p:blipFill>
          <p:spPr>
            <a:xfrm>
              <a:off x="3049524" y="3133344"/>
              <a:ext cx="737615" cy="899159"/>
            </a:xfrm>
            <a:prstGeom prst="rect">
              <a:avLst/>
            </a:prstGeom>
          </p:spPr>
        </p:pic>
        <p:pic>
          <p:nvPicPr>
            <p:cNvPr id="33" name="object 33" descr=""/>
            <p:cNvPicPr/>
            <p:nvPr/>
          </p:nvPicPr>
          <p:blipFill>
            <a:blip r:embed="rId22" cstate="print"/>
            <a:stretch>
              <a:fillRect/>
            </a:stretch>
          </p:blipFill>
          <p:spPr>
            <a:xfrm>
              <a:off x="3038856" y="3566159"/>
              <a:ext cx="737616" cy="899159"/>
            </a:xfrm>
            <a:prstGeom prst="rect">
              <a:avLst/>
            </a:prstGeom>
          </p:spPr>
        </p:pic>
        <p:pic>
          <p:nvPicPr>
            <p:cNvPr id="34" name="object 34" descr=""/>
            <p:cNvPicPr/>
            <p:nvPr/>
          </p:nvPicPr>
          <p:blipFill>
            <a:blip r:embed="rId23" cstate="print"/>
            <a:stretch>
              <a:fillRect/>
            </a:stretch>
          </p:blipFill>
          <p:spPr>
            <a:xfrm>
              <a:off x="2607564" y="3566159"/>
              <a:ext cx="737615" cy="899159"/>
            </a:xfrm>
            <a:prstGeom prst="rect">
              <a:avLst/>
            </a:prstGeom>
          </p:spPr>
        </p:pic>
        <p:pic>
          <p:nvPicPr>
            <p:cNvPr id="35" name="object 35" descr=""/>
            <p:cNvPicPr/>
            <p:nvPr/>
          </p:nvPicPr>
          <p:blipFill>
            <a:blip r:embed="rId24" cstate="print"/>
            <a:stretch>
              <a:fillRect/>
            </a:stretch>
          </p:blipFill>
          <p:spPr>
            <a:xfrm>
              <a:off x="2089404" y="3566159"/>
              <a:ext cx="737616" cy="899159"/>
            </a:xfrm>
            <a:prstGeom prst="rect">
              <a:avLst/>
            </a:prstGeom>
          </p:spPr>
        </p:pic>
      </p:grpSp>
      <p:sp>
        <p:nvSpPr>
          <p:cNvPr id="36" name="object 36" descr=""/>
          <p:cNvSpPr txBox="1"/>
          <p:nvPr/>
        </p:nvSpPr>
        <p:spPr>
          <a:xfrm>
            <a:off x="2328417" y="3236468"/>
            <a:ext cx="1189990" cy="946150"/>
          </a:xfrm>
          <a:prstGeom prst="rect">
            <a:avLst/>
          </a:prstGeom>
        </p:spPr>
        <p:txBody>
          <a:bodyPr wrap="square" lIns="0" tIns="13335" rIns="0" bIns="0" rtlCol="0" vert="horz">
            <a:spAutoFit/>
          </a:bodyPr>
          <a:lstStyle/>
          <a:p>
            <a:pPr marL="12700">
              <a:lnSpc>
                <a:spcPts val="3620"/>
              </a:lnSpc>
              <a:spcBef>
                <a:spcPts val="105"/>
              </a:spcBef>
              <a:tabLst>
                <a:tab pos="530225" algn="l"/>
                <a:tab pos="972819" algn="l"/>
              </a:tabLst>
            </a:pPr>
            <a:r>
              <a:rPr dirty="0" sz="3200" spc="-50" b="1">
                <a:latin typeface="Times New Roman"/>
                <a:cs typeface="Times New Roman"/>
              </a:rPr>
              <a:t>1</a:t>
            </a:r>
            <a:r>
              <a:rPr dirty="0" sz="3200" b="1">
                <a:latin typeface="Times New Roman"/>
                <a:cs typeface="Times New Roman"/>
              </a:rPr>
              <a:t>	</a:t>
            </a:r>
            <a:r>
              <a:rPr dirty="0" sz="3200" spc="-50" b="1">
                <a:latin typeface="Times New Roman"/>
                <a:cs typeface="Times New Roman"/>
              </a:rPr>
              <a:t>8</a:t>
            </a:r>
            <a:r>
              <a:rPr dirty="0" sz="3200" b="1">
                <a:latin typeface="Times New Roman"/>
                <a:cs typeface="Times New Roman"/>
              </a:rPr>
              <a:t>	</a:t>
            </a:r>
            <a:r>
              <a:rPr dirty="0" sz="3200" spc="-50" b="1">
                <a:latin typeface="Times New Roman"/>
                <a:cs typeface="Times New Roman"/>
              </a:rPr>
              <a:t>4</a:t>
            </a:r>
            <a:endParaRPr sz="3200">
              <a:latin typeface="Times New Roman"/>
              <a:cs typeface="Times New Roman"/>
            </a:endParaRPr>
          </a:p>
          <a:p>
            <a:pPr marL="12700">
              <a:lnSpc>
                <a:spcPts val="3620"/>
              </a:lnSpc>
              <a:tabLst>
                <a:tab pos="530225" algn="l"/>
                <a:tab pos="962025" algn="l"/>
              </a:tabLst>
            </a:pPr>
            <a:r>
              <a:rPr dirty="0" sz="3200" spc="-50" b="1">
                <a:latin typeface="Times New Roman"/>
                <a:cs typeface="Times New Roman"/>
              </a:rPr>
              <a:t>7</a:t>
            </a:r>
            <a:r>
              <a:rPr dirty="0" sz="3200" b="1">
                <a:latin typeface="Times New Roman"/>
                <a:cs typeface="Times New Roman"/>
              </a:rPr>
              <a:t>	</a:t>
            </a:r>
            <a:r>
              <a:rPr dirty="0" sz="3200" spc="-50" b="1">
                <a:latin typeface="Times New Roman"/>
                <a:cs typeface="Times New Roman"/>
              </a:rPr>
              <a:t>6</a:t>
            </a:r>
            <a:r>
              <a:rPr dirty="0" sz="3200" b="1">
                <a:latin typeface="Times New Roman"/>
                <a:cs typeface="Times New Roman"/>
              </a:rPr>
              <a:t>	</a:t>
            </a:r>
            <a:r>
              <a:rPr dirty="0" sz="3200" spc="-50" b="1">
                <a:latin typeface="Times New Roman"/>
                <a:cs typeface="Times New Roman"/>
              </a:rPr>
              <a:t>5</a:t>
            </a:r>
            <a:endParaRPr sz="3200">
              <a:latin typeface="Times New Roman"/>
              <a:cs typeface="Times New Roman"/>
            </a:endParaRPr>
          </a:p>
        </p:txBody>
      </p:sp>
      <p:pic>
        <p:nvPicPr>
          <p:cNvPr id="37" name="object 37" descr=""/>
          <p:cNvPicPr/>
          <p:nvPr/>
        </p:nvPicPr>
        <p:blipFill>
          <a:blip r:embed="rId25" cstate="print"/>
          <a:stretch>
            <a:fillRect/>
          </a:stretch>
        </p:blipFill>
        <p:spPr>
          <a:xfrm>
            <a:off x="3049523" y="2625851"/>
            <a:ext cx="737615" cy="899160"/>
          </a:xfrm>
          <a:prstGeom prst="rect">
            <a:avLst/>
          </a:prstGeom>
        </p:spPr>
      </p:pic>
      <p:sp>
        <p:nvSpPr>
          <p:cNvPr id="38" name="object 38" descr=""/>
          <p:cNvSpPr txBox="1"/>
          <p:nvPr/>
        </p:nvSpPr>
        <p:spPr>
          <a:xfrm>
            <a:off x="3289172" y="2728341"/>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Times New Roman"/>
                <a:cs typeface="Times New Roman"/>
              </a:rPr>
              <a:t>3</a:t>
            </a:r>
            <a:endParaRPr sz="3200">
              <a:latin typeface="Times New Roman"/>
              <a:cs typeface="Times New Roman"/>
            </a:endParaRPr>
          </a:p>
        </p:txBody>
      </p:sp>
      <p:grpSp>
        <p:nvGrpSpPr>
          <p:cNvPr id="39" name="object 39" descr=""/>
          <p:cNvGrpSpPr/>
          <p:nvPr/>
        </p:nvGrpSpPr>
        <p:grpSpPr>
          <a:xfrm>
            <a:off x="6626352" y="2625851"/>
            <a:ext cx="1697989" cy="1839595"/>
            <a:chOff x="6626352" y="2625851"/>
            <a:chExt cx="1697989" cy="1839595"/>
          </a:xfrm>
        </p:grpSpPr>
        <p:pic>
          <p:nvPicPr>
            <p:cNvPr id="40" name="object 40" descr=""/>
            <p:cNvPicPr/>
            <p:nvPr/>
          </p:nvPicPr>
          <p:blipFill>
            <a:blip r:embed="rId10" cstate="print"/>
            <a:stretch>
              <a:fillRect/>
            </a:stretch>
          </p:blipFill>
          <p:spPr>
            <a:xfrm>
              <a:off x="7117080" y="2628899"/>
              <a:ext cx="737616" cy="899160"/>
            </a:xfrm>
            <a:prstGeom prst="rect">
              <a:avLst/>
            </a:prstGeom>
          </p:spPr>
        </p:pic>
        <p:pic>
          <p:nvPicPr>
            <p:cNvPr id="41" name="object 41" descr=""/>
            <p:cNvPicPr/>
            <p:nvPr/>
          </p:nvPicPr>
          <p:blipFill>
            <a:blip r:embed="rId26" cstate="print"/>
            <a:stretch>
              <a:fillRect/>
            </a:stretch>
          </p:blipFill>
          <p:spPr>
            <a:xfrm>
              <a:off x="6626352" y="2625851"/>
              <a:ext cx="737616" cy="899160"/>
            </a:xfrm>
            <a:prstGeom prst="rect">
              <a:avLst/>
            </a:prstGeom>
          </p:spPr>
        </p:pic>
        <p:pic>
          <p:nvPicPr>
            <p:cNvPr id="42" name="object 42" descr=""/>
            <p:cNvPicPr/>
            <p:nvPr/>
          </p:nvPicPr>
          <p:blipFill>
            <a:blip r:embed="rId27" cstate="print"/>
            <a:stretch>
              <a:fillRect/>
            </a:stretch>
          </p:blipFill>
          <p:spPr>
            <a:xfrm>
              <a:off x="7144512" y="3133343"/>
              <a:ext cx="736092" cy="899159"/>
            </a:xfrm>
            <a:prstGeom prst="rect">
              <a:avLst/>
            </a:prstGeom>
          </p:spPr>
        </p:pic>
        <p:pic>
          <p:nvPicPr>
            <p:cNvPr id="43" name="object 43" descr=""/>
            <p:cNvPicPr/>
            <p:nvPr/>
          </p:nvPicPr>
          <p:blipFill>
            <a:blip r:embed="rId28" cstate="print"/>
            <a:stretch>
              <a:fillRect/>
            </a:stretch>
          </p:blipFill>
          <p:spPr>
            <a:xfrm>
              <a:off x="7586472" y="3133343"/>
              <a:ext cx="737616" cy="899159"/>
            </a:xfrm>
            <a:prstGeom prst="rect">
              <a:avLst/>
            </a:prstGeom>
          </p:spPr>
        </p:pic>
        <p:pic>
          <p:nvPicPr>
            <p:cNvPr id="44" name="object 44" descr=""/>
            <p:cNvPicPr/>
            <p:nvPr/>
          </p:nvPicPr>
          <p:blipFill>
            <a:blip r:embed="rId29" cstate="print"/>
            <a:stretch>
              <a:fillRect/>
            </a:stretch>
          </p:blipFill>
          <p:spPr>
            <a:xfrm>
              <a:off x="7575804" y="3566159"/>
              <a:ext cx="737616" cy="899159"/>
            </a:xfrm>
            <a:prstGeom prst="rect">
              <a:avLst/>
            </a:prstGeom>
          </p:spPr>
        </p:pic>
        <p:pic>
          <p:nvPicPr>
            <p:cNvPr id="45" name="object 45" descr=""/>
            <p:cNvPicPr/>
            <p:nvPr/>
          </p:nvPicPr>
          <p:blipFill>
            <a:blip r:embed="rId30" cstate="print"/>
            <a:stretch>
              <a:fillRect/>
            </a:stretch>
          </p:blipFill>
          <p:spPr>
            <a:xfrm>
              <a:off x="7144512" y="3566159"/>
              <a:ext cx="737616" cy="899159"/>
            </a:xfrm>
            <a:prstGeom prst="rect">
              <a:avLst/>
            </a:prstGeom>
          </p:spPr>
        </p:pic>
        <p:pic>
          <p:nvPicPr>
            <p:cNvPr id="46" name="object 46" descr=""/>
            <p:cNvPicPr/>
            <p:nvPr/>
          </p:nvPicPr>
          <p:blipFill>
            <a:blip r:embed="rId31" cstate="print"/>
            <a:stretch>
              <a:fillRect/>
            </a:stretch>
          </p:blipFill>
          <p:spPr>
            <a:xfrm>
              <a:off x="6626352" y="3566159"/>
              <a:ext cx="737616" cy="899159"/>
            </a:xfrm>
            <a:prstGeom prst="rect">
              <a:avLst/>
            </a:prstGeom>
          </p:spPr>
        </p:pic>
        <p:pic>
          <p:nvPicPr>
            <p:cNvPr id="47" name="object 47" descr=""/>
            <p:cNvPicPr/>
            <p:nvPr/>
          </p:nvPicPr>
          <p:blipFill>
            <a:blip r:embed="rId32" cstate="print"/>
            <a:stretch>
              <a:fillRect/>
            </a:stretch>
          </p:blipFill>
          <p:spPr>
            <a:xfrm>
              <a:off x="7586472" y="2625851"/>
              <a:ext cx="737616" cy="899160"/>
            </a:xfrm>
            <a:prstGeom prst="rect">
              <a:avLst/>
            </a:prstGeom>
          </p:spPr>
        </p:pic>
      </p:grpSp>
      <p:graphicFrame>
        <p:nvGraphicFramePr>
          <p:cNvPr id="48" name="object 48" descr=""/>
          <p:cNvGraphicFramePr>
            <a:graphicFrameLocks noGrp="1"/>
          </p:cNvGraphicFramePr>
          <p:nvPr/>
        </p:nvGraphicFramePr>
        <p:xfrm>
          <a:off x="6713537" y="2736786"/>
          <a:ext cx="1468755" cy="1447165"/>
        </p:xfrm>
        <a:graphic>
          <a:graphicData uri="http://schemas.openxmlformats.org/drawingml/2006/table">
            <a:tbl>
              <a:tblPr firstRow="1" bandRow="1">
                <a:tableStyleId>{2D5ABB26-0587-4C30-8999-92F81FD0307C}</a:tableStyleId>
              </a:tblPr>
              <a:tblGrid>
                <a:gridCol w="479425"/>
                <a:gridCol w="481330"/>
                <a:gridCol w="479425"/>
              </a:tblGrid>
              <a:tr h="482600">
                <a:tc>
                  <a:txBody>
                    <a:bodyPr/>
                    <a:lstStyle/>
                    <a:p>
                      <a:pPr algn="ctr" marL="26034">
                        <a:lnSpc>
                          <a:spcPts val="3700"/>
                        </a:lnSpc>
                      </a:pPr>
                      <a:r>
                        <a:rPr dirty="0" sz="3200" b="1">
                          <a:latin typeface="Times New Roman"/>
                          <a:cs typeface="Times New Roman"/>
                        </a:rPr>
                        <a:t>1</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07314">
                        <a:lnSpc>
                          <a:spcPts val="3700"/>
                        </a:lnSpc>
                      </a:pPr>
                      <a:r>
                        <a:rPr dirty="0" sz="3200" b="1">
                          <a:latin typeface="Times New Roman"/>
                          <a:cs typeface="Times New Roman"/>
                        </a:rPr>
                        <a:t>2</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26034">
                        <a:lnSpc>
                          <a:spcPts val="3700"/>
                        </a:lnSpc>
                      </a:pPr>
                      <a:r>
                        <a:rPr dirty="0" sz="3200" b="1">
                          <a:latin typeface="Times New Roman"/>
                          <a:cs typeface="Times New Roman"/>
                        </a:rPr>
                        <a:t>3</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482600">
                <a:tc>
                  <a:txBody>
                    <a:bodyPr/>
                    <a:lstStyle/>
                    <a:p>
                      <a:pPr>
                        <a:lnSpc>
                          <a:spcPct val="100000"/>
                        </a:lnSpc>
                      </a:pPr>
                      <a:endParaRPr sz="31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1280">
                        <a:lnSpc>
                          <a:spcPts val="3575"/>
                        </a:lnSpc>
                        <a:spcBef>
                          <a:spcPts val="125"/>
                        </a:spcBef>
                      </a:pPr>
                      <a:r>
                        <a:rPr dirty="0" sz="3200" b="1">
                          <a:latin typeface="Times New Roman"/>
                          <a:cs typeface="Times New Roman"/>
                        </a:rPr>
                        <a:t>8</a:t>
                      </a:r>
                      <a:endParaRPr sz="3200">
                        <a:latin typeface="Times New Roman"/>
                        <a:cs typeface="Times New Roman"/>
                      </a:endParaRPr>
                    </a:p>
                  </a:txBody>
                  <a:tcPr marL="0" marR="0" marB="0" marT="1587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26034">
                        <a:lnSpc>
                          <a:spcPts val="3575"/>
                        </a:lnSpc>
                        <a:spcBef>
                          <a:spcPts val="125"/>
                        </a:spcBef>
                      </a:pPr>
                      <a:r>
                        <a:rPr dirty="0" sz="3200" b="1">
                          <a:latin typeface="Times New Roman"/>
                          <a:cs typeface="Times New Roman"/>
                        </a:rPr>
                        <a:t>4</a:t>
                      </a:r>
                      <a:endParaRPr sz="3200">
                        <a:latin typeface="Times New Roman"/>
                        <a:cs typeface="Times New Roman"/>
                      </a:endParaRPr>
                    </a:p>
                  </a:txBody>
                  <a:tcPr marL="0" marR="0" marB="0" marT="1587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481965">
                <a:tc>
                  <a:txBody>
                    <a:bodyPr/>
                    <a:lstStyle/>
                    <a:p>
                      <a:pPr algn="ctr" marL="26034">
                        <a:lnSpc>
                          <a:spcPts val="3565"/>
                        </a:lnSpc>
                      </a:pPr>
                      <a:r>
                        <a:rPr dirty="0" sz="3200" b="1">
                          <a:latin typeface="Times New Roman"/>
                          <a:cs typeface="Times New Roman"/>
                        </a:rPr>
                        <a:t>7</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1280">
                        <a:lnSpc>
                          <a:spcPts val="3565"/>
                        </a:lnSpc>
                      </a:pPr>
                      <a:r>
                        <a:rPr dirty="0" sz="3200" b="1">
                          <a:latin typeface="Times New Roman"/>
                          <a:cs typeface="Times New Roman"/>
                        </a:rPr>
                        <a:t>6</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4445">
                        <a:lnSpc>
                          <a:spcPts val="3565"/>
                        </a:lnSpc>
                      </a:pPr>
                      <a:r>
                        <a:rPr dirty="0" sz="3200" b="1">
                          <a:latin typeface="Times New Roman"/>
                          <a:cs typeface="Times New Roman"/>
                        </a:rPr>
                        <a:t>5</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49" name="object 49" descr=""/>
          <p:cNvGrpSpPr/>
          <p:nvPr/>
        </p:nvGrpSpPr>
        <p:grpSpPr>
          <a:xfrm>
            <a:off x="5402579" y="4850891"/>
            <a:ext cx="1697989" cy="1588135"/>
            <a:chOff x="5402579" y="4850891"/>
            <a:chExt cx="1697989" cy="1588135"/>
          </a:xfrm>
        </p:grpSpPr>
        <p:sp>
          <p:nvSpPr>
            <p:cNvPr id="50" name="object 50" descr=""/>
            <p:cNvSpPr/>
            <p:nvPr/>
          </p:nvSpPr>
          <p:spPr>
            <a:xfrm>
              <a:off x="5503925" y="4976812"/>
              <a:ext cx="1440180" cy="1447800"/>
            </a:xfrm>
            <a:custGeom>
              <a:avLst/>
              <a:gdLst/>
              <a:ahLst/>
              <a:cxnLst/>
              <a:rect l="l" t="t" r="r" b="b"/>
              <a:pathLst>
                <a:path w="1440179" h="1447800">
                  <a:moveTo>
                    <a:pt x="1439799" y="0"/>
                  </a:moveTo>
                  <a:lnTo>
                    <a:pt x="0" y="0"/>
                  </a:lnTo>
                  <a:lnTo>
                    <a:pt x="0" y="1447800"/>
                  </a:lnTo>
                  <a:lnTo>
                    <a:pt x="1439799" y="1447800"/>
                  </a:lnTo>
                  <a:lnTo>
                    <a:pt x="1439799" y="0"/>
                  </a:lnTo>
                  <a:close/>
                </a:path>
              </a:pathLst>
            </a:custGeom>
            <a:solidFill>
              <a:srgbClr val="4F81BC"/>
            </a:solidFill>
          </p:spPr>
          <p:txBody>
            <a:bodyPr wrap="square" lIns="0" tIns="0" rIns="0" bIns="0" rtlCol="0"/>
            <a:lstStyle/>
            <a:p/>
          </p:txBody>
        </p:sp>
        <p:sp>
          <p:nvSpPr>
            <p:cNvPr id="51" name="object 51" descr=""/>
            <p:cNvSpPr/>
            <p:nvPr/>
          </p:nvSpPr>
          <p:spPr>
            <a:xfrm>
              <a:off x="5503925" y="4976812"/>
              <a:ext cx="1440180" cy="1447800"/>
            </a:xfrm>
            <a:custGeom>
              <a:avLst/>
              <a:gdLst/>
              <a:ahLst/>
              <a:cxnLst/>
              <a:rect l="l" t="t" r="r" b="b"/>
              <a:pathLst>
                <a:path w="1440179" h="1447800">
                  <a:moveTo>
                    <a:pt x="0" y="1447800"/>
                  </a:moveTo>
                  <a:lnTo>
                    <a:pt x="1439799" y="1447800"/>
                  </a:lnTo>
                  <a:lnTo>
                    <a:pt x="1439799" y="0"/>
                  </a:lnTo>
                  <a:lnTo>
                    <a:pt x="0" y="0"/>
                  </a:lnTo>
                  <a:lnTo>
                    <a:pt x="0" y="1447800"/>
                  </a:lnTo>
                  <a:close/>
                </a:path>
              </a:pathLst>
            </a:custGeom>
            <a:ln w="28575">
              <a:solidFill>
                <a:srgbClr val="000000"/>
              </a:solidFill>
            </a:ln>
          </p:spPr>
          <p:txBody>
            <a:bodyPr wrap="square" lIns="0" tIns="0" rIns="0" bIns="0" rtlCol="0"/>
            <a:lstStyle/>
            <a:p/>
          </p:txBody>
        </p:sp>
        <p:sp>
          <p:nvSpPr>
            <p:cNvPr id="52" name="object 52" descr=""/>
            <p:cNvSpPr/>
            <p:nvPr/>
          </p:nvSpPr>
          <p:spPr>
            <a:xfrm>
              <a:off x="5503926" y="5445188"/>
              <a:ext cx="1440180" cy="511175"/>
            </a:xfrm>
            <a:custGeom>
              <a:avLst/>
              <a:gdLst/>
              <a:ahLst/>
              <a:cxnLst/>
              <a:rect l="l" t="t" r="r" b="b"/>
              <a:pathLst>
                <a:path w="1440179" h="511175">
                  <a:moveTo>
                    <a:pt x="1439799" y="482536"/>
                  </a:moveTo>
                  <a:lnTo>
                    <a:pt x="0" y="482536"/>
                  </a:lnTo>
                  <a:lnTo>
                    <a:pt x="0" y="511111"/>
                  </a:lnTo>
                  <a:lnTo>
                    <a:pt x="1439799" y="511111"/>
                  </a:lnTo>
                  <a:lnTo>
                    <a:pt x="1439799" y="482536"/>
                  </a:lnTo>
                  <a:close/>
                </a:path>
                <a:path w="1440179" h="511175">
                  <a:moveTo>
                    <a:pt x="1439799" y="0"/>
                  </a:moveTo>
                  <a:lnTo>
                    <a:pt x="0" y="0"/>
                  </a:lnTo>
                  <a:lnTo>
                    <a:pt x="0" y="28575"/>
                  </a:lnTo>
                  <a:lnTo>
                    <a:pt x="1439799" y="28575"/>
                  </a:lnTo>
                  <a:lnTo>
                    <a:pt x="1439799" y="0"/>
                  </a:lnTo>
                  <a:close/>
                </a:path>
              </a:pathLst>
            </a:custGeom>
            <a:solidFill>
              <a:srgbClr val="000000"/>
            </a:solidFill>
          </p:spPr>
          <p:txBody>
            <a:bodyPr wrap="square" lIns="0" tIns="0" rIns="0" bIns="0" rtlCol="0"/>
            <a:lstStyle/>
            <a:p/>
          </p:txBody>
        </p:sp>
        <p:sp>
          <p:nvSpPr>
            <p:cNvPr id="53" name="object 53" descr=""/>
            <p:cNvSpPr/>
            <p:nvPr/>
          </p:nvSpPr>
          <p:spPr>
            <a:xfrm>
              <a:off x="5983350" y="4976748"/>
              <a:ext cx="481330" cy="1448435"/>
            </a:xfrm>
            <a:custGeom>
              <a:avLst/>
              <a:gdLst/>
              <a:ahLst/>
              <a:cxnLst/>
              <a:rect l="l" t="t" r="r" b="b"/>
              <a:pathLst>
                <a:path w="481329" h="1448435">
                  <a:moveTo>
                    <a:pt x="0" y="0"/>
                  </a:moveTo>
                  <a:lnTo>
                    <a:pt x="0" y="1447863"/>
                  </a:lnTo>
                </a:path>
                <a:path w="481329" h="1448435">
                  <a:moveTo>
                    <a:pt x="480949" y="0"/>
                  </a:moveTo>
                  <a:lnTo>
                    <a:pt x="480949" y="1447863"/>
                  </a:lnTo>
                </a:path>
              </a:pathLst>
            </a:custGeom>
            <a:ln w="28575">
              <a:solidFill>
                <a:srgbClr val="000000"/>
              </a:solidFill>
            </a:ln>
          </p:spPr>
          <p:txBody>
            <a:bodyPr wrap="square" lIns="0" tIns="0" rIns="0" bIns="0" rtlCol="0"/>
            <a:lstStyle/>
            <a:p/>
          </p:txBody>
        </p:sp>
        <p:pic>
          <p:nvPicPr>
            <p:cNvPr id="54" name="object 54" descr=""/>
            <p:cNvPicPr/>
            <p:nvPr/>
          </p:nvPicPr>
          <p:blipFill>
            <a:blip r:embed="rId33" cstate="print"/>
            <a:stretch>
              <a:fillRect/>
            </a:stretch>
          </p:blipFill>
          <p:spPr>
            <a:xfrm>
              <a:off x="5893307" y="4853939"/>
              <a:ext cx="737615" cy="899160"/>
            </a:xfrm>
            <a:prstGeom prst="rect">
              <a:avLst/>
            </a:prstGeom>
          </p:spPr>
        </p:pic>
        <p:pic>
          <p:nvPicPr>
            <p:cNvPr id="55" name="object 55" descr=""/>
            <p:cNvPicPr/>
            <p:nvPr/>
          </p:nvPicPr>
          <p:blipFill>
            <a:blip r:embed="rId34" cstate="print"/>
            <a:stretch>
              <a:fillRect/>
            </a:stretch>
          </p:blipFill>
          <p:spPr>
            <a:xfrm>
              <a:off x="5402579" y="4850891"/>
              <a:ext cx="737615" cy="899160"/>
            </a:xfrm>
            <a:prstGeom prst="rect">
              <a:avLst/>
            </a:prstGeom>
          </p:spPr>
        </p:pic>
        <p:pic>
          <p:nvPicPr>
            <p:cNvPr id="56" name="object 56" descr=""/>
            <p:cNvPicPr/>
            <p:nvPr/>
          </p:nvPicPr>
          <p:blipFill>
            <a:blip r:embed="rId35" cstate="print"/>
            <a:stretch>
              <a:fillRect/>
            </a:stretch>
          </p:blipFill>
          <p:spPr>
            <a:xfrm>
              <a:off x="5414771" y="5359907"/>
              <a:ext cx="736091" cy="899160"/>
            </a:xfrm>
            <a:prstGeom prst="rect">
              <a:avLst/>
            </a:prstGeom>
          </p:spPr>
        </p:pic>
        <p:pic>
          <p:nvPicPr>
            <p:cNvPr id="57" name="object 57" descr=""/>
            <p:cNvPicPr/>
            <p:nvPr/>
          </p:nvPicPr>
          <p:blipFill>
            <a:blip r:embed="rId36" cstate="print"/>
            <a:stretch>
              <a:fillRect/>
            </a:stretch>
          </p:blipFill>
          <p:spPr>
            <a:xfrm>
              <a:off x="6362699" y="5359907"/>
              <a:ext cx="737616" cy="899160"/>
            </a:xfrm>
            <a:prstGeom prst="rect">
              <a:avLst/>
            </a:prstGeom>
          </p:spPr>
        </p:pic>
      </p:grpSp>
      <p:sp>
        <p:nvSpPr>
          <p:cNvPr id="58" name="object 58" descr=""/>
          <p:cNvSpPr txBox="1"/>
          <p:nvPr/>
        </p:nvSpPr>
        <p:spPr>
          <a:xfrm>
            <a:off x="5654802" y="5462727"/>
            <a:ext cx="1177290" cy="513715"/>
          </a:xfrm>
          <a:prstGeom prst="rect">
            <a:avLst/>
          </a:prstGeom>
        </p:spPr>
        <p:txBody>
          <a:bodyPr wrap="square" lIns="0" tIns="12700" rIns="0" bIns="0" rtlCol="0" vert="horz">
            <a:spAutoFit/>
          </a:bodyPr>
          <a:lstStyle/>
          <a:p>
            <a:pPr marL="12700">
              <a:lnSpc>
                <a:spcPct val="100000"/>
              </a:lnSpc>
              <a:spcBef>
                <a:spcPts val="100"/>
              </a:spcBef>
              <a:tabLst>
                <a:tab pos="960119" algn="l"/>
              </a:tabLst>
            </a:pPr>
            <a:r>
              <a:rPr dirty="0" sz="3200" spc="-50" b="1">
                <a:solidFill>
                  <a:srgbClr val="FF0000"/>
                </a:solidFill>
                <a:latin typeface="Times New Roman"/>
                <a:cs typeface="Times New Roman"/>
              </a:rPr>
              <a:t>8</a:t>
            </a:r>
            <a:r>
              <a:rPr dirty="0" sz="3200" b="1">
                <a:solidFill>
                  <a:srgbClr val="FF0000"/>
                </a:solidFill>
                <a:latin typeface="Times New Roman"/>
                <a:cs typeface="Times New Roman"/>
              </a:rPr>
              <a:t>	</a:t>
            </a:r>
            <a:r>
              <a:rPr dirty="0" sz="3200" spc="-50" b="1">
                <a:solidFill>
                  <a:srgbClr val="FF0000"/>
                </a:solidFill>
                <a:latin typeface="Times New Roman"/>
                <a:cs typeface="Times New Roman"/>
              </a:rPr>
              <a:t>4</a:t>
            </a:r>
            <a:endParaRPr sz="3200">
              <a:latin typeface="Times New Roman"/>
              <a:cs typeface="Times New Roman"/>
            </a:endParaRPr>
          </a:p>
        </p:txBody>
      </p:sp>
      <p:grpSp>
        <p:nvGrpSpPr>
          <p:cNvPr id="59" name="object 59" descr=""/>
          <p:cNvGrpSpPr/>
          <p:nvPr/>
        </p:nvGrpSpPr>
        <p:grpSpPr>
          <a:xfrm>
            <a:off x="5402579" y="5791200"/>
            <a:ext cx="1687195" cy="899160"/>
            <a:chOff x="5402579" y="5791200"/>
            <a:chExt cx="1687195" cy="899160"/>
          </a:xfrm>
        </p:grpSpPr>
        <p:pic>
          <p:nvPicPr>
            <p:cNvPr id="60" name="object 60" descr=""/>
            <p:cNvPicPr/>
            <p:nvPr/>
          </p:nvPicPr>
          <p:blipFill>
            <a:blip r:embed="rId37" cstate="print"/>
            <a:stretch>
              <a:fillRect/>
            </a:stretch>
          </p:blipFill>
          <p:spPr>
            <a:xfrm>
              <a:off x="6352031" y="5791200"/>
              <a:ext cx="737615" cy="899160"/>
            </a:xfrm>
            <a:prstGeom prst="rect">
              <a:avLst/>
            </a:prstGeom>
          </p:spPr>
        </p:pic>
        <p:pic>
          <p:nvPicPr>
            <p:cNvPr id="61" name="object 61" descr=""/>
            <p:cNvPicPr/>
            <p:nvPr/>
          </p:nvPicPr>
          <p:blipFill>
            <a:blip r:embed="rId38" cstate="print"/>
            <a:stretch>
              <a:fillRect/>
            </a:stretch>
          </p:blipFill>
          <p:spPr>
            <a:xfrm>
              <a:off x="5919215" y="5791200"/>
              <a:ext cx="737615" cy="899160"/>
            </a:xfrm>
            <a:prstGeom prst="rect">
              <a:avLst/>
            </a:prstGeom>
          </p:spPr>
        </p:pic>
        <p:pic>
          <p:nvPicPr>
            <p:cNvPr id="62" name="object 62" descr=""/>
            <p:cNvPicPr/>
            <p:nvPr/>
          </p:nvPicPr>
          <p:blipFill>
            <a:blip r:embed="rId39" cstate="print"/>
            <a:stretch>
              <a:fillRect/>
            </a:stretch>
          </p:blipFill>
          <p:spPr>
            <a:xfrm>
              <a:off x="5402579" y="5791200"/>
              <a:ext cx="737615" cy="899160"/>
            </a:xfrm>
            <a:prstGeom prst="rect">
              <a:avLst/>
            </a:prstGeom>
          </p:spPr>
        </p:pic>
      </p:grpSp>
      <p:sp>
        <p:nvSpPr>
          <p:cNvPr id="63" name="object 63" descr=""/>
          <p:cNvSpPr txBox="1"/>
          <p:nvPr/>
        </p:nvSpPr>
        <p:spPr>
          <a:xfrm>
            <a:off x="5642228" y="5894628"/>
            <a:ext cx="1178560" cy="513715"/>
          </a:xfrm>
          <a:prstGeom prst="rect">
            <a:avLst/>
          </a:prstGeom>
        </p:spPr>
        <p:txBody>
          <a:bodyPr wrap="square" lIns="0" tIns="12700" rIns="0" bIns="0" rtlCol="0" vert="horz">
            <a:spAutoFit/>
          </a:bodyPr>
          <a:lstStyle/>
          <a:p>
            <a:pPr marL="12700">
              <a:lnSpc>
                <a:spcPct val="100000"/>
              </a:lnSpc>
              <a:spcBef>
                <a:spcPts val="100"/>
              </a:spcBef>
              <a:tabLst>
                <a:tab pos="529590" algn="l"/>
                <a:tab pos="962025" algn="l"/>
              </a:tabLst>
            </a:pPr>
            <a:r>
              <a:rPr dirty="0" sz="3200" spc="-50" b="1">
                <a:solidFill>
                  <a:srgbClr val="FF0000"/>
                </a:solidFill>
                <a:latin typeface="Times New Roman"/>
                <a:cs typeface="Times New Roman"/>
              </a:rPr>
              <a:t>7</a:t>
            </a:r>
            <a:r>
              <a:rPr dirty="0" sz="3200" b="1">
                <a:solidFill>
                  <a:srgbClr val="FF0000"/>
                </a:solidFill>
                <a:latin typeface="Times New Roman"/>
                <a:cs typeface="Times New Roman"/>
              </a:rPr>
              <a:t>	</a:t>
            </a:r>
            <a:r>
              <a:rPr dirty="0" sz="3200" spc="-50" b="1">
                <a:solidFill>
                  <a:srgbClr val="FF0000"/>
                </a:solidFill>
                <a:latin typeface="Times New Roman"/>
                <a:cs typeface="Times New Roman"/>
              </a:rPr>
              <a:t>6</a:t>
            </a:r>
            <a:r>
              <a:rPr dirty="0" sz="3200" b="1">
                <a:solidFill>
                  <a:srgbClr val="FF0000"/>
                </a:solidFill>
                <a:latin typeface="Times New Roman"/>
                <a:cs typeface="Times New Roman"/>
              </a:rPr>
              <a:t>	</a:t>
            </a:r>
            <a:r>
              <a:rPr dirty="0" sz="3200" spc="-50" b="1">
                <a:solidFill>
                  <a:srgbClr val="FF0000"/>
                </a:solidFill>
                <a:latin typeface="Times New Roman"/>
                <a:cs typeface="Times New Roman"/>
              </a:rPr>
              <a:t>5</a:t>
            </a:r>
            <a:endParaRPr sz="3200">
              <a:latin typeface="Times New Roman"/>
              <a:cs typeface="Times New Roman"/>
            </a:endParaRPr>
          </a:p>
        </p:txBody>
      </p:sp>
      <p:pic>
        <p:nvPicPr>
          <p:cNvPr id="64" name="object 64" descr=""/>
          <p:cNvPicPr/>
          <p:nvPr/>
        </p:nvPicPr>
        <p:blipFill>
          <a:blip r:embed="rId40" cstate="print"/>
          <a:stretch>
            <a:fillRect/>
          </a:stretch>
        </p:blipFill>
        <p:spPr>
          <a:xfrm>
            <a:off x="6362700" y="4850891"/>
            <a:ext cx="737616" cy="899160"/>
          </a:xfrm>
          <a:prstGeom prst="rect">
            <a:avLst/>
          </a:prstGeom>
        </p:spPr>
      </p:pic>
      <p:sp>
        <p:nvSpPr>
          <p:cNvPr id="65" name="object 65" descr=""/>
          <p:cNvSpPr txBox="1"/>
          <p:nvPr/>
        </p:nvSpPr>
        <p:spPr>
          <a:xfrm>
            <a:off x="5642228" y="4957698"/>
            <a:ext cx="1189355" cy="513715"/>
          </a:xfrm>
          <a:prstGeom prst="rect">
            <a:avLst/>
          </a:prstGeom>
        </p:spPr>
        <p:txBody>
          <a:bodyPr wrap="square" lIns="0" tIns="12700" rIns="0" bIns="0" rtlCol="0" vert="horz">
            <a:spAutoFit/>
          </a:bodyPr>
          <a:lstStyle/>
          <a:p>
            <a:pPr marL="12700">
              <a:lnSpc>
                <a:spcPct val="100000"/>
              </a:lnSpc>
              <a:spcBef>
                <a:spcPts val="100"/>
              </a:spcBef>
              <a:tabLst>
                <a:tab pos="502920" algn="l"/>
                <a:tab pos="972819" algn="l"/>
              </a:tabLst>
            </a:pPr>
            <a:r>
              <a:rPr dirty="0" sz="3200" spc="-50" b="1">
                <a:solidFill>
                  <a:srgbClr val="FF0000"/>
                </a:solidFill>
                <a:latin typeface="Times New Roman"/>
                <a:cs typeface="Times New Roman"/>
              </a:rPr>
              <a:t>1</a:t>
            </a:r>
            <a:r>
              <a:rPr dirty="0" sz="3200" b="1">
                <a:solidFill>
                  <a:srgbClr val="FF0000"/>
                </a:solidFill>
                <a:latin typeface="Times New Roman"/>
                <a:cs typeface="Times New Roman"/>
              </a:rPr>
              <a:t>	</a:t>
            </a:r>
            <a:r>
              <a:rPr dirty="0" sz="3200" spc="-50" b="1">
                <a:solidFill>
                  <a:srgbClr val="FF0000"/>
                </a:solidFill>
                <a:latin typeface="Times New Roman"/>
                <a:cs typeface="Times New Roman"/>
              </a:rPr>
              <a:t>2</a:t>
            </a:r>
            <a:r>
              <a:rPr dirty="0" sz="3200" b="1">
                <a:solidFill>
                  <a:srgbClr val="FF0000"/>
                </a:solidFill>
                <a:latin typeface="Times New Roman"/>
                <a:cs typeface="Times New Roman"/>
              </a:rPr>
              <a:t>	</a:t>
            </a:r>
            <a:r>
              <a:rPr dirty="0" sz="3200" spc="-50" b="1">
                <a:solidFill>
                  <a:srgbClr val="FF0000"/>
                </a:solidFill>
                <a:latin typeface="Times New Roman"/>
                <a:cs typeface="Times New Roman"/>
              </a:rPr>
              <a:t>3</a:t>
            </a:r>
            <a:endParaRPr sz="3200">
              <a:latin typeface="Times New Roman"/>
              <a:cs typeface="Times New Roman"/>
            </a:endParaRPr>
          </a:p>
        </p:txBody>
      </p:sp>
      <p:grpSp>
        <p:nvGrpSpPr>
          <p:cNvPr id="66" name="object 66" descr=""/>
          <p:cNvGrpSpPr/>
          <p:nvPr/>
        </p:nvGrpSpPr>
        <p:grpSpPr>
          <a:xfrm>
            <a:off x="7921752" y="4850891"/>
            <a:ext cx="1555750" cy="1588135"/>
            <a:chOff x="7921752" y="4850891"/>
            <a:chExt cx="1555750" cy="1588135"/>
          </a:xfrm>
        </p:grpSpPr>
        <p:sp>
          <p:nvSpPr>
            <p:cNvPr id="67" name="object 67" descr=""/>
            <p:cNvSpPr/>
            <p:nvPr/>
          </p:nvSpPr>
          <p:spPr>
            <a:xfrm>
              <a:off x="8023225" y="4976812"/>
              <a:ext cx="1440180" cy="1447800"/>
            </a:xfrm>
            <a:custGeom>
              <a:avLst/>
              <a:gdLst/>
              <a:ahLst/>
              <a:cxnLst/>
              <a:rect l="l" t="t" r="r" b="b"/>
              <a:pathLst>
                <a:path w="1440179" h="1447800">
                  <a:moveTo>
                    <a:pt x="1439926" y="0"/>
                  </a:moveTo>
                  <a:lnTo>
                    <a:pt x="0" y="0"/>
                  </a:lnTo>
                  <a:lnTo>
                    <a:pt x="0" y="1447800"/>
                  </a:lnTo>
                  <a:lnTo>
                    <a:pt x="1439926" y="1447800"/>
                  </a:lnTo>
                  <a:lnTo>
                    <a:pt x="1439926" y="0"/>
                  </a:lnTo>
                  <a:close/>
                </a:path>
              </a:pathLst>
            </a:custGeom>
            <a:solidFill>
              <a:srgbClr val="4F81BC"/>
            </a:solidFill>
          </p:spPr>
          <p:txBody>
            <a:bodyPr wrap="square" lIns="0" tIns="0" rIns="0" bIns="0" rtlCol="0"/>
            <a:lstStyle/>
            <a:p/>
          </p:txBody>
        </p:sp>
        <p:sp>
          <p:nvSpPr>
            <p:cNvPr id="68" name="object 68" descr=""/>
            <p:cNvSpPr/>
            <p:nvPr/>
          </p:nvSpPr>
          <p:spPr>
            <a:xfrm>
              <a:off x="8023225" y="4976812"/>
              <a:ext cx="1440180" cy="1447800"/>
            </a:xfrm>
            <a:custGeom>
              <a:avLst/>
              <a:gdLst/>
              <a:ahLst/>
              <a:cxnLst/>
              <a:rect l="l" t="t" r="r" b="b"/>
              <a:pathLst>
                <a:path w="1440179" h="1447800">
                  <a:moveTo>
                    <a:pt x="0" y="1447800"/>
                  </a:moveTo>
                  <a:lnTo>
                    <a:pt x="1439926" y="1447800"/>
                  </a:lnTo>
                  <a:lnTo>
                    <a:pt x="1439926" y="0"/>
                  </a:lnTo>
                  <a:lnTo>
                    <a:pt x="0" y="0"/>
                  </a:lnTo>
                  <a:lnTo>
                    <a:pt x="0" y="1447800"/>
                  </a:lnTo>
                  <a:close/>
                </a:path>
              </a:pathLst>
            </a:custGeom>
            <a:ln w="28575">
              <a:solidFill>
                <a:srgbClr val="000000"/>
              </a:solidFill>
            </a:ln>
          </p:spPr>
          <p:txBody>
            <a:bodyPr wrap="square" lIns="0" tIns="0" rIns="0" bIns="0" rtlCol="0"/>
            <a:lstStyle/>
            <a:p/>
          </p:txBody>
        </p:sp>
        <p:sp>
          <p:nvSpPr>
            <p:cNvPr id="69" name="object 69" descr=""/>
            <p:cNvSpPr/>
            <p:nvPr/>
          </p:nvSpPr>
          <p:spPr>
            <a:xfrm>
              <a:off x="8023225" y="5445188"/>
              <a:ext cx="1440180" cy="511175"/>
            </a:xfrm>
            <a:custGeom>
              <a:avLst/>
              <a:gdLst/>
              <a:ahLst/>
              <a:cxnLst/>
              <a:rect l="l" t="t" r="r" b="b"/>
              <a:pathLst>
                <a:path w="1440179" h="511175">
                  <a:moveTo>
                    <a:pt x="1439926" y="482536"/>
                  </a:moveTo>
                  <a:lnTo>
                    <a:pt x="0" y="482536"/>
                  </a:lnTo>
                  <a:lnTo>
                    <a:pt x="0" y="511111"/>
                  </a:lnTo>
                  <a:lnTo>
                    <a:pt x="1439926" y="511111"/>
                  </a:lnTo>
                  <a:lnTo>
                    <a:pt x="1439926" y="482536"/>
                  </a:lnTo>
                  <a:close/>
                </a:path>
                <a:path w="1440179" h="511175">
                  <a:moveTo>
                    <a:pt x="1439926" y="0"/>
                  </a:moveTo>
                  <a:lnTo>
                    <a:pt x="0" y="0"/>
                  </a:lnTo>
                  <a:lnTo>
                    <a:pt x="0" y="28575"/>
                  </a:lnTo>
                  <a:lnTo>
                    <a:pt x="1439926" y="28575"/>
                  </a:lnTo>
                  <a:lnTo>
                    <a:pt x="1439926" y="0"/>
                  </a:lnTo>
                  <a:close/>
                </a:path>
              </a:pathLst>
            </a:custGeom>
            <a:solidFill>
              <a:srgbClr val="000000"/>
            </a:solidFill>
          </p:spPr>
          <p:txBody>
            <a:bodyPr wrap="square" lIns="0" tIns="0" rIns="0" bIns="0" rtlCol="0"/>
            <a:lstStyle/>
            <a:p/>
          </p:txBody>
        </p:sp>
        <p:sp>
          <p:nvSpPr>
            <p:cNvPr id="70" name="object 70" descr=""/>
            <p:cNvSpPr/>
            <p:nvPr/>
          </p:nvSpPr>
          <p:spPr>
            <a:xfrm>
              <a:off x="8502650" y="4976748"/>
              <a:ext cx="481330" cy="1448435"/>
            </a:xfrm>
            <a:custGeom>
              <a:avLst/>
              <a:gdLst/>
              <a:ahLst/>
              <a:cxnLst/>
              <a:rect l="l" t="t" r="r" b="b"/>
              <a:pathLst>
                <a:path w="481329" h="1448435">
                  <a:moveTo>
                    <a:pt x="0" y="0"/>
                  </a:moveTo>
                  <a:lnTo>
                    <a:pt x="0" y="1447863"/>
                  </a:lnTo>
                </a:path>
                <a:path w="481329" h="1448435">
                  <a:moveTo>
                    <a:pt x="481075" y="0"/>
                  </a:moveTo>
                  <a:lnTo>
                    <a:pt x="481075" y="1447863"/>
                  </a:lnTo>
                </a:path>
              </a:pathLst>
            </a:custGeom>
            <a:ln w="28575">
              <a:solidFill>
                <a:srgbClr val="000000"/>
              </a:solidFill>
            </a:ln>
          </p:spPr>
          <p:txBody>
            <a:bodyPr wrap="square" lIns="0" tIns="0" rIns="0" bIns="0" rtlCol="0"/>
            <a:lstStyle/>
            <a:p/>
          </p:txBody>
        </p:sp>
        <p:pic>
          <p:nvPicPr>
            <p:cNvPr id="71" name="object 71" descr=""/>
            <p:cNvPicPr/>
            <p:nvPr/>
          </p:nvPicPr>
          <p:blipFill>
            <a:blip r:embed="rId41" cstate="print"/>
            <a:stretch>
              <a:fillRect/>
            </a:stretch>
          </p:blipFill>
          <p:spPr>
            <a:xfrm>
              <a:off x="8412480" y="4853939"/>
              <a:ext cx="737616" cy="899160"/>
            </a:xfrm>
            <a:prstGeom prst="rect">
              <a:avLst/>
            </a:prstGeom>
          </p:spPr>
        </p:pic>
        <p:pic>
          <p:nvPicPr>
            <p:cNvPr id="72" name="object 72" descr=""/>
            <p:cNvPicPr/>
            <p:nvPr/>
          </p:nvPicPr>
          <p:blipFill>
            <a:blip r:embed="rId42" cstate="print"/>
            <a:stretch>
              <a:fillRect/>
            </a:stretch>
          </p:blipFill>
          <p:spPr>
            <a:xfrm>
              <a:off x="7921752" y="4850891"/>
              <a:ext cx="737616" cy="899160"/>
            </a:xfrm>
            <a:prstGeom prst="rect">
              <a:avLst/>
            </a:prstGeom>
          </p:spPr>
        </p:pic>
        <p:pic>
          <p:nvPicPr>
            <p:cNvPr id="73" name="object 73" descr=""/>
            <p:cNvPicPr/>
            <p:nvPr/>
          </p:nvPicPr>
          <p:blipFill>
            <a:blip r:embed="rId43" cstate="print"/>
            <a:stretch>
              <a:fillRect/>
            </a:stretch>
          </p:blipFill>
          <p:spPr>
            <a:xfrm>
              <a:off x="8439912" y="5359907"/>
              <a:ext cx="736092" cy="899160"/>
            </a:xfrm>
            <a:prstGeom prst="rect">
              <a:avLst/>
            </a:prstGeom>
          </p:spPr>
        </p:pic>
      </p:grpSp>
      <p:sp>
        <p:nvSpPr>
          <p:cNvPr id="74" name="object 74" descr=""/>
          <p:cNvSpPr txBox="1"/>
          <p:nvPr/>
        </p:nvSpPr>
        <p:spPr>
          <a:xfrm>
            <a:off x="8502650" y="5459476"/>
            <a:ext cx="481330" cy="482600"/>
          </a:xfrm>
          <a:prstGeom prst="rect">
            <a:avLst/>
          </a:prstGeom>
          <a:ln w="28575">
            <a:solidFill>
              <a:srgbClr val="000000"/>
            </a:solidFill>
          </a:ln>
        </p:spPr>
        <p:txBody>
          <a:bodyPr wrap="square" lIns="0" tIns="16510" rIns="0" bIns="0" rtlCol="0" vert="horz">
            <a:spAutoFit/>
          </a:bodyPr>
          <a:lstStyle/>
          <a:p>
            <a:pPr marL="189230">
              <a:lnSpc>
                <a:spcPts val="3670"/>
              </a:lnSpc>
              <a:spcBef>
                <a:spcPts val="130"/>
              </a:spcBef>
            </a:pPr>
            <a:r>
              <a:rPr dirty="0" sz="3200" b="1">
                <a:latin typeface="Times New Roman"/>
                <a:cs typeface="Times New Roman"/>
              </a:rPr>
              <a:t>8</a:t>
            </a:r>
            <a:endParaRPr sz="3200">
              <a:latin typeface="Times New Roman"/>
              <a:cs typeface="Times New Roman"/>
            </a:endParaRPr>
          </a:p>
        </p:txBody>
      </p:sp>
      <p:pic>
        <p:nvPicPr>
          <p:cNvPr id="75" name="object 75" descr=""/>
          <p:cNvPicPr/>
          <p:nvPr/>
        </p:nvPicPr>
        <p:blipFill>
          <a:blip r:embed="rId44" cstate="print"/>
          <a:stretch>
            <a:fillRect/>
          </a:stretch>
        </p:blipFill>
        <p:spPr>
          <a:xfrm>
            <a:off x="8881871" y="5359908"/>
            <a:ext cx="737616" cy="899160"/>
          </a:xfrm>
          <a:prstGeom prst="rect">
            <a:avLst/>
          </a:prstGeom>
        </p:spPr>
      </p:pic>
      <p:sp>
        <p:nvSpPr>
          <p:cNvPr id="76" name="object 76" descr=""/>
          <p:cNvSpPr txBox="1"/>
          <p:nvPr/>
        </p:nvSpPr>
        <p:spPr>
          <a:xfrm>
            <a:off x="8998013" y="5462727"/>
            <a:ext cx="465455" cy="513715"/>
          </a:xfrm>
          <a:prstGeom prst="rect">
            <a:avLst/>
          </a:prstGeom>
        </p:spPr>
        <p:txBody>
          <a:bodyPr wrap="square" lIns="0" tIns="12700" rIns="0" bIns="0" rtlCol="0" vert="horz">
            <a:spAutoFit/>
          </a:bodyPr>
          <a:lstStyle/>
          <a:p>
            <a:pPr marL="136525">
              <a:lnSpc>
                <a:spcPct val="100000"/>
              </a:lnSpc>
              <a:spcBef>
                <a:spcPts val="100"/>
              </a:spcBef>
            </a:pPr>
            <a:r>
              <a:rPr dirty="0" sz="3200" b="1">
                <a:latin typeface="Times New Roman"/>
                <a:cs typeface="Times New Roman"/>
              </a:rPr>
              <a:t>4</a:t>
            </a:r>
            <a:endParaRPr sz="3200">
              <a:latin typeface="Times New Roman"/>
              <a:cs typeface="Times New Roman"/>
            </a:endParaRPr>
          </a:p>
        </p:txBody>
      </p:sp>
      <p:grpSp>
        <p:nvGrpSpPr>
          <p:cNvPr id="77" name="object 77" descr=""/>
          <p:cNvGrpSpPr/>
          <p:nvPr/>
        </p:nvGrpSpPr>
        <p:grpSpPr>
          <a:xfrm>
            <a:off x="8439911" y="5791200"/>
            <a:ext cx="1169035" cy="899160"/>
            <a:chOff x="8439911" y="5791200"/>
            <a:chExt cx="1169035" cy="899160"/>
          </a:xfrm>
        </p:grpSpPr>
        <p:pic>
          <p:nvPicPr>
            <p:cNvPr id="78" name="object 78" descr=""/>
            <p:cNvPicPr/>
            <p:nvPr/>
          </p:nvPicPr>
          <p:blipFill>
            <a:blip r:embed="rId45" cstate="print"/>
            <a:stretch>
              <a:fillRect/>
            </a:stretch>
          </p:blipFill>
          <p:spPr>
            <a:xfrm>
              <a:off x="8871203" y="5791200"/>
              <a:ext cx="737616" cy="899160"/>
            </a:xfrm>
            <a:prstGeom prst="rect">
              <a:avLst/>
            </a:prstGeom>
          </p:spPr>
        </p:pic>
        <p:pic>
          <p:nvPicPr>
            <p:cNvPr id="79" name="object 79" descr=""/>
            <p:cNvPicPr/>
            <p:nvPr/>
          </p:nvPicPr>
          <p:blipFill>
            <a:blip r:embed="rId46" cstate="print"/>
            <a:stretch>
              <a:fillRect/>
            </a:stretch>
          </p:blipFill>
          <p:spPr>
            <a:xfrm>
              <a:off x="8439911" y="5791200"/>
              <a:ext cx="737616" cy="899160"/>
            </a:xfrm>
            <a:prstGeom prst="rect">
              <a:avLst/>
            </a:prstGeom>
          </p:spPr>
        </p:pic>
      </p:grpSp>
      <p:sp>
        <p:nvSpPr>
          <p:cNvPr id="80" name="object 80" descr=""/>
          <p:cNvSpPr txBox="1"/>
          <p:nvPr/>
        </p:nvSpPr>
        <p:spPr>
          <a:xfrm>
            <a:off x="8516937" y="5894628"/>
            <a:ext cx="946785" cy="513715"/>
          </a:xfrm>
          <a:prstGeom prst="rect">
            <a:avLst/>
          </a:prstGeom>
        </p:spPr>
        <p:txBody>
          <a:bodyPr wrap="square" lIns="0" tIns="12700" rIns="0" bIns="0" rtlCol="0" vert="horz">
            <a:spAutoFit/>
          </a:bodyPr>
          <a:lstStyle/>
          <a:p>
            <a:pPr marL="175260">
              <a:lnSpc>
                <a:spcPct val="100000"/>
              </a:lnSpc>
              <a:spcBef>
                <a:spcPts val="100"/>
              </a:spcBef>
              <a:tabLst>
                <a:tab pos="606425" algn="l"/>
              </a:tabLst>
            </a:pPr>
            <a:r>
              <a:rPr dirty="0" sz="3200" spc="-50" b="1">
                <a:latin typeface="Times New Roman"/>
                <a:cs typeface="Times New Roman"/>
              </a:rPr>
              <a:t>6</a:t>
            </a:r>
            <a:r>
              <a:rPr dirty="0" sz="3200" b="1">
                <a:latin typeface="Times New Roman"/>
                <a:cs typeface="Times New Roman"/>
              </a:rPr>
              <a:t>	</a:t>
            </a:r>
            <a:r>
              <a:rPr dirty="0" sz="3200" spc="-50" b="1">
                <a:latin typeface="Times New Roman"/>
                <a:cs typeface="Times New Roman"/>
              </a:rPr>
              <a:t>5</a:t>
            </a:r>
            <a:endParaRPr sz="3200">
              <a:latin typeface="Times New Roman"/>
              <a:cs typeface="Times New Roman"/>
            </a:endParaRPr>
          </a:p>
        </p:txBody>
      </p:sp>
      <p:pic>
        <p:nvPicPr>
          <p:cNvPr id="81" name="object 81" descr=""/>
          <p:cNvPicPr/>
          <p:nvPr/>
        </p:nvPicPr>
        <p:blipFill>
          <a:blip r:embed="rId47" cstate="print"/>
          <a:stretch>
            <a:fillRect/>
          </a:stretch>
        </p:blipFill>
        <p:spPr>
          <a:xfrm>
            <a:off x="7921752" y="5359908"/>
            <a:ext cx="737616" cy="899160"/>
          </a:xfrm>
          <a:prstGeom prst="rect">
            <a:avLst/>
          </a:prstGeom>
        </p:spPr>
      </p:pic>
      <p:sp>
        <p:nvSpPr>
          <p:cNvPr id="82" name="object 82" descr=""/>
          <p:cNvSpPr txBox="1"/>
          <p:nvPr/>
        </p:nvSpPr>
        <p:spPr>
          <a:xfrm>
            <a:off x="8023225" y="5462727"/>
            <a:ext cx="465455" cy="513715"/>
          </a:xfrm>
          <a:prstGeom prst="rect">
            <a:avLst/>
          </a:prstGeom>
        </p:spPr>
        <p:txBody>
          <a:bodyPr wrap="square" lIns="0" tIns="12700" rIns="0" bIns="0" rtlCol="0" vert="horz">
            <a:spAutoFit/>
          </a:bodyPr>
          <a:lstStyle/>
          <a:p>
            <a:pPr marL="151130">
              <a:lnSpc>
                <a:spcPct val="100000"/>
              </a:lnSpc>
              <a:spcBef>
                <a:spcPts val="100"/>
              </a:spcBef>
            </a:pPr>
            <a:r>
              <a:rPr dirty="0" sz="3200" b="1">
                <a:latin typeface="Times New Roman"/>
                <a:cs typeface="Times New Roman"/>
              </a:rPr>
              <a:t>7</a:t>
            </a:r>
            <a:endParaRPr sz="3200">
              <a:latin typeface="Times New Roman"/>
              <a:cs typeface="Times New Roman"/>
            </a:endParaRPr>
          </a:p>
        </p:txBody>
      </p:sp>
      <p:pic>
        <p:nvPicPr>
          <p:cNvPr id="83" name="object 83" descr=""/>
          <p:cNvPicPr/>
          <p:nvPr/>
        </p:nvPicPr>
        <p:blipFill>
          <a:blip r:embed="rId48" cstate="print"/>
          <a:stretch>
            <a:fillRect/>
          </a:stretch>
        </p:blipFill>
        <p:spPr>
          <a:xfrm>
            <a:off x="8881871" y="4850891"/>
            <a:ext cx="737616" cy="899160"/>
          </a:xfrm>
          <a:prstGeom prst="rect">
            <a:avLst/>
          </a:prstGeom>
        </p:spPr>
      </p:pic>
      <p:sp>
        <p:nvSpPr>
          <p:cNvPr id="84" name="object 84" descr=""/>
          <p:cNvSpPr txBox="1"/>
          <p:nvPr/>
        </p:nvSpPr>
        <p:spPr>
          <a:xfrm>
            <a:off x="8023225" y="4957698"/>
            <a:ext cx="1440180" cy="513715"/>
          </a:xfrm>
          <a:prstGeom prst="rect">
            <a:avLst/>
          </a:prstGeom>
        </p:spPr>
        <p:txBody>
          <a:bodyPr wrap="square" lIns="0" tIns="12700" rIns="0" bIns="0" rtlCol="0" vert="horz">
            <a:spAutoFit/>
          </a:bodyPr>
          <a:lstStyle/>
          <a:p>
            <a:pPr marL="151130">
              <a:lnSpc>
                <a:spcPct val="100000"/>
              </a:lnSpc>
              <a:spcBef>
                <a:spcPts val="100"/>
              </a:spcBef>
              <a:tabLst>
                <a:tab pos="641350" algn="l"/>
                <a:tab pos="1111250" algn="l"/>
              </a:tabLst>
            </a:pPr>
            <a:r>
              <a:rPr dirty="0" sz="3200" spc="-50" b="1">
                <a:latin typeface="Times New Roman"/>
                <a:cs typeface="Times New Roman"/>
              </a:rPr>
              <a:t>1</a:t>
            </a:r>
            <a:r>
              <a:rPr dirty="0" sz="3200" b="1">
                <a:latin typeface="Times New Roman"/>
                <a:cs typeface="Times New Roman"/>
              </a:rPr>
              <a:t>	</a:t>
            </a:r>
            <a:r>
              <a:rPr dirty="0" sz="3200" spc="-50" b="1">
                <a:latin typeface="Times New Roman"/>
                <a:cs typeface="Times New Roman"/>
              </a:rPr>
              <a:t>2</a:t>
            </a:r>
            <a:r>
              <a:rPr dirty="0" sz="3200" b="1">
                <a:latin typeface="Times New Roman"/>
                <a:cs typeface="Times New Roman"/>
              </a:rPr>
              <a:t>	</a:t>
            </a:r>
            <a:r>
              <a:rPr dirty="0" sz="3200" spc="-50" b="1">
                <a:latin typeface="Times New Roman"/>
                <a:cs typeface="Times New Roman"/>
              </a:rPr>
              <a:t>3</a:t>
            </a:r>
            <a:endParaRPr sz="3200">
              <a:latin typeface="Times New Roman"/>
              <a:cs typeface="Times New Roman"/>
            </a:endParaRPr>
          </a:p>
        </p:txBody>
      </p:sp>
      <p:grpSp>
        <p:nvGrpSpPr>
          <p:cNvPr id="85" name="object 85" descr=""/>
          <p:cNvGrpSpPr/>
          <p:nvPr/>
        </p:nvGrpSpPr>
        <p:grpSpPr>
          <a:xfrm>
            <a:off x="3314700" y="4853940"/>
            <a:ext cx="1556385" cy="1584960"/>
            <a:chOff x="3314700" y="4853940"/>
            <a:chExt cx="1556385" cy="1584960"/>
          </a:xfrm>
        </p:grpSpPr>
        <p:sp>
          <p:nvSpPr>
            <p:cNvPr id="86" name="object 86" descr=""/>
            <p:cNvSpPr/>
            <p:nvPr/>
          </p:nvSpPr>
          <p:spPr>
            <a:xfrm>
              <a:off x="3416300" y="4976812"/>
              <a:ext cx="1440180" cy="1447800"/>
            </a:xfrm>
            <a:custGeom>
              <a:avLst/>
              <a:gdLst/>
              <a:ahLst/>
              <a:cxnLst/>
              <a:rect l="l" t="t" r="r" b="b"/>
              <a:pathLst>
                <a:path w="1440179" h="1447800">
                  <a:moveTo>
                    <a:pt x="1439926" y="0"/>
                  </a:moveTo>
                  <a:lnTo>
                    <a:pt x="0" y="0"/>
                  </a:lnTo>
                  <a:lnTo>
                    <a:pt x="0" y="1447800"/>
                  </a:lnTo>
                  <a:lnTo>
                    <a:pt x="1439926" y="1447800"/>
                  </a:lnTo>
                  <a:lnTo>
                    <a:pt x="1439926" y="0"/>
                  </a:lnTo>
                  <a:close/>
                </a:path>
              </a:pathLst>
            </a:custGeom>
            <a:solidFill>
              <a:srgbClr val="4F81BC"/>
            </a:solidFill>
          </p:spPr>
          <p:txBody>
            <a:bodyPr wrap="square" lIns="0" tIns="0" rIns="0" bIns="0" rtlCol="0"/>
            <a:lstStyle/>
            <a:p/>
          </p:txBody>
        </p:sp>
        <p:sp>
          <p:nvSpPr>
            <p:cNvPr id="87" name="object 87" descr=""/>
            <p:cNvSpPr/>
            <p:nvPr/>
          </p:nvSpPr>
          <p:spPr>
            <a:xfrm>
              <a:off x="3416300" y="4976812"/>
              <a:ext cx="1440180" cy="1447800"/>
            </a:xfrm>
            <a:custGeom>
              <a:avLst/>
              <a:gdLst/>
              <a:ahLst/>
              <a:cxnLst/>
              <a:rect l="l" t="t" r="r" b="b"/>
              <a:pathLst>
                <a:path w="1440179" h="1447800">
                  <a:moveTo>
                    <a:pt x="0" y="1447800"/>
                  </a:moveTo>
                  <a:lnTo>
                    <a:pt x="1439926" y="1447800"/>
                  </a:lnTo>
                  <a:lnTo>
                    <a:pt x="1439926" y="0"/>
                  </a:lnTo>
                  <a:lnTo>
                    <a:pt x="0" y="0"/>
                  </a:lnTo>
                  <a:lnTo>
                    <a:pt x="0" y="1447800"/>
                  </a:lnTo>
                  <a:close/>
                </a:path>
              </a:pathLst>
            </a:custGeom>
            <a:ln w="28575">
              <a:solidFill>
                <a:srgbClr val="000000"/>
              </a:solidFill>
            </a:ln>
          </p:spPr>
          <p:txBody>
            <a:bodyPr wrap="square" lIns="0" tIns="0" rIns="0" bIns="0" rtlCol="0"/>
            <a:lstStyle/>
            <a:p/>
          </p:txBody>
        </p:sp>
        <p:sp>
          <p:nvSpPr>
            <p:cNvPr id="88" name="object 88" descr=""/>
            <p:cNvSpPr/>
            <p:nvPr/>
          </p:nvSpPr>
          <p:spPr>
            <a:xfrm>
              <a:off x="3416300" y="5445188"/>
              <a:ext cx="1440180" cy="511175"/>
            </a:xfrm>
            <a:custGeom>
              <a:avLst/>
              <a:gdLst/>
              <a:ahLst/>
              <a:cxnLst/>
              <a:rect l="l" t="t" r="r" b="b"/>
              <a:pathLst>
                <a:path w="1440179" h="511175">
                  <a:moveTo>
                    <a:pt x="1439926" y="482536"/>
                  </a:moveTo>
                  <a:lnTo>
                    <a:pt x="0" y="482536"/>
                  </a:lnTo>
                  <a:lnTo>
                    <a:pt x="0" y="511111"/>
                  </a:lnTo>
                  <a:lnTo>
                    <a:pt x="1439926" y="511111"/>
                  </a:lnTo>
                  <a:lnTo>
                    <a:pt x="1439926" y="482536"/>
                  </a:lnTo>
                  <a:close/>
                </a:path>
                <a:path w="1440179" h="511175">
                  <a:moveTo>
                    <a:pt x="1439926" y="0"/>
                  </a:moveTo>
                  <a:lnTo>
                    <a:pt x="0" y="0"/>
                  </a:lnTo>
                  <a:lnTo>
                    <a:pt x="0" y="28575"/>
                  </a:lnTo>
                  <a:lnTo>
                    <a:pt x="1439926" y="28575"/>
                  </a:lnTo>
                  <a:lnTo>
                    <a:pt x="1439926" y="0"/>
                  </a:lnTo>
                  <a:close/>
                </a:path>
              </a:pathLst>
            </a:custGeom>
            <a:solidFill>
              <a:srgbClr val="000000"/>
            </a:solidFill>
          </p:spPr>
          <p:txBody>
            <a:bodyPr wrap="square" lIns="0" tIns="0" rIns="0" bIns="0" rtlCol="0"/>
            <a:lstStyle/>
            <a:p/>
          </p:txBody>
        </p:sp>
        <p:sp>
          <p:nvSpPr>
            <p:cNvPr id="89" name="object 89" descr=""/>
            <p:cNvSpPr/>
            <p:nvPr/>
          </p:nvSpPr>
          <p:spPr>
            <a:xfrm>
              <a:off x="3895725" y="4976749"/>
              <a:ext cx="481330" cy="1448435"/>
            </a:xfrm>
            <a:custGeom>
              <a:avLst/>
              <a:gdLst/>
              <a:ahLst/>
              <a:cxnLst/>
              <a:rect l="l" t="t" r="r" b="b"/>
              <a:pathLst>
                <a:path w="481329" h="1448435">
                  <a:moveTo>
                    <a:pt x="0" y="0"/>
                  </a:moveTo>
                  <a:lnTo>
                    <a:pt x="0" y="1447863"/>
                  </a:lnTo>
                </a:path>
                <a:path w="481329" h="1448435">
                  <a:moveTo>
                    <a:pt x="481075" y="0"/>
                  </a:moveTo>
                  <a:lnTo>
                    <a:pt x="481075" y="1447863"/>
                  </a:lnTo>
                </a:path>
              </a:pathLst>
            </a:custGeom>
            <a:ln w="28575">
              <a:solidFill>
                <a:srgbClr val="000000"/>
              </a:solidFill>
            </a:ln>
          </p:spPr>
          <p:txBody>
            <a:bodyPr wrap="square" lIns="0" tIns="0" rIns="0" bIns="0" rtlCol="0"/>
            <a:lstStyle/>
            <a:p/>
          </p:txBody>
        </p:sp>
        <p:pic>
          <p:nvPicPr>
            <p:cNvPr id="90" name="object 90" descr=""/>
            <p:cNvPicPr/>
            <p:nvPr/>
          </p:nvPicPr>
          <p:blipFill>
            <a:blip r:embed="rId49" cstate="print"/>
            <a:stretch>
              <a:fillRect/>
            </a:stretch>
          </p:blipFill>
          <p:spPr>
            <a:xfrm>
              <a:off x="3328416" y="4853940"/>
              <a:ext cx="737615" cy="899160"/>
            </a:xfrm>
            <a:prstGeom prst="rect">
              <a:avLst/>
            </a:prstGeom>
          </p:spPr>
        </p:pic>
        <p:pic>
          <p:nvPicPr>
            <p:cNvPr id="91" name="object 91" descr=""/>
            <p:cNvPicPr/>
            <p:nvPr/>
          </p:nvPicPr>
          <p:blipFill>
            <a:blip r:embed="rId50" cstate="print"/>
            <a:stretch>
              <a:fillRect/>
            </a:stretch>
          </p:blipFill>
          <p:spPr>
            <a:xfrm>
              <a:off x="3314700" y="5355336"/>
              <a:ext cx="737615" cy="899159"/>
            </a:xfrm>
            <a:prstGeom prst="rect">
              <a:avLst/>
            </a:prstGeom>
          </p:spPr>
        </p:pic>
      </p:grpSp>
      <p:sp>
        <p:nvSpPr>
          <p:cNvPr id="92" name="object 92" descr=""/>
          <p:cNvSpPr txBox="1"/>
          <p:nvPr/>
        </p:nvSpPr>
        <p:spPr>
          <a:xfrm>
            <a:off x="3416300" y="5457850"/>
            <a:ext cx="465455" cy="513715"/>
          </a:xfrm>
          <a:prstGeom prst="rect">
            <a:avLst/>
          </a:prstGeom>
        </p:spPr>
        <p:txBody>
          <a:bodyPr wrap="square" lIns="0" tIns="12700" rIns="0" bIns="0" rtlCol="0" vert="horz">
            <a:spAutoFit/>
          </a:bodyPr>
          <a:lstStyle/>
          <a:p>
            <a:pPr marL="150495">
              <a:lnSpc>
                <a:spcPct val="100000"/>
              </a:lnSpc>
              <a:spcBef>
                <a:spcPts val="100"/>
              </a:spcBef>
            </a:pPr>
            <a:r>
              <a:rPr dirty="0" sz="3200" b="1">
                <a:latin typeface="Times New Roman"/>
                <a:cs typeface="Times New Roman"/>
              </a:rPr>
              <a:t>1</a:t>
            </a:r>
            <a:endParaRPr sz="3200">
              <a:latin typeface="Times New Roman"/>
              <a:cs typeface="Times New Roman"/>
            </a:endParaRPr>
          </a:p>
        </p:txBody>
      </p:sp>
      <p:pic>
        <p:nvPicPr>
          <p:cNvPr id="93" name="object 93" descr=""/>
          <p:cNvPicPr/>
          <p:nvPr/>
        </p:nvPicPr>
        <p:blipFill>
          <a:blip r:embed="rId51" cstate="print"/>
          <a:stretch>
            <a:fillRect/>
          </a:stretch>
        </p:blipFill>
        <p:spPr>
          <a:xfrm>
            <a:off x="3832859" y="5359908"/>
            <a:ext cx="736091" cy="899160"/>
          </a:xfrm>
          <a:prstGeom prst="rect">
            <a:avLst/>
          </a:prstGeom>
        </p:spPr>
      </p:pic>
      <p:sp>
        <p:nvSpPr>
          <p:cNvPr id="94" name="object 94" descr=""/>
          <p:cNvSpPr txBox="1"/>
          <p:nvPr/>
        </p:nvSpPr>
        <p:spPr>
          <a:xfrm>
            <a:off x="3895725" y="5459476"/>
            <a:ext cx="481330" cy="482600"/>
          </a:xfrm>
          <a:prstGeom prst="rect">
            <a:avLst/>
          </a:prstGeom>
          <a:ln w="28575">
            <a:solidFill>
              <a:srgbClr val="000000"/>
            </a:solidFill>
          </a:ln>
        </p:spPr>
        <p:txBody>
          <a:bodyPr wrap="square" lIns="0" tIns="16510" rIns="0" bIns="0" rtlCol="0" vert="horz">
            <a:spAutoFit/>
          </a:bodyPr>
          <a:lstStyle/>
          <a:p>
            <a:pPr marL="188595">
              <a:lnSpc>
                <a:spcPts val="3670"/>
              </a:lnSpc>
              <a:spcBef>
                <a:spcPts val="130"/>
              </a:spcBef>
            </a:pPr>
            <a:r>
              <a:rPr dirty="0" sz="3200" b="1">
                <a:latin typeface="Times New Roman"/>
                <a:cs typeface="Times New Roman"/>
              </a:rPr>
              <a:t>8</a:t>
            </a:r>
            <a:endParaRPr sz="3200">
              <a:latin typeface="Times New Roman"/>
              <a:cs typeface="Times New Roman"/>
            </a:endParaRPr>
          </a:p>
        </p:txBody>
      </p:sp>
      <p:pic>
        <p:nvPicPr>
          <p:cNvPr id="95" name="object 95" descr=""/>
          <p:cNvPicPr/>
          <p:nvPr/>
        </p:nvPicPr>
        <p:blipFill>
          <a:blip r:embed="rId52" cstate="print"/>
          <a:stretch>
            <a:fillRect/>
          </a:stretch>
        </p:blipFill>
        <p:spPr>
          <a:xfrm>
            <a:off x="4274820" y="5359908"/>
            <a:ext cx="737615" cy="899160"/>
          </a:xfrm>
          <a:prstGeom prst="rect">
            <a:avLst/>
          </a:prstGeom>
        </p:spPr>
      </p:pic>
      <p:sp>
        <p:nvSpPr>
          <p:cNvPr id="96" name="object 96" descr=""/>
          <p:cNvSpPr txBox="1"/>
          <p:nvPr/>
        </p:nvSpPr>
        <p:spPr>
          <a:xfrm>
            <a:off x="4391088" y="5462727"/>
            <a:ext cx="465455" cy="513715"/>
          </a:xfrm>
          <a:prstGeom prst="rect">
            <a:avLst/>
          </a:prstGeom>
        </p:spPr>
        <p:txBody>
          <a:bodyPr wrap="square" lIns="0" tIns="12700" rIns="0" bIns="0" rtlCol="0" vert="horz">
            <a:spAutoFit/>
          </a:bodyPr>
          <a:lstStyle/>
          <a:p>
            <a:pPr marL="135890">
              <a:lnSpc>
                <a:spcPct val="100000"/>
              </a:lnSpc>
              <a:spcBef>
                <a:spcPts val="100"/>
              </a:spcBef>
            </a:pPr>
            <a:r>
              <a:rPr dirty="0" sz="3200" b="1">
                <a:latin typeface="Times New Roman"/>
                <a:cs typeface="Times New Roman"/>
              </a:rPr>
              <a:t>4</a:t>
            </a:r>
            <a:endParaRPr sz="3200">
              <a:latin typeface="Times New Roman"/>
              <a:cs typeface="Times New Roman"/>
            </a:endParaRPr>
          </a:p>
        </p:txBody>
      </p:sp>
      <p:grpSp>
        <p:nvGrpSpPr>
          <p:cNvPr id="97" name="object 97" descr=""/>
          <p:cNvGrpSpPr/>
          <p:nvPr/>
        </p:nvGrpSpPr>
        <p:grpSpPr>
          <a:xfrm>
            <a:off x="3314700" y="5791200"/>
            <a:ext cx="1687195" cy="899160"/>
            <a:chOff x="3314700" y="5791200"/>
            <a:chExt cx="1687195" cy="899160"/>
          </a:xfrm>
        </p:grpSpPr>
        <p:pic>
          <p:nvPicPr>
            <p:cNvPr id="98" name="object 98" descr=""/>
            <p:cNvPicPr/>
            <p:nvPr/>
          </p:nvPicPr>
          <p:blipFill>
            <a:blip r:embed="rId53" cstate="print"/>
            <a:stretch>
              <a:fillRect/>
            </a:stretch>
          </p:blipFill>
          <p:spPr>
            <a:xfrm>
              <a:off x="4264152" y="5791200"/>
              <a:ext cx="737615" cy="899160"/>
            </a:xfrm>
            <a:prstGeom prst="rect">
              <a:avLst/>
            </a:prstGeom>
          </p:spPr>
        </p:pic>
        <p:pic>
          <p:nvPicPr>
            <p:cNvPr id="99" name="object 99" descr=""/>
            <p:cNvPicPr/>
            <p:nvPr/>
          </p:nvPicPr>
          <p:blipFill>
            <a:blip r:embed="rId54" cstate="print"/>
            <a:stretch>
              <a:fillRect/>
            </a:stretch>
          </p:blipFill>
          <p:spPr>
            <a:xfrm>
              <a:off x="3832859" y="5791200"/>
              <a:ext cx="737615" cy="899160"/>
            </a:xfrm>
            <a:prstGeom prst="rect">
              <a:avLst/>
            </a:prstGeom>
          </p:spPr>
        </p:pic>
        <p:pic>
          <p:nvPicPr>
            <p:cNvPr id="100" name="object 100" descr=""/>
            <p:cNvPicPr/>
            <p:nvPr/>
          </p:nvPicPr>
          <p:blipFill>
            <a:blip r:embed="rId55" cstate="print"/>
            <a:stretch>
              <a:fillRect/>
            </a:stretch>
          </p:blipFill>
          <p:spPr>
            <a:xfrm>
              <a:off x="3314700" y="5791200"/>
              <a:ext cx="737615" cy="899160"/>
            </a:xfrm>
            <a:prstGeom prst="rect">
              <a:avLst/>
            </a:prstGeom>
          </p:spPr>
        </p:pic>
      </p:grpSp>
      <p:sp>
        <p:nvSpPr>
          <p:cNvPr id="101" name="object 101" descr=""/>
          <p:cNvSpPr txBox="1"/>
          <p:nvPr/>
        </p:nvSpPr>
        <p:spPr>
          <a:xfrm>
            <a:off x="3416300" y="5894628"/>
            <a:ext cx="1440180" cy="513715"/>
          </a:xfrm>
          <a:prstGeom prst="rect">
            <a:avLst/>
          </a:prstGeom>
        </p:spPr>
        <p:txBody>
          <a:bodyPr wrap="square" lIns="0" tIns="12700" rIns="0" bIns="0" rtlCol="0" vert="horz">
            <a:spAutoFit/>
          </a:bodyPr>
          <a:lstStyle/>
          <a:p>
            <a:pPr marL="150495">
              <a:lnSpc>
                <a:spcPct val="100000"/>
              </a:lnSpc>
              <a:spcBef>
                <a:spcPts val="100"/>
              </a:spcBef>
              <a:tabLst>
                <a:tab pos="668020" algn="l"/>
                <a:tab pos="1099820" algn="l"/>
              </a:tabLst>
            </a:pPr>
            <a:r>
              <a:rPr dirty="0" sz="3200" spc="-50" b="1">
                <a:latin typeface="Times New Roman"/>
                <a:cs typeface="Times New Roman"/>
              </a:rPr>
              <a:t>7</a:t>
            </a:r>
            <a:r>
              <a:rPr dirty="0" sz="3200" b="1">
                <a:latin typeface="Times New Roman"/>
                <a:cs typeface="Times New Roman"/>
              </a:rPr>
              <a:t>	</a:t>
            </a:r>
            <a:r>
              <a:rPr dirty="0" sz="3200" spc="-50" b="1">
                <a:latin typeface="Times New Roman"/>
                <a:cs typeface="Times New Roman"/>
              </a:rPr>
              <a:t>6</a:t>
            </a:r>
            <a:r>
              <a:rPr dirty="0" sz="3200" b="1">
                <a:latin typeface="Times New Roman"/>
                <a:cs typeface="Times New Roman"/>
              </a:rPr>
              <a:t>	</a:t>
            </a:r>
            <a:r>
              <a:rPr dirty="0" sz="3200" spc="-50" b="1">
                <a:latin typeface="Times New Roman"/>
                <a:cs typeface="Times New Roman"/>
              </a:rPr>
              <a:t>5</a:t>
            </a:r>
            <a:endParaRPr sz="3200">
              <a:latin typeface="Times New Roman"/>
              <a:cs typeface="Times New Roman"/>
            </a:endParaRPr>
          </a:p>
        </p:txBody>
      </p:sp>
      <p:pic>
        <p:nvPicPr>
          <p:cNvPr id="102" name="object 102" descr=""/>
          <p:cNvPicPr/>
          <p:nvPr/>
        </p:nvPicPr>
        <p:blipFill>
          <a:blip r:embed="rId56" cstate="print"/>
          <a:stretch>
            <a:fillRect/>
          </a:stretch>
        </p:blipFill>
        <p:spPr>
          <a:xfrm>
            <a:off x="3759708" y="4850891"/>
            <a:ext cx="737615" cy="899160"/>
          </a:xfrm>
          <a:prstGeom prst="rect">
            <a:avLst/>
          </a:prstGeom>
        </p:spPr>
      </p:pic>
      <p:sp>
        <p:nvSpPr>
          <p:cNvPr id="103" name="object 103" descr=""/>
          <p:cNvSpPr txBox="1"/>
          <p:nvPr/>
        </p:nvSpPr>
        <p:spPr>
          <a:xfrm>
            <a:off x="3416300" y="4957698"/>
            <a:ext cx="946785" cy="513715"/>
          </a:xfrm>
          <a:prstGeom prst="rect">
            <a:avLst/>
          </a:prstGeom>
        </p:spPr>
        <p:txBody>
          <a:bodyPr wrap="square" lIns="0" tIns="12700" rIns="0" bIns="0" rtlCol="0" vert="horz">
            <a:spAutoFit/>
          </a:bodyPr>
          <a:lstStyle/>
          <a:p>
            <a:pPr marL="165100">
              <a:lnSpc>
                <a:spcPct val="100000"/>
              </a:lnSpc>
              <a:spcBef>
                <a:spcPts val="100"/>
              </a:spcBef>
              <a:tabLst>
                <a:tab pos="594995" algn="l"/>
              </a:tabLst>
            </a:pPr>
            <a:r>
              <a:rPr dirty="0" sz="3200" spc="-50" b="1">
                <a:latin typeface="Times New Roman"/>
                <a:cs typeface="Times New Roman"/>
              </a:rPr>
              <a:t>2</a:t>
            </a:r>
            <a:r>
              <a:rPr dirty="0" sz="3200" b="1">
                <a:latin typeface="Times New Roman"/>
                <a:cs typeface="Times New Roman"/>
              </a:rPr>
              <a:t>	</a:t>
            </a:r>
            <a:r>
              <a:rPr dirty="0" sz="3200" spc="-50" b="1">
                <a:latin typeface="Times New Roman"/>
                <a:cs typeface="Times New Roman"/>
              </a:rPr>
              <a:t>3</a:t>
            </a:r>
            <a:endParaRPr sz="3200">
              <a:latin typeface="Times New Roman"/>
              <a:cs typeface="Times New Roman"/>
            </a:endParaRPr>
          </a:p>
        </p:txBody>
      </p:sp>
      <p:grpSp>
        <p:nvGrpSpPr>
          <p:cNvPr id="104" name="object 104" descr=""/>
          <p:cNvGrpSpPr/>
          <p:nvPr/>
        </p:nvGrpSpPr>
        <p:grpSpPr>
          <a:xfrm>
            <a:off x="794004" y="4789932"/>
            <a:ext cx="1555750" cy="1584325"/>
            <a:chOff x="794004" y="4789932"/>
            <a:chExt cx="1555750" cy="1584325"/>
          </a:xfrm>
        </p:grpSpPr>
        <p:sp>
          <p:nvSpPr>
            <p:cNvPr id="105" name="object 105" descr=""/>
            <p:cNvSpPr/>
            <p:nvPr/>
          </p:nvSpPr>
          <p:spPr>
            <a:xfrm>
              <a:off x="895350" y="4911725"/>
              <a:ext cx="1440180" cy="1447800"/>
            </a:xfrm>
            <a:custGeom>
              <a:avLst/>
              <a:gdLst/>
              <a:ahLst/>
              <a:cxnLst/>
              <a:rect l="l" t="t" r="r" b="b"/>
              <a:pathLst>
                <a:path w="1440180" h="1447800">
                  <a:moveTo>
                    <a:pt x="1439926" y="0"/>
                  </a:moveTo>
                  <a:lnTo>
                    <a:pt x="0" y="0"/>
                  </a:lnTo>
                  <a:lnTo>
                    <a:pt x="0" y="1447800"/>
                  </a:lnTo>
                  <a:lnTo>
                    <a:pt x="1439926" y="1447800"/>
                  </a:lnTo>
                  <a:lnTo>
                    <a:pt x="1439926" y="0"/>
                  </a:lnTo>
                  <a:close/>
                </a:path>
              </a:pathLst>
            </a:custGeom>
            <a:solidFill>
              <a:srgbClr val="4F81BC"/>
            </a:solidFill>
          </p:spPr>
          <p:txBody>
            <a:bodyPr wrap="square" lIns="0" tIns="0" rIns="0" bIns="0" rtlCol="0"/>
            <a:lstStyle/>
            <a:p/>
          </p:txBody>
        </p:sp>
        <p:sp>
          <p:nvSpPr>
            <p:cNvPr id="106" name="object 106" descr=""/>
            <p:cNvSpPr/>
            <p:nvPr/>
          </p:nvSpPr>
          <p:spPr>
            <a:xfrm>
              <a:off x="895350" y="4911725"/>
              <a:ext cx="1440180" cy="1447800"/>
            </a:xfrm>
            <a:custGeom>
              <a:avLst/>
              <a:gdLst/>
              <a:ahLst/>
              <a:cxnLst/>
              <a:rect l="l" t="t" r="r" b="b"/>
              <a:pathLst>
                <a:path w="1440180" h="1447800">
                  <a:moveTo>
                    <a:pt x="0" y="1447800"/>
                  </a:moveTo>
                  <a:lnTo>
                    <a:pt x="1439926" y="1447800"/>
                  </a:lnTo>
                  <a:lnTo>
                    <a:pt x="1439926" y="0"/>
                  </a:lnTo>
                  <a:lnTo>
                    <a:pt x="0" y="0"/>
                  </a:lnTo>
                  <a:lnTo>
                    <a:pt x="0" y="1447800"/>
                  </a:lnTo>
                  <a:close/>
                </a:path>
              </a:pathLst>
            </a:custGeom>
            <a:ln w="28575">
              <a:solidFill>
                <a:srgbClr val="000000"/>
              </a:solidFill>
            </a:ln>
          </p:spPr>
          <p:txBody>
            <a:bodyPr wrap="square" lIns="0" tIns="0" rIns="0" bIns="0" rtlCol="0"/>
            <a:lstStyle/>
            <a:p/>
          </p:txBody>
        </p:sp>
        <p:sp>
          <p:nvSpPr>
            <p:cNvPr id="107" name="object 107" descr=""/>
            <p:cNvSpPr/>
            <p:nvPr/>
          </p:nvSpPr>
          <p:spPr>
            <a:xfrm>
              <a:off x="895350" y="5380037"/>
              <a:ext cx="1440180" cy="511175"/>
            </a:xfrm>
            <a:custGeom>
              <a:avLst/>
              <a:gdLst/>
              <a:ahLst/>
              <a:cxnLst/>
              <a:rect l="l" t="t" r="r" b="b"/>
              <a:pathLst>
                <a:path w="1440180" h="511175">
                  <a:moveTo>
                    <a:pt x="1439926" y="482600"/>
                  </a:moveTo>
                  <a:lnTo>
                    <a:pt x="0" y="482600"/>
                  </a:lnTo>
                  <a:lnTo>
                    <a:pt x="0" y="511175"/>
                  </a:lnTo>
                  <a:lnTo>
                    <a:pt x="1439926" y="511175"/>
                  </a:lnTo>
                  <a:lnTo>
                    <a:pt x="1439926" y="482600"/>
                  </a:lnTo>
                  <a:close/>
                </a:path>
                <a:path w="1440180" h="511175">
                  <a:moveTo>
                    <a:pt x="1439926" y="0"/>
                  </a:moveTo>
                  <a:lnTo>
                    <a:pt x="0" y="0"/>
                  </a:lnTo>
                  <a:lnTo>
                    <a:pt x="0" y="28575"/>
                  </a:lnTo>
                  <a:lnTo>
                    <a:pt x="1439926" y="28575"/>
                  </a:lnTo>
                  <a:lnTo>
                    <a:pt x="1439926" y="0"/>
                  </a:lnTo>
                  <a:close/>
                </a:path>
              </a:pathLst>
            </a:custGeom>
            <a:solidFill>
              <a:srgbClr val="000000"/>
            </a:solidFill>
          </p:spPr>
          <p:txBody>
            <a:bodyPr wrap="square" lIns="0" tIns="0" rIns="0" bIns="0" rtlCol="0"/>
            <a:lstStyle/>
            <a:p/>
          </p:txBody>
        </p:sp>
        <p:sp>
          <p:nvSpPr>
            <p:cNvPr id="108" name="object 108" descr=""/>
            <p:cNvSpPr/>
            <p:nvPr/>
          </p:nvSpPr>
          <p:spPr>
            <a:xfrm>
              <a:off x="1374775" y="4911725"/>
              <a:ext cx="481330" cy="1447800"/>
            </a:xfrm>
            <a:custGeom>
              <a:avLst/>
              <a:gdLst/>
              <a:ahLst/>
              <a:cxnLst/>
              <a:rect l="l" t="t" r="r" b="b"/>
              <a:pathLst>
                <a:path w="481330" h="1447800">
                  <a:moveTo>
                    <a:pt x="0" y="0"/>
                  </a:moveTo>
                  <a:lnTo>
                    <a:pt x="0" y="1447800"/>
                  </a:lnTo>
                </a:path>
                <a:path w="481330" h="1447800">
                  <a:moveTo>
                    <a:pt x="481075" y="0"/>
                  </a:moveTo>
                  <a:lnTo>
                    <a:pt x="481075" y="1447800"/>
                  </a:lnTo>
                </a:path>
              </a:pathLst>
            </a:custGeom>
            <a:ln w="28575">
              <a:solidFill>
                <a:srgbClr val="000000"/>
              </a:solidFill>
            </a:ln>
          </p:spPr>
          <p:txBody>
            <a:bodyPr wrap="square" lIns="0" tIns="0" rIns="0" bIns="0" rtlCol="0"/>
            <a:lstStyle/>
            <a:p/>
          </p:txBody>
        </p:sp>
        <p:pic>
          <p:nvPicPr>
            <p:cNvPr id="109" name="object 109" descr=""/>
            <p:cNvPicPr/>
            <p:nvPr/>
          </p:nvPicPr>
          <p:blipFill>
            <a:blip r:embed="rId57" cstate="print"/>
            <a:stretch>
              <a:fillRect/>
            </a:stretch>
          </p:blipFill>
          <p:spPr>
            <a:xfrm>
              <a:off x="807720" y="4789932"/>
              <a:ext cx="737616" cy="899160"/>
            </a:xfrm>
            <a:prstGeom prst="rect">
              <a:avLst/>
            </a:prstGeom>
          </p:spPr>
        </p:pic>
        <p:pic>
          <p:nvPicPr>
            <p:cNvPr id="110" name="object 110" descr=""/>
            <p:cNvPicPr/>
            <p:nvPr/>
          </p:nvPicPr>
          <p:blipFill>
            <a:blip r:embed="rId58" cstate="print"/>
            <a:stretch>
              <a:fillRect/>
            </a:stretch>
          </p:blipFill>
          <p:spPr>
            <a:xfrm>
              <a:off x="794004" y="5289804"/>
              <a:ext cx="737615" cy="899159"/>
            </a:xfrm>
            <a:prstGeom prst="rect">
              <a:avLst/>
            </a:prstGeom>
          </p:spPr>
        </p:pic>
      </p:grpSp>
      <p:sp>
        <p:nvSpPr>
          <p:cNvPr id="111" name="object 111" descr=""/>
          <p:cNvSpPr txBox="1"/>
          <p:nvPr/>
        </p:nvSpPr>
        <p:spPr>
          <a:xfrm>
            <a:off x="1033068" y="5392623"/>
            <a:ext cx="229235" cy="514350"/>
          </a:xfrm>
          <a:prstGeom prst="rect">
            <a:avLst/>
          </a:prstGeom>
        </p:spPr>
        <p:txBody>
          <a:bodyPr wrap="square" lIns="0" tIns="13335" rIns="0" bIns="0" rtlCol="0" vert="horz">
            <a:spAutoFit/>
          </a:bodyPr>
          <a:lstStyle/>
          <a:p>
            <a:pPr marL="12700">
              <a:lnSpc>
                <a:spcPct val="100000"/>
              </a:lnSpc>
              <a:spcBef>
                <a:spcPts val="105"/>
              </a:spcBef>
            </a:pPr>
            <a:r>
              <a:rPr dirty="0" sz="3200" b="1">
                <a:latin typeface="Times New Roman"/>
                <a:cs typeface="Times New Roman"/>
              </a:rPr>
              <a:t>1</a:t>
            </a:r>
            <a:endParaRPr sz="3200">
              <a:latin typeface="Times New Roman"/>
              <a:cs typeface="Times New Roman"/>
            </a:endParaRPr>
          </a:p>
        </p:txBody>
      </p:sp>
      <p:grpSp>
        <p:nvGrpSpPr>
          <p:cNvPr id="112" name="object 112" descr=""/>
          <p:cNvGrpSpPr/>
          <p:nvPr/>
        </p:nvGrpSpPr>
        <p:grpSpPr>
          <a:xfrm>
            <a:off x="1312163" y="4794503"/>
            <a:ext cx="1179830" cy="1399540"/>
            <a:chOff x="1312163" y="4794503"/>
            <a:chExt cx="1179830" cy="1399540"/>
          </a:xfrm>
        </p:grpSpPr>
        <p:pic>
          <p:nvPicPr>
            <p:cNvPr id="113" name="object 113" descr=""/>
            <p:cNvPicPr/>
            <p:nvPr/>
          </p:nvPicPr>
          <p:blipFill>
            <a:blip r:embed="rId59" cstate="print"/>
            <a:stretch>
              <a:fillRect/>
            </a:stretch>
          </p:blipFill>
          <p:spPr>
            <a:xfrm>
              <a:off x="1312163" y="4794503"/>
              <a:ext cx="736092" cy="899160"/>
            </a:xfrm>
            <a:prstGeom prst="rect">
              <a:avLst/>
            </a:prstGeom>
          </p:spPr>
        </p:pic>
        <p:pic>
          <p:nvPicPr>
            <p:cNvPr id="114" name="object 114" descr=""/>
            <p:cNvPicPr/>
            <p:nvPr/>
          </p:nvPicPr>
          <p:blipFill>
            <a:blip r:embed="rId60" cstate="print"/>
            <a:stretch>
              <a:fillRect/>
            </a:stretch>
          </p:blipFill>
          <p:spPr>
            <a:xfrm>
              <a:off x="1754123" y="5294375"/>
              <a:ext cx="737615" cy="899160"/>
            </a:xfrm>
            <a:prstGeom prst="rect">
              <a:avLst/>
            </a:prstGeom>
          </p:spPr>
        </p:pic>
      </p:grpSp>
      <p:sp>
        <p:nvSpPr>
          <p:cNvPr id="115" name="object 115" descr=""/>
          <p:cNvSpPr txBox="1"/>
          <p:nvPr/>
        </p:nvSpPr>
        <p:spPr>
          <a:xfrm>
            <a:off x="1993519" y="5397500"/>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4</a:t>
            </a:r>
            <a:endParaRPr sz="3200">
              <a:latin typeface="Times New Roman"/>
              <a:cs typeface="Times New Roman"/>
            </a:endParaRPr>
          </a:p>
        </p:txBody>
      </p:sp>
      <p:grpSp>
        <p:nvGrpSpPr>
          <p:cNvPr id="116" name="object 116" descr=""/>
          <p:cNvGrpSpPr/>
          <p:nvPr/>
        </p:nvGrpSpPr>
        <p:grpSpPr>
          <a:xfrm>
            <a:off x="794004" y="5725667"/>
            <a:ext cx="1687195" cy="899160"/>
            <a:chOff x="794004" y="5725667"/>
            <a:chExt cx="1687195" cy="899160"/>
          </a:xfrm>
        </p:grpSpPr>
        <p:pic>
          <p:nvPicPr>
            <p:cNvPr id="117" name="object 117" descr=""/>
            <p:cNvPicPr/>
            <p:nvPr/>
          </p:nvPicPr>
          <p:blipFill>
            <a:blip r:embed="rId61" cstate="print"/>
            <a:stretch>
              <a:fillRect/>
            </a:stretch>
          </p:blipFill>
          <p:spPr>
            <a:xfrm>
              <a:off x="1743456" y="5725667"/>
              <a:ext cx="737616" cy="899160"/>
            </a:xfrm>
            <a:prstGeom prst="rect">
              <a:avLst/>
            </a:prstGeom>
          </p:spPr>
        </p:pic>
        <p:pic>
          <p:nvPicPr>
            <p:cNvPr id="118" name="object 118" descr=""/>
            <p:cNvPicPr/>
            <p:nvPr/>
          </p:nvPicPr>
          <p:blipFill>
            <a:blip r:embed="rId62" cstate="print"/>
            <a:stretch>
              <a:fillRect/>
            </a:stretch>
          </p:blipFill>
          <p:spPr>
            <a:xfrm>
              <a:off x="1312163" y="5725667"/>
              <a:ext cx="737615" cy="899160"/>
            </a:xfrm>
            <a:prstGeom prst="rect">
              <a:avLst/>
            </a:prstGeom>
          </p:spPr>
        </p:pic>
        <p:pic>
          <p:nvPicPr>
            <p:cNvPr id="119" name="object 119" descr=""/>
            <p:cNvPicPr/>
            <p:nvPr/>
          </p:nvPicPr>
          <p:blipFill>
            <a:blip r:embed="rId63" cstate="print"/>
            <a:stretch>
              <a:fillRect/>
            </a:stretch>
          </p:blipFill>
          <p:spPr>
            <a:xfrm>
              <a:off x="794004" y="5725667"/>
              <a:ext cx="737615" cy="899160"/>
            </a:xfrm>
            <a:prstGeom prst="rect">
              <a:avLst/>
            </a:prstGeom>
          </p:spPr>
        </p:pic>
      </p:grpSp>
      <p:sp>
        <p:nvSpPr>
          <p:cNvPr id="120" name="object 120" descr=""/>
          <p:cNvSpPr txBox="1"/>
          <p:nvPr/>
        </p:nvSpPr>
        <p:spPr>
          <a:xfrm>
            <a:off x="1033068" y="5829401"/>
            <a:ext cx="1178560" cy="513715"/>
          </a:xfrm>
          <a:prstGeom prst="rect">
            <a:avLst/>
          </a:prstGeom>
        </p:spPr>
        <p:txBody>
          <a:bodyPr wrap="square" lIns="0" tIns="12700" rIns="0" bIns="0" rtlCol="0" vert="horz">
            <a:spAutoFit/>
          </a:bodyPr>
          <a:lstStyle/>
          <a:p>
            <a:pPr marL="12700">
              <a:lnSpc>
                <a:spcPct val="100000"/>
              </a:lnSpc>
              <a:spcBef>
                <a:spcPts val="100"/>
              </a:spcBef>
              <a:tabLst>
                <a:tab pos="530225" algn="l"/>
                <a:tab pos="962025" algn="l"/>
              </a:tabLst>
            </a:pPr>
            <a:r>
              <a:rPr dirty="0" sz="3200" spc="-50" b="1">
                <a:latin typeface="Times New Roman"/>
                <a:cs typeface="Times New Roman"/>
              </a:rPr>
              <a:t>7</a:t>
            </a:r>
            <a:r>
              <a:rPr dirty="0" sz="3200" b="1">
                <a:latin typeface="Times New Roman"/>
                <a:cs typeface="Times New Roman"/>
              </a:rPr>
              <a:t>	</a:t>
            </a:r>
            <a:r>
              <a:rPr dirty="0" sz="3200" spc="-50" b="1">
                <a:latin typeface="Times New Roman"/>
                <a:cs typeface="Times New Roman"/>
              </a:rPr>
              <a:t>6</a:t>
            </a:r>
            <a:r>
              <a:rPr dirty="0" sz="3200" b="1">
                <a:latin typeface="Times New Roman"/>
                <a:cs typeface="Times New Roman"/>
              </a:rPr>
              <a:t>	</a:t>
            </a:r>
            <a:r>
              <a:rPr dirty="0" sz="3200" spc="-50" b="1">
                <a:latin typeface="Times New Roman"/>
                <a:cs typeface="Times New Roman"/>
              </a:rPr>
              <a:t>5</a:t>
            </a:r>
            <a:endParaRPr sz="3200">
              <a:latin typeface="Times New Roman"/>
              <a:cs typeface="Times New Roman"/>
            </a:endParaRPr>
          </a:p>
        </p:txBody>
      </p:sp>
      <p:pic>
        <p:nvPicPr>
          <p:cNvPr id="121" name="object 121" descr=""/>
          <p:cNvPicPr/>
          <p:nvPr/>
        </p:nvPicPr>
        <p:blipFill>
          <a:blip r:embed="rId64" cstate="print"/>
          <a:stretch>
            <a:fillRect/>
          </a:stretch>
        </p:blipFill>
        <p:spPr>
          <a:xfrm>
            <a:off x="1754123" y="4786884"/>
            <a:ext cx="737615" cy="899159"/>
          </a:xfrm>
          <a:prstGeom prst="rect">
            <a:avLst/>
          </a:prstGeom>
        </p:spPr>
      </p:pic>
      <p:sp>
        <p:nvSpPr>
          <p:cNvPr id="122" name="object 122" descr=""/>
          <p:cNvSpPr txBox="1"/>
          <p:nvPr/>
        </p:nvSpPr>
        <p:spPr>
          <a:xfrm>
            <a:off x="1047394" y="4897069"/>
            <a:ext cx="1175385" cy="514350"/>
          </a:xfrm>
          <a:prstGeom prst="rect">
            <a:avLst/>
          </a:prstGeom>
        </p:spPr>
        <p:txBody>
          <a:bodyPr wrap="square" lIns="0" tIns="13335" rIns="0" bIns="0" rtlCol="0" vert="horz">
            <a:spAutoFit/>
          </a:bodyPr>
          <a:lstStyle/>
          <a:p>
            <a:pPr marL="12700">
              <a:lnSpc>
                <a:spcPct val="100000"/>
              </a:lnSpc>
              <a:spcBef>
                <a:spcPts val="105"/>
              </a:spcBef>
              <a:tabLst>
                <a:tab pos="515620" algn="l"/>
                <a:tab pos="958215" algn="l"/>
              </a:tabLst>
            </a:pPr>
            <a:r>
              <a:rPr dirty="0" sz="3200" spc="-50" b="1">
                <a:latin typeface="Times New Roman"/>
                <a:cs typeface="Times New Roman"/>
              </a:rPr>
              <a:t>2</a:t>
            </a:r>
            <a:r>
              <a:rPr dirty="0" sz="3200" b="1">
                <a:latin typeface="Times New Roman"/>
                <a:cs typeface="Times New Roman"/>
              </a:rPr>
              <a:t>	</a:t>
            </a:r>
            <a:r>
              <a:rPr dirty="0" sz="3200" spc="-50" b="1">
                <a:latin typeface="Times New Roman"/>
                <a:cs typeface="Times New Roman"/>
              </a:rPr>
              <a:t>8</a:t>
            </a:r>
            <a:r>
              <a:rPr dirty="0" sz="3200" b="1">
                <a:latin typeface="Times New Roman"/>
                <a:cs typeface="Times New Roman"/>
              </a:rPr>
              <a:t>	</a:t>
            </a:r>
            <a:r>
              <a:rPr dirty="0" sz="3200" spc="-60" b="1">
                <a:latin typeface="Times New Roman"/>
                <a:cs typeface="Times New Roman"/>
              </a:rPr>
              <a:t>3</a:t>
            </a:r>
            <a:endParaRPr sz="3200">
              <a:latin typeface="Times New Roman"/>
              <a:cs typeface="Times New Roman"/>
            </a:endParaRPr>
          </a:p>
        </p:txBody>
      </p:sp>
      <p:sp>
        <p:nvSpPr>
          <p:cNvPr id="123" name="object 123" descr=""/>
          <p:cNvSpPr/>
          <p:nvPr/>
        </p:nvSpPr>
        <p:spPr>
          <a:xfrm>
            <a:off x="1471676" y="1602104"/>
            <a:ext cx="7272655" cy="3411220"/>
          </a:xfrm>
          <a:custGeom>
            <a:avLst/>
            <a:gdLst/>
            <a:ahLst/>
            <a:cxnLst/>
            <a:rect l="l" t="t" r="r" b="b"/>
            <a:pathLst>
              <a:path w="7272655" h="3411220">
                <a:moveTo>
                  <a:pt x="745490" y="2253361"/>
                </a:moveTo>
                <a:lnTo>
                  <a:pt x="713740" y="2232279"/>
                </a:lnTo>
                <a:lnTo>
                  <a:pt x="26289" y="3265817"/>
                </a:lnTo>
                <a:lnTo>
                  <a:pt x="10414" y="3255264"/>
                </a:lnTo>
                <a:lnTo>
                  <a:pt x="0" y="3339719"/>
                </a:lnTo>
                <a:lnTo>
                  <a:pt x="64579" y="3302762"/>
                </a:lnTo>
                <a:lnTo>
                  <a:pt x="73914" y="3297428"/>
                </a:lnTo>
                <a:lnTo>
                  <a:pt x="58039" y="3286899"/>
                </a:lnTo>
                <a:lnTo>
                  <a:pt x="745490" y="2253361"/>
                </a:lnTo>
                <a:close/>
              </a:path>
              <a:path w="7272655" h="3411220">
                <a:moveTo>
                  <a:pt x="2735199" y="3326003"/>
                </a:moveTo>
                <a:lnTo>
                  <a:pt x="2718168" y="3334512"/>
                </a:lnTo>
                <a:lnTo>
                  <a:pt x="2167509" y="2233168"/>
                </a:lnTo>
                <a:lnTo>
                  <a:pt x="2133346" y="2250186"/>
                </a:lnTo>
                <a:lnTo>
                  <a:pt x="2684068" y="3351530"/>
                </a:lnTo>
                <a:lnTo>
                  <a:pt x="2667000" y="3360039"/>
                </a:lnTo>
                <a:lnTo>
                  <a:pt x="2735199" y="3411220"/>
                </a:lnTo>
                <a:lnTo>
                  <a:pt x="2735199" y="3368675"/>
                </a:lnTo>
                <a:lnTo>
                  <a:pt x="2735199" y="3326003"/>
                </a:lnTo>
                <a:close/>
              </a:path>
              <a:path w="7272655" h="3411220">
                <a:moveTo>
                  <a:pt x="3122041" y="31369"/>
                </a:moveTo>
                <a:lnTo>
                  <a:pt x="3100324" y="127"/>
                </a:lnTo>
                <a:lnTo>
                  <a:pt x="1491488" y="1120063"/>
                </a:lnTo>
                <a:lnTo>
                  <a:pt x="1480566" y="1104392"/>
                </a:lnTo>
                <a:lnTo>
                  <a:pt x="1439799" y="1179195"/>
                </a:lnTo>
                <a:lnTo>
                  <a:pt x="1524127" y="1166876"/>
                </a:lnTo>
                <a:lnTo>
                  <a:pt x="1520850" y="1162177"/>
                </a:lnTo>
                <a:lnTo>
                  <a:pt x="1513243" y="1151280"/>
                </a:lnTo>
                <a:lnTo>
                  <a:pt x="3122041" y="31369"/>
                </a:lnTo>
                <a:close/>
              </a:path>
              <a:path w="7272655" h="3411220">
                <a:moveTo>
                  <a:pt x="5281930" y="2323846"/>
                </a:moveTo>
                <a:lnTo>
                  <a:pt x="5248275" y="2305939"/>
                </a:lnTo>
                <a:lnTo>
                  <a:pt x="4698936" y="3334994"/>
                </a:lnTo>
                <a:lnTo>
                  <a:pt x="4682109" y="3326003"/>
                </a:lnTo>
                <a:lnTo>
                  <a:pt x="4679950" y="3411220"/>
                </a:lnTo>
                <a:lnTo>
                  <a:pt x="4738306" y="3369818"/>
                </a:lnTo>
                <a:lnTo>
                  <a:pt x="4749419" y="3361944"/>
                </a:lnTo>
                <a:lnTo>
                  <a:pt x="4732617" y="3352977"/>
                </a:lnTo>
                <a:lnTo>
                  <a:pt x="5281930" y="2323846"/>
                </a:lnTo>
                <a:close/>
              </a:path>
              <a:path w="7272655" h="3411220">
                <a:moveTo>
                  <a:pt x="6048248" y="1179195"/>
                </a:moveTo>
                <a:lnTo>
                  <a:pt x="6038723" y="1159764"/>
                </a:lnTo>
                <a:lnTo>
                  <a:pt x="6010783" y="1102741"/>
                </a:lnTo>
                <a:lnTo>
                  <a:pt x="5999213" y="1117904"/>
                </a:lnTo>
                <a:lnTo>
                  <a:pt x="4531868" y="0"/>
                </a:lnTo>
                <a:lnTo>
                  <a:pt x="4508754" y="30226"/>
                </a:lnTo>
                <a:lnTo>
                  <a:pt x="5976112" y="1148168"/>
                </a:lnTo>
                <a:lnTo>
                  <a:pt x="5964555" y="1163320"/>
                </a:lnTo>
                <a:lnTo>
                  <a:pt x="6048248" y="1179195"/>
                </a:lnTo>
                <a:close/>
              </a:path>
              <a:path w="7272655" h="3411220">
                <a:moveTo>
                  <a:pt x="7272274" y="3326003"/>
                </a:moveTo>
                <a:lnTo>
                  <a:pt x="7255243" y="3334512"/>
                </a:lnTo>
                <a:lnTo>
                  <a:pt x="6704584" y="2233168"/>
                </a:lnTo>
                <a:lnTo>
                  <a:pt x="6670421" y="2250186"/>
                </a:lnTo>
                <a:lnTo>
                  <a:pt x="7221144" y="3351530"/>
                </a:lnTo>
                <a:lnTo>
                  <a:pt x="7204075" y="3360039"/>
                </a:lnTo>
                <a:lnTo>
                  <a:pt x="7272274" y="3411220"/>
                </a:lnTo>
                <a:lnTo>
                  <a:pt x="7272274" y="3368675"/>
                </a:lnTo>
                <a:lnTo>
                  <a:pt x="7272274" y="3326003"/>
                </a:lnTo>
                <a:close/>
              </a:path>
            </a:pathLst>
          </a:custGeom>
          <a:solidFill>
            <a:srgbClr val="000000"/>
          </a:solidFill>
        </p:spPr>
        <p:txBody>
          <a:bodyPr wrap="square" lIns="0" tIns="0" rIns="0" bIns="0" rtlCol="0"/>
          <a:lstStyl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p:spPr>
        <p:txBody>
          <a:bodyPr wrap="square" lIns="0" tIns="12065" rIns="0" bIns="0" rtlCol="0" vert="horz">
            <a:spAutoFit/>
          </a:bodyPr>
          <a:lstStyle/>
          <a:p>
            <a:pPr marL="2467610">
              <a:lnSpc>
                <a:spcPct val="100000"/>
              </a:lnSpc>
              <a:spcBef>
                <a:spcPts val="95"/>
              </a:spcBef>
            </a:pPr>
            <a:r>
              <a:rPr dirty="0" spc="-30">
                <a:latin typeface="Times New Roman"/>
                <a:cs typeface="Times New Roman"/>
              </a:rPr>
              <a:t>Depth-</a:t>
            </a:r>
            <a:r>
              <a:rPr dirty="0">
                <a:latin typeface="Times New Roman"/>
                <a:cs typeface="Times New Roman"/>
              </a:rPr>
              <a:t>First </a:t>
            </a:r>
            <a:r>
              <a:rPr dirty="0" spc="-10">
                <a:latin typeface="Times New Roman"/>
                <a:cs typeface="Times New Roman"/>
              </a:rPr>
              <a:t>Search</a:t>
            </a:r>
          </a:p>
        </p:txBody>
      </p:sp>
      <p:pic>
        <p:nvPicPr>
          <p:cNvPr id="3" name="object 3"/>
          <p:cNvPicPr/>
          <p:nvPr/>
        </p:nvPicPr>
        <p:blipFill>
          <a:blip r:embed="rId2" cstate="print"/>
          <a:stretch>
            <a:fillRect/>
          </a:stretch>
        </p:blipFill>
        <p:spPr>
          <a:xfrm>
            <a:off x="5503926" y="765175"/>
            <a:ext cx="4783074" cy="142875"/>
          </a:xfrm>
          <a:prstGeom prst="rect">
            <a:avLst/>
          </a:prstGeom>
        </p:spPr>
      </p:pic>
      <p:grpSp>
        <p:nvGrpSpPr>
          <p:cNvPr id="4" name="object 4" descr=""/>
          <p:cNvGrpSpPr/>
          <p:nvPr/>
        </p:nvGrpSpPr>
        <p:grpSpPr>
          <a:xfrm>
            <a:off x="1256694" y="1519427"/>
            <a:ext cx="1636395" cy="1009015"/>
            <a:chOff x="1256694" y="1519427"/>
            <a:chExt cx="1636395" cy="1009015"/>
          </a:xfrm>
        </p:grpSpPr>
        <p:pic>
          <p:nvPicPr>
            <p:cNvPr id="5" name="object 5" descr=""/>
            <p:cNvPicPr/>
            <p:nvPr/>
          </p:nvPicPr>
          <p:blipFill>
            <a:blip r:embed="rId3" cstate="print"/>
            <a:stretch>
              <a:fillRect/>
            </a:stretch>
          </p:blipFill>
          <p:spPr>
            <a:xfrm>
              <a:off x="1256694" y="1820688"/>
              <a:ext cx="150563" cy="150605"/>
            </a:xfrm>
            <a:prstGeom prst="rect">
              <a:avLst/>
            </a:prstGeom>
          </p:spPr>
        </p:pic>
        <p:pic>
          <p:nvPicPr>
            <p:cNvPr id="6" name="object 6" descr=""/>
            <p:cNvPicPr/>
            <p:nvPr/>
          </p:nvPicPr>
          <p:blipFill>
            <a:blip r:embed="rId4" cstate="print"/>
            <a:stretch>
              <a:fillRect/>
            </a:stretch>
          </p:blipFill>
          <p:spPr>
            <a:xfrm>
              <a:off x="1377696" y="1519427"/>
              <a:ext cx="1514855" cy="1008888"/>
            </a:xfrm>
            <a:prstGeom prst="rect">
              <a:avLst/>
            </a:prstGeom>
          </p:spPr>
        </p:pic>
      </p:grpSp>
      <p:grpSp>
        <p:nvGrpSpPr>
          <p:cNvPr id="7" name="object 7" descr=""/>
          <p:cNvGrpSpPr/>
          <p:nvPr/>
        </p:nvGrpSpPr>
        <p:grpSpPr>
          <a:xfrm>
            <a:off x="1406652" y="2584704"/>
            <a:ext cx="8217534" cy="2400300"/>
            <a:chOff x="1406652" y="2584704"/>
            <a:chExt cx="8217534" cy="2400300"/>
          </a:xfrm>
        </p:grpSpPr>
        <p:pic>
          <p:nvPicPr>
            <p:cNvPr id="8" name="object 8" descr=""/>
            <p:cNvPicPr/>
            <p:nvPr/>
          </p:nvPicPr>
          <p:blipFill>
            <a:blip r:embed="rId5" cstate="print"/>
            <a:stretch>
              <a:fillRect/>
            </a:stretch>
          </p:blipFill>
          <p:spPr>
            <a:xfrm>
              <a:off x="1685092" y="2831174"/>
              <a:ext cx="296699" cy="314934"/>
            </a:xfrm>
            <a:prstGeom prst="rect">
              <a:avLst/>
            </a:prstGeom>
          </p:spPr>
        </p:pic>
        <p:pic>
          <p:nvPicPr>
            <p:cNvPr id="9" name="object 9" descr=""/>
            <p:cNvPicPr/>
            <p:nvPr/>
          </p:nvPicPr>
          <p:blipFill>
            <a:blip r:embed="rId6" cstate="print"/>
            <a:stretch>
              <a:fillRect/>
            </a:stretch>
          </p:blipFill>
          <p:spPr>
            <a:xfrm>
              <a:off x="1914144" y="2622804"/>
              <a:ext cx="5820156" cy="899160"/>
            </a:xfrm>
            <a:prstGeom prst="rect">
              <a:avLst/>
            </a:prstGeom>
          </p:spPr>
        </p:pic>
        <p:pic>
          <p:nvPicPr>
            <p:cNvPr id="10" name="object 10" descr=""/>
            <p:cNvPicPr/>
            <p:nvPr/>
          </p:nvPicPr>
          <p:blipFill>
            <a:blip r:embed="rId7" cstate="print"/>
            <a:stretch>
              <a:fillRect/>
            </a:stretch>
          </p:blipFill>
          <p:spPr>
            <a:xfrm>
              <a:off x="7200899" y="2584704"/>
              <a:ext cx="758951" cy="899160"/>
            </a:xfrm>
            <a:prstGeom prst="rect">
              <a:avLst/>
            </a:prstGeom>
          </p:spPr>
        </p:pic>
        <p:pic>
          <p:nvPicPr>
            <p:cNvPr id="11" name="object 11" descr=""/>
            <p:cNvPicPr/>
            <p:nvPr/>
          </p:nvPicPr>
          <p:blipFill>
            <a:blip r:embed="rId8" cstate="print"/>
            <a:stretch>
              <a:fillRect/>
            </a:stretch>
          </p:blipFill>
          <p:spPr>
            <a:xfrm>
              <a:off x="7426452" y="2584704"/>
              <a:ext cx="667511" cy="899160"/>
            </a:xfrm>
            <a:prstGeom prst="rect">
              <a:avLst/>
            </a:prstGeom>
          </p:spPr>
        </p:pic>
        <p:pic>
          <p:nvPicPr>
            <p:cNvPr id="12" name="object 12" descr=""/>
            <p:cNvPicPr/>
            <p:nvPr/>
          </p:nvPicPr>
          <p:blipFill>
            <a:blip r:embed="rId9" cstate="print"/>
            <a:stretch>
              <a:fillRect/>
            </a:stretch>
          </p:blipFill>
          <p:spPr>
            <a:xfrm>
              <a:off x="1406652" y="3072384"/>
              <a:ext cx="1539240" cy="899159"/>
            </a:xfrm>
            <a:prstGeom prst="rect">
              <a:avLst/>
            </a:prstGeom>
          </p:spPr>
        </p:pic>
        <p:pic>
          <p:nvPicPr>
            <p:cNvPr id="13" name="object 13" descr=""/>
            <p:cNvPicPr/>
            <p:nvPr/>
          </p:nvPicPr>
          <p:blipFill>
            <a:blip r:embed="rId10" cstate="print"/>
            <a:stretch>
              <a:fillRect/>
            </a:stretch>
          </p:blipFill>
          <p:spPr>
            <a:xfrm>
              <a:off x="2412491" y="3072384"/>
              <a:ext cx="1153668" cy="899159"/>
            </a:xfrm>
            <a:prstGeom prst="rect">
              <a:avLst/>
            </a:prstGeom>
          </p:spPr>
        </p:pic>
        <p:pic>
          <p:nvPicPr>
            <p:cNvPr id="14" name="object 14" descr=""/>
            <p:cNvPicPr/>
            <p:nvPr/>
          </p:nvPicPr>
          <p:blipFill>
            <a:blip r:embed="rId11" cstate="print"/>
            <a:stretch>
              <a:fillRect/>
            </a:stretch>
          </p:blipFill>
          <p:spPr>
            <a:xfrm>
              <a:off x="3032759" y="3072384"/>
              <a:ext cx="669036" cy="899159"/>
            </a:xfrm>
            <a:prstGeom prst="rect">
              <a:avLst/>
            </a:prstGeom>
          </p:spPr>
        </p:pic>
        <p:pic>
          <p:nvPicPr>
            <p:cNvPr id="15" name="object 15" descr=""/>
            <p:cNvPicPr/>
            <p:nvPr/>
          </p:nvPicPr>
          <p:blipFill>
            <a:blip r:embed="rId7" cstate="print"/>
            <a:stretch>
              <a:fillRect/>
            </a:stretch>
          </p:blipFill>
          <p:spPr>
            <a:xfrm>
              <a:off x="3168396" y="3072384"/>
              <a:ext cx="758952" cy="899159"/>
            </a:xfrm>
            <a:prstGeom prst="rect">
              <a:avLst/>
            </a:prstGeom>
          </p:spPr>
        </p:pic>
        <p:pic>
          <p:nvPicPr>
            <p:cNvPr id="16" name="object 16" descr=""/>
            <p:cNvPicPr/>
            <p:nvPr/>
          </p:nvPicPr>
          <p:blipFill>
            <a:blip r:embed="rId12" cstate="print"/>
            <a:stretch>
              <a:fillRect/>
            </a:stretch>
          </p:blipFill>
          <p:spPr>
            <a:xfrm>
              <a:off x="3393947" y="3072384"/>
              <a:ext cx="667512" cy="899159"/>
            </a:xfrm>
            <a:prstGeom prst="rect">
              <a:avLst/>
            </a:prstGeom>
          </p:spPr>
        </p:pic>
        <p:pic>
          <p:nvPicPr>
            <p:cNvPr id="17" name="object 17" descr=""/>
            <p:cNvPicPr/>
            <p:nvPr/>
          </p:nvPicPr>
          <p:blipFill>
            <a:blip r:embed="rId13" cstate="print"/>
            <a:stretch>
              <a:fillRect/>
            </a:stretch>
          </p:blipFill>
          <p:spPr>
            <a:xfrm>
              <a:off x="3528059" y="3110484"/>
              <a:ext cx="2564891" cy="899159"/>
            </a:xfrm>
            <a:prstGeom prst="rect">
              <a:avLst/>
            </a:prstGeom>
          </p:spPr>
        </p:pic>
        <p:pic>
          <p:nvPicPr>
            <p:cNvPr id="18" name="object 18" descr=""/>
            <p:cNvPicPr/>
            <p:nvPr/>
          </p:nvPicPr>
          <p:blipFill>
            <a:blip r:embed="rId14" cstate="print"/>
            <a:stretch>
              <a:fillRect/>
            </a:stretch>
          </p:blipFill>
          <p:spPr>
            <a:xfrm>
              <a:off x="5751575" y="3072384"/>
              <a:ext cx="1639824" cy="899159"/>
            </a:xfrm>
            <a:prstGeom prst="rect">
              <a:avLst/>
            </a:prstGeom>
          </p:spPr>
        </p:pic>
        <p:pic>
          <p:nvPicPr>
            <p:cNvPr id="19" name="object 19" descr=""/>
            <p:cNvPicPr/>
            <p:nvPr/>
          </p:nvPicPr>
          <p:blipFill>
            <a:blip r:embed="rId15" cstate="print"/>
            <a:stretch>
              <a:fillRect/>
            </a:stretch>
          </p:blipFill>
          <p:spPr>
            <a:xfrm>
              <a:off x="6857999" y="3110484"/>
              <a:ext cx="1350263" cy="899159"/>
            </a:xfrm>
            <a:prstGeom prst="rect">
              <a:avLst/>
            </a:prstGeom>
          </p:spPr>
        </p:pic>
        <p:pic>
          <p:nvPicPr>
            <p:cNvPr id="20" name="object 20" descr=""/>
            <p:cNvPicPr/>
            <p:nvPr/>
          </p:nvPicPr>
          <p:blipFill>
            <a:blip r:embed="rId16" cstate="print"/>
            <a:stretch>
              <a:fillRect/>
            </a:stretch>
          </p:blipFill>
          <p:spPr>
            <a:xfrm>
              <a:off x="7674863" y="3072384"/>
              <a:ext cx="669035" cy="899159"/>
            </a:xfrm>
            <a:prstGeom prst="rect">
              <a:avLst/>
            </a:prstGeom>
          </p:spPr>
        </p:pic>
        <p:pic>
          <p:nvPicPr>
            <p:cNvPr id="21" name="object 21" descr=""/>
            <p:cNvPicPr/>
            <p:nvPr/>
          </p:nvPicPr>
          <p:blipFill>
            <a:blip r:embed="rId17" cstate="print"/>
            <a:stretch>
              <a:fillRect/>
            </a:stretch>
          </p:blipFill>
          <p:spPr>
            <a:xfrm>
              <a:off x="1406652" y="3560064"/>
              <a:ext cx="1042416" cy="899160"/>
            </a:xfrm>
            <a:prstGeom prst="rect">
              <a:avLst/>
            </a:prstGeom>
          </p:spPr>
        </p:pic>
        <p:pic>
          <p:nvPicPr>
            <p:cNvPr id="22" name="object 22" descr=""/>
            <p:cNvPicPr/>
            <p:nvPr/>
          </p:nvPicPr>
          <p:blipFill>
            <a:blip r:embed="rId18" cstate="print"/>
            <a:stretch>
              <a:fillRect/>
            </a:stretch>
          </p:blipFill>
          <p:spPr>
            <a:xfrm>
              <a:off x="1915668" y="3560064"/>
              <a:ext cx="1190244" cy="899160"/>
            </a:xfrm>
            <a:prstGeom prst="rect">
              <a:avLst/>
            </a:prstGeom>
          </p:spPr>
        </p:pic>
        <p:pic>
          <p:nvPicPr>
            <p:cNvPr id="23" name="object 23" descr=""/>
            <p:cNvPicPr/>
            <p:nvPr/>
          </p:nvPicPr>
          <p:blipFill>
            <a:blip r:embed="rId11" cstate="print"/>
            <a:stretch>
              <a:fillRect/>
            </a:stretch>
          </p:blipFill>
          <p:spPr>
            <a:xfrm>
              <a:off x="2572512" y="3560064"/>
              <a:ext cx="669036" cy="899160"/>
            </a:xfrm>
            <a:prstGeom prst="rect">
              <a:avLst/>
            </a:prstGeom>
          </p:spPr>
        </p:pic>
        <p:pic>
          <p:nvPicPr>
            <p:cNvPr id="24" name="object 24" descr=""/>
            <p:cNvPicPr/>
            <p:nvPr/>
          </p:nvPicPr>
          <p:blipFill>
            <a:blip r:embed="rId7" cstate="print"/>
            <a:stretch>
              <a:fillRect/>
            </a:stretch>
          </p:blipFill>
          <p:spPr>
            <a:xfrm>
              <a:off x="2708148" y="3560064"/>
              <a:ext cx="758951" cy="899160"/>
            </a:xfrm>
            <a:prstGeom prst="rect">
              <a:avLst/>
            </a:prstGeom>
          </p:spPr>
        </p:pic>
        <p:pic>
          <p:nvPicPr>
            <p:cNvPr id="25" name="object 25" descr=""/>
            <p:cNvPicPr/>
            <p:nvPr/>
          </p:nvPicPr>
          <p:blipFill>
            <a:blip r:embed="rId19" cstate="print"/>
            <a:stretch>
              <a:fillRect/>
            </a:stretch>
          </p:blipFill>
          <p:spPr>
            <a:xfrm>
              <a:off x="2933700" y="3560064"/>
              <a:ext cx="969263" cy="899160"/>
            </a:xfrm>
            <a:prstGeom prst="rect">
              <a:avLst/>
            </a:prstGeom>
          </p:spPr>
        </p:pic>
        <p:pic>
          <p:nvPicPr>
            <p:cNvPr id="26" name="object 26" descr=""/>
            <p:cNvPicPr/>
            <p:nvPr/>
          </p:nvPicPr>
          <p:blipFill>
            <a:blip r:embed="rId20" cstate="print"/>
            <a:stretch>
              <a:fillRect/>
            </a:stretch>
          </p:blipFill>
          <p:spPr>
            <a:xfrm>
              <a:off x="3369563" y="3598164"/>
              <a:ext cx="941832" cy="899160"/>
            </a:xfrm>
            <a:prstGeom prst="rect">
              <a:avLst/>
            </a:prstGeom>
          </p:spPr>
        </p:pic>
        <p:pic>
          <p:nvPicPr>
            <p:cNvPr id="27" name="object 27" descr=""/>
            <p:cNvPicPr/>
            <p:nvPr/>
          </p:nvPicPr>
          <p:blipFill>
            <a:blip r:embed="rId21" cstate="print"/>
            <a:stretch>
              <a:fillRect/>
            </a:stretch>
          </p:blipFill>
          <p:spPr>
            <a:xfrm>
              <a:off x="3777996" y="3560064"/>
              <a:ext cx="1152144" cy="899160"/>
            </a:xfrm>
            <a:prstGeom prst="rect">
              <a:avLst/>
            </a:prstGeom>
          </p:spPr>
        </p:pic>
        <p:pic>
          <p:nvPicPr>
            <p:cNvPr id="28" name="object 28" descr=""/>
            <p:cNvPicPr/>
            <p:nvPr/>
          </p:nvPicPr>
          <p:blipFill>
            <a:blip r:embed="rId22" cstate="print"/>
            <a:stretch>
              <a:fillRect/>
            </a:stretch>
          </p:blipFill>
          <p:spPr>
            <a:xfrm>
              <a:off x="4396740" y="3560064"/>
              <a:ext cx="667512" cy="899160"/>
            </a:xfrm>
            <a:prstGeom prst="rect">
              <a:avLst/>
            </a:prstGeom>
          </p:spPr>
        </p:pic>
        <p:pic>
          <p:nvPicPr>
            <p:cNvPr id="29" name="object 29" descr=""/>
            <p:cNvPicPr/>
            <p:nvPr/>
          </p:nvPicPr>
          <p:blipFill>
            <a:blip r:embed="rId7" cstate="print"/>
            <a:stretch>
              <a:fillRect/>
            </a:stretch>
          </p:blipFill>
          <p:spPr>
            <a:xfrm>
              <a:off x="4530852" y="3560064"/>
              <a:ext cx="758951" cy="899160"/>
            </a:xfrm>
            <a:prstGeom prst="rect">
              <a:avLst/>
            </a:prstGeom>
          </p:spPr>
        </p:pic>
        <p:pic>
          <p:nvPicPr>
            <p:cNvPr id="30" name="object 30" descr=""/>
            <p:cNvPicPr/>
            <p:nvPr/>
          </p:nvPicPr>
          <p:blipFill>
            <a:blip r:embed="rId23" cstate="print"/>
            <a:stretch>
              <a:fillRect/>
            </a:stretch>
          </p:blipFill>
          <p:spPr>
            <a:xfrm>
              <a:off x="4756404" y="3560064"/>
              <a:ext cx="669036" cy="899160"/>
            </a:xfrm>
            <a:prstGeom prst="rect">
              <a:avLst/>
            </a:prstGeom>
          </p:spPr>
        </p:pic>
        <p:pic>
          <p:nvPicPr>
            <p:cNvPr id="31" name="object 31" descr=""/>
            <p:cNvPicPr/>
            <p:nvPr/>
          </p:nvPicPr>
          <p:blipFill>
            <a:blip r:embed="rId24" cstate="print"/>
            <a:stretch>
              <a:fillRect/>
            </a:stretch>
          </p:blipFill>
          <p:spPr>
            <a:xfrm>
              <a:off x="4892040" y="3598164"/>
              <a:ext cx="4597908" cy="899160"/>
            </a:xfrm>
            <a:prstGeom prst="rect">
              <a:avLst/>
            </a:prstGeom>
          </p:spPr>
        </p:pic>
        <p:pic>
          <p:nvPicPr>
            <p:cNvPr id="32" name="object 32" descr=""/>
            <p:cNvPicPr/>
            <p:nvPr/>
          </p:nvPicPr>
          <p:blipFill>
            <a:blip r:embed="rId8" cstate="print"/>
            <a:stretch>
              <a:fillRect/>
            </a:stretch>
          </p:blipFill>
          <p:spPr>
            <a:xfrm>
              <a:off x="8956547" y="3560064"/>
              <a:ext cx="667511" cy="899160"/>
            </a:xfrm>
            <a:prstGeom prst="rect">
              <a:avLst/>
            </a:prstGeom>
          </p:spPr>
        </p:pic>
        <p:pic>
          <p:nvPicPr>
            <p:cNvPr id="33" name="object 33" descr=""/>
            <p:cNvPicPr/>
            <p:nvPr/>
          </p:nvPicPr>
          <p:blipFill>
            <a:blip r:embed="rId25" cstate="print"/>
            <a:stretch>
              <a:fillRect/>
            </a:stretch>
          </p:blipFill>
          <p:spPr>
            <a:xfrm>
              <a:off x="1406652" y="4047744"/>
              <a:ext cx="1764792" cy="899159"/>
            </a:xfrm>
            <a:prstGeom prst="rect">
              <a:avLst/>
            </a:prstGeom>
          </p:spPr>
        </p:pic>
        <p:pic>
          <p:nvPicPr>
            <p:cNvPr id="34" name="object 34" descr=""/>
            <p:cNvPicPr/>
            <p:nvPr/>
          </p:nvPicPr>
          <p:blipFill>
            <a:blip r:embed="rId26" cstate="print"/>
            <a:stretch>
              <a:fillRect/>
            </a:stretch>
          </p:blipFill>
          <p:spPr>
            <a:xfrm>
              <a:off x="2638044" y="4085844"/>
              <a:ext cx="941832" cy="899159"/>
            </a:xfrm>
            <a:prstGeom prst="rect">
              <a:avLst/>
            </a:prstGeom>
          </p:spPr>
        </p:pic>
        <p:pic>
          <p:nvPicPr>
            <p:cNvPr id="35" name="object 35" descr=""/>
            <p:cNvPicPr/>
            <p:nvPr/>
          </p:nvPicPr>
          <p:blipFill>
            <a:blip r:embed="rId14" cstate="print"/>
            <a:stretch>
              <a:fillRect/>
            </a:stretch>
          </p:blipFill>
          <p:spPr>
            <a:xfrm>
              <a:off x="3340608" y="4047744"/>
              <a:ext cx="1639824" cy="899159"/>
            </a:xfrm>
            <a:prstGeom prst="rect">
              <a:avLst/>
            </a:prstGeom>
          </p:spPr>
        </p:pic>
        <p:pic>
          <p:nvPicPr>
            <p:cNvPr id="36" name="object 36" descr=""/>
            <p:cNvPicPr/>
            <p:nvPr/>
          </p:nvPicPr>
          <p:blipFill>
            <a:blip r:embed="rId27" cstate="print"/>
            <a:stretch>
              <a:fillRect/>
            </a:stretch>
          </p:blipFill>
          <p:spPr>
            <a:xfrm>
              <a:off x="4447031" y="4085844"/>
              <a:ext cx="1350264" cy="899159"/>
            </a:xfrm>
            <a:prstGeom prst="rect">
              <a:avLst/>
            </a:prstGeom>
          </p:spPr>
        </p:pic>
        <p:pic>
          <p:nvPicPr>
            <p:cNvPr id="37" name="object 37" descr=""/>
            <p:cNvPicPr/>
            <p:nvPr/>
          </p:nvPicPr>
          <p:blipFill>
            <a:blip r:embed="rId28" cstate="print"/>
            <a:stretch>
              <a:fillRect/>
            </a:stretch>
          </p:blipFill>
          <p:spPr>
            <a:xfrm>
              <a:off x="5666231" y="4047744"/>
              <a:ext cx="1461515" cy="899159"/>
            </a:xfrm>
            <a:prstGeom prst="rect">
              <a:avLst/>
            </a:prstGeom>
          </p:spPr>
        </p:pic>
        <p:pic>
          <p:nvPicPr>
            <p:cNvPr id="38" name="object 38" descr=""/>
            <p:cNvPicPr/>
            <p:nvPr/>
          </p:nvPicPr>
          <p:blipFill>
            <a:blip r:embed="rId29" cstate="print"/>
            <a:stretch>
              <a:fillRect/>
            </a:stretch>
          </p:blipFill>
          <p:spPr>
            <a:xfrm>
              <a:off x="6594348" y="4047744"/>
              <a:ext cx="1356359" cy="899159"/>
            </a:xfrm>
            <a:prstGeom prst="rect">
              <a:avLst/>
            </a:prstGeom>
          </p:spPr>
        </p:pic>
        <p:pic>
          <p:nvPicPr>
            <p:cNvPr id="39" name="object 39" descr=""/>
            <p:cNvPicPr/>
            <p:nvPr/>
          </p:nvPicPr>
          <p:blipFill>
            <a:blip r:embed="rId30" cstate="print"/>
            <a:stretch>
              <a:fillRect/>
            </a:stretch>
          </p:blipFill>
          <p:spPr>
            <a:xfrm>
              <a:off x="7417308" y="4047744"/>
              <a:ext cx="839724" cy="899159"/>
            </a:xfrm>
            <a:prstGeom prst="rect">
              <a:avLst/>
            </a:prstGeom>
          </p:spPr>
        </p:pic>
      </p:grpSp>
      <p:sp>
        <p:nvSpPr>
          <p:cNvPr id="40" name="object 40" descr=""/>
          <p:cNvSpPr txBox="1"/>
          <p:nvPr/>
        </p:nvSpPr>
        <p:spPr>
          <a:xfrm>
            <a:off x="1190040" y="1594230"/>
            <a:ext cx="8169909" cy="3072130"/>
          </a:xfrm>
          <a:prstGeom prst="rect">
            <a:avLst/>
          </a:prstGeom>
        </p:spPr>
        <p:txBody>
          <a:bodyPr wrap="square" lIns="0" tIns="12700" rIns="0" bIns="0" rtlCol="0" vert="horz">
            <a:spAutoFit/>
          </a:bodyPr>
          <a:lstStyle/>
          <a:p>
            <a:pPr marL="471170" indent="-459105">
              <a:lnSpc>
                <a:spcPct val="100000"/>
              </a:lnSpc>
              <a:spcBef>
                <a:spcPts val="100"/>
              </a:spcBef>
              <a:buFont typeface=""/>
              <a:buChar char="•"/>
              <a:tabLst>
                <a:tab pos="471805" algn="l"/>
              </a:tabLst>
            </a:pPr>
            <a:r>
              <a:rPr dirty="0" sz="3600" spc="-35" b="1">
                <a:latin typeface="华文行楷"/>
                <a:cs typeface="华文行楷"/>
              </a:rPr>
              <a:t>算</a:t>
            </a:r>
            <a:r>
              <a:rPr dirty="0" sz="3600" spc="-50" b="1">
                <a:latin typeface="华文行楷"/>
                <a:cs typeface="华文行楷"/>
              </a:rPr>
              <a:t>法</a:t>
            </a:r>
            <a:endParaRPr sz="3600">
              <a:latin typeface="华文行楷"/>
              <a:cs typeface="华文行楷"/>
            </a:endParaRPr>
          </a:p>
          <a:p>
            <a:pPr>
              <a:lnSpc>
                <a:spcPct val="100000"/>
              </a:lnSpc>
              <a:spcBef>
                <a:spcPts val="65"/>
              </a:spcBef>
              <a:buFont typeface=""/>
              <a:buChar char="•"/>
            </a:pPr>
            <a:endParaRPr sz="2600">
              <a:latin typeface="华文行楷"/>
              <a:cs typeface="华文行楷"/>
            </a:endParaRPr>
          </a:p>
          <a:p>
            <a:pPr lvl="1" marL="977265" indent="-508000">
              <a:lnSpc>
                <a:spcPct val="100000"/>
              </a:lnSpc>
              <a:spcBef>
                <a:spcPts val="5"/>
              </a:spcBef>
              <a:buFont typeface="Times New Roman"/>
              <a:buAutoNum type="arabicPeriod"/>
              <a:tabLst>
                <a:tab pos="977265" algn="l"/>
                <a:tab pos="977900" algn="l"/>
              </a:tabLst>
            </a:pPr>
            <a:r>
              <a:rPr dirty="0" sz="3200" spc="-20" b="1">
                <a:solidFill>
                  <a:srgbClr val="0000CC"/>
                </a:solidFill>
                <a:latin typeface="华文行楷"/>
                <a:cs typeface="华文行楷"/>
              </a:rPr>
              <a:t>构造一个由根构成的单元素栈</a:t>
            </a:r>
            <a:r>
              <a:rPr dirty="0" sz="3200" spc="-25" b="1" i="1">
                <a:solidFill>
                  <a:srgbClr val="0000CC"/>
                </a:solidFill>
                <a:latin typeface="Times New Roman"/>
                <a:cs typeface="Times New Roman"/>
              </a:rPr>
              <a:t>S</a:t>
            </a:r>
            <a:r>
              <a:rPr dirty="0" sz="3200" spc="-25" b="1">
                <a:solidFill>
                  <a:srgbClr val="0000CC"/>
                </a:solidFill>
                <a:latin typeface="Times New Roman"/>
                <a:cs typeface="Times New Roman"/>
              </a:rPr>
              <a:t>;</a:t>
            </a:r>
            <a:endParaRPr sz="3200">
              <a:latin typeface="Times New Roman"/>
              <a:cs typeface="Times New Roman"/>
            </a:endParaRPr>
          </a:p>
          <a:p>
            <a:pPr lvl="1" marL="978535" indent="-509270">
              <a:lnSpc>
                <a:spcPct val="100000"/>
              </a:lnSpc>
              <a:buAutoNum type="arabicPeriod"/>
              <a:tabLst>
                <a:tab pos="978535" algn="l"/>
                <a:tab pos="979169" algn="l"/>
                <a:tab pos="1475740" algn="l"/>
                <a:tab pos="4815205" algn="l"/>
                <a:tab pos="5922010" algn="l"/>
              </a:tabLst>
            </a:pPr>
            <a:r>
              <a:rPr dirty="0" sz="3200" spc="-25" b="1">
                <a:solidFill>
                  <a:srgbClr val="0000CC"/>
                </a:solidFill>
                <a:latin typeface="Times New Roman"/>
                <a:cs typeface="Times New Roman"/>
              </a:rPr>
              <a:t>If</a:t>
            </a:r>
            <a:r>
              <a:rPr dirty="0" sz="3200" b="1">
                <a:solidFill>
                  <a:srgbClr val="0000CC"/>
                </a:solidFill>
                <a:latin typeface="Times New Roman"/>
                <a:cs typeface="Times New Roman"/>
              </a:rPr>
              <a:t>	</a:t>
            </a:r>
            <a:r>
              <a:rPr dirty="0" sz="3200" spc="-50" b="1" i="1">
                <a:solidFill>
                  <a:srgbClr val="0000CC"/>
                </a:solidFill>
                <a:latin typeface="Times New Roman"/>
                <a:cs typeface="Times New Roman"/>
              </a:rPr>
              <a:t>Top</a:t>
            </a:r>
            <a:r>
              <a:rPr dirty="0" sz="3200" spc="-50" b="1">
                <a:solidFill>
                  <a:srgbClr val="0000CC"/>
                </a:solidFill>
                <a:latin typeface="Times New Roman"/>
                <a:cs typeface="Times New Roman"/>
              </a:rPr>
              <a:t>(</a:t>
            </a:r>
            <a:r>
              <a:rPr dirty="0" sz="3200" spc="-50" b="1" i="1">
                <a:solidFill>
                  <a:srgbClr val="0000CC"/>
                </a:solidFill>
                <a:latin typeface="Times New Roman"/>
                <a:cs typeface="Times New Roman"/>
              </a:rPr>
              <a:t>S</a:t>
            </a:r>
            <a:r>
              <a:rPr dirty="0" sz="3200" spc="-50" b="1">
                <a:solidFill>
                  <a:srgbClr val="0000CC"/>
                </a:solidFill>
                <a:latin typeface="Times New Roman"/>
                <a:cs typeface="Times New Roman"/>
              </a:rPr>
              <a:t>)</a:t>
            </a:r>
            <a:r>
              <a:rPr dirty="0" sz="3200" b="1">
                <a:solidFill>
                  <a:srgbClr val="0000CC"/>
                </a:solidFill>
                <a:latin typeface="华文行楷"/>
                <a:cs typeface="华文行楷"/>
              </a:rPr>
              <a:t>是目标节</a:t>
            </a:r>
            <a:r>
              <a:rPr dirty="0" sz="3200" spc="-50" b="1">
                <a:solidFill>
                  <a:srgbClr val="0000CC"/>
                </a:solidFill>
                <a:latin typeface="华文行楷"/>
                <a:cs typeface="华文行楷"/>
              </a:rPr>
              <a:t>点</a:t>
            </a:r>
            <a:r>
              <a:rPr dirty="0" sz="3200" b="1">
                <a:solidFill>
                  <a:srgbClr val="0000CC"/>
                </a:solidFill>
                <a:latin typeface="华文行楷"/>
                <a:cs typeface="华文行楷"/>
              </a:rPr>
              <a:t>	</a:t>
            </a:r>
            <a:r>
              <a:rPr dirty="0" sz="3200" spc="-20" b="1">
                <a:solidFill>
                  <a:srgbClr val="0000CC"/>
                </a:solidFill>
                <a:latin typeface="Times New Roman"/>
                <a:cs typeface="Times New Roman"/>
              </a:rPr>
              <a:t>Then</a:t>
            </a:r>
            <a:r>
              <a:rPr dirty="0" sz="3200" b="1">
                <a:solidFill>
                  <a:srgbClr val="0000CC"/>
                </a:solidFill>
                <a:latin typeface="Times New Roman"/>
                <a:cs typeface="Times New Roman"/>
              </a:rPr>
              <a:t>	</a:t>
            </a:r>
            <a:r>
              <a:rPr dirty="0" sz="3200" b="1">
                <a:solidFill>
                  <a:srgbClr val="0000CC"/>
                </a:solidFill>
                <a:latin typeface="华文行楷"/>
                <a:cs typeface="华文行楷"/>
              </a:rPr>
              <a:t>停止</a:t>
            </a:r>
            <a:r>
              <a:rPr dirty="0" sz="3200" spc="-50" b="1">
                <a:solidFill>
                  <a:srgbClr val="0000CC"/>
                </a:solidFill>
                <a:latin typeface="Times New Roman"/>
                <a:cs typeface="Times New Roman"/>
              </a:rPr>
              <a:t>;</a:t>
            </a:r>
            <a:endParaRPr sz="3200">
              <a:latin typeface="Times New Roman"/>
              <a:cs typeface="Times New Roman"/>
            </a:endParaRPr>
          </a:p>
          <a:p>
            <a:pPr lvl="1" marL="979169" indent="-509905">
              <a:lnSpc>
                <a:spcPct val="100000"/>
              </a:lnSpc>
              <a:buFont typeface="Times New Roman"/>
              <a:buAutoNum type="arabicPeriod"/>
              <a:tabLst>
                <a:tab pos="979169" algn="l"/>
                <a:tab pos="979805" algn="l"/>
                <a:tab pos="2432685" algn="l"/>
              </a:tabLst>
            </a:pPr>
            <a:r>
              <a:rPr dirty="0" sz="3200" spc="-10" b="1" i="1">
                <a:solidFill>
                  <a:srgbClr val="0000CC"/>
                </a:solidFill>
                <a:latin typeface="Times New Roman"/>
                <a:cs typeface="Times New Roman"/>
              </a:rPr>
              <a:t>Pop</a:t>
            </a:r>
            <a:r>
              <a:rPr dirty="0" sz="3200" spc="-10" b="1">
                <a:solidFill>
                  <a:srgbClr val="0000CC"/>
                </a:solidFill>
                <a:latin typeface="Times New Roman"/>
                <a:cs typeface="Times New Roman"/>
              </a:rPr>
              <a:t>(</a:t>
            </a:r>
            <a:r>
              <a:rPr dirty="0" sz="3200" spc="-10" b="1" i="1">
                <a:solidFill>
                  <a:srgbClr val="0000CC"/>
                </a:solidFill>
                <a:latin typeface="Times New Roman"/>
                <a:cs typeface="Times New Roman"/>
              </a:rPr>
              <a:t>S</a:t>
            </a:r>
            <a:r>
              <a:rPr dirty="0" sz="3200" spc="-10" b="1">
                <a:solidFill>
                  <a:srgbClr val="0000CC"/>
                </a:solidFill>
                <a:latin typeface="Times New Roman"/>
                <a:cs typeface="Times New Roman"/>
              </a:rPr>
              <a:t>),</a:t>
            </a:r>
            <a:r>
              <a:rPr dirty="0" sz="3200" b="1">
                <a:solidFill>
                  <a:srgbClr val="0000CC"/>
                </a:solidFill>
                <a:latin typeface="Times New Roman"/>
                <a:cs typeface="Times New Roman"/>
              </a:rPr>
              <a:t>	</a:t>
            </a:r>
            <a:r>
              <a:rPr dirty="0" sz="3200" b="1">
                <a:solidFill>
                  <a:srgbClr val="0000CC"/>
                </a:solidFill>
                <a:latin typeface="华文行楷"/>
                <a:cs typeface="华文行楷"/>
              </a:rPr>
              <a:t>把</a:t>
            </a:r>
            <a:r>
              <a:rPr dirty="0" sz="3200" spc="-60" b="1" i="1">
                <a:solidFill>
                  <a:srgbClr val="0000CC"/>
                </a:solidFill>
                <a:latin typeface="Times New Roman"/>
                <a:cs typeface="Times New Roman"/>
              </a:rPr>
              <a:t>Top</a:t>
            </a:r>
            <a:r>
              <a:rPr dirty="0" sz="3200" spc="-60" b="1">
                <a:solidFill>
                  <a:srgbClr val="0000CC"/>
                </a:solidFill>
                <a:latin typeface="Times New Roman"/>
                <a:cs typeface="Times New Roman"/>
              </a:rPr>
              <a:t>(</a:t>
            </a:r>
            <a:r>
              <a:rPr dirty="0" sz="3200" spc="-60" b="1" i="1">
                <a:solidFill>
                  <a:srgbClr val="0000CC"/>
                </a:solidFill>
                <a:latin typeface="Times New Roman"/>
                <a:cs typeface="Times New Roman"/>
              </a:rPr>
              <a:t>S</a:t>
            </a:r>
            <a:r>
              <a:rPr dirty="0" sz="3200" spc="-60" b="1">
                <a:solidFill>
                  <a:srgbClr val="0000CC"/>
                </a:solidFill>
                <a:latin typeface="Times New Roman"/>
                <a:cs typeface="Times New Roman"/>
              </a:rPr>
              <a:t>)</a:t>
            </a:r>
            <a:r>
              <a:rPr dirty="0" sz="3200" spc="-20" b="1">
                <a:solidFill>
                  <a:srgbClr val="0000CC"/>
                </a:solidFill>
                <a:latin typeface="华文行楷"/>
                <a:cs typeface="华文行楷"/>
              </a:rPr>
              <a:t>的所有子节点压入栈顶</a:t>
            </a:r>
            <a:r>
              <a:rPr dirty="0" sz="3200" spc="-50" b="1">
                <a:solidFill>
                  <a:srgbClr val="0000CC"/>
                </a:solidFill>
                <a:latin typeface="Times New Roman"/>
                <a:cs typeface="Times New Roman"/>
              </a:rPr>
              <a:t>;</a:t>
            </a:r>
            <a:endParaRPr sz="3200">
              <a:latin typeface="Times New Roman"/>
              <a:cs typeface="Times New Roman"/>
            </a:endParaRPr>
          </a:p>
          <a:p>
            <a:pPr lvl="1" marL="978535" indent="-509270">
              <a:lnSpc>
                <a:spcPct val="100000"/>
              </a:lnSpc>
              <a:buAutoNum type="arabicPeriod"/>
              <a:tabLst>
                <a:tab pos="978535" algn="l"/>
                <a:tab pos="979169" algn="l"/>
                <a:tab pos="1475740" algn="l"/>
                <a:tab pos="2404110" algn="l"/>
                <a:tab pos="3510279" algn="l"/>
                <a:tab pos="4730115" algn="l"/>
                <a:tab pos="5658485" algn="l"/>
              </a:tabLst>
            </a:pPr>
            <a:r>
              <a:rPr dirty="0" sz="3200" spc="-25" b="1">
                <a:solidFill>
                  <a:srgbClr val="0000CC"/>
                </a:solidFill>
                <a:latin typeface="Times New Roman"/>
                <a:cs typeface="Times New Roman"/>
              </a:rPr>
              <a:t>If</a:t>
            </a:r>
            <a:r>
              <a:rPr dirty="0" sz="3200" b="1">
                <a:solidFill>
                  <a:srgbClr val="0000CC"/>
                </a:solidFill>
                <a:latin typeface="Times New Roman"/>
                <a:cs typeface="Times New Roman"/>
              </a:rPr>
              <a:t>	</a:t>
            </a:r>
            <a:r>
              <a:rPr dirty="0" sz="3200" spc="-10" b="1">
                <a:solidFill>
                  <a:srgbClr val="0000CC"/>
                </a:solidFill>
                <a:latin typeface="Times New Roman"/>
                <a:cs typeface="Times New Roman"/>
              </a:rPr>
              <a:t>S</a:t>
            </a:r>
            <a:r>
              <a:rPr dirty="0" sz="3200" spc="-50" b="1">
                <a:solidFill>
                  <a:srgbClr val="0000CC"/>
                </a:solidFill>
                <a:latin typeface="华文行楷"/>
                <a:cs typeface="华文行楷"/>
              </a:rPr>
              <a:t>空</a:t>
            </a:r>
            <a:r>
              <a:rPr dirty="0" sz="3200" b="1">
                <a:solidFill>
                  <a:srgbClr val="0000CC"/>
                </a:solidFill>
                <a:latin typeface="华文行楷"/>
                <a:cs typeface="华文行楷"/>
              </a:rPr>
              <a:t>	</a:t>
            </a:r>
            <a:r>
              <a:rPr dirty="0" sz="3200" spc="-20" b="1">
                <a:solidFill>
                  <a:srgbClr val="0000CC"/>
                </a:solidFill>
                <a:latin typeface="Times New Roman"/>
                <a:cs typeface="Times New Roman"/>
              </a:rPr>
              <a:t>Then</a:t>
            </a:r>
            <a:r>
              <a:rPr dirty="0" sz="3200" b="1">
                <a:solidFill>
                  <a:srgbClr val="0000CC"/>
                </a:solidFill>
                <a:latin typeface="Times New Roman"/>
                <a:cs typeface="Times New Roman"/>
              </a:rPr>
              <a:t>	</a:t>
            </a:r>
            <a:r>
              <a:rPr dirty="0" sz="3200" b="1">
                <a:solidFill>
                  <a:srgbClr val="0000CC"/>
                </a:solidFill>
                <a:latin typeface="华文行楷"/>
                <a:cs typeface="华文行楷"/>
              </a:rPr>
              <a:t>失</a:t>
            </a:r>
            <a:r>
              <a:rPr dirty="0" sz="3200" spc="-50" b="1">
                <a:solidFill>
                  <a:srgbClr val="0000CC"/>
                </a:solidFill>
                <a:latin typeface="华文行楷"/>
                <a:cs typeface="华文行楷"/>
              </a:rPr>
              <a:t>败</a:t>
            </a:r>
            <a:r>
              <a:rPr dirty="0" sz="3200" b="1">
                <a:solidFill>
                  <a:srgbClr val="0000CC"/>
                </a:solidFill>
                <a:latin typeface="华文行楷"/>
                <a:cs typeface="华文行楷"/>
              </a:rPr>
              <a:t>	</a:t>
            </a:r>
            <a:r>
              <a:rPr dirty="0" sz="3200" spc="-20" b="1">
                <a:solidFill>
                  <a:srgbClr val="0000CC"/>
                </a:solidFill>
                <a:latin typeface="Times New Roman"/>
                <a:cs typeface="Times New Roman"/>
              </a:rPr>
              <a:t>Else</a:t>
            </a:r>
            <a:r>
              <a:rPr dirty="0" sz="3200" b="1">
                <a:solidFill>
                  <a:srgbClr val="0000CC"/>
                </a:solidFill>
                <a:latin typeface="Times New Roman"/>
                <a:cs typeface="Times New Roman"/>
              </a:rPr>
              <a:t>	</a:t>
            </a:r>
            <a:r>
              <a:rPr dirty="0" sz="3200" b="1" i="1">
                <a:solidFill>
                  <a:srgbClr val="0000CC"/>
                </a:solidFill>
                <a:latin typeface="Times New Roman"/>
                <a:cs typeface="Times New Roman"/>
              </a:rPr>
              <a:t>goto</a:t>
            </a:r>
            <a:r>
              <a:rPr dirty="0" sz="3200" spc="-25" b="1" i="1">
                <a:solidFill>
                  <a:srgbClr val="0000CC"/>
                </a:solidFill>
                <a:latin typeface="Times New Roman"/>
                <a:cs typeface="Times New Roman"/>
              </a:rPr>
              <a:t> </a:t>
            </a:r>
            <a:r>
              <a:rPr dirty="0" sz="3200" spc="-25" b="1">
                <a:solidFill>
                  <a:srgbClr val="0000CC"/>
                </a:solidFill>
                <a:latin typeface="Times New Roman"/>
                <a:cs typeface="Times New Roman"/>
              </a:rPr>
              <a:t>2.</a:t>
            </a:r>
            <a:endParaRPr sz="32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15388" y="0"/>
            <a:ext cx="8138159" cy="5445125"/>
            <a:chOff x="215388" y="0"/>
            <a:chExt cx="8138159" cy="5445125"/>
          </a:xfrm>
        </p:grpSpPr>
        <p:pic>
          <p:nvPicPr>
            <p:cNvPr id="3" name="object 3" descr=""/>
            <p:cNvPicPr/>
            <p:nvPr/>
          </p:nvPicPr>
          <p:blipFill>
            <a:blip r:embed="rId2" cstate="print"/>
            <a:stretch>
              <a:fillRect/>
            </a:stretch>
          </p:blipFill>
          <p:spPr>
            <a:xfrm>
              <a:off x="215388" y="278891"/>
              <a:ext cx="151230" cy="150875"/>
            </a:xfrm>
            <a:prstGeom prst="rect">
              <a:avLst/>
            </a:prstGeom>
          </p:spPr>
        </p:pic>
        <p:pic>
          <p:nvPicPr>
            <p:cNvPr id="4" name="object 4" descr=""/>
            <p:cNvPicPr/>
            <p:nvPr/>
          </p:nvPicPr>
          <p:blipFill>
            <a:blip r:embed="rId3" cstate="print"/>
            <a:stretch>
              <a:fillRect/>
            </a:stretch>
          </p:blipFill>
          <p:spPr>
            <a:xfrm>
              <a:off x="254508" y="0"/>
              <a:ext cx="1056132" cy="963167"/>
            </a:xfrm>
            <a:prstGeom prst="rect">
              <a:avLst/>
            </a:prstGeom>
          </p:spPr>
        </p:pic>
        <p:pic>
          <p:nvPicPr>
            <p:cNvPr id="5" name="object 5" descr=""/>
            <p:cNvPicPr/>
            <p:nvPr/>
          </p:nvPicPr>
          <p:blipFill>
            <a:blip r:embed="rId4" cstate="print"/>
            <a:stretch>
              <a:fillRect/>
            </a:stretch>
          </p:blipFill>
          <p:spPr>
            <a:xfrm>
              <a:off x="713232" y="0"/>
              <a:ext cx="826008" cy="918972"/>
            </a:xfrm>
            <a:prstGeom prst="rect">
              <a:avLst/>
            </a:prstGeom>
          </p:spPr>
        </p:pic>
        <p:pic>
          <p:nvPicPr>
            <p:cNvPr id="6" name="object 6" descr=""/>
            <p:cNvPicPr/>
            <p:nvPr/>
          </p:nvPicPr>
          <p:blipFill>
            <a:blip r:embed="rId5" cstate="print"/>
            <a:stretch>
              <a:fillRect/>
            </a:stretch>
          </p:blipFill>
          <p:spPr>
            <a:xfrm>
              <a:off x="941832" y="0"/>
              <a:ext cx="711707" cy="918972"/>
            </a:xfrm>
            <a:prstGeom prst="rect">
              <a:avLst/>
            </a:prstGeom>
          </p:spPr>
        </p:pic>
        <p:pic>
          <p:nvPicPr>
            <p:cNvPr id="7" name="object 7" descr=""/>
            <p:cNvPicPr/>
            <p:nvPr/>
          </p:nvPicPr>
          <p:blipFill>
            <a:blip r:embed="rId6" cstate="print"/>
            <a:stretch>
              <a:fillRect/>
            </a:stretch>
          </p:blipFill>
          <p:spPr>
            <a:xfrm>
              <a:off x="1168908" y="0"/>
              <a:ext cx="4259580" cy="963167"/>
            </a:xfrm>
            <a:prstGeom prst="rect">
              <a:avLst/>
            </a:prstGeom>
          </p:spPr>
        </p:pic>
        <p:pic>
          <p:nvPicPr>
            <p:cNvPr id="8" name="object 8" descr=""/>
            <p:cNvPicPr/>
            <p:nvPr/>
          </p:nvPicPr>
          <p:blipFill>
            <a:blip r:embed="rId7" cstate="print"/>
            <a:stretch>
              <a:fillRect/>
            </a:stretch>
          </p:blipFill>
          <p:spPr>
            <a:xfrm>
              <a:off x="1313687" y="614172"/>
              <a:ext cx="1350264" cy="899160"/>
            </a:xfrm>
            <a:prstGeom prst="rect">
              <a:avLst/>
            </a:prstGeom>
          </p:spPr>
        </p:pic>
        <p:pic>
          <p:nvPicPr>
            <p:cNvPr id="9" name="object 9" descr=""/>
            <p:cNvPicPr/>
            <p:nvPr/>
          </p:nvPicPr>
          <p:blipFill>
            <a:blip r:embed="rId8" cstate="print"/>
            <a:stretch>
              <a:fillRect/>
            </a:stretch>
          </p:blipFill>
          <p:spPr>
            <a:xfrm>
              <a:off x="2130551" y="576072"/>
              <a:ext cx="669036" cy="899160"/>
            </a:xfrm>
            <a:prstGeom prst="rect">
              <a:avLst/>
            </a:prstGeom>
          </p:spPr>
        </p:pic>
        <p:pic>
          <p:nvPicPr>
            <p:cNvPr id="10" name="object 10" descr=""/>
            <p:cNvPicPr/>
            <p:nvPr/>
          </p:nvPicPr>
          <p:blipFill>
            <a:blip r:embed="rId9" cstate="print"/>
            <a:stretch>
              <a:fillRect/>
            </a:stretch>
          </p:blipFill>
          <p:spPr>
            <a:xfrm>
              <a:off x="2363723" y="576072"/>
              <a:ext cx="1150620" cy="899160"/>
            </a:xfrm>
            <a:prstGeom prst="rect">
              <a:avLst/>
            </a:prstGeom>
          </p:spPr>
        </p:pic>
        <p:pic>
          <p:nvPicPr>
            <p:cNvPr id="11" name="object 11" descr=""/>
            <p:cNvPicPr/>
            <p:nvPr/>
          </p:nvPicPr>
          <p:blipFill>
            <a:blip r:embed="rId10" cstate="print"/>
            <a:stretch>
              <a:fillRect/>
            </a:stretch>
          </p:blipFill>
          <p:spPr>
            <a:xfrm>
              <a:off x="2980944" y="576072"/>
              <a:ext cx="737616" cy="899160"/>
            </a:xfrm>
            <a:prstGeom prst="rect">
              <a:avLst/>
            </a:prstGeom>
          </p:spPr>
        </p:pic>
        <p:pic>
          <p:nvPicPr>
            <p:cNvPr id="12" name="object 12" descr=""/>
            <p:cNvPicPr/>
            <p:nvPr/>
          </p:nvPicPr>
          <p:blipFill>
            <a:blip r:embed="rId11" cstate="print"/>
            <a:stretch>
              <a:fillRect/>
            </a:stretch>
          </p:blipFill>
          <p:spPr>
            <a:xfrm>
              <a:off x="3185160" y="576072"/>
              <a:ext cx="635508" cy="899160"/>
            </a:xfrm>
            <a:prstGeom prst="rect">
              <a:avLst/>
            </a:prstGeom>
          </p:spPr>
        </p:pic>
        <p:pic>
          <p:nvPicPr>
            <p:cNvPr id="13" name="object 13" descr=""/>
            <p:cNvPicPr/>
            <p:nvPr/>
          </p:nvPicPr>
          <p:blipFill>
            <a:blip r:embed="rId12" cstate="print"/>
            <a:stretch>
              <a:fillRect/>
            </a:stretch>
          </p:blipFill>
          <p:spPr>
            <a:xfrm>
              <a:off x="3386328" y="576072"/>
              <a:ext cx="737615" cy="899160"/>
            </a:xfrm>
            <a:prstGeom prst="rect">
              <a:avLst/>
            </a:prstGeom>
          </p:spPr>
        </p:pic>
        <p:pic>
          <p:nvPicPr>
            <p:cNvPr id="14" name="object 14" descr=""/>
            <p:cNvPicPr/>
            <p:nvPr/>
          </p:nvPicPr>
          <p:blipFill>
            <a:blip r:embed="rId11" cstate="print"/>
            <a:stretch>
              <a:fillRect/>
            </a:stretch>
          </p:blipFill>
          <p:spPr>
            <a:xfrm>
              <a:off x="3590544" y="576072"/>
              <a:ext cx="635508" cy="899160"/>
            </a:xfrm>
            <a:prstGeom prst="rect">
              <a:avLst/>
            </a:prstGeom>
          </p:spPr>
        </p:pic>
        <p:pic>
          <p:nvPicPr>
            <p:cNvPr id="15" name="object 15" descr=""/>
            <p:cNvPicPr/>
            <p:nvPr/>
          </p:nvPicPr>
          <p:blipFill>
            <a:blip r:embed="rId13" cstate="print"/>
            <a:stretch>
              <a:fillRect/>
            </a:stretch>
          </p:blipFill>
          <p:spPr>
            <a:xfrm>
              <a:off x="3793235" y="576072"/>
              <a:ext cx="737615" cy="899160"/>
            </a:xfrm>
            <a:prstGeom prst="rect">
              <a:avLst/>
            </a:prstGeom>
          </p:spPr>
        </p:pic>
        <p:pic>
          <p:nvPicPr>
            <p:cNvPr id="16" name="object 16" descr=""/>
            <p:cNvPicPr/>
            <p:nvPr/>
          </p:nvPicPr>
          <p:blipFill>
            <a:blip r:embed="rId11" cstate="print"/>
            <a:stretch>
              <a:fillRect/>
            </a:stretch>
          </p:blipFill>
          <p:spPr>
            <a:xfrm>
              <a:off x="3997452" y="576072"/>
              <a:ext cx="635508" cy="899160"/>
            </a:xfrm>
            <a:prstGeom prst="rect">
              <a:avLst/>
            </a:prstGeom>
          </p:spPr>
        </p:pic>
        <p:pic>
          <p:nvPicPr>
            <p:cNvPr id="17" name="object 17" descr=""/>
            <p:cNvPicPr/>
            <p:nvPr/>
          </p:nvPicPr>
          <p:blipFill>
            <a:blip r:embed="rId14" cstate="print"/>
            <a:stretch>
              <a:fillRect/>
            </a:stretch>
          </p:blipFill>
          <p:spPr>
            <a:xfrm>
              <a:off x="4200144" y="576072"/>
              <a:ext cx="737615" cy="899160"/>
            </a:xfrm>
            <a:prstGeom prst="rect">
              <a:avLst/>
            </a:prstGeom>
          </p:spPr>
        </p:pic>
        <p:pic>
          <p:nvPicPr>
            <p:cNvPr id="18" name="object 18" descr=""/>
            <p:cNvPicPr/>
            <p:nvPr/>
          </p:nvPicPr>
          <p:blipFill>
            <a:blip r:embed="rId11" cstate="print"/>
            <a:stretch>
              <a:fillRect/>
            </a:stretch>
          </p:blipFill>
          <p:spPr>
            <a:xfrm>
              <a:off x="4404359" y="576072"/>
              <a:ext cx="635508" cy="899160"/>
            </a:xfrm>
            <a:prstGeom prst="rect">
              <a:avLst/>
            </a:prstGeom>
          </p:spPr>
        </p:pic>
        <p:pic>
          <p:nvPicPr>
            <p:cNvPr id="19" name="object 19" descr=""/>
            <p:cNvPicPr/>
            <p:nvPr/>
          </p:nvPicPr>
          <p:blipFill>
            <a:blip r:embed="rId15" cstate="print"/>
            <a:stretch>
              <a:fillRect/>
            </a:stretch>
          </p:blipFill>
          <p:spPr>
            <a:xfrm>
              <a:off x="4605527" y="576072"/>
              <a:ext cx="941831" cy="899160"/>
            </a:xfrm>
            <a:prstGeom prst="rect">
              <a:avLst/>
            </a:prstGeom>
          </p:spPr>
        </p:pic>
        <p:pic>
          <p:nvPicPr>
            <p:cNvPr id="20" name="object 20" descr=""/>
            <p:cNvPicPr/>
            <p:nvPr/>
          </p:nvPicPr>
          <p:blipFill>
            <a:blip r:embed="rId16" cstate="print"/>
            <a:stretch>
              <a:fillRect/>
            </a:stretch>
          </p:blipFill>
          <p:spPr>
            <a:xfrm>
              <a:off x="5013959" y="576072"/>
              <a:ext cx="693420" cy="899160"/>
            </a:xfrm>
            <a:prstGeom prst="rect">
              <a:avLst/>
            </a:prstGeom>
          </p:spPr>
        </p:pic>
        <p:pic>
          <p:nvPicPr>
            <p:cNvPr id="21" name="object 21" descr=""/>
            <p:cNvPicPr/>
            <p:nvPr/>
          </p:nvPicPr>
          <p:blipFill>
            <a:blip r:embed="rId17" cstate="print"/>
            <a:stretch>
              <a:fillRect/>
            </a:stretch>
          </p:blipFill>
          <p:spPr>
            <a:xfrm>
              <a:off x="1313687" y="1202436"/>
              <a:ext cx="1350264" cy="899160"/>
            </a:xfrm>
            <a:prstGeom prst="rect">
              <a:avLst/>
            </a:prstGeom>
          </p:spPr>
        </p:pic>
        <p:pic>
          <p:nvPicPr>
            <p:cNvPr id="22" name="object 22" descr=""/>
            <p:cNvPicPr/>
            <p:nvPr/>
          </p:nvPicPr>
          <p:blipFill>
            <a:blip r:embed="rId8" cstate="print"/>
            <a:stretch>
              <a:fillRect/>
            </a:stretch>
          </p:blipFill>
          <p:spPr>
            <a:xfrm>
              <a:off x="2130551" y="1164336"/>
              <a:ext cx="669036" cy="899160"/>
            </a:xfrm>
            <a:prstGeom prst="rect">
              <a:avLst/>
            </a:prstGeom>
          </p:spPr>
        </p:pic>
        <p:pic>
          <p:nvPicPr>
            <p:cNvPr id="23" name="object 23" descr=""/>
            <p:cNvPicPr/>
            <p:nvPr/>
          </p:nvPicPr>
          <p:blipFill>
            <a:blip r:embed="rId18" cstate="print"/>
            <a:stretch>
              <a:fillRect/>
            </a:stretch>
          </p:blipFill>
          <p:spPr>
            <a:xfrm>
              <a:off x="2363723" y="1202436"/>
              <a:ext cx="2162555" cy="899160"/>
            </a:xfrm>
            <a:prstGeom prst="rect">
              <a:avLst/>
            </a:prstGeom>
          </p:spPr>
        </p:pic>
        <p:pic>
          <p:nvPicPr>
            <p:cNvPr id="24" name="object 24" descr=""/>
            <p:cNvPicPr/>
            <p:nvPr/>
          </p:nvPicPr>
          <p:blipFill>
            <a:blip r:embed="rId19" cstate="print"/>
            <a:stretch>
              <a:fillRect/>
            </a:stretch>
          </p:blipFill>
          <p:spPr>
            <a:xfrm>
              <a:off x="3992879" y="1164336"/>
              <a:ext cx="894588" cy="899160"/>
            </a:xfrm>
            <a:prstGeom prst="rect">
              <a:avLst/>
            </a:prstGeom>
          </p:spPr>
        </p:pic>
        <p:pic>
          <p:nvPicPr>
            <p:cNvPr id="25" name="object 25" descr=""/>
            <p:cNvPicPr/>
            <p:nvPr/>
          </p:nvPicPr>
          <p:blipFill>
            <a:blip r:embed="rId20" cstate="print"/>
            <a:stretch>
              <a:fillRect/>
            </a:stretch>
          </p:blipFill>
          <p:spPr>
            <a:xfrm>
              <a:off x="4354067" y="1156716"/>
              <a:ext cx="822960" cy="899160"/>
            </a:xfrm>
            <a:prstGeom prst="rect">
              <a:avLst/>
            </a:prstGeom>
          </p:spPr>
        </p:pic>
        <p:pic>
          <p:nvPicPr>
            <p:cNvPr id="26" name="object 26" descr=""/>
            <p:cNvPicPr/>
            <p:nvPr/>
          </p:nvPicPr>
          <p:blipFill>
            <a:blip r:embed="rId21" cstate="print"/>
            <a:stretch>
              <a:fillRect/>
            </a:stretch>
          </p:blipFill>
          <p:spPr>
            <a:xfrm>
              <a:off x="4643627" y="1164336"/>
              <a:ext cx="758951" cy="899160"/>
            </a:xfrm>
            <a:prstGeom prst="rect">
              <a:avLst/>
            </a:prstGeom>
          </p:spPr>
        </p:pic>
        <p:pic>
          <p:nvPicPr>
            <p:cNvPr id="27" name="object 27" descr=""/>
            <p:cNvPicPr/>
            <p:nvPr/>
          </p:nvPicPr>
          <p:blipFill>
            <a:blip r:embed="rId11" cstate="print"/>
            <a:stretch>
              <a:fillRect/>
            </a:stretch>
          </p:blipFill>
          <p:spPr>
            <a:xfrm>
              <a:off x="4869179" y="1164336"/>
              <a:ext cx="635508" cy="899160"/>
            </a:xfrm>
            <a:prstGeom prst="rect">
              <a:avLst/>
            </a:prstGeom>
          </p:spPr>
        </p:pic>
        <p:pic>
          <p:nvPicPr>
            <p:cNvPr id="28" name="object 28" descr=""/>
            <p:cNvPicPr/>
            <p:nvPr/>
          </p:nvPicPr>
          <p:blipFill>
            <a:blip r:embed="rId22" cstate="print"/>
            <a:stretch>
              <a:fillRect/>
            </a:stretch>
          </p:blipFill>
          <p:spPr>
            <a:xfrm>
              <a:off x="5170932" y="1202436"/>
              <a:ext cx="1350264" cy="899160"/>
            </a:xfrm>
            <a:prstGeom prst="rect">
              <a:avLst/>
            </a:prstGeom>
          </p:spPr>
        </p:pic>
        <p:pic>
          <p:nvPicPr>
            <p:cNvPr id="29" name="object 29" descr=""/>
            <p:cNvPicPr/>
            <p:nvPr/>
          </p:nvPicPr>
          <p:blipFill>
            <a:blip r:embed="rId23" cstate="print"/>
            <a:stretch>
              <a:fillRect/>
            </a:stretch>
          </p:blipFill>
          <p:spPr>
            <a:xfrm>
              <a:off x="5987796" y="1164336"/>
              <a:ext cx="1299972" cy="899160"/>
            </a:xfrm>
            <a:prstGeom prst="rect">
              <a:avLst/>
            </a:prstGeom>
          </p:spPr>
        </p:pic>
        <p:pic>
          <p:nvPicPr>
            <p:cNvPr id="30" name="object 30" descr=""/>
            <p:cNvPicPr/>
            <p:nvPr/>
          </p:nvPicPr>
          <p:blipFill>
            <a:blip r:embed="rId24" cstate="print"/>
            <a:stretch>
              <a:fillRect/>
            </a:stretch>
          </p:blipFill>
          <p:spPr>
            <a:xfrm>
              <a:off x="6754368" y="1164336"/>
              <a:ext cx="667512" cy="899160"/>
            </a:xfrm>
            <a:prstGeom prst="rect">
              <a:avLst/>
            </a:prstGeom>
          </p:spPr>
        </p:pic>
        <p:pic>
          <p:nvPicPr>
            <p:cNvPr id="31" name="object 31" descr=""/>
            <p:cNvPicPr/>
            <p:nvPr/>
          </p:nvPicPr>
          <p:blipFill>
            <a:blip r:embed="rId19" cstate="print"/>
            <a:stretch>
              <a:fillRect/>
            </a:stretch>
          </p:blipFill>
          <p:spPr>
            <a:xfrm>
              <a:off x="6888480" y="1164336"/>
              <a:ext cx="894587" cy="899160"/>
            </a:xfrm>
            <a:prstGeom prst="rect">
              <a:avLst/>
            </a:prstGeom>
          </p:spPr>
        </p:pic>
        <p:pic>
          <p:nvPicPr>
            <p:cNvPr id="32" name="object 32" descr=""/>
            <p:cNvPicPr/>
            <p:nvPr/>
          </p:nvPicPr>
          <p:blipFill>
            <a:blip r:embed="rId25" cstate="print"/>
            <a:stretch>
              <a:fillRect/>
            </a:stretch>
          </p:blipFill>
          <p:spPr>
            <a:xfrm>
              <a:off x="7249668" y="1164336"/>
              <a:ext cx="899159" cy="899160"/>
            </a:xfrm>
            <a:prstGeom prst="rect">
              <a:avLst/>
            </a:prstGeom>
          </p:spPr>
        </p:pic>
        <p:pic>
          <p:nvPicPr>
            <p:cNvPr id="33" name="object 33" descr=""/>
            <p:cNvPicPr/>
            <p:nvPr/>
          </p:nvPicPr>
          <p:blipFill>
            <a:blip r:embed="rId26" cstate="print"/>
            <a:stretch>
              <a:fillRect/>
            </a:stretch>
          </p:blipFill>
          <p:spPr>
            <a:xfrm>
              <a:off x="7615428" y="1164336"/>
              <a:ext cx="737616" cy="899160"/>
            </a:xfrm>
            <a:prstGeom prst="rect">
              <a:avLst/>
            </a:prstGeom>
          </p:spPr>
        </p:pic>
        <p:sp>
          <p:nvSpPr>
            <p:cNvPr id="34" name="object 34" descr=""/>
            <p:cNvSpPr/>
            <p:nvPr/>
          </p:nvSpPr>
          <p:spPr>
            <a:xfrm>
              <a:off x="4495800" y="2394457"/>
              <a:ext cx="603250" cy="890269"/>
            </a:xfrm>
            <a:custGeom>
              <a:avLst/>
              <a:gdLst/>
              <a:ahLst/>
              <a:cxnLst/>
              <a:rect l="l" t="t" r="r" b="b"/>
              <a:pathLst>
                <a:path w="603250" h="890270">
                  <a:moveTo>
                    <a:pt x="15875" y="763269"/>
                  </a:moveTo>
                  <a:lnTo>
                    <a:pt x="0" y="890015"/>
                  </a:lnTo>
                  <a:lnTo>
                    <a:pt x="110998" y="826769"/>
                  </a:lnTo>
                  <a:lnTo>
                    <a:pt x="103007" y="821436"/>
                  </a:lnTo>
                  <a:lnTo>
                    <a:pt x="68707" y="821436"/>
                  </a:lnTo>
                  <a:lnTo>
                    <a:pt x="37084" y="800226"/>
                  </a:lnTo>
                  <a:lnTo>
                    <a:pt x="47607" y="784453"/>
                  </a:lnTo>
                  <a:lnTo>
                    <a:pt x="15875" y="763269"/>
                  </a:lnTo>
                  <a:close/>
                </a:path>
                <a:path w="603250" h="890270">
                  <a:moveTo>
                    <a:pt x="47607" y="784453"/>
                  </a:moveTo>
                  <a:lnTo>
                    <a:pt x="37084" y="800226"/>
                  </a:lnTo>
                  <a:lnTo>
                    <a:pt x="68707" y="821436"/>
                  </a:lnTo>
                  <a:lnTo>
                    <a:pt x="79278" y="805595"/>
                  </a:lnTo>
                  <a:lnTo>
                    <a:pt x="47607" y="784453"/>
                  </a:lnTo>
                  <a:close/>
                </a:path>
                <a:path w="603250" h="890270">
                  <a:moveTo>
                    <a:pt x="79278" y="805595"/>
                  </a:moveTo>
                  <a:lnTo>
                    <a:pt x="68707" y="821436"/>
                  </a:lnTo>
                  <a:lnTo>
                    <a:pt x="103007" y="821436"/>
                  </a:lnTo>
                  <a:lnTo>
                    <a:pt x="79278" y="805595"/>
                  </a:lnTo>
                  <a:close/>
                </a:path>
                <a:path w="603250" h="890270">
                  <a:moveTo>
                    <a:pt x="570991" y="0"/>
                  </a:moveTo>
                  <a:lnTo>
                    <a:pt x="47607" y="784453"/>
                  </a:lnTo>
                  <a:lnTo>
                    <a:pt x="79278" y="805595"/>
                  </a:lnTo>
                  <a:lnTo>
                    <a:pt x="602741" y="21208"/>
                  </a:lnTo>
                  <a:lnTo>
                    <a:pt x="570991" y="0"/>
                  </a:lnTo>
                  <a:close/>
                </a:path>
              </a:pathLst>
            </a:custGeom>
            <a:solidFill>
              <a:srgbClr val="000000"/>
            </a:solidFill>
          </p:spPr>
          <p:txBody>
            <a:bodyPr wrap="square" lIns="0" tIns="0" rIns="0" bIns="0" rtlCol="0"/>
            <a:lstStyle/>
            <a:p/>
          </p:txBody>
        </p:sp>
        <p:sp>
          <p:nvSpPr>
            <p:cNvPr id="35" name="object 35" descr=""/>
            <p:cNvSpPr/>
            <p:nvPr/>
          </p:nvSpPr>
          <p:spPr>
            <a:xfrm>
              <a:off x="4927600" y="206057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36" name="object 36" descr=""/>
            <p:cNvSpPr/>
            <p:nvPr/>
          </p:nvSpPr>
          <p:spPr>
            <a:xfrm>
              <a:off x="4927600" y="206057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37" name="object 37" descr=""/>
            <p:cNvPicPr/>
            <p:nvPr/>
          </p:nvPicPr>
          <p:blipFill>
            <a:blip r:embed="rId27" cstate="print"/>
            <a:stretch>
              <a:fillRect/>
            </a:stretch>
          </p:blipFill>
          <p:spPr>
            <a:xfrm>
              <a:off x="4834127" y="1947672"/>
              <a:ext cx="647700" cy="789431"/>
            </a:xfrm>
            <a:prstGeom prst="rect">
              <a:avLst/>
            </a:prstGeom>
          </p:spPr>
        </p:pic>
        <p:sp>
          <p:nvSpPr>
            <p:cNvPr id="38" name="object 38" descr=""/>
            <p:cNvSpPr/>
            <p:nvPr/>
          </p:nvSpPr>
          <p:spPr>
            <a:xfrm>
              <a:off x="3198876" y="3473576"/>
              <a:ext cx="2376805" cy="963930"/>
            </a:xfrm>
            <a:custGeom>
              <a:avLst/>
              <a:gdLst/>
              <a:ahLst/>
              <a:cxnLst/>
              <a:rect l="l" t="t" r="r" b="b"/>
              <a:pathLst>
                <a:path w="2376804" h="963929">
                  <a:moveTo>
                    <a:pt x="1107948" y="28829"/>
                  </a:moveTo>
                  <a:lnTo>
                    <a:pt x="1082929" y="0"/>
                  </a:lnTo>
                  <a:lnTo>
                    <a:pt x="73837" y="874242"/>
                  </a:lnTo>
                  <a:lnTo>
                    <a:pt x="48895" y="845439"/>
                  </a:lnTo>
                  <a:lnTo>
                    <a:pt x="0" y="963422"/>
                  </a:lnTo>
                  <a:lnTo>
                    <a:pt x="123698" y="931799"/>
                  </a:lnTo>
                  <a:lnTo>
                    <a:pt x="109613" y="915543"/>
                  </a:lnTo>
                  <a:lnTo>
                    <a:pt x="98818" y="903097"/>
                  </a:lnTo>
                  <a:lnTo>
                    <a:pt x="1107948" y="28829"/>
                  </a:lnTo>
                  <a:close/>
                </a:path>
                <a:path w="2376804" h="963929">
                  <a:moveTo>
                    <a:pt x="1281049" y="777748"/>
                  </a:moveTo>
                  <a:lnTo>
                    <a:pt x="1242949" y="777748"/>
                  </a:lnTo>
                  <a:lnTo>
                    <a:pt x="1242949" y="152273"/>
                  </a:lnTo>
                  <a:lnTo>
                    <a:pt x="1204849" y="152273"/>
                  </a:lnTo>
                  <a:lnTo>
                    <a:pt x="1204849" y="777748"/>
                  </a:lnTo>
                  <a:lnTo>
                    <a:pt x="1166749" y="777748"/>
                  </a:lnTo>
                  <a:lnTo>
                    <a:pt x="1223899" y="892048"/>
                  </a:lnTo>
                  <a:lnTo>
                    <a:pt x="1271524" y="796798"/>
                  </a:lnTo>
                  <a:lnTo>
                    <a:pt x="1281049" y="777748"/>
                  </a:lnTo>
                  <a:close/>
                </a:path>
                <a:path w="2376804" h="963929">
                  <a:moveTo>
                    <a:pt x="2376424" y="892048"/>
                  </a:moveTo>
                  <a:lnTo>
                    <a:pt x="2357247" y="841375"/>
                  </a:lnTo>
                  <a:lnTo>
                    <a:pt x="2331212" y="772541"/>
                  </a:lnTo>
                  <a:lnTo>
                    <a:pt x="2305393" y="800506"/>
                  </a:lnTo>
                  <a:lnTo>
                    <a:pt x="1438783" y="0"/>
                  </a:lnTo>
                  <a:lnTo>
                    <a:pt x="1412875" y="27940"/>
                  </a:lnTo>
                  <a:lnTo>
                    <a:pt x="2279561" y="828509"/>
                  </a:lnTo>
                  <a:lnTo>
                    <a:pt x="2253742" y="856488"/>
                  </a:lnTo>
                  <a:lnTo>
                    <a:pt x="2376424" y="892048"/>
                  </a:lnTo>
                  <a:close/>
                </a:path>
              </a:pathLst>
            </a:custGeom>
            <a:solidFill>
              <a:srgbClr val="000000"/>
            </a:solidFill>
          </p:spPr>
          <p:txBody>
            <a:bodyPr wrap="square" lIns="0" tIns="0" rIns="0" bIns="0" rtlCol="0"/>
            <a:lstStyle/>
            <a:p/>
          </p:txBody>
        </p:sp>
        <p:sp>
          <p:nvSpPr>
            <p:cNvPr id="39" name="object 39" descr=""/>
            <p:cNvSpPr/>
            <p:nvPr/>
          </p:nvSpPr>
          <p:spPr>
            <a:xfrm>
              <a:off x="4206875" y="32131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40" name="object 40" descr=""/>
            <p:cNvSpPr/>
            <p:nvPr/>
          </p:nvSpPr>
          <p:spPr>
            <a:xfrm>
              <a:off x="4206875" y="32131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41" name="object 41" descr=""/>
            <p:cNvPicPr/>
            <p:nvPr/>
          </p:nvPicPr>
          <p:blipFill>
            <a:blip r:embed="rId28" cstate="print"/>
            <a:stretch>
              <a:fillRect/>
            </a:stretch>
          </p:blipFill>
          <p:spPr>
            <a:xfrm>
              <a:off x="4113276" y="3099816"/>
              <a:ext cx="647700" cy="789431"/>
            </a:xfrm>
            <a:prstGeom prst="rect">
              <a:avLst/>
            </a:prstGeom>
          </p:spPr>
        </p:pic>
        <p:sp>
          <p:nvSpPr>
            <p:cNvPr id="42" name="object 42" descr=""/>
            <p:cNvSpPr/>
            <p:nvPr/>
          </p:nvSpPr>
          <p:spPr>
            <a:xfrm>
              <a:off x="3919601" y="4698872"/>
              <a:ext cx="1008380" cy="746760"/>
            </a:xfrm>
            <a:custGeom>
              <a:avLst/>
              <a:gdLst/>
              <a:ahLst/>
              <a:cxnLst/>
              <a:rect l="l" t="t" r="r" b="b"/>
              <a:pathLst>
                <a:path w="1008379" h="746760">
                  <a:moveTo>
                    <a:pt x="385826" y="17018"/>
                  </a:moveTo>
                  <a:lnTo>
                    <a:pt x="351790" y="0"/>
                  </a:lnTo>
                  <a:lnTo>
                    <a:pt x="34036" y="635508"/>
                  </a:lnTo>
                  <a:lnTo>
                    <a:pt x="0" y="618490"/>
                  </a:lnTo>
                  <a:lnTo>
                    <a:pt x="0" y="746252"/>
                  </a:lnTo>
                  <a:lnTo>
                    <a:pt x="102108" y="669544"/>
                  </a:lnTo>
                  <a:lnTo>
                    <a:pt x="68072" y="652526"/>
                  </a:lnTo>
                  <a:lnTo>
                    <a:pt x="385826" y="17018"/>
                  </a:lnTo>
                  <a:close/>
                </a:path>
                <a:path w="1008379" h="746760">
                  <a:moveTo>
                    <a:pt x="1007999" y="669544"/>
                  </a:moveTo>
                  <a:lnTo>
                    <a:pt x="948309" y="669544"/>
                  </a:lnTo>
                  <a:lnTo>
                    <a:pt x="905764" y="669544"/>
                  </a:lnTo>
                  <a:lnTo>
                    <a:pt x="1007999" y="746252"/>
                  </a:lnTo>
                  <a:lnTo>
                    <a:pt x="1007999" y="669544"/>
                  </a:lnTo>
                  <a:close/>
                </a:path>
                <a:path w="1008379" h="746760">
                  <a:moveTo>
                    <a:pt x="1007999" y="618490"/>
                  </a:moveTo>
                  <a:lnTo>
                    <a:pt x="973950" y="635495"/>
                  </a:lnTo>
                  <a:lnTo>
                    <a:pt x="656209" y="0"/>
                  </a:lnTo>
                  <a:lnTo>
                    <a:pt x="622046" y="17018"/>
                  </a:lnTo>
                  <a:lnTo>
                    <a:pt x="939800" y="652551"/>
                  </a:lnTo>
                  <a:lnTo>
                    <a:pt x="982408" y="652551"/>
                  </a:lnTo>
                  <a:lnTo>
                    <a:pt x="1007999" y="652551"/>
                  </a:lnTo>
                  <a:lnTo>
                    <a:pt x="1007999" y="618490"/>
                  </a:lnTo>
                  <a:close/>
                </a:path>
              </a:pathLst>
            </a:custGeom>
            <a:solidFill>
              <a:srgbClr val="000000"/>
            </a:solidFill>
          </p:spPr>
          <p:txBody>
            <a:bodyPr wrap="square" lIns="0" tIns="0" rIns="0" bIns="0" rtlCol="0"/>
            <a:lstStyle/>
            <a:p/>
          </p:txBody>
        </p:sp>
        <p:sp>
          <p:nvSpPr>
            <p:cNvPr id="43" name="object 43" descr=""/>
            <p:cNvSpPr/>
            <p:nvPr/>
          </p:nvSpPr>
          <p:spPr>
            <a:xfrm>
              <a:off x="4206875" y="43656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44" name="object 44" descr=""/>
            <p:cNvSpPr/>
            <p:nvPr/>
          </p:nvSpPr>
          <p:spPr>
            <a:xfrm>
              <a:off x="4206875" y="43656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45" name="object 45" descr=""/>
            <p:cNvPicPr/>
            <p:nvPr/>
          </p:nvPicPr>
          <p:blipFill>
            <a:blip r:embed="rId29" cstate="print"/>
            <a:stretch>
              <a:fillRect/>
            </a:stretch>
          </p:blipFill>
          <p:spPr>
            <a:xfrm>
              <a:off x="4113276" y="4251959"/>
              <a:ext cx="647700" cy="789432"/>
            </a:xfrm>
            <a:prstGeom prst="rect">
              <a:avLst/>
            </a:prstGeom>
          </p:spPr>
        </p:pic>
        <p:sp>
          <p:nvSpPr>
            <p:cNvPr id="46" name="object 46" descr=""/>
            <p:cNvSpPr/>
            <p:nvPr/>
          </p:nvSpPr>
          <p:spPr>
            <a:xfrm>
              <a:off x="2911475" y="43656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663300"/>
            </a:solidFill>
          </p:spPr>
          <p:txBody>
            <a:bodyPr wrap="square" lIns="0" tIns="0" rIns="0" bIns="0" rtlCol="0"/>
            <a:lstStyle/>
            <a:p/>
          </p:txBody>
        </p:sp>
        <p:sp>
          <p:nvSpPr>
            <p:cNvPr id="47" name="object 47" descr=""/>
            <p:cNvSpPr/>
            <p:nvPr/>
          </p:nvSpPr>
          <p:spPr>
            <a:xfrm>
              <a:off x="2911475" y="43656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48" name="object 48" descr=""/>
            <p:cNvPicPr/>
            <p:nvPr/>
          </p:nvPicPr>
          <p:blipFill>
            <a:blip r:embed="rId30" cstate="print"/>
            <a:stretch>
              <a:fillRect/>
            </a:stretch>
          </p:blipFill>
          <p:spPr>
            <a:xfrm>
              <a:off x="2727960" y="4251959"/>
              <a:ext cx="826008" cy="789432"/>
            </a:xfrm>
            <a:prstGeom prst="rect">
              <a:avLst/>
            </a:prstGeom>
          </p:spPr>
        </p:pic>
      </p:grpSp>
      <p:sp>
        <p:nvSpPr>
          <p:cNvPr id="49" name="object 49" descr=""/>
          <p:cNvSpPr txBox="1"/>
          <p:nvPr/>
        </p:nvSpPr>
        <p:spPr>
          <a:xfrm>
            <a:off x="2936494" y="4344415"/>
            <a:ext cx="382270" cy="452120"/>
          </a:xfrm>
          <a:prstGeom prst="rect">
            <a:avLst/>
          </a:prstGeom>
        </p:spPr>
        <p:txBody>
          <a:bodyPr wrap="square" lIns="0" tIns="12065" rIns="0" bIns="0" rtlCol="0" vert="horz">
            <a:spAutoFit/>
          </a:bodyPr>
          <a:lstStyle/>
          <a:p>
            <a:pPr marL="12700">
              <a:lnSpc>
                <a:spcPct val="100000"/>
              </a:lnSpc>
              <a:spcBef>
                <a:spcPts val="95"/>
              </a:spcBef>
            </a:pPr>
            <a:r>
              <a:rPr dirty="0" sz="2800" spc="-25" b="1">
                <a:solidFill>
                  <a:srgbClr val="FFFF99"/>
                </a:solidFill>
                <a:latin typeface="Times New Roman"/>
                <a:cs typeface="Times New Roman"/>
              </a:rPr>
              <a:t>12</a:t>
            </a:r>
            <a:endParaRPr sz="2800">
              <a:latin typeface="Times New Roman"/>
              <a:cs typeface="Times New Roman"/>
            </a:endParaRPr>
          </a:p>
        </p:txBody>
      </p:sp>
      <p:grpSp>
        <p:nvGrpSpPr>
          <p:cNvPr id="50" name="object 50" descr=""/>
          <p:cNvGrpSpPr/>
          <p:nvPr/>
        </p:nvGrpSpPr>
        <p:grpSpPr>
          <a:xfrm>
            <a:off x="5338571" y="4251959"/>
            <a:ext cx="647700" cy="789940"/>
            <a:chOff x="5338571" y="4251959"/>
            <a:chExt cx="647700" cy="789940"/>
          </a:xfrm>
        </p:grpSpPr>
        <p:sp>
          <p:nvSpPr>
            <p:cNvPr id="51" name="object 51" descr=""/>
            <p:cNvSpPr/>
            <p:nvPr/>
          </p:nvSpPr>
          <p:spPr>
            <a:xfrm>
              <a:off x="5432424" y="4365624"/>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FF0000"/>
            </a:solidFill>
          </p:spPr>
          <p:txBody>
            <a:bodyPr wrap="square" lIns="0" tIns="0" rIns="0" bIns="0" rtlCol="0"/>
            <a:lstStyle/>
            <a:p/>
          </p:txBody>
        </p:sp>
        <p:sp>
          <p:nvSpPr>
            <p:cNvPr id="52" name="object 52" descr=""/>
            <p:cNvSpPr/>
            <p:nvPr/>
          </p:nvSpPr>
          <p:spPr>
            <a:xfrm>
              <a:off x="5432424" y="4365624"/>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53" name="object 53" descr=""/>
            <p:cNvPicPr/>
            <p:nvPr/>
          </p:nvPicPr>
          <p:blipFill>
            <a:blip r:embed="rId31" cstate="print"/>
            <a:stretch>
              <a:fillRect/>
            </a:stretch>
          </p:blipFill>
          <p:spPr>
            <a:xfrm>
              <a:off x="5338571" y="4251959"/>
              <a:ext cx="647700" cy="789432"/>
            </a:xfrm>
            <a:prstGeom prst="rect">
              <a:avLst/>
            </a:prstGeom>
          </p:spPr>
        </p:pic>
      </p:grpSp>
      <p:sp>
        <p:nvSpPr>
          <p:cNvPr id="54" name="object 54" descr=""/>
          <p:cNvSpPr txBox="1"/>
          <p:nvPr/>
        </p:nvSpPr>
        <p:spPr>
          <a:xfrm>
            <a:off x="5547740" y="434441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9</a:t>
            </a:r>
            <a:endParaRPr sz="2800">
              <a:latin typeface="Times New Roman"/>
              <a:cs typeface="Times New Roman"/>
            </a:endParaRPr>
          </a:p>
        </p:txBody>
      </p:sp>
      <p:grpSp>
        <p:nvGrpSpPr>
          <p:cNvPr id="55" name="object 55" descr=""/>
          <p:cNvGrpSpPr/>
          <p:nvPr/>
        </p:nvGrpSpPr>
        <p:grpSpPr>
          <a:xfrm>
            <a:off x="3448811" y="2421635"/>
            <a:ext cx="1905000" cy="3700779"/>
            <a:chOff x="3448811" y="2421635"/>
            <a:chExt cx="1905000" cy="3700779"/>
          </a:xfrm>
        </p:grpSpPr>
        <p:sp>
          <p:nvSpPr>
            <p:cNvPr id="56" name="object 56" descr=""/>
            <p:cNvSpPr/>
            <p:nvPr/>
          </p:nvSpPr>
          <p:spPr>
            <a:xfrm>
              <a:off x="3632199" y="54451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4"/>
                  </a:lnTo>
                  <a:lnTo>
                    <a:pt x="21941" y="310848"/>
                  </a:lnTo>
                  <a:lnTo>
                    <a:pt x="47426" y="350935"/>
                  </a:lnTo>
                  <a:lnTo>
                    <a:pt x="80859" y="384369"/>
                  </a:lnTo>
                  <a:lnTo>
                    <a:pt x="120946" y="409856"/>
                  </a:lnTo>
                  <a:lnTo>
                    <a:pt x="166391" y="426098"/>
                  </a:lnTo>
                  <a:lnTo>
                    <a:pt x="215900" y="431800"/>
                  </a:lnTo>
                  <a:lnTo>
                    <a:pt x="265408" y="426098"/>
                  </a:lnTo>
                  <a:lnTo>
                    <a:pt x="310853" y="409856"/>
                  </a:lnTo>
                  <a:lnTo>
                    <a:pt x="350940" y="384369"/>
                  </a:lnTo>
                  <a:lnTo>
                    <a:pt x="384373" y="350935"/>
                  </a:lnTo>
                  <a:lnTo>
                    <a:pt x="409858" y="310848"/>
                  </a:lnTo>
                  <a:lnTo>
                    <a:pt x="426098" y="265404"/>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663300"/>
            </a:solidFill>
          </p:spPr>
          <p:txBody>
            <a:bodyPr wrap="square" lIns="0" tIns="0" rIns="0" bIns="0" rtlCol="0"/>
            <a:lstStyle/>
            <a:p/>
          </p:txBody>
        </p:sp>
        <p:sp>
          <p:nvSpPr>
            <p:cNvPr id="57" name="object 57" descr=""/>
            <p:cNvSpPr/>
            <p:nvPr/>
          </p:nvSpPr>
          <p:spPr>
            <a:xfrm>
              <a:off x="3632199" y="54451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4"/>
                  </a:lnTo>
                  <a:lnTo>
                    <a:pt x="409858" y="310848"/>
                  </a:lnTo>
                  <a:lnTo>
                    <a:pt x="384373" y="350935"/>
                  </a:lnTo>
                  <a:lnTo>
                    <a:pt x="350940" y="384369"/>
                  </a:lnTo>
                  <a:lnTo>
                    <a:pt x="310853" y="409856"/>
                  </a:lnTo>
                  <a:lnTo>
                    <a:pt x="265408" y="426098"/>
                  </a:lnTo>
                  <a:lnTo>
                    <a:pt x="215900" y="431800"/>
                  </a:lnTo>
                  <a:lnTo>
                    <a:pt x="166391" y="426098"/>
                  </a:lnTo>
                  <a:lnTo>
                    <a:pt x="120946" y="409856"/>
                  </a:lnTo>
                  <a:lnTo>
                    <a:pt x="80859" y="384369"/>
                  </a:lnTo>
                  <a:lnTo>
                    <a:pt x="47426" y="350935"/>
                  </a:lnTo>
                  <a:lnTo>
                    <a:pt x="21941" y="310848"/>
                  </a:lnTo>
                  <a:lnTo>
                    <a:pt x="5701" y="265404"/>
                  </a:lnTo>
                  <a:lnTo>
                    <a:pt x="0" y="215900"/>
                  </a:lnTo>
                  <a:close/>
                </a:path>
              </a:pathLst>
            </a:custGeom>
            <a:ln w="12700">
              <a:solidFill>
                <a:srgbClr val="000000"/>
              </a:solidFill>
            </a:ln>
          </p:spPr>
          <p:txBody>
            <a:bodyPr wrap="square" lIns="0" tIns="0" rIns="0" bIns="0" rtlCol="0"/>
            <a:lstStyle/>
            <a:p/>
          </p:txBody>
        </p:sp>
        <p:pic>
          <p:nvPicPr>
            <p:cNvPr id="58" name="object 58" descr=""/>
            <p:cNvPicPr/>
            <p:nvPr/>
          </p:nvPicPr>
          <p:blipFill>
            <a:blip r:embed="rId32" cstate="print"/>
            <a:stretch>
              <a:fillRect/>
            </a:stretch>
          </p:blipFill>
          <p:spPr>
            <a:xfrm>
              <a:off x="3448811" y="5332475"/>
              <a:ext cx="826008" cy="789432"/>
            </a:xfrm>
            <a:prstGeom prst="rect">
              <a:avLst/>
            </a:prstGeom>
          </p:spPr>
        </p:pic>
        <p:sp>
          <p:nvSpPr>
            <p:cNvPr id="59" name="object 59" descr=""/>
            <p:cNvSpPr/>
            <p:nvPr/>
          </p:nvSpPr>
          <p:spPr>
            <a:xfrm>
              <a:off x="4711700" y="54451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4"/>
                  </a:lnTo>
                  <a:lnTo>
                    <a:pt x="21941" y="310848"/>
                  </a:lnTo>
                  <a:lnTo>
                    <a:pt x="47426" y="350935"/>
                  </a:lnTo>
                  <a:lnTo>
                    <a:pt x="80859" y="384369"/>
                  </a:lnTo>
                  <a:lnTo>
                    <a:pt x="120946" y="409856"/>
                  </a:lnTo>
                  <a:lnTo>
                    <a:pt x="166391" y="426098"/>
                  </a:lnTo>
                  <a:lnTo>
                    <a:pt x="215900" y="431800"/>
                  </a:lnTo>
                  <a:lnTo>
                    <a:pt x="265408" y="426098"/>
                  </a:lnTo>
                  <a:lnTo>
                    <a:pt x="310853" y="409856"/>
                  </a:lnTo>
                  <a:lnTo>
                    <a:pt x="350940" y="384369"/>
                  </a:lnTo>
                  <a:lnTo>
                    <a:pt x="384373" y="350935"/>
                  </a:lnTo>
                  <a:lnTo>
                    <a:pt x="409858" y="310848"/>
                  </a:lnTo>
                  <a:lnTo>
                    <a:pt x="426098" y="265404"/>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663300"/>
            </a:solidFill>
          </p:spPr>
          <p:txBody>
            <a:bodyPr wrap="square" lIns="0" tIns="0" rIns="0" bIns="0" rtlCol="0"/>
            <a:lstStyle/>
            <a:p/>
          </p:txBody>
        </p:sp>
        <p:sp>
          <p:nvSpPr>
            <p:cNvPr id="60" name="object 60" descr=""/>
            <p:cNvSpPr/>
            <p:nvPr/>
          </p:nvSpPr>
          <p:spPr>
            <a:xfrm>
              <a:off x="4711700" y="54451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4"/>
                  </a:lnTo>
                  <a:lnTo>
                    <a:pt x="409858" y="310848"/>
                  </a:lnTo>
                  <a:lnTo>
                    <a:pt x="384373" y="350935"/>
                  </a:lnTo>
                  <a:lnTo>
                    <a:pt x="350940" y="384369"/>
                  </a:lnTo>
                  <a:lnTo>
                    <a:pt x="310853" y="409856"/>
                  </a:lnTo>
                  <a:lnTo>
                    <a:pt x="265408" y="426098"/>
                  </a:lnTo>
                  <a:lnTo>
                    <a:pt x="215900" y="431800"/>
                  </a:lnTo>
                  <a:lnTo>
                    <a:pt x="166391" y="426098"/>
                  </a:lnTo>
                  <a:lnTo>
                    <a:pt x="120946" y="409856"/>
                  </a:lnTo>
                  <a:lnTo>
                    <a:pt x="80859" y="384369"/>
                  </a:lnTo>
                  <a:lnTo>
                    <a:pt x="47426" y="350935"/>
                  </a:lnTo>
                  <a:lnTo>
                    <a:pt x="21941" y="310848"/>
                  </a:lnTo>
                  <a:lnTo>
                    <a:pt x="5701" y="265404"/>
                  </a:lnTo>
                  <a:lnTo>
                    <a:pt x="0" y="215900"/>
                  </a:lnTo>
                  <a:close/>
                </a:path>
              </a:pathLst>
            </a:custGeom>
            <a:ln w="12700">
              <a:solidFill>
                <a:srgbClr val="000000"/>
              </a:solidFill>
            </a:ln>
          </p:spPr>
          <p:txBody>
            <a:bodyPr wrap="square" lIns="0" tIns="0" rIns="0" bIns="0" rtlCol="0"/>
            <a:lstStyle/>
            <a:p/>
          </p:txBody>
        </p:sp>
        <p:pic>
          <p:nvPicPr>
            <p:cNvPr id="61" name="object 61" descr=""/>
            <p:cNvPicPr/>
            <p:nvPr/>
          </p:nvPicPr>
          <p:blipFill>
            <a:blip r:embed="rId33" cstate="print"/>
            <a:stretch>
              <a:fillRect/>
            </a:stretch>
          </p:blipFill>
          <p:spPr>
            <a:xfrm>
              <a:off x="4527803" y="5332475"/>
              <a:ext cx="826008" cy="789432"/>
            </a:xfrm>
            <a:prstGeom prst="rect">
              <a:avLst/>
            </a:prstGeom>
          </p:spPr>
        </p:pic>
        <p:pic>
          <p:nvPicPr>
            <p:cNvPr id="62" name="object 62" descr=""/>
            <p:cNvPicPr/>
            <p:nvPr/>
          </p:nvPicPr>
          <p:blipFill>
            <a:blip r:embed="rId34" cstate="print"/>
            <a:stretch>
              <a:fillRect/>
            </a:stretch>
          </p:blipFill>
          <p:spPr>
            <a:xfrm>
              <a:off x="4293108" y="2421635"/>
              <a:ext cx="647700" cy="789432"/>
            </a:xfrm>
            <a:prstGeom prst="rect">
              <a:avLst/>
            </a:prstGeom>
          </p:spPr>
        </p:pic>
      </p:grpSp>
      <p:sp>
        <p:nvSpPr>
          <p:cNvPr id="63" name="object 63" descr=""/>
          <p:cNvSpPr txBox="1"/>
          <p:nvPr/>
        </p:nvSpPr>
        <p:spPr>
          <a:xfrm>
            <a:off x="182067" y="-86025"/>
            <a:ext cx="7903209" cy="3729354"/>
          </a:xfrm>
          <a:prstGeom prst="rect">
            <a:avLst/>
          </a:prstGeom>
        </p:spPr>
        <p:txBody>
          <a:bodyPr wrap="square" lIns="0" tIns="127000" rIns="0" bIns="0" rtlCol="0" vert="horz">
            <a:spAutoFit/>
          </a:bodyPr>
          <a:lstStyle/>
          <a:p>
            <a:pPr marL="355600" indent="-342900">
              <a:lnSpc>
                <a:spcPct val="100000"/>
              </a:lnSpc>
              <a:spcBef>
                <a:spcPts val="1000"/>
              </a:spcBef>
              <a:buFont typeface="Arial"/>
              <a:buChar char="•"/>
              <a:tabLst>
                <a:tab pos="355600" algn="l"/>
              </a:tabLst>
            </a:pPr>
            <a:r>
              <a:rPr dirty="0" sz="3600" spc="-35" b="1">
                <a:latin typeface="华文行楷"/>
                <a:cs typeface="华文行楷"/>
              </a:rPr>
              <a:t>例</a:t>
            </a:r>
            <a:r>
              <a:rPr dirty="0" sz="3600" b="1">
                <a:latin typeface="Times New Roman"/>
                <a:cs typeface="Times New Roman"/>
              </a:rPr>
              <a:t>1.</a:t>
            </a:r>
            <a:r>
              <a:rPr dirty="0" sz="3600" spc="55" b="1">
                <a:latin typeface="Times New Roman"/>
                <a:cs typeface="Times New Roman"/>
              </a:rPr>
              <a:t> </a:t>
            </a:r>
            <a:r>
              <a:rPr dirty="0" sz="3600" spc="-40" b="1">
                <a:latin typeface="华文行楷"/>
                <a:cs typeface="华文行楷"/>
              </a:rPr>
              <a:t>求解子</a:t>
            </a:r>
            <a:r>
              <a:rPr dirty="0" sz="3600" spc="-45" b="1">
                <a:latin typeface="华文行楷"/>
                <a:cs typeface="华文行楷"/>
              </a:rPr>
              <a:t>集</a:t>
            </a:r>
            <a:r>
              <a:rPr dirty="0" sz="3600" spc="-45" b="1">
                <a:latin typeface="华文行楷"/>
                <a:cs typeface="华文行楷"/>
              </a:rPr>
              <a:t>合</a:t>
            </a:r>
            <a:r>
              <a:rPr dirty="0" sz="3600" spc="-45" b="1">
                <a:latin typeface="华文行楷"/>
                <a:cs typeface="华文行楷"/>
              </a:rPr>
              <a:t>和</a:t>
            </a:r>
            <a:r>
              <a:rPr dirty="0" sz="3600" spc="-45" b="1">
                <a:latin typeface="华文行楷"/>
                <a:cs typeface="华文行楷"/>
              </a:rPr>
              <a:t>问</a:t>
            </a:r>
            <a:r>
              <a:rPr dirty="0" sz="3600" spc="-50" b="1">
                <a:latin typeface="华文行楷"/>
                <a:cs typeface="华文行楷"/>
              </a:rPr>
              <a:t>题</a:t>
            </a:r>
            <a:endParaRPr sz="3600">
              <a:latin typeface="华文行楷"/>
              <a:cs typeface="华文行楷"/>
            </a:endParaRPr>
          </a:p>
          <a:p>
            <a:pPr marL="1384300">
              <a:lnSpc>
                <a:spcPct val="100000"/>
              </a:lnSpc>
              <a:spcBef>
                <a:spcPts val="815"/>
              </a:spcBef>
            </a:pPr>
            <a:r>
              <a:rPr dirty="0" sz="3200" b="1">
                <a:solidFill>
                  <a:srgbClr val="0000FF"/>
                </a:solidFill>
                <a:latin typeface="华文行楷"/>
                <a:cs typeface="华文行楷"/>
              </a:rPr>
              <a:t>输入</a:t>
            </a:r>
            <a:r>
              <a:rPr dirty="0" sz="3200" spc="-20" b="1">
                <a:solidFill>
                  <a:srgbClr val="0000FF"/>
                </a:solidFill>
                <a:latin typeface="Times New Roman"/>
                <a:cs typeface="Times New Roman"/>
              </a:rPr>
              <a:t>: </a:t>
            </a:r>
            <a:r>
              <a:rPr dirty="0" sz="3200" b="1">
                <a:solidFill>
                  <a:srgbClr val="0000FF"/>
                </a:solidFill>
                <a:latin typeface="Times New Roman"/>
                <a:cs typeface="Times New Roman"/>
              </a:rPr>
              <a:t>S={7,</a:t>
            </a:r>
            <a:r>
              <a:rPr dirty="0" sz="3200" spc="-20" b="1">
                <a:solidFill>
                  <a:srgbClr val="0000FF"/>
                </a:solidFill>
                <a:latin typeface="Times New Roman"/>
                <a:cs typeface="Times New Roman"/>
              </a:rPr>
              <a:t> </a:t>
            </a:r>
            <a:r>
              <a:rPr dirty="0" sz="3200" b="1">
                <a:solidFill>
                  <a:srgbClr val="0000FF"/>
                </a:solidFill>
                <a:latin typeface="Times New Roman"/>
                <a:cs typeface="Times New Roman"/>
              </a:rPr>
              <a:t>5,</a:t>
            </a:r>
            <a:r>
              <a:rPr dirty="0" sz="3200" spc="-10" b="1">
                <a:solidFill>
                  <a:srgbClr val="0000FF"/>
                </a:solidFill>
                <a:latin typeface="Times New Roman"/>
                <a:cs typeface="Times New Roman"/>
              </a:rPr>
              <a:t> </a:t>
            </a:r>
            <a:r>
              <a:rPr dirty="0" sz="3200" b="1">
                <a:solidFill>
                  <a:srgbClr val="0000FF"/>
                </a:solidFill>
                <a:latin typeface="Times New Roman"/>
                <a:cs typeface="Times New Roman"/>
              </a:rPr>
              <a:t>1,</a:t>
            </a:r>
            <a:r>
              <a:rPr dirty="0" sz="3200" spc="-5" b="1">
                <a:solidFill>
                  <a:srgbClr val="0000FF"/>
                </a:solidFill>
                <a:latin typeface="Times New Roman"/>
                <a:cs typeface="Times New Roman"/>
              </a:rPr>
              <a:t> </a:t>
            </a:r>
            <a:r>
              <a:rPr dirty="0" sz="3200" b="1">
                <a:solidFill>
                  <a:srgbClr val="0000FF"/>
                </a:solidFill>
                <a:latin typeface="Times New Roman"/>
                <a:cs typeface="Times New Roman"/>
              </a:rPr>
              <a:t>2,</a:t>
            </a:r>
            <a:r>
              <a:rPr dirty="0" sz="3200" spc="-20" b="1">
                <a:solidFill>
                  <a:srgbClr val="0000FF"/>
                </a:solidFill>
                <a:latin typeface="Times New Roman"/>
                <a:cs typeface="Times New Roman"/>
              </a:rPr>
              <a:t> </a:t>
            </a:r>
            <a:r>
              <a:rPr dirty="0" sz="3200" spc="-25" b="1">
                <a:solidFill>
                  <a:srgbClr val="0000FF"/>
                </a:solidFill>
                <a:latin typeface="Times New Roman"/>
                <a:cs typeface="Times New Roman"/>
              </a:rPr>
              <a:t>10}</a:t>
            </a:r>
            <a:endParaRPr sz="3200">
              <a:latin typeface="Times New Roman"/>
              <a:cs typeface="Times New Roman"/>
            </a:endParaRPr>
          </a:p>
          <a:p>
            <a:pPr marL="1384300">
              <a:lnSpc>
                <a:spcPct val="100000"/>
              </a:lnSpc>
              <a:spcBef>
                <a:spcPts val="790"/>
              </a:spcBef>
              <a:tabLst>
                <a:tab pos="5241925" algn="l"/>
              </a:tabLst>
            </a:pPr>
            <a:r>
              <a:rPr dirty="0" sz="3200" b="1">
                <a:solidFill>
                  <a:srgbClr val="0000FF"/>
                </a:solidFill>
                <a:latin typeface="华文行楷"/>
                <a:cs typeface="华文行楷"/>
              </a:rPr>
              <a:t>输</a:t>
            </a:r>
            <a:r>
              <a:rPr dirty="0" sz="3200" b="1">
                <a:solidFill>
                  <a:srgbClr val="0000FF"/>
                </a:solidFill>
                <a:latin typeface="华文行楷"/>
                <a:cs typeface="华文行楷"/>
              </a:rPr>
              <a:t>出</a:t>
            </a:r>
            <a:r>
              <a:rPr dirty="0" sz="3200" b="1">
                <a:solidFill>
                  <a:srgbClr val="0000FF"/>
                </a:solidFill>
                <a:latin typeface="Times New Roman"/>
                <a:cs typeface="Times New Roman"/>
              </a:rPr>
              <a:t>:</a:t>
            </a:r>
            <a:r>
              <a:rPr dirty="0" sz="3200" spc="-5" b="1">
                <a:solidFill>
                  <a:srgbClr val="0000FF"/>
                </a:solidFill>
                <a:latin typeface="Times New Roman"/>
                <a:cs typeface="Times New Roman"/>
              </a:rPr>
              <a:t> </a:t>
            </a:r>
            <a:r>
              <a:rPr dirty="0" sz="3200" b="1">
                <a:solidFill>
                  <a:srgbClr val="0000FF"/>
                </a:solidFill>
                <a:latin typeface="华文行楷"/>
                <a:cs typeface="华文行楷"/>
              </a:rPr>
              <a:t>是</a:t>
            </a:r>
            <a:r>
              <a:rPr dirty="0" sz="3200" b="1">
                <a:solidFill>
                  <a:srgbClr val="0000FF"/>
                </a:solidFill>
                <a:latin typeface="华文行楷"/>
                <a:cs typeface="华文行楷"/>
              </a:rPr>
              <a:t>否</a:t>
            </a:r>
            <a:r>
              <a:rPr dirty="0" sz="3200" b="1">
                <a:solidFill>
                  <a:srgbClr val="0000FF"/>
                </a:solidFill>
                <a:latin typeface="华文行楷"/>
                <a:cs typeface="华文行楷"/>
              </a:rPr>
              <a:t>存</a:t>
            </a:r>
            <a:r>
              <a:rPr dirty="0" sz="3200" spc="-10" b="1">
                <a:solidFill>
                  <a:srgbClr val="0000FF"/>
                </a:solidFill>
                <a:latin typeface="华文行楷"/>
                <a:cs typeface="华文行楷"/>
              </a:rPr>
              <a:t>在</a:t>
            </a:r>
            <a:r>
              <a:rPr dirty="0" sz="3200" spc="-10" b="1" i="1">
                <a:solidFill>
                  <a:srgbClr val="0000FF"/>
                </a:solidFill>
                <a:latin typeface="Times New Roman"/>
                <a:cs typeface="Times New Roman"/>
              </a:rPr>
              <a:t>S’</a:t>
            </a:r>
            <a:r>
              <a:rPr dirty="0" sz="3200" spc="-10" b="1">
                <a:solidFill>
                  <a:srgbClr val="0000FF"/>
                </a:solidFill>
                <a:latin typeface="Symbol"/>
                <a:cs typeface="Symbol"/>
              </a:rPr>
              <a:t></a:t>
            </a:r>
            <a:r>
              <a:rPr dirty="0" sz="3200" spc="-10" b="1" i="1">
                <a:solidFill>
                  <a:srgbClr val="0000FF"/>
                </a:solidFill>
                <a:latin typeface="Times New Roman"/>
                <a:cs typeface="Times New Roman"/>
              </a:rPr>
              <a:t>S</a:t>
            </a:r>
            <a:r>
              <a:rPr dirty="0" sz="3200" spc="-1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使</a:t>
            </a:r>
            <a:r>
              <a:rPr dirty="0" sz="3200" b="1">
                <a:solidFill>
                  <a:srgbClr val="0000FF"/>
                </a:solidFill>
                <a:latin typeface="华文行楷"/>
                <a:cs typeface="华文行楷"/>
              </a:rPr>
              <a:t>得</a:t>
            </a:r>
            <a:r>
              <a:rPr dirty="0" sz="3200" spc="-10" b="1" i="1">
                <a:solidFill>
                  <a:srgbClr val="0000FF"/>
                </a:solidFill>
                <a:latin typeface="Times New Roman"/>
                <a:cs typeface="Times New Roman"/>
              </a:rPr>
              <a:t>Sum</a:t>
            </a:r>
            <a:r>
              <a:rPr dirty="0" sz="3200" spc="-10" b="1">
                <a:solidFill>
                  <a:srgbClr val="0000FF"/>
                </a:solidFill>
                <a:latin typeface="Times New Roman"/>
                <a:cs typeface="Times New Roman"/>
              </a:rPr>
              <a:t>(</a:t>
            </a:r>
            <a:r>
              <a:rPr dirty="0" sz="3200" spc="-10" b="1" i="1">
                <a:solidFill>
                  <a:srgbClr val="0000FF"/>
                </a:solidFill>
                <a:latin typeface="Times New Roman"/>
                <a:cs typeface="Times New Roman"/>
              </a:rPr>
              <a:t>S’</a:t>
            </a:r>
            <a:r>
              <a:rPr dirty="0" sz="3200" spc="-10" b="1">
                <a:solidFill>
                  <a:srgbClr val="0000FF"/>
                </a:solidFill>
                <a:latin typeface="Times New Roman"/>
                <a:cs typeface="Times New Roman"/>
              </a:rPr>
              <a:t>)=9</a:t>
            </a:r>
            <a:endParaRPr sz="3200">
              <a:latin typeface="Times New Roman"/>
              <a:cs typeface="Times New Roman"/>
            </a:endParaRPr>
          </a:p>
          <a:p>
            <a:pPr algn="ctr" marL="2020570">
              <a:lnSpc>
                <a:spcPct val="100000"/>
              </a:lnSpc>
              <a:spcBef>
                <a:spcPts val="2220"/>
              </a:spcBef>
            </a:pPr>
            <a:r>
              <a:rPr dirty="0" sz="2800" spc="-5" b="1">
                <a:latin typeface="Times New Roman"/>
                <a:cs typeface="Times New Roman"/>
              </a:rPr>
              <a:t>0</a:t>
            </a:r>
            <a:endParaRPr sz="2800">
              <a:latin typeface="Times New Roman"/>
              <a:cs typeface="Times New Roman"/>
            </a:endParaRPr>
          </a:p>
          <a:p>
            <a:pPr marL="4332605">
              <a:lnSpc>
                <a:spcPct val="100000"/>
              </a:lnSpc>
              <a:spcBef>
                <a:spcPts val="380"/>
              </a:spcBef>
            </a:pPr>
            <a:r>
              <a:rPr dirty="0" sz="2800" spc="-5" b="1">
                <a:latin typeface="Times New Roman"/>
                <a:cs typeface="Times New Roman"/>
              </a:rPr>
              <a:t>7</a:t>
            </a:r>
            <a:endParaRPr sz="2800">
              <a:latin typeface="Times New Roman"/>
              <a:cs typeface="Times New Roman"/>
            </a:endParaRPr>
          </a:p>
          <a:p>
            <a:pPr marL="4152265">
              <a:lnSpc>
                <a:spcPct val="100000"/>
              </a:lnSpc>
              <a:spcBef>
                <a:spcPts val="1980"/>
              </a:spcBef>
            </a:pPr>
            <a:r>
              <a:rPr dirty="0" sz="2800" spc="-5" b="1">
                <a:latin typeface="Times New Roman"/>
                <a:cs typeface="Times New Roman"/>
              </a:rPr>
              <a:t>7</a:t>
            </a:r>
            <a:endParaRPr sz="2800">
              <a:latin typeface="Times New Roman"/>
              <a:cs typeface="Times New Roman"/>
            </a:endParaRPr>
          </a:p>
        </p:txBody>
      </p:sp>
      <p:pic>
        <p:nvPicPr>
          <p:cNvPr id="64" name="object 64" descr=""/>
          <p:cNvPicPr/>
          <p:nvPr/>
        </p:nvPicPr>
        <p:blipFill>
          <a:blip r:embed="rId35" cstate="print"/>
          <a:stretch>
            <a:fillRect/>
          </a:stretch>
        </p:blipFill>
        <p:spPr>
          <a:xfrm>
            <a:off x="3284220" y="3503676"/>
            <a:ext cx="647700" cy="789432"/>
          </a:xfrm>
          <a:prstGeom prst="rect">
            <a:avLst/>
          </a:prstGeom>
        </p:spPr>
      </p:pic>
      <p:sp>
        <p:nvSpPr>
          <p:cNvPr id="65" name="object 65" descr=""/>
          <p:cNvSpPr txBox="1"/>
          <p:nvPr/>
        </p:nvSpPr>
        <p:spPr>
          <a:xfrm>
            <a:off x="3492500" y="3595242"/>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pic>
        <p:nvPicPr>
          <p:cNvPr id="66" name="object 66" descr=""/>
          <p:cNvPicPr/>
          <p:nvPr/>
        </p:nvPicPr>
        <p:blipFill>
          <a:blip r:embed="rId36" cstate="print"/>
          <a:stretch>
            <a:fillRect/>
          </a:stretch>
        </p:blipFill>
        <p:spPr>
          <a:xfrm>
            <a:off x="4005071" y="3631691"/>
            <a:ext cx="647700" cy="789432"/>
          </a:xfrm>
          <a:prstGeom prst="rect">
            <a:avLst/>
          </a:prstGeom>
        </p:spPr>
      </p:pic>
      <p:sp>
        <p:nvSpPr>
          <p:cNvPr id="67" name="object 67" descr=""/>
          <p:cNvSpPr txBox="1"/>
          <p:nvPr/>
        </p:nvSpPr>
        <p:spPr>
          <a:xfrm>
            <a:off x="4213097" y="3529482"/>
            <a:ext cx="311785" cy="1266825"/>
          </a:xfrm>
          <a:prstGeom prst="rect">
            <a:avLst/>
          </a:prstGeom>
        </p:spPr>
        <p:txBody>
          <a:bodyPr wrap="square" lIns="0" tIns="206375" rIns="0" bIns="0" rtlCol="0" vert="horz">
            <a:spAutoFit/>
          </a:bodyPr>
          <a:lstStyle/>
          <a:p>
            <a:pPr marL="12700">
              <a:lnSpc>
                <a:spcPct val="100000"/>
              </a:lnSpc>
              <a:spcBef>
                <a:spcPts val="1625"/>
              </a:spcBef>
            </a:pPr>
            <a:r>
              <a:rPr dirty="0" sz="2800" spc="-5" b="1">
                <a:latin typeface="Times New Roman"/>
                <a:cs typeface="Times New Roman"/>
              </a:rPr>
              <a:t>1</a:t>
            </a:r>
            <a:endParaRPr sz="2800">
              <a:latin typeface="Times New Roman"/>
              <a:cs typeface="Times New Roman"/>
            </a:endParaRPr>
          </a:p>
          <a:p>
            <a:pPr marL="121285">
              <a:lnSpc>
                <a:spcPct val="100000"/>
              </a:lnSpc>
              <a:spcBef>
                <a:spcPts val="1525"/>
              </a:spcBef>
            </a:pPr>
            <a:r>
              <a:rPr dirty="0" sz="2800" spc="-5" b="1">
                <a:latin typeface="Times New Roman"/>
                <a:cs typeface="Times New Roman"/>
              </a:rPr>
              <a:t>8</a:t>
            </a:r>
            <a:endParaRPr sz="2800">
              <a:latin typeface="Times New Roman"/>
              <a:cs typeface="Times New Roman"/>
            </a:endParaRPr>
          </a:p>
        </p:txBody>
      </p:sp>
      <p:pic>
        <p:nvPicPr>
          <p:cNvPr id="68" name="object 68" descr=""/>
          <p:cNvPicPr/>
          <p:nvPr/>
        </p:nvPicPr>
        <p:blipFill>
          <a:blip r:embed="rId37" cstate="print"/>
          <a:stretch>
            <a:fillRect/>
          </a:stretch>
        </p:blipFill>
        <p:spPr>
          <a:xfrm>
            <a:off x="5012435" y="3503676"/>
            <a:ext cx="647700" cy="789432"/>
          </a:xfrm>
          <a:prstGeom prst="rect">
            <a:avLst/>
          </a:prstGeom>
        </p:spPr>
      </p:pic>
      <p:sp>
        <p:nvSpPr>
          <p:cNvPr id="69" name="object 69" descr=""/>
          <p:cNvSpPr txBox="1"/>
          <p:nvPr/>
        </p:nvSpPr>
        <p:spPr>
          <a:xfrm>
            <a:off x="5221351" y="3595242"/>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pic>
        <p:nvPicPr>
          <p:cNvPr id="70" name="object 70" descr=""/>
          <p:cNvPicPr/>
          <p:nvPr/>
        </p:nvPicPr>
        <p:blipFill>
          <a:blip r:embed="rId38" cstate="print"/>
          <a:stretch>
            <a:fillRect/>
          </a:stretch>
        </p:blipFill>
        <p:spPr>
          <a:xfrm>
            <a:off x="3645408" y="4654296"/>
            <a:ext cx="647700" cy="789431"/>
          </a:xfrm>
          <a:prstGeom prst="rect">
            <a:avLst/>
          </a:prstGeom>
        </p:spPr>
      </p:pic>
      <p:sp>
        <p:nvSpPr>
          <p:cNvPr id="71" name="object 71" descr=""/>
          <p:cNvSpPr txBox="1"/>
          <p:nvPr/>
        </p:nvSpPr>
        <p:spPr>
          <a:xfrm>
            <a:off x="3657346" y="4495304"/>
            <a:ext cx="400050" cy="1381125"/>
          </a:xfrm>
          <a:prstGeom prst="rect">
            <a:avLst/>
          </a:prstGeom>
        </p:spPr>
        <p:txBody>
          <a:bodyPr wrap="square" lIns="0" tIns="262890" rIns="0" bIns="0" rtlCol="0" vert="horz">
            <a:spAutoFit/>
          </a:bodyPr>
          <a:lstStyle/>
          <a:p>
            <a:pPr algn="r" marR="5080">
              <a:lnSpc>
                <a:spcPct val="100000"/>
              </a:lnSpc>
              <a:spcBef>
                <a:spcPts val="2070"/>
              </a:spcBef>
            </a:pPr>
            <a:r>
              <a:rPr dirty="0" sz="2800" spc="-5" b="1">
                <a:latin typeface="Times New Roman"/>
                <a:cs typeface="Times New Roman"/>
              </a:rPr>
              <a:t>2</a:t>
            </a:r>
            <a:endParaRPr sz="2800">
              <a:latin typeface="Times New Roman"/>
              <a:cs typeface="Times New Roman"/>
            </a:endParaRPr>
          </a:p>
          <a:p>
            <a:pPr algn="r" marR="22860">
              <a:lnSpc>
                <a:spcPct val="100000"/>
              </a:lnSpc>
              <a:spcBef>
                <a:spcPts val="1980"/>
              </a:spcBef>
            </a:pPr>
            <a:r>
              <a:rPr dirty="0" sz="2800" spc="-25" b="1">
                <a:solidFill>
                  <a:srgbClr val="FFFF99"/>
                </a:solidFill>
                <a:latin typeface="Times New Roman"/>
                <a:cs typeface="Times New Roman"/>
              </a:rPr>
              <a:t>10</a:t>
            </a:r>
            <a:endParaRPr sz="2800">
              <a:latin typeface="Times New Roman"/>
              <a:cs typeface="Times New Roman"/>
            </a:endParaRPr>
          </a:p>
        </p:txBody>
      </p:sp>
      <p:pic>
        <p:nvPicPr>
          <p:cNvPr id="72" name="object 72" descr=""/>
          <p:cNvPicPr/>
          <p:nvPr/>
        </p:nvPicPr>
        <p:blipFill>
          <a:blip r:embed="rId39" cstate="print"/>
          <a:stretch>
            <a:fillRect/>
          </a:stretch>
        </p:blipFill>
        <p:spPr>
          <a:xfrm>
            <a:off x="4582667" y="4654296"/>
            <a:ext cx="826008" cy="789431"/>
          </a:xfrm>
          <a:prstGeom prst="rect">
            <a:avLst/>
          </a:prstGeom>
        </p:spPr>
      </p:pic>
      <p:sp>
        <p:nvSpPr>
          <p:cNvPr id="73" name="object 73" descr=""/>
          <p:cNvSpPr txBox="1"/>
          <p:nvPr/>
        </p:nvSpPr>
        <p:spPr>
          <a:xfrm>
            <a:off x="4736972" y="4495304"/>
            <a:ext cx="436245" cy="1381125"/>
          </a:xfrm>
          <a:prstGeom prst="rect">
            <a:avLst/>
          </a:prstGeom>
        </p:spPr>
        <p:txBody>
          <a:bodyPr wrap="square" lIns="0" tIns="262890" rIns="0" bIns="0" rtlCol="0" vert="horz">
            <a:spAutoFit/>
          </a:bodyPr>
          <a:lstStyle/>
          <a:p>
            <a:pPr marL="66675">
              <a:lnSpc>
                <a:spcPct val="100000"/>
              </a:lnSpc>
              <a:spcBef>
                <a:spcPts val="2070"/>
              </a:spcBef>
            </a:pPr>
            <a:r>
              <a:rPr dirty="0" sz="2800" spc="-25" b="1">
                <a:latin typeface="Times New Roman"/>
                <a:cs typeface="Times New Roman"/>
              </a:rPr>
              <a:t>10</a:t>
            </a:r>
            <a:endParaRPr sz="2800">
              <a:latin typeface="Times New Roman"/>
              <a:cs typeface="Times New Roman"/>
            </a:endParaRPr>
          </a:p>
          <a:p>
            <a:pPr marL="12700">
              <a:lnSpc>
                <a:spcPct val="100000"/>
              </a:lnSpc>
              <a:spcBef>
                <a:spcPts val="1980"/>
              </a:spcBef>
            </a:pPr>
            <a:r>
              <a:rPr dirty="0" sz="2800" spc="-25" b="1">
                <a:solidFill>
                  <a:srgbClr val="FFFF99"/>
                </a:solidFill>
                <a:latin typeface="Times New Roman"/>
                <a:cs typeface="Times New Roman"/>
              </a:rPr>
              <a:t>18</a:t>
            </a:r>
            <a:endParaRPr sz="28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47433" y="0"/>
            <a:ext cx="6273800" cy="963294"/>
            <a:chOff x="247433" y="0"/>
            <a:chExt cx="6273800" cy="963294"/>
          </a:xfrm>
        </p:grpSpPr>
        <p:pic>
          <p:nvPicPr>
            <p:cNvPr id="3" name="object 3" descr=""/>
            <p:cNvPicPr/>
            <p:nvPr/>
          </p:nvPicPr>
          <p:blipFill>
            <a:blip r:embed="rId2" cstate="print"/>
            <a:stretch>
              <a:fillRect/>
            </a:stretch>
          </p:blipFill>
          <p:spPr>
            <a:xfrm>
              <a:off x="247433" y="260126"/>
              <a:ext cx="151209" cy="146036"/>
            </a:xfrm>
            <a:prstGeom prst="rect">
              <a:avLst/>
            </a:prstGeom>
          </p:spPr>
        </p:pic>
        <p:pic>
          <p:nvPicPr>
            <p:cNvPr id="4" name="object 4" descr=""/>
            <p:cNvPicPr/>
            <p:nvPr/>
          </p:nvPicPr>
          <p:blipFill>
            <a:blip r:embed="rId3" cstate="print"/>
            <a:stretch>
              <a:fillRect/>
            </a:stretch>
          </p:blipFill>
          <p:spPr>
            <a:xfrm>
              <a:off x="254507" y="0"/>
              <a:ext cx="1056132" cy="963167"/>
            </a:xfrm>
            <a:prstGeom prst="rect">
              <a:avLst/>
            </a:prstGeom>
          </p:spPr>
        </p:pic>
        <p:pic>
          <p:nvPicPr>
            <p:cNvPr id="5" name="object 5" descr=""/>
            <p:cNvPicPr/>
            <p:nvPr/>
          </p:nvPicPr>
          <p:blipFill>
            <a:blip r:embed="rId4" cstate="print"/>
            <a:stretch>
              <a:fillRect/>
            </a:stretch>
          </p:blipFill>
          <p:spPr>
            <a:xfrm>
              <a:off x="713231" y="0"/>
              <a:ext cx="826008" cy="918972"/>
            </a:xfrm>
            <a:prstGeom prst="rect">
              <a:avLst/>
            </a:prstGeom>
          </p:spPr>
        </p:pic>
        <p:pic>
          <p:nvPicPr>
            <p:cNvPr id="6" name="object 6" descr=""/>
            <p:cNvPicPr/>
            <p:nvPr/>
          </p:nvPicPr>
          <p:blipFill>
            <a:blip r:embed="rId5" cstate="print"/>
            <a:stretch>
              <a:fillRect/>
            </a:stretch>
          </p:blipFill>
          <p:spPr>
            <a:xfrm>
              <a:off x="941831" y="0"/>
              <a:ext cx="711707" cy="918972"/>
            </a:xfrm>
            <a:prstGeom prst="rect">
              <a:avLst/>
            </a:prstGeom>
          </p:spPr>
        </p:pic>
        <p:pic>
          <p:nvPicPr>
            <p:cNvPr id="7" name="object 7" descr=""/>
            <p:cNvPicPr/>
            <p:nvPr/>
          </p:nvPicPr>
          <p:blipFill>
            <a:blip r:embed="rId6" cstate="print"/>
            <a:stretch>
              <a:fillRect/>
            </a:stretch>
          </p:blipFill>
          <p:spPr>
            <a:xfrm>
              <a:off x="1168907" y="0"/>
              <a:ext cx="1514855" cy="963167"/>
            </a:xfrm>
            <a:prstGeom prst="rect">
              <a:avLst/>
            </a:prstGeom>
          </p:spPr>
        </p:pic>
        <p:pic>
          <p:nvPicPr>
            <p:cNvPr id="8" name="object 8" descr=""/>
            <p:cNvPicPr/>
            <p:nvPr/>
          </p:nvPicPr>
          <p:blipFill>
            <a:blip r:embed="rId7" cstate="print"/>
            <a:stretch>
              <a:fillRect/>
            </a:stretch>
          </p:blipFill>
          <p:spPr>
            <a:xfrm>
              <a:off x="2086356" y="0"/>
              <a:ext cx="3060192" cy="918972"/>
            </a:xfrm>
            <a:prstGeom prst="rect">
              <a:avLst/>
            </a:prstGeom>
          </p:spPr>
        </p:pic>
        <p:pic>
          <p:nvPicPr>
            <p:cNvPr id="9" name="object 9" descr=""/>
            <p:cNvPicPr/>
            <p:nvPr/>
          </p:nvPicPr>
          <p:blipFill>
            <a:blip r:embed="rId8" cstate="print"/>
            <a:stretch>
              <a:fillRect/>
            </a:stretch>
          </p:blipFill>
          <p:spPr>
            <a:xfrm>
              <a:off x="4549139" y="0"/>
              <a:ext cx="1972056" cy="963167"/>
            </a:xfrm>
            <a:prstGeom prst="rect">
              <a:avLst/>
            </a:prstGeom>
          </p:spPr>
        </p:pic>
      </p:grpSp>
      <p:sp>
        <p:nvSpPr>
          <p:cNvPr id="10" name="object 10" descr=""/>
          <p:cNvSpPr txBox="1"/>
          <p:nvPr/>
        </p:nvSpPr>
        <p:spPr>
          <a:xfrm>
            <a:off x="182067" y="28702"/>
            <a:ext cx="6040120" cy="574040"/>
          </a:xfrm>
          <a:prstGeom prst="rect">
            <a:avLst/>
          </a:prstGeom>
        </p:spPr>
        <p:txBody>
          <a:bodyPr wrap="square" lIns="0" tIns="12700" rIns="0" bIns="0" rtlCol="0" vert="horz">
            <a:spAutoFit/>
          </a:bodyPr>
          <a:lstStyle/>
          <a:p>
            <a:pPr marL="355600" indent="-342900">
              <a:lnSpc>
                <a:spcPct val="100000"/>
              </a:lnSpc>
              <a:spcBef>
                <a:spcPts val="100"/>
              </a:spcBef>
              <a:buFont typeface=""/>
              <a:buChar char="•"/>
              <a:tabLst>
                <a:tab pos="355600" algn="l"/>
              </a:tabLst>
            </a:pPr>
            <a:r>
              <a:rPr dirty="0" sz="3600" spc="-35" b="1">
                <a:latin typeface="华文行楷"/>
                <a:cs typeface="华文行楷"/>
              </a:rPr>
              <a:t>例</a:t>
            </a:r>
            <a:r>
              <a:rPr dirty="0" sz="3600" b="1">
                <a:latin typeface="Times New Roman"/>
                <a:cs typeface="Times New Roman"/>
              </a:rPr>
              <a:t>2.</a:t>
            </a:r>
            <a:r>
              <a:rPr dirty="0" sz="3600" spc="30" b="1">
                <a:latin typeface="Times New Roman"/>
                <a:cs typeface="Times New Roman"/>
              </a:rPr>
              <a:t> </a:t>
            </a:r>
            <a:r>
              <a:rPr dirty="0" sz="3600" spc="-35" b="1">
                <a:latin typeface="华文行楷"/>
                <a:cs typeface="华文行楷"/>
              </a:rPr>
              <a:t>求</a:t>
            </a:r>
            <a:r>
              <a:rPr dirty="0" sz="3600" spc="-35" b="1">
                <a:latin typeface="华文行楷"/>
                <a:cs typeface="华文行楷"/>
              </a:rPr>
              <a:t>解</a:t>
            </a:r>
            <a:r>
              <a:rPr dirty="0" sz="3600" spc="-10" b="1">
                <a:latin typeface="Times New Roman"/>
                <a:cs typeface="Times New Roman"/>
              </a:rPr>
              <a:t>Hamiltonian</a:t>
            </a:r>
            <a:r>
              <a:rPr dirty="0" sz="3600" spc="-35" b="1">
                <a:latin typeface="华文行楷"/>
                <a:cs typeface="华文行楷"/>
              </a:rPr>
              <a:t>环</a:t>
            </a:r>
            <a:r>
              <a:rPr dirty="0" sz="3600" spc="-35" b="1">
                <a:latin typeface="华文行楷"/>
                <a:cs typeface="华文行楷"/>
              </a:rPr>
              <a:t>问</a:t>
            </a:r>
            <a:r>
              <a:rPr dirty="0" sz="3600" spc="-50" b="1">
                <a:latin typeface="华文行楷"/>
                <a:cs typeface="华文行楷"/>
              </a:rPr>
              <a:t>题</a:t>
            </a:r>
            <a:endParaRPr sz="3600">
              <a:latin typeface="华文行楷"/>
              <a:cs typeface="华文行楷"/>
            </a:endParaRPr>
          </a:p>
        </p:txBody>
      </p:sp>
      <p:grpSp>
        <p:nvGrpSpPr>
          <p:cNvPr id="11" name="object 11" descr=""/>
          <p:cNvGrpSpPr/>
          <p:nvPr/>
        </p:nvGrpSpPr>
        <p:grpSpPr>
          <a:xfrm>
            <a:off x="563562" y="938783"/>
            <a:ext cx="3261995" cy="2661285"/>
            <a:chOff x="563562" y="938783"/>
            <a:chExt cx="3261995" cy="2661285"/>
          </a:xfrm>
        </p:grpSpPr>
        <p:sp>
          <p:nvSpPr>
            <p:cNvPr id="12" name="object 12" descr=""/>
            <p:cNvSpPr/>
            <p:nvPr/>
          </p:nvSpPr>
          <p:spPr>
            <a:xfrm>
              <a:off x="582612" y="1268475"/>
              <a:ext cx="1465580" cy="1806575"/>
            </a:xfrm>
            <a:custGeom>
              <a:avLst/>
              <a:gdLst/>
              <a:ahLst/>
              <a:cxnLst/>
              <a:rect l="l" t="t" r="r" b="b"/>
              <a:pathLst>
                <a:path w="1465580" h="1806575">
                  <a:moveTo>
                    <a:pt x="600075" y="0"/>
                  </a:moveTo>
                  <a:lnTo>
                    <a:pt x="1392237" y="0"/>
                  </a:lnTo>
                </a:path>
                <a:path w="1465580" h="1806575">
                  <a:moveTo>
                    <a:pt x="528637" y="73025"/>
                  </a:moveTo>
                  <a:lnTo>
                    <a:pt x="1465262" y="792099"/>
                  </a:lnTo>
                </a:path>
                <a:path w="1465580" h="1806575">
                  <a:moveTo>
                    <a:pt x="528637" y="792099"/>
                  </a:moveTo>
                  <a:lnTo>
                    <a:pt x="1465262" y="73025"/>
                  </a:lnTo>
                </a:path>
                <a:path w="1465580" h="1806575">
                  <a:moveTo>
                    <a:pt x="384175" y="215900"/>
                  </a:moveTo>
                  <a:lnTo>
                    <a:pt x="384175" y="720725"/>
                  </a:lnTo>
                </a:path>
                <a:path w="1465580" h="1806575">
                  <a:moveTo>
                    <a:pt x="152400" y="33274"/>
                  </a:moveTo>
                  <a:lnTo>
                    <a:pt x="146149" y="54893"/>
                  </a:lnTo>
                  <a:lnTo>
                    <a:pt x="140493" y="76501"/>
                  </a:lnTo>
                  <a:lnTo>
                    <a:pt x="133647" y="97514"/>
                  </a:lnTo>
                  <a:lnTo>
                    <a:pt x="123825" y="117348"/>
                  </a:lnTo>
                  <a:lnTo>
                    <a:pt x="116482" y="127851"/>
                  </a:lnTo>
                  <a:lnTo>
                    <a:pt x="109140" y="138033"/>
                  </a:lnTo>
                  <a:lnTo>
                    <a:pt x="102393" y="148191"/>
                  </a:lnTo>
                  <a:lnTo>
                    <a:pt x="96837" y="158623"/>
                  </a:lnTo>
                  <a:lnTo>
                    <a:pt x="78941" y="202467"/>
                  </a:lnTo>
                  <a:lnTo>
                    <a:pt x="72201" y="225194"/>
                  </a:lnTo>
                  <a:lnTo>
                    <a:pt x="70842" y="235045"/>
                  </a:lnTo>
                  <a:lnTo>
                    <a:pt x="69085" y="240260"/>
                  </a:lnTo>
                  <a:lnTo>
                    <a:pt x="61155" y="249081"/>
                  </a:lnTo>
                  <a:lnTo>
                    <a:pt x="41275" y="269748"/>
                  </a:lnTo>
                  <a:lnTo>
                    <a:pt x="28396" y="306683"/>
                  </a:lnTo>
                  <a:lnTo>
                    <a:pt x="12055" y="354657"/>
                  </a:lnTo>
                  <a:lnTo>
                    <a:pt x="3968" y="398764"/>
                  </a:lnTo>
                  <a:lnTo>
                    <a:pt x="3757" y="415875"/>
                  </a:lnTo>
                  <a:lnTo>
                    <a:pt x="3998" y="438291"/>
                  </a:lnTo>
                  <a:lnTo>
                    <a:pt x="4216" y="468469"/>
                  </a:lnTo>
                  <a:lnTo>
                    <a:pt x="3939" y="508869"/>
                  </a:lnTo>
                  <a:lnTo>
                    <a:pt x="2691" y="561951"/>
                  </a:lnTo>
                  <a:lnTo>
                    <a:pt x="0" y="630174"/>
                  </a:lnTo>
                  <a:lnTo>
                    <a:pt x="2277" y="681370"/>
                  </a:lnTo>
                  <a:lnTo>
                    <a:pt x="4378" y="732564"/>
                  </a:lnTo>
                  <a:lnTo>
                    <a:pt x="6348" y="783753"/>
                  </a:lnTo>
                  <a:lnTo>
                    <a:pt x="8235" y="834935"/>
                  </a:lnTo>
                  <a:lnTo>
                    <a:pt x="10084" y="886107"/>
                  </a:lnTo>
                  <a:lnTo>
                    <a:pt x="11943" y="937268"/>
                  </a:lnTo>
                  <a:lnTo>
                    <a:pt x="13858" y="988413"/>
                  </a:lnTo>
                  <a:lnTo>
                    <a:pt x="15875" y="1039542"/>
                  </a:lnTo>
                  <a:lnTo>
                    <a:pt x="18040" y="1090652"/>
                  </a:lnTo>
                  <a:lnTo>
                    <a:pt x="20401" y="1141739"/>
                  </a:lnTo>
                  <a:lnTo>
                    <a:pt x="23004" y="1192803"/>
                  </a:lnTo>
                  <a:lnTo>
                    <a:pt x="25896" y="1243839"/>
                  </a:lnTo>
                  <a:lnTo>
                    <a:pt x="29122" y="1294847"/>
                  </a:lnTo>
                  <a:lnTo>
                    <a:pt x="32729" y="1345824"/>
                  </a:lnTo>
                  <a:lnTo>
                    <a:pt x="36765" y="1396766"/>
                  </a:lnTo>
                  <a:lnTo>
                    <a:pt x="41275" y="1447673"/>
                  </a:lnTo>
                  <a:lnTo>
                    <a:pt x="50012" y="1496179"/>
                  </a:lnTo>
                  <a:lnTo>
                    <a:pt x="66217" y="1547112"/>
                  </a:lnTo>
                  <a:lnTo>
                    <a:pt x="86309" y="1598722"/>
                  </a:lnTo>
                  <a:lnTo>
                    <a:pt x="106705" y="1649259"/>
                  </a:lnTo>
                  <a:lnTo>
                    <a:pt x="123825" y="1696974"/>
                  </a:lnTo>
                  <a:lnTo>
                    <a:pt x="134292" y="1716345"/>
                  </a:lnTo>
                  <a:lnTo>
                    <a:pt x="149225" y="1732883"/>
                  </a:lnTo>
                  <a:lnTo>
                    <a:pt x="165348" y="1748516"/>
                  </a:lnTo>
                  <a:lnTo>
                    <a:pt x="179387" y="1765173"/>
                  </a:lnTo>
                  <a:lnTo>
                    <a:pt x="175145" y="1777676"/>
                  </a:lnTo>
                  <a:lnTo>
                    <a:pt x="170457" y="1791192"/>
                  </a:lnTo>
                  <a:lnTo>
                    <a:pt x="166662" y="1802016"/>
                  </a:lnTo>
                  <a:lnTo>
                    <a:pt x="165100" y="1806448"/>
                  </a:lnTo>
                </a:path>
              </a:pathLst>
            </a:custGeom>
            <a:ln w="38100">
              <a:solidFill>
                <a:srgbClr val="000000"/>
              </a:solidFill>
            </a:ln>
          </p:spPr>
          <p:txBody>
            <a:bodyPr wrap="square" lIns="0" tIns="0" rIns="0" bIns="0" rtlCol="0"/>
            <a:lstStyle/>
            <a:p/>
          </p:txBody>
        </p:sp>
        <p:sp>
          <p:nvSpPr>
            <p:cNvPr id="13" name="object 13" descr=""/>
            <p:cNvSpPr/>
            <p:nvPr/>
          </p:nvSpPr>
          <p:spPr>
            <a:xfrm>
              <a:off x="750887" y="1052575"/>
              <a:ext cx="431800" cy="431800"/>
            </a:xfrm>
            <a:custGeom>
              <a:avLst/>
              <a:gdLst/>
              <a:ahLst/>
              <a:cxnLst/>
              <a:rect l="l" t="t" r="r" b="b"/>
              <a:pathLst>
                <a:path w="431800" h="431800">
                  <a:moveTo>
                    <a:pt x="215900" y="0"/>
                  </a:moveTo>
                  <a:lnTo>
                    <a:pt x="166395" y="5701"/>
                  </a:lnTo>
                  <a:lnTo>
                    <a:pt x="120951" y="21941"/>
                  </a:lnTo>
                  <a:lnTo>
                    <a:pt x="80864" y="47426"/>
                  </a:lnTo>
                  <a:lnTo>
                    <a:pt x="47430" y="80859"/>
                  </a:lnTo>
                  <a:lnTo>
                    <a:pt x="21943" y="120946"/>
                  </a:lnTo>
                  <a:lnTo>
                    <a:pt x="5701" y="166391"/>
                  </a:lnTo>
                  <a:lnTo>
                    <a:pt x="0" y="215900"/>
                  </a:lnTo>
                  <a:lnTo>
                    <a:pt x="5701" y="265368"/>
                  </a:lnTo>
                  <a:lnTo>
                    <a:pt x="21943" y="310798"/>
                  </a:lnTo>
                  <a:lnTo>
                    <a:pt x="47430" y="350887"/>
                  </a:lnTo>
                  <a:lnTo>
                    <a:pt x="80864" y="384333"/>
                  </a:lnTo>
                  <a:lnTo>
                    <a:pt x="120951" y="409836"/>
                  </a:lnTo>
                  <a:lnTo>
                    <a:pt x="166395" y="426092"/>
                  </a:lnTo>
                  <a:lnTo>
                    <a:pt x="215900" y="431800"/>
                  </a:lnTo>
                  <a:lnTo>
                    <a:pt x="265404" y="426092"/>
                  </a:lnTo>
                  <a:lnTo>
                    <a:pt x="310848" y="409836"/>
                  </a:lnTo>
                  <a:lnTo>
                    <a:pt x="350935" y="384333"/>
                  </a:lnTo>
                  <a:lnTo>
                    <a:pt x="384369" y="350887"/>
                  </a:lnTo>
                  <a:lnTo>
                    <a:pt x="409856" y="310798"/>
                  </a:lnTo>
                  <a:lnTo>
                    <a:pt x="426098" y="265368"/>
                  </a:lnTo>
                  <a:lnTo>
                    <a:pt x="431800" y="215900"/>
                  </a:lnTo>
                  <a:lnTo>
                    <a:pt x="426098" y="166391"/>
                  </a:lnTo>
                  <a:lnTo>
                    <a:pt x="409856" y="120946"/>
                  </a:lnTo>
                  <a:lnTo>
                    <a:pt x="384369" y="80859"/>
                  </a:lnTo>
                  <a:lnTo>
                    <a:pt x="350935" y="47426"/>
                  </a:lnTo>
                  <a:lnTo>
                    <a:pt x="310848" y="21941"/>
                  </a:lnTo>
                  <a:lnTo>
                    <a:pt x="265404" y="5701"/>
                  </a:lnTo>
                  <a:lnTo>
                    <a:pt x="215900" y="0"/>
                  </a:lnTo>
                  <a:close/>
                </a:path>
              </a:pathLst>
            </a:custGeom>
            <a:solidFill>
              <a:srgbClr val="4F81BC"/>
            </a:solidFill>
          </p:spPr>
          <p:txBody>
            <a:bodyPr wrap="square" lIns="0" tIns="0" rIns="0" bIns="0" rtlCol="0"/>
            <a:lstStyle/>
            <a:p/>
          </p:txBody>
        </p:sp>
        <p:sp>
          <p:nvSpPr>
            <p:cNvPr id="14" name="object 14" descr=""/>
            <p:cNvSpPr/>
            <p:nvPr/>
          </p:nvSpPr>
          <p:spPr>
            <a:xfrm>
              <a:off x="750887" y="1052575"/>
              <a:ext cx="431800" cy="431800"/>
            </a:xfrm>
            <a:custGeom>
              <a:avLst/>
              <a:gdLst/>
              <a:ahLst/>
              <a:cxnLst/>
              <a:rect l="l" t="t" r="r" b="b"/>
              <a:pathLst>
                <a:path w="431800" h="431800">
                  <a:moveTo>
                    <a:pt x="0" y="215900"/>
                  </a:moveTo>
                  <a:lnTo>
                    <a:pt x="5701" y="166391"/>
                  </a:lnTo>
                  <a:lnTo>
                    <a:pt x="21943" y="120946"/>
                  </a:lnTo>
                  <a:lnTo>
                    <a:pt x="47430" y="80859"/>
                  </a:lnTo>
                  <a:lnTo>
                    <a:pt x="80864" y="47426"/>
                  </a:lnTo>
                  <a:lnTo>
                    <a:pt x="120951" y="21941"/>
                  </a:lnTo>
                  <a:lnTo>
                    <a:pt x="166395" y="5701"/>
                  </a:lnTo>
                  <a:lnTo>
                    <a:pt x="215900" y="0"/>
                  </a:lnTo>
                  <a:lnTo>
                    <a:pt x="265404" y="5701"/>
                  </a:lnTo>
                  <a:lnTo>
                    <a:pt x="310848" y="21941"/>
                  </a:lnTo>
                  <a:lnTo>
                    <a:pt x="350935" y="47426"/>
                  </a:lnTo>
                  <a:lnTo>
                    <a:pt x="384369" y="80859"/>
                  </a:lnTo>
                  <a:lnTo>
                    <a:pt x="409856" y="120946"/>
                  </a:lnTo>
                  <a:lnTo>
                    <a:pt x="426098" y="166391"/>
                  </a:lnTo>
                  <a:lnTo>
                    <a:pt x="431800" y="215900"/>
                  </a:lnTo>
                  <a:lnTo>
                    <a:pt x="426098" y="265368"/>
                  </a:lnTo>
                  <a:lnTo>
                    <a:pt x="409856" y="310798"/>
                  </a:lnTo>
                  <a:lnTo>
                    <a:pt x="384369" y="350887"/>
                  </a:lnTo>
                  <a:lnTo>
                    <a:pt x="350935" y="384333"/>
                  </a:lnTo>
                  <a:lnTo>
                    <a:pt x="310848" y="409836"/>
                  </a:lnTo>
                  <a:lnTo>
                    <a:pt x="265404" y="426092"/>
                  </a:lnTo>
                  <a:lnTo>
                    <a:pt x="215900" y="431800"/>
                  </a:lnTo>
                  <a:lnTo>
                    <a:pt x="166395" y="426092"/>
                  </a:lnTo>
                  <a:lnTo>
                    <a:pt x="120951" y="409836"/>
                  </a:lnTo>
                  <a:lnTo>
                    <a:pt x="80864" y="384333"/>
                  </a:lnTo>
                  <a:lnTo>
                    <a:pt x="47430" y="350887"/>
                  </a:lnTo>
                  <a:lnTo>
                    <a:pt x="21943" y="310798"/>
                  </a:lnTo>
                  <a:lnTo>
                    <a:pt x="5701" y="265368"/>
                  </a:lnTo>
                  <a:lnTo>
                    <a:pt x="0" y="215900"/>
                  </a:lnTo>
                  <a:close/>
                </a:path>
              </a:pathLst>
            </a:custGeom>
            <a:ln w="12700">
              <a:solidFill>
                <a:srgbClr val="000000"/>
              </a:solidFill>
            </a:ln>
          </p:spPr>
          <p:txBody>
            <a:bodyPr wrap="square" lIns="0" tIns="0" rIns="0" bIns="0" rtlCol="0"/>
            <a:lstStyle/>
            <a:p/>
          </p:txBody>
        </p:sp>
        <p:pic>
          <p:nvPicPr>
            <p:cNvPr id="15" name="object 15" descr=""/>
            <p:cNvPicPr/>
            <p:nvPr/>
          </p:nvPicPr>
          <p:blipFill>
            <a:blip r:embed="rId9" cstate="print"/>
            <a:stretch>
              <a:fillRect/>
            </a:stretch>
          </p:blipFill>
          <p:spPr>
            <a:xfrm>
              <a:off x="656843" y="938783"/>
              <a:ext cx="647700" cy="789432"/>
            </a:xfrm>
            <a:prstGeom prst="rect">
              <a:avLst/>
            </a:prstGeom>
          </p:spPr>
        </p:pic>
        <p:sp>
          <p:nvSpPr>
            <p:cNvPr id="16" name="object 16" descr=""/>
            <p:cNvSpPr/>
            <p:nvPr/>
          </p:nvSpPr>
          <p:spPr>
            <a:xfrm>
              <a:off x="2335276" y="1268475"/>
              <a:ext cx="1008380" cy="865505"/>
            </a:xfrm>
            <a:custGeom>
              <a:avLst/>
              <a:gdLst/>
              <a:ahLst/>
              <a:cxnLst/>
              <a:rect l="l" t="t" r="r" b="b"/>
              <a:pathLst>
                <a:path w="1008379" h="865505">
                  <a:moveTo>
                    <a:pt x="71374" y="0"/>
                  </a:moveTo>
                  <a:lnTo>
                    <a:pt x="936625" y="0"/>
                  </a:lnTo>
                </a:path>
                <a:path w="1008379" h="865505">
                  <a:moveTo>
                    <a:pt x="1007999" y="144399"/>
                  </a:moveTo>
                  <a:lnTo>
                    <a:pt x="0" y="865124"/>
                  </a:lnTo>
                </a:path>
              </a:pathLst>
            </a:custGeom>
            <a:ln w="38100">
              <a:solidFill>
                <a:srgbClr val="000000"/>
              </a:solidFill>
            </a:ln>
          </p:spPr>
          <p:txBody>
            <a:bodyPr wrap="square" lIns="0" tIns="0" rIns="0" bIns="0" rtlCol="0"/>
            <a:lstStyle/>
            <a:p/>
          </p:txBody>
        </p:sp>
        <p:sp>
          <p:nvSpPr>
            <p:cNvPr id="17" name="object 17" descr=""/>
            <p:cNvSpPr/>
            <p:nvPr/>
          </p:nvSpPr>
          <p:spPr>
            <a:xfrm>
              <a:off x="1974850" y="105257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408" y="426092"/>
                  </a:lnTo>
                  <a:lnTo>
                    <a:pt x="310853" y="409836"/>
                  </a:lnTo>
                  <a:lnTo>
                    <a:pt x="350940" y="384333"/>
                  </a:lnTo>
                  <a:lnTo>
                    <a:pt x="384373" y="350887"/>
                  </a:lnTo>
                  <a:lnTo>
                    <a:pt x="409858" y="310798"/>
                  </a:lnTo>
                  <a:lnTo>
                    <a:pt x="426098" y="26536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8" name="object 18" descr=""/>
            <p:cNvSpPr/>
            <p:nvPr/>
          </p:nvSpPr>
          <p:spPr>
            <a:xfrm>
              <a:off x="1974850" y="105257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368"/>
                  </a:lnTo>
                  <a:lnTo>
                    <a:pt x="409858" y="310798"/>
                  </a:lnTo>
                  <a:lnTo>
                    <a:pt x="384373" y="350887"/>
                  </a:lnTo>
                  <a:lnTo>
                    <a:pt x="350940" y="384333"/>
                  </a:lnTo>
                  <a:lnTo>
                    <a:pt x="310853" y="409836"/>
                  </a:lnTo>
                  <a:lnTo>
                    <a:pt x="26540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19" name="object 19" descr=""/>
            <p:cNvPicPr/>
            <p:nvPr/>
          </p:nvPicPr>
          <p:blipFill>
            <a:blip r:embed="rId10" cstate="print"/>
            <a:stretch>
              <a:fillRect/>
            </a:stretch>
          </p:blipFill>
          <p:spPr>
            <a:xfrm>
              <a:off x="1880616" y="938783"/>
              <a:ext cx="647700" cy="789432"/>
            </a:xfrm>
            <a:prstGeom prst="rect">
              <a:avLst/>
            </a:prstGeom>
          </p:spPr>
        </p:pic>
        <p:sp>
          <p:nvSpPr>
            <p:cNvPr id="20" name="object 20" descr=""/>
            <p:cNvSpPr/>
            <p:nvPr/>
          </p:nvSpPr>
          <p:spPr>
            <a:xfrm>
              <a:off x="1111250" y="2205100"/>
              <a:ext cx="936625" cy="792480"/>
            </a:xfrm>
            <a:custGeom>
              <a:avLst/>
              <a:gdLst/>
              <a:ahLst/>
              <a:cxnLst/>
              <a:rect l="l" t="t" r="r" b="b"/>
              <a:pathLst>
                <a:path w="936625" h="792480">
                  <a:moveTo>
                    <a:pt x="71437" y="0"/>
                  </a:moveTo>
                  <a:lnTo>
                    <a:pt x="863600" y="0"/>
                  </a:lnTo>
                </a:path>
                <a:path w="936625" h="792480">
                  <a:moveTo>
                    <a:pt x="936625" y="144399"/>
                  </a:moveTo>
                  <a:lnTo>
                    <a:pt x="0" y="792099"/>
                  </a:lnTo>
                </a:path>
              </a:pathLst>
            </a:custGeom>
            <a:ln w="38100">
              <a:solidFill>
                <a:srgbClr val="000000"/>
              </a:solidFill>
            </a:ln>
          </p:spPr>
          <p:txBody>
            <a:bodyPr wrap="square" lIns="0" tIns="0" rIns="0" bIns="0" rtlCol="0"/>
            <a:lstStyle/>
            <a:p/>
          </p:txBody>
        </p:sp>
        <p:sp>
          <p:nvSpPr>
            <p:cNvPr id="21" name="object 21" descr=""/>
            <p:cNvSpPr/>
            <p:nvPr/>
          </p:nvSpPr>
          <p:spPr>
            <a:xfrm>
              <a:off x="750887" y="1989200"/>
              <a:ext cx="431800" cy="431800"/>
            </a:xfrm>
            <a:custGeom>
              <a:avLst/>
              <a:gdLst/>
              <a:ahLst/>
              <a:cxnLst/>
              <a:rect l="l" t="t" r="r" b="b"/>
              <a:pathLst>
                <a:path w="431800" h="431800">
                  <a:moveTo>
                    <a:pt x="215900" y="0"/>
                  </a:moveTo>
                  <a:lnTo>
                    <a:pt x="166395" y="5701"/>
                  </a:lnTo>
                  <a:lnTo>
                    <a:pt x="120951" y="21941"/>
                  </a:lnTo>
                  <a:lnTo>
                    <a:pt x="80864" y="47426"/>
                  </a:lnTo>
                  <a:lnTo>
                    <a:pt x="47430" y="80859"/>
                  </a:lnTo>
                  <a:lnTo>
                    <a:pt x="21943" y="120946"/>
                  </a:lnTo>
                  <a:lnTo>
                    <a:pt x="5701" y="166391"/>
                  </a:lnTo>
                  <a:lnTo>
                    <a:pt x="0" y="215900"/>
                  </a:lnTo>
                  <a:lnTo>
                    <a:pt x="5701" y="265368"/>
                  </a:lnTo>
                  <a:lnTo>
                    <a:pt x="21943" y="310798"/>
                  </a:lnTo>
                  <a:lnTo>
                    <a:pt x="47430" y="350887"/>
                  </a:lnTo>
                  <a:lnTo>
                    <a:pt x="80864" y="384333"/>
                  </a:lnTo>
                  <a:lnTo>
                    <a:pt x="120951" y="409836"/>
                  </a:lnTo>
                  <a:lnTo>
                    <a:pt x="166395" y="426092"/>
                  </a:lnTo>
                  <a:lnTo>
                    <a:pt x="215900" y="431800"/>
                  </a:lnTo>
                  <a:lnTo>
                    <a:pt x="265404" y="426092"/>
                  </a:lnTo>
                  <a:lnTo>
                    <a:pt x="310848" y="409836"/>
                  </a:lnTo>
                  <a:lnTo>
                    <a:pt x="350935" y="384333"/>
                  </a:lnTo>
                  <a:lnTo>
                    <a:pt x="384369" y="350887"/>
                  </a:lnTo>
                  <a:lnTo>
                    <a:pt x="409856" y="310798"/>
                  </a:lnTo>
                  <a:lnTo>
                    <a:pt x="426098" y="265368"/>
                  </a:lnTo>
                  <a:lnTo>
                    <a:pt x="431800" y="215900"/>
                  </a:lnTo>
                  <a:lnTo>
                    <a:pt x="426098" y="166391"/>
                  </a:lnTo>
                  <a:lnTo>
                    <a:pt x="409856" y="120946"/>
                  </a:lnTo>
                  <a:lnTo>
                    <a:pt x="384369" y="80859"/>
                  </a:lnTo>
                  <a:lnTo>
                    <a:pt x="350935" y="47426"/>
                  </a:lnTo>
                  <a:lnTo>
                    <a:pt x="310848" y="21941"/>
                  </a:lnTo>
                  <a:lnTo>
                    <a:pt x="265404" y="5701"/>
                  </a:lnTo>
                  <a:lnTo>
                    <a:pt x="215900" y="0"/>
                  </a:lnTo>
                  <a:close/>
                </a:path>
              </a:pathLst>
            </a:custGeom>
            <a:solidFill>
              <a:srgbClr val="4F81BC"/>
            </a:solidFill>
          </p:spPr>
          <p:txBody>
            <a:bodyPr wrap="square" lIns="0" tIns="0" rIns="0" bIns="0" rtlCol="0"/>
            <a:lstStyle/>
            <a:p/>
          </p:txBody>
        </p:sp>
        <p:sp>
          <p:nvSpPr>
            <p:cNvPr id="22" name="object 22" descr=""/>
            <p:cNvSpPr/>
            <p:nvPr/>
          </p:nvSpPr>
          <p:spPr>
            <a:xfrm>
              <a:off x="750887" y="1989200"/>
              <a:ext cx="431800" cy="431800"/>
            </a:xfrm>
            <a:custGeom>
              <a:avLst/>
              <a:gdLst/>
              <a:ahLst/>
              <a:cxnLst/>
              <a:rect l="l" t="t" r="r" b="b"/>
              <a:pathLst>
                <a:path w="431800" h="431800">
                  <a:moveTo>
                    <a:pt x="0" y="215900"/>
                  </a:moveTo>
                  <a:lnTo>
                    <a:pt x="5701" y="166391"/>
                  </a:lnTo>
                  <a:lnTo>
                    <a:pt x="21943" y="120946"/>
                  </a:lnTo>
                  <a:lnTo>
                    <a:pt x="47430" y="80859"/>
                  </a:lnTo>
                  <a:lnTo>
                    <a:pt x="80864" y="47426"/>
                  </a:lnTo>
                  <a:lnTo>
                    <a:pt x="120951" y="21941"/>
                  </a:lnTo>
                  <a:lnTo>
                    <a:pt x="166395" y="5701"/>
                  </a:lnTo>
                  <a:lnTo>
                    <a:pt x="215900" y="0"/>
                  </a:lnTo>
                  <a:lnTo>
                    <a:pt x="265404" y="5701"/>
                  </a:lnTo>
                  <a:lnTo>
                    <a:pt x="310848" y="21941"/>
                  </a:lnTo>
                  <a:lnTo>
                    <a:pt x="350935" y="47426"/>
                  </a:lnTo>
                  <a:lnTo>
                    <a:pt x="384369" y="80859"/>
                  </a:lnTo>
                  <a:lnTo>
                    <a:pt x="409856" y="120946"/>
                  </a:lnTo>
                  <a:lnTo>
                    <a:pt x="426098" y="166391"/>
                  </a:lnTo>
                  <a:lnTo>
                    <a:pt x="431800" y="215900"/>
                  </a:lnTo>
                  <a:lnTo>
                    <a:pt x="426098" y="265368"/>
                  </a:lnTo>
                  <a:lnTo>
                    <a:pt x="409856" y="310798"/>
                  </a:lnTo>
                  <a:lnTo>
                    <a:pt x="384369" y="350887"/>
                  </a:lnTo>
                  <a:lnTo>
                    <a:pt x="350935" y="384333"/>
                  </a:lnTo>
                  <a:lnTo>
                    <a:pt x="310848" y="409836"/>
                  </a:lnTo>
                  <a:lnTo>
                    <a:pt x="265404" y="426092"/>
                  </a:lnTo>
                  <a:lnTo>
                    <a:pt x="215900" y="431800"/>
                  </a:lnTo>
                  <a:lnTo>
                    <a:pt x="166395" y="426092"/>
                  </a:lnTo>
                  <a:lnTo>
                    <a:pt x="120951" y="409836"/>
                  </a:lnTo>
                  <a:lnTo>
                    <a:pt x="80864" y="384333"/>
                  </a:lnTo>
                  <a:lnTo>
                    <a:pt x="47430" y="350887"/>
                  </a:lnTo>
                  <a:lnTo>
                    <a:pt x="21943" y="310798"/>
                  </a:lnTo>
                  <a:lnTo>
                    <a:pt x="5701" y="265368"/>
                  </a:lnTo>
                  <a:lnTo>
                    <a:pt x="0" y="215900"/>
                  </a:lnTo>
                  <a:close/>
                </a:path>
              </a:pathLst>
            </a:custGeom>
            <a:ln w="12700">
              <a:solidFill>
                <a:srgbClr val="000000"/>
              </a:solidFill>
            </a:ln>
          </p:spPr>
          <p:txBody>
            <a:bodyPr wrap="square" lIns="0" tIns="0" rIns="0" bIns="0" rtlCol="0"/>
            <a:lstStyle/>
            <a:p/>
          </p:txBody>
        </p:sp>
        <p:pic>
          <p:nvPicPr>
            <p:cNvPr id="23" name="object 23" descr=""/>
            <p:cNvPicPr/>
            <p:nvPr/>
          </p:nvPicPr>
          <p:blipFill>
            <a:blip r:embed="rId11" cstate="print"/>
            <a:stretch>
              <a:fillRect/>
            </a:stretch>
          </p:blipFill>
          <p:spPr>
            <a:xfrm>
              <a:off x="656843" y="1876044"/>
              <a:ext cx="647700" cy="789431"/>
            </a:xfrm>
            <a:prstGeom prst="rect">
              <a:avLst/>
            </a:prstGeom>
          </p:spPr>
        </p:pic>
        <p:sp>
          <p:nvSpPr>
            <p:cNvPr id="24" name="object 24" descr=""/>
            <p:cNvSpPr/>
            <p:nvPr/>
          </p:nvSpPr>
          <p:spPr>
            <a:xfrm>
              <a:off x="1974850" y="19892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408" y="426092"/>
                  </a:lnTo>
                  <a:lnTo>
                    <a:pt x="310853" y="409836"/>
                  </a:lnTo>
                  <a:lnTo>
                    <a:pt x="350940" y="384333"/>
                  </a:lnTo>
                  <a:lnTo>
                    <a:pt x="384373" y="350887"/>
                  </a:lnTo>
                  <a:lnTo>
                    <a:pt x="409858" y="310798"/>
                  </a:lnTo>
                  <a:lnTo>
                    <a:pt x="426098" y="26536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25" name="object 25" descr=""/>
            <p:cNvSpPr/>
            <p:nvPr/>
          </p:nvSpPr>
          <p:spPr>
            <a:xfrm>
              <a:off x="1974850" y="19892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368"/>
                  </a:lnTo>
                  <a:lnTo>
                    <a:pt x="409858" y="310798"/>
                  </a:lnTo>
                  <a:lnTo>
                    <a:pt x="384373" y="350887"/>
                  </a:lnTo>
                  <a:lnTo>
                    <a:pt x="350940" y="384333"/>
                  </a:lnTo>
                  <a:lnTo>
                    <a:pt x="310853" y="409836"/>
                  </a:lnTo>
                  <a:lnTo>
                    <a:pt x="26540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26" name="object 26" descr=""/>
            <p:cNvPicPr/>
            <p:nvPr/>
          </p:nvPicPr>
          <p:blipFill>
            <a:blip r:embed="rId12" cstate="print"/>
            <a:stretch>
              <a:fillRect/>
            </a:stretch>
          </p:blipFill>
          <p:spPr>
            <a:xfrm>
              <a:off x="1880616" y="1876044"/>
              <a:ext cx="647700" cy="789431"/>
            </a:xfrm>
            <a:prstGeom prst="rect">
              <a:avLst/>
            </a:prstGeom>
          </p:spPr>
        </p:pic>
        <p:sp>
          <p:nvSpPr>
            <p:cNvPr id="27" name="object 27" descr=""/>
            <p:cNvSpPr/>
            <p:nvPr/>
          </p:nvSpPr>
          <p:spPr>
            <a:xfrm>
              <a:off x="3271901" y="105257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28" name="object 28" descr=""/>
            <p:cNvSpPr/>
            <p:nvPr/>
          </p:nvSpPr>
          <p:spPr>
            <a:xfrm>
              <a:off x="3271901" y="105257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29" name="object 29" descr=""/>
            <p:cNvPicPr/>
            <p:nvPr/>
          </p:nvPicPr>
          <p:blipFill>
            <a:blip r:embed="rId13" cstate="print"/>
            <a:stretch>
              <a:fillRect/>
            </a:stretch>
          </p:blipFill>
          <p:spPr>
            <a:xfrm>
              <a:off x="3177539" y="938783"/>
              <a:ext cx="647700" cy="789432"/>
            </a:xfrm>
            <a:prstGeom prst="rect">
              <a:avLst/>
            </a:prstGeom>
          </p:spPr>
        </p:pic>
        <p:sp>
          <p:nvSpPr>
            <p:cNvPr id="30" name="object 30" descr=""/>
            <p:cNvSpPr/>
            <p:nvPr/>
          </p:nvSpPr>
          <p:spPr>
            <a:xfrm>
              <a:off x="750887" y="2924175"/>
              <a:ext cx="431800" cy="431800"/>
            </a:xfrm>
            <a:custGeom>
              <a:avLst/>
              <a:gdLst/>
              <a:ahLst/>
              <a:cxnLst/>
              <a:rect l="l" t="t" r="r" b="b"/>
              <a:pathLst>
                <a:path w="431800" h="431800">
                  <a:moveTo>
                    <a:pt x="215900" y="0"/>
                  </a:moveTo>
                  <a:lnTo>
                    <a:pt x="166395" y="5701"/>
                  </a:lnTo>
                  <a:lnTo>
                    <a:pt x="120951" y="21941"/>
                  </a:lnTo>
                  <a:lnTo>
                    <a:pt x="80864" y="47426"/>
                  </a:lnTo>
                  <a:lnTo>
                    <a:pt x="47430" y="80859"/>
                  </a:lnTo>
                  <a:lnTo>
                    <a:pt x="21943" y="120946"/>
                  </a:lnTo>
                  <a:lnTo>
                    <a:pt x="5701" y="166391"/>
                  </a:lnTo>
                  <a:lnTo>
                    <a:pt x="0" y="215900"/>
                  </a:lnTo>
                  <a:lnTo>
                    <a:pt x="5701" y="265408"/>
                  </a:lnTo>
                  <a:lnTo>
                    <a:pt x="21943" y="310853"/>
                  </a:lnTo>
                  <a:lnTo>
                    <a:pt x="47430" y="350940"/>
                  </a:lnTo>
                  <a:lnTo>
                    <a:pt x="80864" y="384373"/>
                  </a:lnTo>
                  <a:lnTo>
                    <a:pt x="120951" y="409858"/>
                  </a:lnTo>
                  <a:lnTo>
                    <a:pt x="166395" y="426098"/>
                  </a:lnTo>
                  <a:lnTo>
                    <a:pt x="215900" y="431800"/>
                  </a:lnTo>
                  <a:lnTo>
                    <a:pt x="265404" y="426098"/>
                  </a:lnTo>
                  <a:lnTo>
                    <a:pt x="310848" y="409858"/>
                  </a:lnTo>
                  <a:lnTo>
                    <a:pt x="350935" y="384373"/>
                  </a:lnTo>
                  <a:lnTo>
                    <a:pt x="384369" y="350940"/>
                  </a:lnTo>
                  <a:lnTo>
                    <a:pt x="409856" y="310853"/>
                  </a:lnTo>
                  <a:lnTo>
                    <a:pt x="426098" y="265408"/>
                  </a:lnTo>
                  <a:lnTo>
                    <a:pt x="431800" y="215900"/>
                  </a:lnTo>
                  <a:lnTo>
                    <a:pt x="426098" y="166391"/>
                  </a:lnTo>
                  <a:lnTo>
                    <a:pt x="409856" y="120946"/>
                  </a:lnTo>
                  <a:lnTo>
                    <a:pt x="384369" y="80859"/>
                  </a:lnTo>
                  <a:lnTo>
                    <a:pt x="350935" y="47426"/>
                  </a:lnTo>
                  <a:lnTo>
                    <a:pt x="310848" y="21941"/>
                  </a:lnTo>
                  <a:lnTo>
                    <a:pt x="265404" y="5701"/>
                  </a:lnTo>
                  <a:lnTo>
                    <a:pt x="215900" y="0"/>
                  </a:lnTo>
                  <a:close/>
                </a:path>
              </a:pathLst>
            </a:custGeom>
            <a:solidFill>
              <a:srgbClr val="4F81BC"/>
            </a:solidFill>
          </p:spPr>
          <p:txBody>
            <a:bodyPr wrap="square" lIns="0" tIns="0" rIns="0" bIns="0" rtlCol="0"/>
            <a:lstStyle/>
            <a:p/>
          </p:txBody>
        </p:sp>
        <p:sp>
          <p:nvSpPr>
            <p:cNvPr id="31" name="object 31" descr=""/>
            <p:cNvSpPr/>
            <p:nvPr/>
          </p:nvSpPr>
          <p:spPr>
            <a:xfrm>
              <a:off x="750887" y="2924175"/>
              <a:ext cx="431800" cy="431800"/>
            </a:xfrm>
            <a:custGeom>
              <a:avLst/>
              <a:gdLst/>
              <a:ahLst/>
              <a:cxnLst/>
              <a:rect l="l" t="t" r="r" b="b"/>
              <a:pathLst>
                <a:path w="431800" h="431800">
                  <a:moveTo>
                    <a:pt x="0" y="215900"/>
                  </a:moveTo>
                  <a:lnTo>
                    <a:pt x="5701" y="166391"/>
                  </a:lnTo>
                  <a:lnTo>
                    <a:pt x="21943" y="120946"/>
                  </a:lnTo>
                  <a:lnTo>
                    <a:pt x="47430" y="80859"/>
                  </a:lnTo>
                  <a:lnTo>
                    <a:pt x="80864" y="47426"/>
                  </a:lnTo>
                  <a:lnTo>
                    <a:pt x="120951" y="21941"/>
                  </a:lnTo>
                  <a:lnTo>
                    <a:pt x="166395" y="5701"/>
                  </a:lnTo>
                  <a:lnTo>
                    <a:pt x="215900" y="0"/>
                  </a:lnTo>
                  <a:lnTo>
                    <a:pt x="265404" y="5701"/>
                  </a:lnTo>
                  <a:lnTo>
                    <a:pt x="310848" y="21941"/>
                  </a:lnTo>
                  <a:lnTo>
                    <a:pt x="350935" y="47426"/>
                  </a:lnTo>
                  <a:lnTo>
                    <a:pt x="384369" y="80859"/>
                  </a:lnTo>
                  <a:lnTo>
                    <a:pt x="409856" y="120946"/>
                  </a:lnTo>
                  <a:lnTo>
                    <a:pt x="426098" y="166391"/>
                  </a:lnTo>
                  <a:lnTo>
                    <a:pt x="431800" y="215900"/>
                  </a:lnTo>
                  <a:lnTo>
                    <a:pt x="426098" y="265408"/>
                  </a:lnTo>
                  <a:lnTo>
                    <a:pt x="409856" y="310853"/>
                  </a:lnTo>
                  <a:lnTo>
                    <a:pt x="384369" y="350940"/>
                  </a:lnTo>
                  <a:lnTo>
                    <a:pt x="350935" y="384373"/>
                  </a:lnTo>
                  <a:lnTo>
                    <a:pt x="310848" y="409858"/>
                  </a:lnTo>
                  <a:lnTo>
                    <a:pt x="265404" y="426098"/>
                  </a:lnTo>
                  <a:lnTo>
                    <a:pt x="215900" y="431800"/>
                  </a:lnTo>
                  <a:lnTo>
                    <a:pt x="166395" y="426098"/>
                  </a:lnTo>
                  <a:lnTo>
                    <a:pt x="120951" y="409858"/>
                  </a:lnTo>
                  <a:lnTo>
                    <a:pt x="80864" y="384373"/>
                  </a:lnTo>
                  <a:lnTo>
                    <a:pt x="47430" y="350940"/>
                  </a:lnTo>
                  <a:lnTo>
                    <a:pt x="21943" y="310853"/>
                  </a:lnTo>
                  <a:lnTo>
                    <a:pt x="5701" y="265408"/>
                  </a:lnTo>
                  <a:lnTo>
                    <a:pt x="0" y="215900"/>
                  </a:lnTo>
                  <a:close/>
                </a:path>
              </a:pathLst>
            </a:custGeom>
            <a:ln w="12700">
              <a:solidFill>
                <a:srgbClr val="000000"/>
              </a:solidFill>
            </a:ln>
          </p:spPr>
          <p:txBody>
            <a:bodyPr wrap="square" lIns="0" tIns="0" rIns="0" bIns="0" rtlCol="0"/>
            <a:lstStyle/>
            <a:p/>
          </p:txBody>
        </p:sp>
        <p:pic>
          <p:nvPicPr>
            <p:cNvPr id="32" name="object 32" descr=""/>
            <p:cNvPicPr/>
            <p:nvPr/>
          </p:nvPicPr>
          <p:blipFill>
            <a:blip r:embed="rId14" cstate="print"/>
            <a:stretch>
              <a:fillRect/>
            </a:stretch>
          </p:blipFill>
          <p:spPr>
            <a:xfrm>
              <a:off x="656843" y="2810255"/>
              <a:ext cx="647700" cy="789432"/>
            </a:xfrm>
            <a:prstGeom prst="rect">
              <a:avLst/>
            </a:prstGeom>
          </p:spPr>
        </p:pic>
      </p:grpSp>
      <p:sp>
        <p:nvSpPr>
          <p:cNvPr id="33" name="object 33" descr=""/>
          <p:cNvSpPr txBox="1"/>
          <p:nvPr/>
        </p:nvSpPr>
        <p:spPr>
          <a:xfrm>
            <a:off x="865428" y="1030299"/>
            <a:ext cx="2724785" cy="2324100"/>
          </a:xfrm>
          <a:prstGeom prst="rect">
            <a:avLst/>
          </a:prstGeom>
        </p:spPr>
        <p:txBody>
          <a:bodyPr wrap="square" lIns="0" tIns="12065" rIns="0" bIns="0" rtlCol="0" vert="horz">
            <a:spAutoFit/>
          </a:bodyPr>
          <a:lstStyle/>
          <a:p>
            <a:pPr marL="12700">
              <a:lnSpc>
                <a:spcPct val="100000"/>
              </a:lnSpc>
              <a:spcBef>
                <a:spcPts val="95"/>
              </a:spcBef>
              <a:tabLst>
                <a:tab pos="1236345" algn="l"/>
                <a:tab pos="2533650" algn="l"/>
              </a:tabLst>
            </a:pPr>
            <a:r>
              <a:rPr dirty="0" sz="2800" spc="-50" b="1">
                <a:latin typeface="Times New Roman"/>
                <a:cs typeface="Times New Roman"/>
              </a:rPr>
              <a:t>1</a:t>
            </a:r>
            <a:r>
              <a:rPr dirty="0" sz="2800" b="1">
                <a:latin typeface="Times New Roman"/>
                <a:cs typeface="Times New Roman"/>
              </a:rPr>
              <a:t>	</a:t>
            </a:r>
            <a:r>
              <a:rPr dirty="0" sz="2800" spc="-50" b="1">
                <a:latin typeface="Times New Roman"/>
                <a:cs typeface="Times New Roman"/>
              </a:rPr>
              <a:t>2</a:t>
            </a:r>
            <a:r>
              <a:rPr dirty="0" sz="2800" b="1">
                <a:latin typeface="Times New Roman"/>
                <a:cs typeface="Times New Roman"/>
              </a:rPr>
              <a:t>	</a:t>
            </a:r>
            <a:r>
              <a:rPr dirty="0" sz="2800" spc="-50" b="1">
                <a:latin typeface="Times New Roman"/>
                <a:cs typeface="Times New Roman"/>
              </a:rPr>
              <a:t>3</a:t>
            </a:r>
            <a:endParaRPr sz="2800">
              <a:latin typeface="Times New Roman"/>
              <a:cs typeface="Times New Roman"/>
            </a:endParaRPr>
          </a:p>
          <a:p>
            <a:pPr>
              <a:lnSpc>
                <a:spcPct val="100000"/>
              </a:lnSpc>
              <a:spcBef>
                <a:spcPts val="50"/>
              </a:spcBef>
            </a:pPr>
            <a:endParaRPr sz="3450">
              <a:latin typeface="Times New Roman"/>
              <a:cs typeface="Times New Roman"/>
            </a:endParaRPr>
          </a:p>
          <a:p>
            <a:pPr marL="12700">
              <a:lnSpc>
                <a:spcPct val="100000"/>
              </a:lnSpc>
              <a:tabLst>
                <a:tab pos="1236345" algn="l"/>
              </a:tabLst>
            </a:pPr>
            <a:r>
              <a:rPr dirty="0" sz="2800" spc="-50" b="1">
                <a:latin typeface="Times New Roman"/>
                <a:cs typeface="Times New Roman"/>
              </a:rPr>
              <a:t>5</a:t>
            </a:r>
            <a:r>
              <a:rPr dirty="0" sz="2800" b="1">
                <a:latin typeface="Times New Roman"/>
                <a:cs typeface="Times New Roman"/>
              </a:rPr>
              <a:t>	</a:t>
            </a:r>
            <a:r>
              <a:rPr dirty="0" sz="2800" spc="-50" b="1">
                <a:latin typeface="Times New Roman"/>
                <a:cs typeface="Times New Roman"/>
              </a:rPr>
              <a:t>4</a:t>
            </a:r>
            <a:endParaRPr sz="2800">
              <a:latin typeface="Times New Roman"/>
              <a:cs typeface="Times New Roman"/>
            </a:endParaRPr>
          </a:p>
          <a:p>
            <a:pPr>
              <a:lnSpc>
                <a:spcPct val="100000"/>
              </a:lnSpc>
              <a:spcBef>
                <a:spcPts val="40"/>
              </a:spcBef>
            </a:pPr>
            <a:endParaRPr sz="3450">
              <a:latin typeface="Times New Roman"/>
              <a:cs typeface="Times New Roman"/>
            </a:endParaRPr>
          </a:p>
          <a:p>
            <a:pPr marL="12700">
              <a:lnSpc>
                <a:spcPct val="100000"/>
              </a:lnSpc>
            </a:pPr>
            <a:r>
              <a:rPr dirty="0" sz="2800" spc="-5" b="1">
                <a:latin typeface="Times New Roman"/>
                <a:cs typeface="Times New Roman"/>
              </a:rPr>
              <a:t>6</a:t>
            </a:r>
            <a:endParaRPr sz="2800">
              <a:latin typeface="Times New Roman"/>
              <a:cs typeface="Times New Roman"/>
            </a:endParaRPr>
          </a:p>
        </p:txBody>
      </p:sp>
      <p:grpSp>
        <p:nvGrpSpPr>
          <p:cNvPr id="34" name="object 34" descr=""/>
          <p:cNvGrpSpPr/>
          <p:nvPr/>
        </p:nvGrpSpPr>
        <p:grpSpPr>
          <a:xfrm>
            <a:off x="3540125" y="758951"/>
            <a:ext cx="5222875" cy="4994275"/>
            <a:chOff x="3540125" y="758951"/>
            <a:chExt cx="5222875" cy="4994275"/>
          </a:xfrm>
        </p:grpSpPr>
        <p:sp>
          <p:nvSpPr>
            <p:cNvPr id="35" name="object 35" descr=""/>
            <p:cNvSpPr/>
            <p:nvPr/>
          </p:nvSpPr>
          <p:spPr>
            <a:xfrm>
              <a:off x="3559175" y="1125600"/>
              <a:ext cx="4679950" cy="2951480"/>
            </a:xfrm>
            <a:custGeom>
              <a:avLst/>
              <a:gdLst/>
              <a:ahLst/>
              <a:cxnLst/>
              <a:rect l="l" t="t" r="r" b="b"/>
              <a:pathLst>
                <a:path w="4679950" h="2951479">
                  <a:moveTo>
                    <a:pt x="2447925" y="0"/>
                  </a:moveTo>
                  <a:lnTo>
                    <a:pt x="1008126" y="719074"/>
                  </a:lnTo>
                </a:path>
                <a:path w="4679950" h="2951479">
                  <a:moveTo>
                    <a:pt x="2663825" y="142875"/>
                  </a:moveTo>
                  <a:lnTo>
                    <a:pt x="3024251" y="647700"/>
                  </a:lnTo>
                </a:path>
                <a:path w="4679950" h="2951479">
                  <a:moveTo>
                    <a:pt x="2808351" y="0"/>
                  </a:moveTo>
                  <a:lnTo>
                    <a:pt x="4679950" y="719074"/>
                  </a:lnTo>
                </a:path>
                <a:path w="4679950" h="2951479">
                  <a:moveTo>
                    <a:pt x="792226" y="934974"/>
                  </a:moveTo>
                  <a:lnTo>
                    <a:pt x="360425" y="1366774"/>
                  </a:lnTo>
                </a:path>
                <a:path w="4679950" h="2951479">
                  <a:moveTo>
                    <a:pt x="1008126" y="934974"/>
                  </a:moveTo>
                  <a:lnTo>
                    <a:pt x="1368425" y="1439799"/>
                  </a:lnTo>
                </a:path>
                <a:path w="4679950" h="2951479">
                  <a:moveTo>
                    <a:pt x="288925" y="1727200"/>
                  </a:moveTo>
                  <a:lnTo>
                    <a:pt x="288925" y="2087499"/>
                  </a:lnTo>
                </a:path>
                <a:path w="4679950" h="2951479">
                  <a:moveTo>
                    <a:pt x="215900" y="2374773"/>
                  </a:moveTo>
                  <a:lnTo>
                    <a:pt x="0" y="2879598"/>
                  </a:lnTo>
                </a:path>
                <a:path w="4679950" h="2951479">
                  <a:moveTo>
                    <a:pt x="431800" y="2374773"/>
                  </a:moveTo>
                  <a:lnTo>
                    <a:pt x="576326" y="2951099"/>
                  </a:lnTo>
                </a:path>
                <a:path w="4679950" h="2951479">
                  <a:moveTo>
                    <a:pt x="1368425" y="1727200"/>
                  </a:moveTo>
                  <a:lnTo>
                    <a:pt x="1368425" y="2159000"/>
                  </a:lnTo>
                </a:path>
                <a:path w="4679950" h="2951479">
                  <a:moveTo>
                    <a:pt x="1297051" y="2374773"/>
                  </a:moveTo>
                  <a:lnTo>
                    <a:pt x="1079500" y="2879598"/>
                  </a:lnTo>
                </a:path>
                <a:path w="4679950" h="2951479">
                  <a:moveTo>
                    <a:pt x="1512951" y="2374773"/>
                  </a:moveTo>
                  <a:lnTo>
                    <a:pt x="1655826" y="2879598"/>
                  </a:lnTo>
                </a:path>
                <a:path w="4679950" h="2951479">
                  <a:moveTo>
                    <a:pt x="2952750" y="934974"/>
                  </a:moveTo>
                  <a:lnTo>
                    <a:pt x="2376424" y="1439799"/>
                  </a:lnTo>
                </a:path>
                <a:path w="4679950" h="2951479">
                  <a:moveTo>
                    <a:pt x="3024251" y="1007999"/>
                  </a:moveTo>
                  <a:lnTo>
                    <a:pt x="3024251" y="1439799"/>
                  </a:lnTo>
                </a:path>
                <a:path w="4679950" h="2951479">
                  <a:moveTo>
                    <a:pt x="3168650" y="934974"/>
                  </a:moveTo>
                  <a:lnTo>
                    <a:pt x="3744976" y="1439799"/>
                  </a:lnTo>
                </a:path>
                <a:path w="4679950" h="2951479">
                  <a:moveTo>
                    <a:pt x="2305050" y="1727200"/>
                  </a:moveTo>
                  <a:lnTo>
                    <a:pt x="2305050" y="2159000"/>
                  </a:lnTo>
                </a:path>
                <a:path w="4679950" h="2951479">
                  <a:moveTo>
                    <a:pt x="2305050" y="2447925"/>
                  </a:moveTo>
                  <a:lnTo>
                    <a:pt x="2305050" y="2879725"/>
                  </a:lnTo>
                </a:path>
                <a:path w="4679950" h="2951479">
                  <a:moveTo>
                    <a:pt x="3024251" y="2447925"/>
                  </a:moveTo>
                  <a:lnTo>
                    <a:pt x="3024251" y="2879725"/>
                  </a:lnTo>
                </a:path>
                <a:path w="4679950" h="2951479">
                  <a:moveTo>
                    <a:pt x="3024251" y="1727200"/>
                  </a:moveTo>
                  <a:lnTo>
                    <a:pt x="3024251" y="2159000"/>
                  </a:lnTo>
                </a:path>
              </a:pathLst>
            </a:custGeom>
            <a:ln w="38100">
              <a:solidFill>
                <a:srgbClr val="000000"/>
              </a:solidFill>
            </a:ln>
          </p:spPr>
          <p:txBody>
            <a:bodyPr wrap="square" lIns="0" tIns="0" rIns="0" bIns="0" rtlCol="0"/>
            <a:lstStyle/>
            <a:p/>
          </p:txBody>
        </p:sp>
        <p:sp>
          <p:nvSpPr>
            <p:cNvPr id="36" name="object 36" descr=""/>
            <p:cNvSpPr/>
            <p:nvPr/>
          </p:nvSpPr>
          <p:spPr>
            <a:xfrm>
              <a:off x="6007100" y="908049"/>
              <a:ext cx="360680" cy="360680"/>
            </a:xfrm>
            <a:custGeom>
              <a:avLst/>
              <a:gdLst/>
              <a:ahLst/>
              <a:cxnLst/>
              <a:rect l="l" t="t" r="r" b="b"/>
              <a:pathLst>
                <a:path w="360679" h="360680">
                  <a:moveTo>
                    <a:pt x="180212"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2"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2" y="0"/>
                  </a:lnTo>
                  <a:close/>
                </a:path>
              </a:pathLst>
            </a:custGeom>
            <a:solidFill>
              <a:srgbClr val="FFFF99"/>
            </a:solidFill>
          </p:spPr>
          <p:txBody>
            <a:bodyPr wrap="square" lIns="0" tIns="0" rIns="0" bIns="0" rtlCol="0"/>
            <a:lstStyle/>
            <a:p/>
          </p:txBody>
        </p:sp>
        <p:sp>
          <p:nvSpPr>
            <p:cNvPr id="37" name="object 37" descr=""/>
            <p:cNvSpPr/>
            <p:nvPr/>
          </p:nvSpPr>
          <p:spPr>
            <a:xfrm>
              <a:off x="6007100" y="908049"/>
              <a:ext cx="360680" cy="360680"/>
            </a:xfrm>
            <a:custGeom>
              <a:avLst/>
              <a:gdLst/>
              <a:ahLst/>
              <a:cxnLst/>
              <a:rect l="l" t="t" r="r" b="b"/>
              <a:pathLst>
                <a:path w="360679" h="360680">
                  <a:moveTo>
                    <a:pt x="0" y="180212"/>
                  </a:moveTo>
                  <a:lnTo>
                    <a:pt x="6434" y="132291"/>
                  </a:lnTo>
                  <a:lnTo>
                    <a:pt x="24595" y="89238"/>
                  </a:lnTo>
                  <a:lnTo>
                    <a:pt x="52768" y="52768"/>
                  </a:lnTo>
                  <a:lnTo>
                    <a:pt x="89238" y="24595"/>
                  </a:lnTo>
                  <a:lnTo>
                    <a:pt x="132291" y="6434"/>
                  </a:lnTo>
                  <a:lnTo>
                    <a:pt x="180212"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2"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38" name="object 38" descr=""/>
            <p:cNvPicPr/>
            <p:nvPr/>
          </p:nvPicPr>
          <p:blipFill>
            <a:blip r:embed="rId15" cstate="print"/>
            <a:stretch>
              <a:fillRect/>
            </a:stretch>
          </p:blipFill>
          <p:spPr>
            <a:xfrm>
              <a:off x="5876544" y="758951"/>
              <a:ext cx="647700" cy="789432"/>
            </a:xfrm>
            <a:prstGeom prst="rect">
              <a:avLst/>
            </a:prstGeom>
          </p:spPr>
        </p:pic>
        <p:sp>
          <p:nvSpPr>
            <p:cNvPr id="39" name="object 39" descr=""/>
            <p:cNvSpPr/>
            <p:nvPr/>
          </p:nvSpPr>
          <p:spPr>
            <a:xfrm>
              <a:off x="8456676" y="2060574"/>
              <a:ext cx="287655" cy="3673475"/>
            </a:xfrm>
            <a:custGeom>
              <a:avLst/>
              <a:gdLst/>
              <a:ahLst/>
              <a:cxnLst/>
              <a:rect l="l" t="t" r="r" b="b"/>
              <a:pathLst>
                <a:path w="287654" h="3673475">
                  <a:moveTo>
                    <a:pt x="0" y="0"/>
                  </a:moveTo>
                  <a:lnTo>
                    <a:pt x="287274" y="504825"/>
                  </a:lnTo>
                </a:path>
                <a:path w="287654" h="3673475">
                  <a:moveTo>
                    <a:pt x="287274" y="792226"/>
                  </a:moveTo>
                  <a:lnTo>
                    <a:pt x="287274" y="1224026"/>
                  </a:lnTo>
                </a:path>
                <a:path w="287654" h="3673475">
                  <a:moveTo>
                    <a:pt x="287274" y="1584325"/>
                  </a:moveTo>
                  <a:lnTo>
                    <a:pt x="287274" y="2016125"/>
                  </a:lnTo>
                </a:path>
                <a:path w="287654" h="3673475">
                  <a:moveTo>
                    <a:pt x="287274" y="2376551"/>
                  </a:moveTo>
                  <a:lnTo>
                    <a:pt x="287274" y="2808351"/>
                  </a:lnTo>
                </a:path>
                <a:path w="287654" h="3673475">
                  <a:moveTo>
                    <a:pt x="287274" y="3168650"/>
                  </a:moveTo>
                  <a:lnTo>
                    <a:pt x="287274" y="3673475"/>
                  </a:lnTo>
                </a:path>
              </a:pathLst>
            </a:custGeom>
            <a:ln w="38100">
              <a:solidFill>
                <a:srgbClr val="000000"/>
              </a:solidFill>
            </a:ln>
          </p:spPr>
          <p:txBody>
            <a:bodyPr wrap="square" lIns="0" tIns="0" rIns="0" bIns="0" rtlCol="0"/>
            <a:lstStyle/>
            <a:p/>
          </p:txBody>
        </p:sp>
      </p:grpSp>
      <p:sp>
        <p:nvSpPr>
          <p:cNvPr id="40" name="object 40" descr=""/>
          <p:cNvSpPr txBox="1"/>
          <p:nvPr/>
        </p:nvSpPr>
        <p:spPr>
          <a:xfrm>
            <a:off x="6086347" y="85013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1</a:t>
            </a:r>
            <a:endParaRPr sz="2800">
              <a:latin typeface="Times New Roman"/>
              <a:cs typeface="Times New Roman"/>
            </a:endParaRPr>
          </a:p>
        </p:txBody>
      </p:sp>
      <p:grpSp>
        <p:nvGrpSpPr>
          <p:cNvPr id="41" name="object 41" descr=""/>
          <p:cNvGrpSpPr/>
          <p:nvPr/>
        </p:nvGrpSpPr>
        <p:grpSpPr>
          <a:xfrm>
            <a:off x="6309359" y="1624583"/>
            <a:ext cx="2374900" cy="789940"/>
            <a:chOff x="6309359" y="1624583"/>
            <a:chExt cx="2374900" cy="789940"/>
          </a:xfrm>
        </p:grpSpPr>
        <p:sp>
          <p:nvSpPr>
            <p:cNvPr id="42" name="object 42" descr=""/>
            <p:cNvSpPr/>
            <p:nvPr/>
          </p:nvSpPr>
          <p:spPr>
            <a:xfrm>
              <a:off x="6438899" y="1773300"/>
              <a:ext cx="360680" cy="360680"/>
            </a:xfrm>
            <a:custGeom>
              <a:avLst/>
              <a:gdLst/>
              <a:ahLst/>
              <a:cxnLst/>
              <a:rect l="l" t="t" r="r" b="b"/>
              <a:pathLst>
                <a:path w="360679" h="360680">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FFFF99"/>
            </a:solidFill>
          </p:spPr>
          <p:txBody>
            <a:bodyPr wrap="square" lIns="0" tIns="0" rIns="0" bIns="0" rtlCol="0"/>
            <a:lstStyle/>
            <a:p/>
          </p:txBody>
        </p:sp>
        <p:sp>
          <p:nvSpPr>
            <p:cNvPr id="43" name="object 43" descr=""/>
            <p:cNvSpPr/>
            <p:nvPr/>
          </p:nvSpPr>
          <p:spPr>
            <a:xfrm>
              <a:off x="6438899" y="1773300"/>
              <a:ext cx="360680" cy="360680"/>
            </a:xfrm>
            <a:custGeom>
              <a:avLst/>
              <a:gdLst/>
              <a:ahLst/>
              <a:cxnLst/>
              <a:rect l="l" t="t" r="r" b="b"/>
              <a:pathLst>
                <a:path w="360679" h="360680">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44" name="object 44" descr=""/>
            <p:cNvPicPr/>
            <p:nvPr/>
          </p:nvPicPr>
          <p:blipFill>
            <a:blip r:embed="rId16" cstate="print"/>
            <a:stretch>
              <a:fillRect/>
            </a:stretch>
          </p:blipFill>
          <p:spPr>
            <a:xfrm>
              <a:off x="6309359" y="1624583"/>
              <a:ext cx="647699" cy="789432"/>
            </a:xfrm>
            <a:prstGeom prst="rect">
              <a:avLst/>
            </a:prstGeom>
          </p:spPr>
        </p:pic>
        <p:sp>
          <p:nvSpPr>
            <p:cNvPr id="45" name="object 45" descr=""/>
            <p:cNvSpPr/>
            <p:nvPr/>
          </p:nvSpPr>
          <p:spPr>
            <a:xfrm>
              <a:off x="8166099" y="1773300"/>
              <a:ext cx="360680" cy="360680"/>
            </a:xfrm>
            <a:custGeom>
              <a:avLst/>
              <a:gdLst/>
              <a:ahLst/>
              <a:cxnLst/>
              <a:rect l="l" t="t" r="r" b="b"/>
              <a:pathLst>
                <a:path w="360679" h="360680">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FFFF99"/>
            </a:solidFill>
          </p:spPr>
          <p:txBody>
            <a:bodyPr wrap="square" lIns="0" tIns="0" rIns="0" bIns="0" rtlCol="0"/>
            <a:lstStyle/>
            <a:p/>
          </p:txBody>
        </p:sp>
        <p:sp>
          <p:nvSpPr>
            <p:cNvPr id="46" name="object 46" descr=""/>
            <p:cNvSpPr/>
            <p:nvPr/>
          </p:nvSpPr>
          <p:spPr>
            <a:xfrm>
              <a:off x="8166099" y="1773300"/>
              <a:ext cx="360680" cy="360680"/>
            </a:xfrm>
            <a:custGeom>
              <a:avLst/>
              <a:gdLst/>
              <a:ahLst/>
              <a:cxnLst/>
              <a:rect l="l" t="t" r="r" b="b"/>
              <a:pathLst>
                <a:path w="360679" h="360680">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47" name="object 47" descr=""/>
            <p:cNvPicPr/>
            <p:nvPr/>
          </p:nvPicPr>
          <p:blipFill>
            <a:blip r:embed="rId17" cstate="print"/>
            <a:stretch>
              <a:fillRect/>
            </a:stretch>
          </p:blipFill>
          <p:spPr>
            <a:xfrm>
              <a:off x="8036051" y="1624583"/>
              <a:ext cx="647700" cy="789432"/>
            </a:xfrm>
            <a:prstGeom prst="rect">
              <a:avLst/>
            </a:prstGeom>
          </p:spPr>
        </p:pic>
      </p:grpSp>
      <p:sp>
        <p:nvSpPr>
          <p:cNvPr id="48" name="object 48" descr=""/>
          <p:cNvSpPr txBox="1"/>
          <p:nvPr/>
        </p:nvSpPr>
        <p:spPr>
          <a:xfrm>
            <a:off x="8245602" y="171546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49" name="object 49" descr=""/>
          <p:cNvGrpSpPr/>
          <p:nvPr/>
        </p:nvGrpSpPr>
        <p:grpSpPr>
          <a:xfrm>
            <a:off x="4149852" y="1624583"/>
            <a:ext cx="647700" cy="789940"/>
            <a:chOff x="4149852" y="1624583"/>
            <a:chExt cx="647700" cy="789940"/>
          </a:xfrm>
        </p:grpSpPr>
        <p:sp>
          <p:nvSpPr>
            <p:cNvPr id="50" name="object 50" descr=""/>
            <p:cNvSpPr/>
            <p:nvPr/>
          </p:nvSpPr>
          <p:spPr>
            <a:xfrm>
              <a:off x="4279900" y="1773300"/>
              <a:ext cx="360680" cy="360680"/>
            </a:xfrm>
            <a:custGeom>
              <a:avLst/>
              <a:gdLst/>
              <a:ahLst/>
              <a:cxnLst/>
              <a:rect l="l" t="t" r="r" b="b"/>
              <a:pathLst>
                <a:path w="360679" h="360680">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99"/>
            </a:solidFill>
          </p:spPr>
          <p:txBody>
            <a:bodyPr wrap="square" lIns="0" tIns="0" rIns="0" bIns="0" rtlCol="0"/>
            <a:lstStyle/>
            <a:p/>
          </p:txBody>
        </p:sp>
        <p:sp>
          <p:nvSpPr>
            <p:cNvPr id="51" name="object 51" descr=""/>
            <p:cNvSpPr/>
            <p:nvPr/>
          </p:nvSpPr>
          <p:spPr>
            <a:xfrm>
              <a:off x="4279900" y="1773300"/>
              <a:ext cx="360680" cy="360680"/>
            </a:xfrm>
            <a:custGeom>
              <a:avLst/>
              <a:gdLst/>
              <a:ahLst/>
              <a:cxnLst/>
              <a:rect l="l" t="t" r="r" b="b"/>
              <a:pathLst>
                <a:path w="360679" h="360680">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52" name="object 52" descr=""/>
            <p:cNvPicPr/>
            <p:nvPr/>
          </p:nvPicPr>
          <p:blipFill>
            <a:blip r:embed="rId18" cstate="print"/>
            <a:stretch>
              <a:fillRect/>
            </a:stretch>
          </p:blipFill>
          <p:spPr>
            <a:xfrm>
              <a:off x="4149852" y="1624583"/>
              <a:ext cx="647700" cy="789432"/>
            </a:xfrm>
            <a:prstGeom prst="rect">
              <a:avLst/>
            </a:prstGeom>
          </p:spPr>
        </p:pic>
      </p:grpSp>
      <p:sp>
        <p:nvSpPr>
          <p:cNvPr id="53" name="object 53" descr=""/>
          <p:cNvSpPr txBox="1"/>
          <p:nvPr/>
        </p:nvSpPr>
        <p:spPr>
          <a:xfrm>
            <a:off x="4358766" y="171546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54" name="object 54" descr=""/>
          <p:cNvGrpSpPr/>
          <p:nvPr/>
        </p:nvGrpSpPr>
        <p:grpSpPr>
          <a:xfrm>
            <a:off x="8467343" y="2343911"/>
            <a:ext cx="647700" cy="789940"/>
            <a:chOff x="8467343" y="2343911"/>
            <a:chExt cx="647700" cy="789940"/>
          </a:xfrm>
        </p:grpSpPr>
        <p:sp>
          <p:nvSpPr>
            <p:cNvPr id="55" name="object 55" descr=""/>
            <p:cNvSpPr/>
            <p:nvPr/>
          </p:nvSpPr>
          <p:spPr>
            <a:xfrm>
              <a:off x="8597899" y="2492374"/>
              <a:ext cx="360680" cy="360680"/>
            </a:xfrm>
            <a:custGeom>
              <a:avLst/>
              <a:gdLst/>
              <a:ahLst/>
              <a:cxnLst/>
              <a:rect l="l" t="t" r="r" b="b"/>
              <a:pathLst>
                <a:path w="360679" h="360680">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FFFF99"/>
            </a:solidFill>
          </p:spPr>
          <p:txBody>
            <a:bodyPr wrap="square" lIns="0" tIns="0" rIns="0" bIns="0" rtlCol="0"/>
            <a:lstStyle/>
            <a:p/>
          </p:txBody>
        </p:sp>
        <p:sp>
          <p:nvSpPr>
            <p:cNvPr id="56" name="object 56" descr=""/>
            <p:cNvSpPr/>
            <p:nvPr/>
          </p:nvSpPr>
          <p:spPr>
            <a:xfrm>
              <a:off x="8597899" y="2492374"/>
              <a:ext cx="360680" cy="360680"/>
            </a:xfrm>
            <a:custGeom>
              <a:avLst/>
              <a:gdLst/>
              <a:ahLst/>
              <a:cxnLst/>
              <a:rect l="l" t="t" r="r" b="b"/>
              <a:pathLst>
                <a:path w="360679" h="360680">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57" name="object 57" descr=""/>
            <p:cNvPicPr/>
            <p:nvPr/>
          </p:nvPicPr>
          <p:blipFill>
            <a:blip r:embed="rId19" cstate="print"/>
            <a:stretch>
              <a:fillRect/>
            </a:stretch>
          </p:blipFill>
          <p:spPr>
            <a:xfrm>
              <a:off x="8467343" y="2343911"/>
              <a:ext cx="647700" cy="789431"/>
            </a:xfrm>
            <a:prstGeom prst="rect">
              <a:avLst/>
            </a:prstGeom>
          </p:spPr>
        </p:pic>
      </p:grpSp>
      <p:sp>
        <p:nvSpPr>
          <p:cNvPr id="58" name="object 58" descr=""/>
          <p:cNvSpPr txBox="1"/>
          <p:nvPr/>
        </p:nvSpPr>
        <p:spPr>
          <a:xfrm>
            <a:off x="8677402" y="243484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59" name="object 59" descr=""/>
          <p:cNvGrpSpPr/>
          <p:nvPr/>
        </p:nvGrpSpPr>
        <p:grpSpPr>
          <a:xfrm>
            <a:off x="5590032" y="2343911"/>
            <a:ext cx="2087880" cy="789940"/>
            <a:chOff x="5590032" y="2343911"/>
            <a:chExt cx="2087880" cy="789940"/>
          </a:xfrm>
        </p:grpSpPr>
        <p:sp>
          <p:nvSpPr>
            <p:cNvPr id="60" name="object 60" descr=""/>
            <p:cNvSpPr/>
            <p:nvPr/>
          </p:nvSpPr>
          <p:spPr>
            <a:xfrm>
              <a:off x="5719826" y="2492374"/>
              <a:ext cx="360680" cy="360680"/>
            </a:xfrm>
            <a:custGeom>
              <a:avLst/>
              <a:gdLst/>
              <a:ahLst/>
              <a:cxnLst/>
              <a:rect l="l" t="t" r="r" b="b"/>
              <a:pathLst>
                <a:path w="360679" h="360680">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99"/>
            </a:solidFill>
          </p:spPr>
          <p:txBody>
            <a:bodyPr wrap="square" lIns="0" tIns="0" rIns="0" bIns="0" rtlCol="0"/>
            <a:lstStyle/>
            <a:p/>
          </p:txBody>
        </p:sp>
        <p:sp>
          <p:nvSpPr>
            <p:cNvPr id="61" name="object 61" descr=""/>
            <p:cNvSpPr/>
            <p:nvPr/>
          </p:nvSpPr>
          <p:spPr>
            <a:xfrm>
              <a:off x="5719826" y="2492374"/>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62" name="object 62" descr=""/>
            <p:cNvPicPr/>
            <p:nvPr/>
          </p:nvPicPr>
          <p:blipFill>
            <a:blip r:embed="rId20" cstate="print"/>
            <a:stretch>
              <a:fillRect/>
            </a:stretch>
          </p:blipFill>
          <p:spPr>
            <a:xfrm>
              <a:off x="5590032" y="2343911"/>
              <a:ext cx="647700" cy="789431"/>
            </a:xfrm>
            <a:prstGeom prst="rect">
              <a:avLst/>
            </a:prstGeom>
          </p:spPr>
        </p:pic>
        <p:sp>
          <p:nvSpPr>
            <p:cNvPr id="63" name="object 63" descr=""/>
            <p:cNvSpPr/>
            <p:nvPr/>
          </p:nvSpPr>
          <p:spPr>
            <a:xfrm>
              <a:off x="6438900" y="2492374"/>
              <a:ext cx="360680" cy="360680"/>
            </a:xfrm>
            <a:custGeom>
              <a:avLst/>
              <a:gdLst/>
              <a:ahLst/>
              <a:cxnLst/>
              <a:rect l="l" t="t" r="r" b="b"/>
              <a:pathLst>
                <a:path w="360679" h="360680">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FFFF99"/>
            </a:solidFill>
          </p:spPr>
          <p:txBody>
            <a:bodyPr wrap="square" lIns="0" tIns="0" rIns="0" bIns="0" rtlCol="0"/>
            <a:lstStyle/>
            <a:p/>
          </p:txBody>
        </p:sp>
        <p:sp>
          <p:nvSpPr>
            <p:cNvPr id="64" name="object 64" descr=""/>
            <p:cNvSpPr/>
            <p:nvPr/>
          </p:nvSpPr>
          <p:spPr>
            <a:xfrm>
              <a:off x="6438900" y="2492374"/>
              <a:ext cx="360680" cy="360680"/>
            </a:xfrm>
            <a:custGeom>
              <a:avLst/>
              <a:gdLst/>
              <a:ahLst/>
              <a:cxnLst/>
              <a:rect l="l" t="t" r="r" b="b"/>
              <a:pathLst>
                <a:path w="360679" h="360680">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65" name="object 65" descr=""/>
            <p:cNvPicPr/>
            <p:nvPr/>
          </p:nvPicPr>
          <p:blipFill>
            <a:blip r:embed="rId21" cstate="print"/>
            <a:stretch>
              <a:fillRect/>
            </a:stretch>
          </p:blipFill>
          <p:spPr>
            <a:xfrm>
              <a:off x="6309360" y="2343911"/>
              <a:ext cx="647699" cy="789431"/>
            </a:xfrm>
            <a:prstGeom prst="rect">
              <a:avLst/>
            </a:prstGeom>
          </p:spPr>
        </p:pic>
        <p:sp>
          <p:nvSpPr>
            <p:cNvPr id="66" name="object 66" descr=""/>
            <p:cNvSpPr/>
            <p:nvPr/>
          </p:nvSpPr>
          <p:spPr>
            <a:xfrm>
              <a:off x="7159625" y="2492374"/>
              <a:ext cx="360680" cy="360680"/>
            </a:xfrm>
            <a:custGeom>
              <a:avLst/>
              <a:gdLst/>
              <a:ahLst/>
              <a:cxnLst/>
              <a:rect l="l" t="t" r="r" b="b"/>
              <a:pathLst>
                <a:path w="360679" h="360680">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663300"/>
            </a:solidFill>
          </p:spPr>
          <p:txBody>
            <a:bodyPr wrap="square" lIns="0" tIns="0" rIns="0" bIns="0" rtlCol="0"/>
            <a:lstStyle/>
            <a:p/>
          </p:txBody>
        </p:sp>
        <p:sp>
          <p:nvSpPr>
            <p:cNvPr id="67" name="object 67" descr=""/>
            <p:cNvSpPr/>
            <p:nvPr/>
          </p:nvSpPr>
          <p:spPr>
            <a:xfrm>
              <a:off x="7159625" y="2492374"/>
              <a:ext cx="360680" cy="360680"/>
            </a:xfrm>
            <a:custGeom>
              <a:avLst/>
              <a:gdLst/>
              <a:ahLst/>
              <a:cxnLst/>
              <a:rect l="l" t="t" r="r" b="b"/>
              <a:pathLst>
                <a:path w="360679" h="360680">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68" name="object 68" descr=""/>
            <p:cNvPicPr/>
            <p:nvPr/>
          </p:nvPicPr>
          <p:blipFill>
            <a:blip r:embed="rId22" cstate="print"/>
            <a:stretch>
              <a:fillRect/>
            </a:stretch>
          </p:blipFill>
          <p:spPr>
            <a:xfrm>
              <a:off x="7030212" y="2343911"/>
              <a:ext cx="647700" cy="789431"/>
            </a:xfrm>
            <a:prstGeom prst="rect">
              <a:avLst/>
            </a:prstGeom>
          </p:spPr>
        </p:pic>
      </p:grpSp>
      <p:sp>
        <p:nvSpPr>
          <p:cNvPr id="69" name="object 69" descr=""/>
          <p:cNvSpPr txBox="1"/>
          <p:nvPr/>
        </p:nvSpPr>
        <p:spPr>
          <a:xfrm>
            <a:off x="5798946" y="1715465"/>
            <a:ext cx="1642745" cy="1170940"/>
          </a:xfrm>
          <a:prstGeom prst="rect">
            <a:avLst/>
          </a:prstGeom>
        </p:spPr>
        <p:txBody>
          <a:bodyPr wrap="square" lIns="0" tIns="12065" rIns="0" bIns="0" rtlCol="0" vert="horz">
            <a:spAutoFit/>
          </a:bodyPr>
          <a:lstStyle/>
          <a:p>
            <a:pPr algn="ctr">
              <a:lnSpc>
                <a:spcPct val="100000"/>
              </a:lnSpc>
              <a:spcBef>
                <a:spcPts val="95"/>
              </a:spcBef>
            </a:pPr>
            <a:r>
              <a:rPr dirty="0" sz="2800" spc="-5" b="1">
                <a:latin typeface="Times New Roman"/>
                <a:cs typeface="Times New Roman"/>
              </a:rPr>
              <a:t>4</a:t>
            </a:r>
            <a:endParaRPr sz="2800">
              <a:latin typeface="Times New Roman"/>
              <a:cs typeface="Times New Roman"/>
            </a:endParaRPr>
          </a:p>
          <a:p>
            <a:pPr marL="12700">
              <a:lnSpc>
                <a:spcPct val="100000"/>
              </a:lnSpc>
              <a:spcBef>
                <a:spcPts val="2305"/>
              </a:spcBef>
              <a:tabLst>
                <a:tab pos="731520" algn="l"/>
                <a:tab pos="1452245" algn="l"/>
              </a:tabLst>
            </a:pPr>
            <a:r>
              <a:rPr dirty="0" sz="2800" spc="-50" b="1">
                <a:latin typeface="Times New Roman"/>
                <a:cs typeface="Times New Roman"/>
              </a:rPr>
              <a:t>3</a:t>
            </a:r>
            <a:r>
              <a:rPr dirty="0" sz="2800" b="1">
                <a:latin typeface="Times New Roman"/>
                <a:cs typeface="Times New Roman"/>
              </a:rPr>
              <a:t>	</a:t>
            </a:r>
            <a:r>
              <a:rPr dirty="0" sz="2800" spc="-50" b="1">
                <a:latin typeface="Times New Roman"/>
                <a:cs typeface="Times New Roman"/>
              </a:rPr>
              <a:t>5</a:t>
            </a:r>
            <a:r>
              <a:rPr dirty="0" sz="2800" b="1">
                <a:latin typeface="Times New Roman"/>
                <a:cs typeface="Times New Roman"/>
              </a:rPr>
              <a:t>	</a:t>
            </a:r>
            <a:r>
              <a:rPr dirty="0" sz="2800" spc="-50" b="1">
                <a:solidFill>
                  <a:srgbClr val="FFFF99"/>
                </a:solidFill>
                <a:latin typeface="Times New Roman"/>
                <a:cs typeface="Times New Roman"/>
              </a:rPr>
              <a:t>6</a:t>
            </a:r>
            <a:endParaRPr sz="2800">
              <a:latin typeface="Times New Roman"/>
              <a:cs typeface="Times New Roman"/>
            </a:endParaRPr>
          </a:p>
        </p:txBody>
      </p:sp>
      <p:grpSp>
        <p:nvGrpSpPr>
          <p:cNvPr id="70" name="object 70" descr=""/>
          <p:cNvGrpSpPr/>
          <p:nvPr/>
        </p:nvGrpSpPr>
        <p:grpSpPr>
          <a:xfrm>
            <a:off x="4652771" y="2343911"/>
            <a:ext cx="647700" cy="789940"/>
            <a:chOff x="4652771" y="2343911"/>
            <a:chExt cx="647700" cy="789940"/>
          </a:xfrm>
        </p:grpSpPr>
        <p:sp>
          <p:nvSpPr>
            <p:cNvPr id="71" name="object 71" descr=""/>
            <p:cNvSpPr/>
            <p:nvPr/>
          </p:nvSpPr>
          <p:spPr>
            <a:xfrm>
              <a:off x="4783200" y="2492374"/>
              <a:ext cx="360680" cy="360680"/>
            </a:xfrm>
            <a:custGeom>
              <a:avLst/>
              <a:gdLst/>
              <a:ahLst/>
              <a:cxnLst/>
              <a:rect l="l" t="t" r="r" b="b"/>
              <a:pathLst>
                <a:path w="360679" h="360680">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99"/>
            </a:solidFill>
          </p:spPr>
          <p:txBody>
            <a:bodyPr wrap="square" lIns="0" tIns="0" rIns="0" bIns="0" rtlCol="0"/>
            <a:lstStyle/>
            <a:p/>
          </p:txBody>
        </p:sp>
        <p:sp>
          <p:nvSpPr>
            <p:cNvPr id="72" name="object 72" descr=""/>
            <p:cNvSpPr/>
            <p:nvPr/>
          </p:nvSpPr>
          <p:spPr>
            <a:xfrm>
              <a:off x="4783200" y="2492374"/>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73" name="object 73" descr=""/>
            <p:cNvPicPr/>
            <p:nvPr/>
          </p:nvPicPr>
          <p:blipFill>
            <a:blip r:embed="rId23" cstate="print"/>
            <a:stretch>
              <a:fillRect/>
            </a:stretch>
          </p:blipFill>
          <p:spPr>
            <a:xfrm>
              <a:off x="4652771" y="2343911"/>
              <a:ext cx="647700" cy="789431"/>
            </a:xfrm>
            <a:prstGeom prst="rect">
              <a:avLst/>
            </a:prstGeom>
          </p:spPr>
        </p:pic>
      </p:grpSp>
      <p:sp>
        <p:nvSpPr>
          <p:cNvPr id="74" name="object 74" descr=""/>
          <p:cNvSpPr txBox="1"/>
          <p:nvPr/>
        </p:nvSpPr>
        <p:spPr>
          <a:xfrm>
            <a:off x="4861940" y="243484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75" name="object 75" descr=""/>
          <p:cNvGrpSpPr/>
          <p:nvPr/>
        </p:nvGrpSpPr>
        <p:grpSpPr>
          <a:xfrm>
            <a:off x="3573779" y="2343911"/>
            <a:ext cx="647700" cy="789940"/>
            <a:chOff x="3573779" y="2343911"/>
            <a:chExt cx="647700" cy="789940"/>
          </a:xfrm>
        </p:grpSpPr>
        <p:sp>
          <p:nvSpPr>
            <p:cNvPr id="76" name="object 76" descr=""/>
            <p:cNvSpPr/>
            <p:nvPr/>
          </p:nvSpPr>
          <p:spPr>
            <a:xfrm>
              <a:off x="3703700" y="2492374"/>
              <a:ext cx="360680" cy="360680"/>
            </a:xfrm>
            <a:custGeom>
              <a:avLst/>
              <a:gdLst/>
              <a:ahLst/>
              <a:cxnLst/>
              <a:rect l="l" t="t" r="r" b="b"/>
              <a:pathLst>
                <a:path w="360679" h="360680">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99"/>
            </a:solidFill>
          </p:spPr>
          <p:txBody>
            <a:bodyPr wrap="square" lIns="0" tIns="0" rIns="0" bIns="0" rtlCol="0"/>
            <a:lstStyle/>
            <a:p/>
          </p:txBody>
        </p:sp>
        <p:sp>
          <p:nvSpPr>
            <p:cNvPr id="77" name="object 77" descr=""/>
            <p:cNvSpPr/>
            <p:nvPr/>
          </p:nvSpPr>
          <p:spPr>
            <a:xfrm>
              <a:off x="3703700" y="2492374"/>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78" name="object 78" descr=""/>
            <p:cNvPicPr/>
            <p:nvPr/>
          </p:nvPicPr>
          <p:blipFill>
            <a:blip r:embed="rId24" cstate="print"/>
            <a:stretch>
              <a:fillRect/>
            </a:stretch>
          </p:blipFill>
          <p:spPr>
            <a:xfrm>
              <a:off x="3573779" y="2343911"/>
              <a:ext cx="647700" cy="789431"/>
            </a:xfrm>
            <a:prstGeom prst="rect">
              <a:avLst/>
            </a:prstGeom>
          </p:spPr>
        </p:pic>
      </p:grpSp>
      <p:sp>
        <p:nvSpPr>
          <p:cNvPr id="79" name="object 79" descr=""/>
          <p:cNvSpPr txBox="1"/>
          <p:nvPr/>
        </p:nvSpPr>
        <p:spPr>
          <a:xfrm>
            <a:off x="3782314" y="243484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80" name="object 80" descr=""/>
          <p:cNvGrpSpPr/>
          <p:nvPr/>
        </p:nvGrpSpPr>
        <p:grpSpPr>
          <a:xfrm>
            <a:off x="8468868" y="3136392"/>
            <a:ext cx="647700" cy="789940"/>
            <a:chOff x="8468868" y="3136392"/>
            <a:chExt cx="647700" cy="789940"/>
          </a:xfrm>
        </p:grpSpPr>
        <p:sp>
          <p:nvSpPr>
            <p:cNvPr id="81" name="object 81" descr=""/>
            <p:cNvSpPr/>
            <p:nvPr/>
          </p:nvSpPr>
          <p:spPr>
            <a:xfrm>
              <a:off x="8599551" y="3284601"/>
              <a:ext cx="360680" cy="360680"/>
            </a:xfrm>
            <a:custGeom>
              <a:avLst/>
              <a:gdLst/>
              <a:ahLst/>
              <a:cxnLst/>
              <a:rect l="l" t="t" r="r" b="b"/>
              <a:pathLst>
                <a:path w="360679" h="360679">
                  <a:moveTo>
                    <a:pt x="180085"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5"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5" y="0"/>
                  </a:lnTo>
                  <a:close/>
                </a:path>
              </a:pathLst>
            </a:custGeom>
            <a:solidFill>
              <a:srgbClr val="FFFF99"/>
            </a:solidFill>
          </p:spPr>
          <p:txBody>
            <a:bodyPr wrap="square" lIns="0" tIns="0" rIns="0" bIns="0" rtlCol="0"/>
            <a:lstStyle/>
            <a:p/>
          </p:txBody>
        </p:sp>
        <p:sp>
          <p:nvSpPr>
            <p:cNvPr id="82" name="object 82" descr=""/>
            <p:cNvSpPr/>
            <p:nvPr/>
          </p:nvSpPr>
          <p:spPr>
            <a:xfrm>
              <a:off x="8599551" y="3284601"/>
              <a:ext cx="360680" cy="360680"/>
            </a:xfrm>
            <a:custGeom>
              <a:avLst/>
              <a:gdLst/>
              <a:ahLst/>
              <a:cxnLst/>
              <a:rect l="l" t="t" r="r" b="b"/>
              <a:pathLst>
                <a:path w="360679" h="360679">
                  <a:moveTo>
                    <a:pt x="0" y="180086"/>
                  </a:moveTo>
                  <a:lnTo>
                    <a:pt x="6434" y="132218"/>
                  </a:lnTo>
                  <a:lnTo>
                    <a:pt x="24590" y="89201"/>
                  </a:lnTo>
                  <a:lnTo>
                    <a:pt x="52752" y="52752"/>
                  </a:lnTo>
                  <a:lnTo>
                    <a:pt x="89201" y="24590"/>
                  </a:lnTo>
                  <a:lnTo>
                    <a:pt x="132218" y="6434"/>
                  </a:lnTo>
                  <a:lnTo>
                    <a:pt x="180085"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5"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83" name="object 83" descr=""/>
            <p:cNvPicPr/>
            <p:nvPr/>
          </p:nvPicPr>
          <p:blipFill>
            <a:blip r:embed="rId25" cstate="print"/>
            <a:stretch>
              <a:fillRect/>
            </a:stretch>
          </p:blipFill>
          <p:spPr>
            <a:xfrm>
              <a:off x="8468868" y="3136392"/>
              <a:ext cx="647700" cy="789431"/>
            </a:xfrm>
            <a:prstGeom prst="rect">
              <a:avLst/>
            </a:prstGeom>
          </p:spPr>
        </p:pic>
      </p:grpSp>
      <p:sp>
        <p:nvSpPr>
          <p:cNvPr id="84" name="object 84" descr=""/>
          <p:cNvSpPr txBox="1"/>
          <p:nvPr/>
        </p:nvSpPr>
        <p:spPr>
          <a:xfrm>
            <a:off x="8678926" y="322732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85" name="object 85" descr=""/>
          <p:cNvGrpSpPr/>
          <p:nvPr/>
        </p:nvGrpSpPr>
        <p:grpSpPr>
          <a:xfrm>
            <a:off x="5590032" y="3064764"/>
            <a:ext cx="1367155" cy="789940"/>
            <a:chOff x="5590032" y="3064764"/>
            <a:chExt cx="1367155" cy="789940"/>
          </a:xfrm>
        </p:grpSpPr>
        <p:sp>
          <p:nvSpPr>
            <p:cNvPr id="86" name="object 86" descr=""/>
            <p:cNvSpPr/>
            <p:nvPr/>
          </p:nvSpPr>
          <p:spPr>
            <a:xfrm>
              <a:off x="5719826" y="3213100"/>
              <a:ext cx="360680" cy="360680"/>
            </a:xfrm>
            <a:custGeom>
              <a:avLst/>
              <a:gdLst/>
              <a:ahLst/>
              <a:cxnLst/>
              <a:rect l="l" t="t" r="r" b="b"/>
              <a:pathLst>
                <a:path w="360679" h="360679">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99"/>
            </a:solidFill>
          </p:spPr>
          <p:txBody>
            <a:bodyPr wrap="square" lIns="0" tIns="0" rIns="0" bIns="0" rtlCol="0"/>
            <a:lstStyle/>
            <a:p/>
          </p:txBody>
        </p:sp>
        <p:sp>
          <p:nvSpPr>
            <p:cNvPr id="87" name="object 87" descr=""/>
            <p:cNvSpPr/>
            <p:nvPr/>
          </p:nvSpPr>
          <p:spPr>
            <a:xfrm>
              <a:off x="5719826" y="3213100"/>
              <a:ext cx="360680" cy="360680"/>
            </a:xfrm>
            <a:custGeom>
              <a:avLst/>
              <a:gdLst/>
              <a:ahLst/>
              <a:cxnLst/>
              <a:rect l="l" t="t" r="r" b="b"/>
              <a:pathLst>
                <a:path w="360679" h="360679">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88" name="object 88" descr=""/>
            <p:cNvPicPr/>
            <p:nvPr/>
          </p:nvPicPr>
          <p:blipFill>
            <a:blip r:embed="rId26" cstate="print"/>
            <a:stretch>
              <a:fillRect/>
            </a:stretch>
          </p:blipFill>
          <p:spPr>
            <a:xfrm>
              <a:off x="5590032" y="3064764"/>
              <a:ext cx="647700" cy="789432"/>
            </a:xfrm>
            <a:prstGeom prst="rect">
              <a:avLst/>
            </a:prstGeom>
          </p:spPr>
        </p:pic>
        <p:sp>
          <p:nvSpPr>
            <p:cNvPr id="89" name="object 89" descr=""/>
            <p:cNvSpPr/>
            <p:nvPr/>
          </p:nvSpPr>
          <p:spPr>
            <a:xfrm>
              <a:off x="6438900" y="3213100"/>
              <a:ext cx="360680" cy="360680"/>
            </a:xfrm>
            <a:custGeom>
              <a:avLst/>
              <a:gdLst/>
              <a:ahLst/>
              <a:cxnLst/>
              <a:rect l="l" t="t" r="r" b="b"/>
              <a:pathLst>
                <a:path w="360679" h="360679">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FFFF99"/>
            </a:solidFill>
          </p:spPr>
          <p:txBody>
            <a:bodyPr wrap="square" lIns="0" tIns="0" rIns="0" bIns="0" rtlCol="0"/>
            <a:lstStyle/>
            <a:p/>
          </p:txBody>
        </p:sp>
        <p:sp>
          <p:nvSpPr>
            <p:cNvPr id="90" name="object 90" descr=""/>
            <p:cNvSpPr/>
            <p:nvPr/>
          </p:nvSpPr>
          <p:spPr>
            <a:xfrm>
              <a:off x="6438900" y="3213100"/>
              <a:ext cx="360680" cy="360680"/>
            </a:xfrm>
            <a:custGeom>
              <a:avLst/>
              <a:gdLst/>
              <a:ahLst/>
              <a:cxnLst/>
              <a:rect l="l" t="t" r="r" b="b"/>
              <a:pathLst>
                <a:path w="360679" h="360679">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91" name="object 91" descr=""/>
            <p:cNvPicPr/>
            <p:nvPr/>
          </p:nvPicPr>
          <p:blipFill>
            <a:blip r:embed="rId27" cstate="print"/>
            <a:stretch>
              <a:fillRect/>
            </a:stretch>
          </p:blipFill>
          <p:spPr>
            <a:xfrm>
              <a:off x="6309360" y="3064764"/>
              <a:ext cx="647699" cy="789432"/>
            </a:xfrm>
            <a:prstGeom prst="rect">
              <a:avLst/>
            </a:prstGeom>
          </p:spPr>
        </p:pic>
      </p:grpSp>
      <p:sp>
        <p:nvSpPr>
          <p:cNvPr id="92" name="object 92" descr=""/>
          <p:cNvSpPr txBox="1"/>
          <p:nvPr/>
        </p:nvSpPr>
        <p:spPr>
          <a:xfrm>
            <a:off x="5798946" y="3155645"/>
            <a:ext cx="922655" cy="452120"/>
          </a:xfrm>
          <a:prstGeom prst="rect">
            <a:avLst/>
          </a:prstGeom>
        </p:spPr>
        <p:txBody>
          <a:bodyPr wrap="square" lIns="0" tIns="12065" rIns="0" bIns="0" rtlCol="0" vert="horz">
            <a:spAutoFit/>
          </a:bodyPr>
          <a:lstStyle/>
          <a:p>
            <a:pPr marL="12700">
              <a:lnSpc>
                <a:spcPct val="100000"/>
              </a:lnSpc>
              <a:spcBef>
                <a:spcPts val="95"/>
              </a:spcBef>
              <a:tabLst>
                <a:tab pos="731520" algn="l"/>
              </a:tabLst>
            </a:pPr>
            <a:r>
              <a:rPr dirty="0" sz="2800" spc="-50" b="1">
                <a:latin typeface="Times New Roman"/>
                <a:cs typeface="Times New Roman"/>
              </a:rPr>
              <a:t>2</a:t>
            </a:r>
            <a:r>
              <a:rPr dirty="0" sz="2800" b="1">
                <a:latin typeface="Times New Roman"/>
                <a:cs typeface="Times New Roman"/>
              </a:rPr>
              <a:t>	</a:t>
            </a:r>
            <a:r>
              <a:rPr dirty="0" sz="2800" spc="-50" b="1">
                <a:latin typeface="Times New Roman"/>
                <a:cs typeface="Times New Roman"/>
              </a:rPr>
              <a:t>2</a:t>
            </a:r>
            <a:endParaRPr sz="2800">
              <a:latin typeface="Times New Roman"/>
              <a:cs typeface="Times New Roman"/>
            </a:endParaRPr>
          </a:p>
        </p:txBody>
      </p:sp>
      <p:grpSp>
        <p:nvGrpSpPr>
          <p:cNvPr id="93" name="object 93" descr=""/>
          <p:cNvGrpSpPr/>
          <p:nvPr/>
        </p:nvGrpSpPr>
        <p:grpSpPr>
          <a:xfrm>
            <a:off x="3573779" y="3064764"/>
            <a:ext cx="647700" cy="789940"/>
            <a:chOff x="3573779" y="3064764"/>
            <a:chExt cx="647700" cy="789940"/>
          </a:xfrm>
        </p:grpSpPr>
        <p:sp>
          <p:nvSpPr>
            <p:cNvPr id="94" name="object 94" descr=""/>
            <p:cNvSpPr/>
            <p:nvPr/>
          </p:nvSpPr>
          <p:spPr>
            <a:xfrm>
              <a:off x="3703700" y="3213100"/>
              <a:ext cx="360680" cy="360680"/>
            </a:xfrm>
            <a:custGeom>
              <a:avLst/>
              <a:gdLst/>
              <a:ahLst/>
              <a:cxnLst/>
              <a:rect l="l" t="t" r="r" b="b"/>
              <a:pathLst>
                <a:path w="360679" h="360679">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99"/>
            </a:solidFill>
          </p:spPr>
          <p:txBody>
            <a:bodyPr wrap="square" lIns="0" tIns="0" rIns="0" bIns="0" rtlCol="0"/>
            <a:lstStyle/>
            <a:p/>
          </p:txBody>
        </p:sp>
        <p:sp>
          <p:nvSpPr>
            <p:cNvPr id="95" name="object 95" descr=""/>
            <p:cNvSpPr/>
            <p:nvPr/>
          </p:nvSpPr>
          <p:spPr>
            <a:xfrm>
              <a:off x="3703700" y="3213100"/>
              <a:ext cx="360680" cy="360680"/>
            </a:xfrm>
            <a:custGeom>
              <a:avLst/>
              <a:gdLst/>
              <a:ahLst/>
              <a:cxnLst/>
              <a:rect l="l" t="t" r="r" b="b"/>
              <a:pathLst>
                <a:path w="360679" h="360679">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96" name="object 96" descr=""/>
            <p:cNvPicPr/>
            <p:nvPr/>
          </p:nvPicPr>
          <p:blipFill>
            <a:blip r:embed="rId28" cstate="print"/>
            <a:stretch>
              <a:fillRect/>
            </a:stretch>
          </p:blipFill>
          <p:spPr>
            <a:xfrm>
              <a:off x="3573779" y="3064764"/>
              <a:ext cx="647700" cy="789432"/>
            </a:xfrm>
            <a:prstGeom prst="rect">
              <a:avLst/>
            </a:prstGeom>
          </p:spPr>
        </p:pic>
      </p:grpSp>
      <p:sp>
        <p:nvSpPr>
          <p:cNvPr id="97" name="object 97" descr=""/>
          <p:cNvSpPr txBox="1"/>
          <p:nvPr/>
        </p:nvSpPr>
        <p:spPr>
          <a:xfrm>
            <a:off x="3782314" y="315564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98" name="object 98" descr=""/>
          <p:cNvGrpSpPr/>
          <p:nvPr/>
        </p:nvGrpSpPr>
        <p:grpSpPr>
          <a:xfrm>
            <a:off x="4652771" y="3064764"/>
            <a:ext cx="647700" cy="789940"/>
            <a:chOff x="4652771" y="3064764"/>
            <a:chExt cx="647700" cy="789940"/>
          </a:xfrm>
        </p:grpSpPr>
        <p:sp>
          <p:nvSpPr>
            <p:cNvPr id="99" name="object 99" descr=""/>
            <p:cNvSpPr/>
            <p:nvPr/>
          </p:nvSpPr>
          <p:spPr>
            <a:xfrm>
              <a:off x="4783200" y="3213100"/>
              <a:ext cx="360680" cy="360680"/>
            </a:xfrm>
            <a:custGeom>
              <a:avLst/>
              <a:gdLst/>
              <a:ahLst/>
              <a:cxnLst/>
              <a:rect l="l" t="t" r="r" b="b"/>
              <a:pathLst>
                <a:path w="360679" h="360679">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99"/>
            </a:solidFill>
          </p:spPr>
          <p:txBody>
            <a:bodyPr wrap="square" lIns="0" tIns="0" rIns="0" bIns="0" rtlCol="0"/>
            <a:lstStyle/>
            <a:p/>
          </p:txBody>
        </p:sp>
        <p:sp>
          <p:nvSpPr>
            <p:cNvPr id="100" name="object 100" descr=""/>
            <p:cNvSpPr/>
            <p:nvPr/>
          </p:nvSpPr>
          <p:spPr>
            <a:xfrm>
              <a:off x="4783200" y="3213100"/>
              <a:ext cx="360680" cy="360680"/>
            </a:xfrm>
            <a:custGeom>
              <a:avLst/>
              <a:gdLst/>
              <a:ahLst/>
              <a:cxnLst/>
              <a:rect l="l" t="t" r="r" b="b"/>
              <a:pathLst>
                <a:path w="360679" h="360679">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101" name="object 101" descr=""/>
            <p:cNvPicPr/>
            <p:nvPr/>
          </p:nvPicPr>
          <p:blipFill>
            <a:blip r:embed="rId29" cstate="print"/>
            <a:stretch>
              <a:fillRect/>
            </a:stretch>
          </p:blipFill>
          <p:spPr>
            <a:xfrm>
              <a:off x="4652771" y="3064764"/>
              <a:ext cx="647700" cy="789432"/>
            </a:xfrm>
            <a:prstGeom prst="rect">
              <a:avLst/>
            </a:prstGeom>
          </p:spPr>
        </p:pic>
      </p:grpSp>
      <p:sp>
        <p:nvSpPr>
          <p:cNvPr id="102" name="object 102" descr=""/>
          <p:cNvSpPr txBox="1"/>
          <p:nvPr/>
        </p:nvSpPr>
        <p:spPr>
          <a:xfrm>
            <a:off x="4861940" y="315564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103" name="object 103" descr=""/>
          <p:cNvGrpSpPr/>
          <p:nvPr/>
        </p:nvGrpSpPr>
        <p:grpSpPr>
          <a:xfrm>
            <a:off x="8467343" y="3927347"/>
            <a:ext cx="647700" cy="789940"/>
            <a:chOff x="8467343" y="3927347"/>
            <a:chExt cx="647700" cy="789940"/>
          </a:xfrm>
        </p:grpSpPr>
        <p:sp>
          <p:nvSpPr>
            <p:cNvPr id="104" name="object 104" descr=""/>
            <p:cNvSpPr/>
            <p:nvPr/>
          </p:nvSpPr>
          <p:spPr>
            <a:xfrm>
              <a:off x="8597899" y="4076699"/>
              <a:ext cx="360680" cy="360680"/>
            </a:xfrm>
            <a:custGeom>
              <a:avLst/>
              <a:gdLst/>
              <a:ahLst/>
              <a:cxnLst/>
              <a:rect l="l" t="t" r="r" b="b"/>
              <a:pathLst>
                <a:path w="360679" h="360679">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FFFF99"/>
            </a:solidFill>
          </p:spPr>
          <p:txBody>
            <a:bodyPr wrap="square" lIns="0" tIns="0" rIns="0" bIns="0" rtlCol="0"/>
            <a:lstStyle/>
            <a:p/>
          </p:txBody>
        </p:sp>
        <p:sp>
          <p:nvSpPr>
            <p:cNvPr id="105" name="object 105" descr=""/>
            <p:cNvSpPr/>
            <p:nvPr/>
          </p:nvSpPr>
          <p:spPr>
            <a:xfrm>
              <a:off x="8597899" y="4076699"/>
              <a:ext cx="360680" cy="360680"/>
            </a:xfrm>
            <a:custGeom>
              <a:avLst/>
              <a:gdLst/>
              <a:ahLst/>
              <a:cxnLst/>
              <a:rect l="l" t="t" r="r" b="b"/>
              <a:pathLst>
                <a:path w="360679" h="360679">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106" name="object 106" descr=""/>
            <p:cNvPicPr/>
            <p:nvPr/>
          </p:nvPicPr>
          <p:blipFill>
            <a:blip r:embed="rId30" cstate="print"/>
            <a:stretch>
              <a:fillRect/>
            </a:stretch>
          </p:blipFill>
          <p:spPr>
            <a:xfrm>
              <a:off x="8467343" y="3927347"/>
              <a:ext cx="647700" cy="789432"/>
            </a:xfrm>
            <a:prstGeom prst="rect">
              <a:avLst/>
            </a:prstGeom>
          </p:spPr>
        </p:pic>
      </p:grpSp>
      <p:sp>
        <p:nvSpPr>
          <p:cNvPr id="107" name="object 107" descr=""/>
          <p:cNvSpPr txBox="1"/>
          <p:nvPr/>
        </p:nvSpPr>
        <p:spPr>
          <a:xfrm>
            <a:off x="8677402" y="401949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108" name="object 108" descr=""/>
          <p:cNvGrpSpPr/>
          <p:nvPr/>
        </p:nvGrpSpPr>
        <p:grpSpPr>
          <a:xfrm>
            <a:off x="3214116" y="3855720"/>
            <a:ext cx="3743325" cy="789940"/>
            <a:chOff x="3214116" y="3855720"/>
            <a:chExt cx="3743325" cy="789940"/>
          </a:xfrm>
        </p:grpSpPr>
        <p:sp>
          <p:nvSpPr>
            <p:cNvPr id="109" name="object 109" descr=""/>
            <p:cNvSpPr/>
            <p:nvPr/>
          </p:nvSpPr>
          <p:spPr>
            <a:xfrm>
              <a:off x="5719826" y="4005199"/>
              <a:ext cx="360680" cy="360680"/>
            </a:xfrm>
            <a:custGeom>
              <a:avLst/>
              <a:gdLst/>
              <a:ahLst/>
              <a:cxnLst/>
              <a:rect l="l" t="t" r="r" b="b"/>
              <a:pathLst>
                <a:path w="360679" h="360679">
                  <a:moveTo>
                    <a:pt x="180086" y="0"/>
                  </a:moveTo>
                  <a:lnTo>
                    <a:pt x="132218" y="6443"/>
                  </a:lnTo>
                  <a:lnTo>
                    <a:pt x="89201" y="24623"/>
                  </a:lnTo>
                  <a:lnTo>
                    <a:pt x="52752" y="52816"/>
                  </a:lnTo>
                  <a:lnTo>
                    <a:pt x="24590" y="89295"/>
                  </a:lnTo>
                  <a:lnTo>
                    <a:pt x="6434" y="132335"/>
                  </a:lnTo>
                  <a:lnTo>
                    <a:pt x="0" y="180212"/>
                  </a:lnTo>
                  <a:lnTo>
                    <a:pt x="6434" y="228134"/>
                  </a:lnTo>
                  <a:lnTo>
                    <a:pt x="24590" y="271187"/>
                  </a:lnTo>
                  <a:lnTo>
                    <a:pt x="52752" y="307657"/>
                  </a:lnTo>
                  <a:lnTo>
                    <a:pt x="89201" y="335830"/>
                  </a:lnTo>
                  <a:lnTo>
                    <a:pt x="132218" y="353991"/>
                  </a:lnTo>
                  <a:lnTo>
                    <a:pt x="180086" y="360425"/>
                  </a:lnTo>
                  <a:lnTo>
                    <a:pt x="228007" y="353991"/>
                  </a:lnTo>
                  <a:lnTo>
                    <a:pt x="271060" y="335830"/>
                  </a:lnTo>
                  <a:lnTo>
                    <a:pt x="307530" y="307657"/>
                  </a:lnTo>
                  <a:lnTo>
                    <a:pt x="335703" y="271187"/>
                  </a:lnTo>
                  <a:lnTo>
                    <a:pt x="353864" y="228134"/>
                  </a:lnTo>
                  <a:lnTo>
                    <a:pt x="360299" y="180212"/>
                  </a:lnTo>
                  <a:lnTo>
                    <a:pt x="353864" y="132335"/>
                  </a:lnTo>
                  <a:lnTo>
                    <a:pt x="335703" y="89295"/>
                  </a:lnTo>
                  <a:lnTo>
                    <a:pt x="307530" y="52816"/>
                  </a:lnTo>
                  <a:lnTo>
                    <a:pt x="271060" y="24623"/>
                  </a:lnTo>
                  <a:lnTo>
                    <a:pt x="228007" y="6443"/>
                  </a:lnTo>
                  <a:lnTo>
                    <a:pt x="180086" y="0"/>
                  </a:lnTo>
                  <a:close/>
                </a:path>
              </a:pathLst>
            </a:custGeom>
            <a:solidFill>
              <a:srgbClr val="663300"/>
            </a:solidFill>
          </p:spPr>
          <p:txBody>
            <a:bodyPr wrap="square" lIns="0" tIns="0" rIns="0" bIns="0" rtlCol="0"/>
            <a:lstStyle/>
            <a:p/>
          </p:txBody>
        </p:sp>
        <p:sp>
          <p:nvSpPr>
            <p:cNvPr id="110" name="object 110" descr=""/>
            <p:cNvSpPr/>
            <p:nvPr/>
          </p:nvSpPr>
          <p:spPr>
            <a:xfrm>
              <a:off x="5719826" y="4005199"/>
              <a:ext cx="360680" cy="360680"/>
            </a:xfrm>
            <a:custGeom>
              <a:avLst/>
              <a:gdLst/>
              <a:ahLst/>
              <a:cxnLst/>
              <a:rect l="l" t="t" r="r" b="b"/>
              <a:pathLst>
                <a:path w="360679" h="360679">
                  <a:moveTo>
                    <a:pt x="0" y="180212"/>
                  </a:moveTo>
                  <a:lnTo>
                    <a:pt x="6434" y="132335"/>
                  </a:lnTo>
                  <a:lnTo>
                    <a:pt x="24590" y="89295"/>
                  </a:lnTo>
                  <a:lnTo>
                    <a:pt x="52752" y="52816"/>
                  </a:lnTo>
                  <a:lnTo>
                    <a:pt x="89201" y="24623"/>
                  </a:lnTo>
                  <a:lnTo>
                    <a:pt x="132218" y="6443"/>
                  </a:lnTo>
                  <a:lnTo>
                    <a:pt x="180086" y="0"/>
                  </a:lnTo>
                  <a:lnTo>
                    <a:pt x="228007" y="6443"/>
                  </a:lnTo>
                  <a:lnTo>
                    <a:pt x="271060" y="24623"/>
                  </a:lnTo>
                  <a:lnTo>
                    <a:pt x="307530" y="52816"/>
                  </a:lnTo>
                  <a:lnTo>
                    <a:pt x="335703" y="89295"/>
                  </a:lnTo>
                  <a:lnTo>
                    <a:pt x="353864" y="132335"/>
                  </a:lnTo>
                  <a:lnTo>
                    <a:pt x="360299" y="180212"/>
                  </a:lnTo>
                  <a:lnTo>
                    <a:pt x="353864" y="228134"/>
                  </a:lnTo>
                  <a:lnTo>
                    <a:pt x="335703" y="271187"/>
                  </a:lnTo>
                  <a:lnTo>
                    <a:pt x="307530" y="307657"/>
                  </a:lnTo>
                  <a:lnTo>
                    <a:pt x="271060" y="335830"/>
                  </a:lnTo>
                  <a:lnTo>
                    <a:pt x="228007" y="353991"/>
                  </a:lnTo>
                  <a:lnTo>
                    <a:pt x="180086" y="360425"/>
                  </a:lnTo>
                  <a:lnTo>
                    <a:pt x="132218" y="353991"/>
                  </a:lnTo>
                  <a:lnTo>
                    <a:pt x="89201" y="335830"/>
                  </a:lnTo>
                  <a:lnTo>
                    <a:pt x="52752" y="307657"/>
                  </a:lnTo>
                  <a:lnTo>
                    <a:pt x="24590" y="271187"/>
                  </a:lnTo>
                  <a:lnTo>
                    <a:pt x="6434" y="228134"/>
                  </a:lnTo>
                  <a:lnTo>
                    <a:pt x="0" y="180212"/>
                  </a:lnTo>
                  <a:close/>
                </a:path>
              </a:pathLst>
            </a:custGeom>
            <a:ln w="12699">
              <a:solidFill>
                <a:srgbClr val="000000"/>
              </a:solidFill>
            </a:ln>
          </p:spPr>
          <p:txBody>
            <a:bodyPr wrap="square" lIns="0" tIns="0" rIns="0" bIns="0" rtlCol="0"/>
            <a:lstStyle/>
            <a:p/>
          </p:txBody>
        </p:sp>
        <p:pic>
          <p:nvPicPr>
            <p:cNvPr id="111" name="object 111" descr=""/>
            <p:cNvPicPr/>
            <p:nvPr/>
          </p:nvPicPr>
          <p:blipFill>
            <a:blip r:embed="rId31" cstate="print"/>
            <a:stretch>
              <a:fillRect/>
            </a:stretch>
          </p:blipFill>
          <p:spPr>
            <a:xfrm>
              <a:off x="5590032" y="3855720"/>
              <a:ext cx="647700" cy="789432"/>
            </a:xfrm>
            <a:prstGeom prst="rect">
              <a:avLst/>
            </a:prstGeom>
          </p:spPr>
        </p:pic>
        <p:sp>
          <p:nvSpPr>
            <p:cNvPr id="112" name="object 112" descr=""/>
            <p:cNvSpPr/>
            <p:nvPr/>
          </p:nvSpPr>
          <p:spPr>
            <a:xfrm>
              <a:off x="6438900" y="4005199"/>
              <a:ext cx="360680" cy="360680"/>
            </a:xfrm>
            <a:custGeom>
              <a:avLst/>
              <a:gdLst/>
              <a:ahLst/>
              <a:cxnLst/>
              <a:rect l="l" t="t" r="r" b="b"/>
              <a:pathLst>
                <a:path w="360679" h="360679">
                  <a:moveTo>
                    <a:pt x="180213"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3"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3" y="0"/>
                  </a:lnTo>
                  <a:close/>
                </a:path>
              </a:pathLst>
            </a:custGeom>
            <a:solidFill>
              <a:srgbClr val="663300"/>
            </a:solidFill>
          </p:spPr>
          <p:txBody>
            <a:bodyPr wrap="square" lIns="0" tIns="0" rIns="0" bIns="0" rtlCol="0"/>
            <a:lstStyle/>
            <a:p/>
          </p:txBody>
        </p:sp>
        <p:sp>
          <p:nvSpPr>
            <p:cNvPr id="113" name="object 113" descr=""/>
            <p:cNvSpPr/>
            <p:nvPr/>
          </p:nvSpPr>
          <p:spPr>
            <a:xfrm>
              <a:off x="6438900" y="40051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3"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3"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114" name="object 114" descr=""/>
            <p:cNvPicPr/>
            <p:nvPr/>
          </p:nvPicPr>
          <p:blipFill>
            <a:blip r:embed="rId32" cstate="print"/>
            <a:stretch>
              <a:fillRect/>
            </a:stretch>
          </p:blipFill>
          <p:spPr>
            <a:xfrm>
              <a:off x="6309360" y="3855720"/>
              <a:ext cx="647699" cy="789432"/>
            </a:xfrm>
            <a:prstGeom prst="rect">
              <a:avLst/>
            </a:prstGeom>
          </p:spPr>
        </p:pic>
        <p:sp>
          <p:nvSpPr>
            <p:cNvPr id="115" name="object 115" descr=""/>
            <p:cNvSpPr/>
            <p:nvPr/>
          </p:nvSpPr>
          <p:spPr>
            <a:xfrm>
              <a:off x="5070475" y="4005199"/>
              <a:ext cx="360680" cy="360680"/>
            </a:xfrm>
            <a:custGeom>
              <a:avLst/>
              <a:gdLst/>
              <a:ahLst/>
              <a:cxnLst/>
              <a:rect l="l" t="t" r="r" b="b"/>
              <a:pathLst>
                <a:path w="360679" h="360679">
                  <a:moveTo>
                    <a:pt x="180212"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2"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2" y="0"/>
                  </a:lnTo>
                  <a:close/>
                </a:path>
              </a:pathLst>
            </a:custGeom>
            <a:solidFill>
              <a:srgbClr val="663300"/>
            </a:solidFill>
          </p:spPr>
          <p:txBody>
            <a:bodyPr wrap="square" lIns="0" tIns="0" rIns="0" bIns="0" rtlCol="0"/>
            <a:lstStyle/>
            <a:p/>
          </p:txBody>
        </p:sp>
        <p:sp>
          <p:nvSpPr>
            <p:cNvPr id="116" name="object 116" descr=""/>
            <p:cNvSpPr/>
            <p:nvPr/>
          </p:nvSpPr>
          <p:spPr>
            <a:xfrm>
              <a:off x="5070475" y="40051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2"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2"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117" name="object 117" descr=""/>
            <p:cNvPicPr/>
            <p:nvPr/>
          </p:nvPicPr>
          <p:blipFill>
            <a:blip r:embed="rId33" cstate="print"/>
            <a:stretch>
              <a:fillRect/>
            </a:stretch>
          </p:blipFill>
          <p:spPr>
            <a:xfrm>
              <a:off x="4940808" y="3855720"/>
              <a:ext cx="647700" cy="789432"/>
            </a:xfrm>
            <a:prstGeom prst="rect">
              <a:avLst/>
            </a:prstGeom>
          </p:spPr>
        </p:pic>
        <p:sp>
          <p:nvSpPr>
            <p:cNvPr id="118" name="object 118" descr=""/>
            <p:cNvSpPr/>
            <p:nvPr/>
          </p:nvSpPr>
          <p:spPr>
            <a:xfrm>
              <a:off x="4495800" y="4005199"/>
              <a:ext cx="360680" cy="360680"/>
            </a:xfrm>
            <a:custGeom>
              <a:avLst/>
              <a:gdLst/>
              <a:ahLst/>
              <a:cxnLst/>
              <a:rect l="l" t="t" r="r" b="b"/>
              <a:pathLst>
                <a:path w="360679" h="360679">
                  <a:moveTo>
                    <a:pt x="180212"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2"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2" y="0"/>
                  </a:lnTo>
                  <a:close/>
                </a:path>
              </a:pathLst>
            </a:custGeom>
            <a:solidFill>
              <a:srgbClr val="663300"/>
            </a:solidFill>
          </p:spPr>
          <p:txBody>
            <a:bodyPr wrap="square" lIns="0" tIns="0" rIns="0" bIns="0" rtlCol="0"/>
            <a:lstStyle/>
            <a:p/>
          </p:txBody>
        </p:sp>
        <p:sp>
          <p:nvSpPr>
            <p:cNvPr id="119" name="object 119" descr=""/>
            <p:cNvSpPr/>
            <p:nvPr/>
          </p:nvSpPr>
          <p:spPr>
            <a:xfrm>
              <a:off x="4495800" y="40051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2"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2"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120" name="object 120" descr=""/>
            <p:cNvPicPr/>
            <p:nvPr/>
          </p:nvPicPr>
          <p:blipFill>
            <a:blip r:embed="rId32" cstate="print"/>
            <a:stretch>
              <a:fillRect/>
            </a:stretch>
          </p:blipFill>
          <p:spPr>
            <a:xfrm>
              <a:off x="4366260" y="3855720"/>
              <a:ext cx="647700" cy="789432"/>
            </a:xfrm>
            <a:prstGeom prst="rect">
              <a:avLst/>
            </a:prstGeom>
          </p:spPr>
        </p:pic>
        <p:sp>
          <p:nvSpPr>
            <p:cNvPr id="121" name="object 121" descr=""/>
            <p:cNvSpPr/>
            <p:nvPr/>
          </p:nvSpPr>
          <p:spPr>
            <a:xfrm>
              <a:off x="3990975" y="4005199"/>
              <a:ext cx="360680" cy="360680"/>
            </a:xfrm>
            <a:custGeom>
              <a:avLst/>
              <a:gdLst/>
              <a:ahLst/>
              <a:cxnLst/>
              <a:rect l="l" t="t" r="r" b="b"/>
              <a:pathLst>
                <a:path w="360679" h="360679">
                  <a:moveTo>
                    <a:pt x="180212"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2"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2" y="0"/>
                  </a:lnTo>
                  <a:close/>
                </a:path>
              </a:pathLst>
            </a:custGeom>
            <a:solidFill>
              <a:srgbClr val="663300"/>
            </a:solidFill>
          </p:spPr>
          <p:txBody>
            <a:bodyPr wrap="square" lIns="0" tIns="0" rIns="0" bIns="0" rtlCol="0"/>
            <a:lstStyle/>
            <a:p/>
          </p:txBody>
        </p:sp>
        <p:sp>
          <p:nvSpPr>
            <p:cNvPr id="122" name="object 122" descr=""/>
            <p:cNvSpPr/>
            <p:nvPr/>
          </p:nvSpPr>
          <p:spPr>
            <a:xfrm>
              <a:off x="3990975" y="40051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2"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2"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123" name="object 123" descr=""/>
            <p:cNvPicPr/>
            <p:nvPr/>
          </p:nvPicPr>
          <p:blipFill>
            <a:blip r:embed="rId34" cstate="print"/>
            <a:stretch>
              <a:fillRect/>
            </a:stretch>
          </p:blipFill>
          <p:spPr>
            <a:xfrm>
              <a:off x="3861816" y="3855720"/>
              <a:ext cx="647700" cy="789432"/>
            </a:xfrm>
            <a:prstGeom prst="rect">
              <a:avLst/>
            </a:prstGeom>
          </p:spPr>
        </p:pic>
        <p:sp>
          <p:nvSpPr>
            <p:cNvPr id="124" name="object 124" descr=""/>
            <p:cNvSpPr/>
            <p:nvPr/>
          </p:nvSpPr>
          <p:spPr>
            <a:xfrm>
              <a:off x="3343275" y="4005199"/>
              <a:ext cx="360680" cy="360680"/>
            </a:xfrm>
            <a:custGeom>
              <a:avLst/>
              <a:gdLst/>
              <a:ahLst/>
              <a:cxnLst/>
              <a:rect l="l" t="t" r="r" b="b"/>
              <a:pathLst>
                <a:path w="360679" h="360679">
                  <a:moveTo>
                    <a:pt x="180212"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2"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2" y="0"/>
                  </a:lnTo>
                  <a:close/>
                </a:path>
              </a:pathLst>
            </a:custGeom>
            <a:solidFill>
              <a:srgbClr val="663300"/>
            </a:solidFill>
          </p:spPr>
          <p:txBody>
            <a:bodyPr wrap="square" lIns="0" tIns="0" rIns="0" bIns="0" rtlCol="0"/>
            <a:lstStyle/>
            <a:p/>
          </p:txBody>
        </p:sp>
        <p:sp>
          <p:nvSpPr>
            <p:cNvPr id="125" name="object 125" descr=""/>
            <p:cNvSpPr/>
            <p:nvPr/>
          </p:nvSpPr>
          <p:spPr>
            <a:xfrm>
              <a:off x="3343275" y="40051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2"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2"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126" name="object 126" descr=""/>
            <p:cNvPicPr/>
            <p:nvPr/>
          </p:nvPicPr>
          <p:blipFill>
            <a:blip r:embed="rId35" cstate="print"/>
            <a:stretch>
              <a:fillRect/>
            </a:stretch>
          </p:blipFill>
          <p:spPr>
            <a:xfrm>
              <a:off x="3214116" y="3855720"/>
              <a:ext cx="647700" cy="789432"/>
            </a:xfrm>
            <a:prstGeom prst="rect">
              <a:avLst/>
            </a:prstGeom>
          </p:spPr>
        </p:pic>
      </p:grpSp>
      <p:sp>
        <p:nvSpPr>
          <p:cNvPr id="127" name="object 127" descr=""/>
          <p:cNvSpPr txBox="1"/>
          <p:nvPr/>
        </p:nvSpPr>
        <p:spPr>
          <a:xfrm>
            <a:off x="3422141" y="3948176"/>
            <a:ext cx="3298825" cy="452120"/>
          </a:xfrm>
          <a:prstGeom prst="rect">
            <a:avLst/>
          </a:prstGeom>
        </p:spPr>
        <p:txBody>
          <a:bodyPr wrap="square" lIns="0" tIns="12065" rIns="0" bIns="0" rtlCol="0" vert="horz">
            <a:spAutoFit/>
          </a:bodyPr>
          <a:lstStyle/>
          <a:p>
            <a:pPr marL="12700">
              <a:lnSpc>
                <a:spcPct val="100000"/>
              </a:lnSpc>
              <a:spcBef>
                <a:spcPts val="95"/>
              </a:spcBef>
              <a:tabLst>
                <a:tab pos="659765" algn="l"/>
                <a:tab pos="1165225" algn="l"/>
                <a:tab pos="1739264" algn="l"/>
                <a:tab pos="2388870" algn="l"/>
                <a:tab pos="3108325" algn="l"/>
              </a:tabLst>
            </a:pPr>
            <a:r>
              <a:rPr dirty="0" sz="2800" spc="-50" b="1">
                <a:solidFill>
                  <a:srgbClr val="FFFF99"/>
                </a:solidFill>
                <a:latin typeface="Times New Roman"/>
                <a:cs typeface="Times New Roman"/>
              </a:rPr>
              <a:t>6</a:t>
            </a:r>
            <a:r>
              <a:rPr dirty="0" sz="2800" b="1">
                <a:solidFill>
                  <a:srgbClr val="FFFF99"/>
                </a:solidFill>
                <a:latin typeface="Times New Roman"/>
                <a:cs typeface="Times New Roman"/>
              </a:rPr>
              <a:t>	</a:t>
            </a:r>
            <a:r>
              <a:rPr dirty="0" sz="2800" spc="-50" b="1">
                <a:solidFill>
                  <a:srgbClr val="FFFF99"/>
                </a:solidFill>
                <a:latin typeface="Times New Roman"/>
                <a:cs typeface="Times New Roman"/>
              </a:rPr>
              <a:t>5</a:t>
            </a:r>
            <a:r>
              <a:rPr dirty="0" sz="2800" b="1">
                <a:solidFill>
                  <a:srgbClr val="FFFF99"/>
                </a:solidFill>
                <a:latin typeface="Times New Roman"/>
                <a:cs typeface="Times New Roman"/>
              </a:rPr>
              <a:t>	</a:t>
            </a:r>
            <a:r>
              <a:rPr dirty="0" sz="2800" spc="-50" b="1">
                <a:solidFill>
                  <a:srgbClr val="FFFF99"/>
                </a:solidFill>
                <a:latin typeface="Times New Roman"/>
                <a:cs typeface="Times New Roman"/>
              </a:rPr>
              <a:t>3</a:t>
            </a:r>
            <a:r>
              <a:rPr dirty="0" sz="2800" b="1">
                <a:solidFill>
                  <a:srgbClr val="FFFF99"/>
                </a:solidFill>
                <a:latin typeface="Times New Roman"/>
                <a:cs typeface="Times New Roman"/>
              </a:rPr>
              <a:t>	</a:t>
            </a:r>
            <a:r>
              <a:rPr dirty="0" sz="2800" spc="-50" b="1">
                <a:solidFill>
                  <a:srgbClr val="FFFF99"/>
                </a:solidFill>
                <a:latin typeface="Times New Roman"/>
                <a:cs typeface="Times New Roman"/>
              </a:rPr>
              <a:t>6</a:t>
            </a:r>
            <a:r>
              <a:rPr dirty="0" sz="2800" b="1">
                <a:solidFill>
                  <a:srgbClr val="FFFF99"/>
                </a:solidFill>
                <a:latin typeface="Times New Roman"/>
                <a:cs typeface="Times New Roman"/>
              </a:rPr>
              <a:t>	</a:t>
            </a:r>
            <a:r>
              <a:rPr dirty="0" sz="2800" spc="-50" b="1">
                <a:solidFill>
                  <a:srgbClr val="FFFF99"/>
                </a:solidFill>
                <a:latin typeface="Times New Roman"/>
                <a:cs typeface="Times New Roman"/>
              </a:rPr>
              <a:t>5</a:t>
            </a:r>
            <a:r>
              <a:rPr dirty="0" sz="2800" b="1">
                <a:solidFill>
                  <a:srgbClr val="FFFF99"/>
                </a:solidFill>
                <a:latin typeface="Times New Roman"/>
                <a:cs typeface="Times New Roman"/>
              </a:rPr>
              <a:t>	</a:t>
            </a:r>
            <a:r>
              <a:rPr dirty="0" sz="2800" spc="-50" b="1">
                <a:solidFill>
                  <a:srgbClr val="FFFF99"/>
                </a:solidFill>
                <a:latin typeface="Times New Roman"/>
                <a:cs typeface="Times New Roman"/>
              </a:rPr>
              <a:t>3</a:t>
            </a:r>
            <a:endParaRPr sz="2800">
              <a:latin typeface="Times New Roman"/>
              <a:cs typeface="Times New Roman"/>
            </a:endParaRPr>
          </a:p>
        </p:txBody>
      </p:sp>
      <p:grpSp>
        <p:nvGrpSpPr>
          <p:cNvPr id="128" name="object 128" descr=""/>
          <p:cNvGrpSpPr/>
          <p:nvPr/>
        </p:nvGrpSpPr>
        <p:grpSpPr>
          <a:xfrm>
            <a:off x="8467343" y="4719828"/>
            <a:ext cx="649605" cy="1653539"/>
            <a:chOff x="8467343" y="4719828"/>
            <a:chExt cx="649605" cy="1653539"/>
          </a:xfrm>
        </p:grpSpPr>
        <p:sp>
          <p:nvSpPr>
            <p:cNvPr id="129" name="object 129" descr=""/>
            <p:cNvSpPr/>
            <p:nvPr/>
          </p:nvSpPr>
          <p:spPr>
            <a:xfrm>
              <a:off x="8597899" y="4868799"/>
              <a:ext cx="360680" cy="360680"/>
            </a:xfrm>
            <a:custGeom>
              <a:avLst/>
              <a:gdLst/>
              <a:ahLst/>
              <a:cxnLst/>
              <a:rect l="l" t="t" r="r" b="b"/>
              <a:pathLst>
                <a:path w="360679" h="360679">
                  <a:moveTo>
                    <a:pt x="180213" y="0"/>
                  </a:moveTo>
                  <a:lnTo>
                    <a:pt x="132291" y="6443"/>
                  </a:lnTo>
                  <a:lnTo>
                    <a:pt x="89238" y="24623"/>
                  </a:lnTo>
                  <a:lnTo>
                    <a:pt x="52768" y="52816"/>
                  </a:lnTo>
                  <a:lnTo>
                    <a:pt x="24595" y="89295"/>
                  </a:lnTo>
                  <a:lnTo>
                    <a:pt x="6434" y="132335"/>
                  </a:lnTo>
                  <a:lnTo>
                    <a:pt x="0" y="180212"/>
                  </a:lnTo>
                  <a:lnTo>
                    <a:pt x="6434" y="228134"/>
                  </a:lnTo>
                  <a:lnTo>
                    <a:pt x="24595" y="271187"/>
                  </a:lnTo>
                  <a:lnTo>
                    <a:pt x="52768" y="307657"/>
                  </a:lnTo>
                  <a:lnTo>
                    <a:pt x="89238" y="335830"/>
                  </a:lnTo>
                  <a:lnTo>
                    <a:pt x="132291" y="353991"/>
                  </a:lnTo>
                  <a:lnTo>
                    <a:pt x="180213" y="360425"/>
                  </a:lnTo>
                  <a:lnTo>
                    <a:pt x="228090" y="353991"/>
                  </a:lnTo>
                  <a:lnTo>
                    <a:pt x="271130" y="335830"/>
                  </a:lnTo>
                  <a:lnTo>
                    <a:pt x="307609" y="307657"/>
                  </a:lnTo>
                  <a:lnTo>
                    <a:pt x="335802" y="271187"/>
                  </a:lnTo>
                  <a:lnTo>
                    <a:pt x="353982" y="228134"/>
                  </a:lnTo>
                  <a:lnTo>
                    <a:pt x="360425" y="180212"/>
                  </a:lnTo>
                  <a:lnTo>
                    <a:pt x="353982" y="132335"/>
                  </a:lnTo>
                  <a:lnTo>
                    <a:pt x="335802" y="89295"/>
                  </a:lnTo>
                  <a:lnTo>
                    <a:pt x="307609" y="52816"/>
                  </a:lnTo>
                  <a:lnTo>
                    <a:pt x="271130" y="24623"/>
                  </a:lnTo>
                  <a:lnTo>
                    <a:pt x="228090" y="6443"/>
                  </a:lnTo>
                  <a:lnTo>
                    <a:pt x="180213" y="0"/>
                  </a:lnTo>
                  <a:close/>
                </a:path>
              </a:pathLst>
            </a:custGeom>
            <a:solidFill>
              <a:srgbClr val="FFFF99"/>
            </a:solidFill>
          </p:spPr>
          <p:txBody>
            <a:bodyPr wrap="square" lIns="0" tIns="0" rIns="0" bIns="0" rtlCol="0"/>
            <a:lstStyle/>
            <a:p/>
          </p:txBody>
        </p:sp>
        <p:sp>
          <p:nvSpPr>
            <p:cNvPr id="130" name="object 130" descr=""/>
            <p:cNvSpPr/>
            <p:nvPr/>
          </p:nvSpPr>
          <p:spPr>
            <a:xfrm>
              <a:off x="8597899" y="4868799"/>
              <a:ext cx="360680" cy="360680"/>
            </a:xfrm>
            <a:custGeom>
              <a:avLst/>
              <a:gdLst/>
              <a:ahLst/>
              <a:cxnLst/>
              <a:rect l="l" t="t" r="r" b="b"/>
              <a:pathLst>
                <a:path w="360679" h="360679">
                  <a:moveTo>
                    <a:pt x="0" y="180212"/>
                  </a:moveTo>
                  <a:lnTo>
                    <a:pt x="6434" y="132335"/>
                  </a:lnTo>
                  <a:lnTo>
                    <a:pt x="24595" y="89295"/>
                  </a:lnTo>
                  <a:lnTo>
                    <a:pt x="52768" y="52816"/>
                  </a:lnTo>
                  <a:lnTo>
                    <a:pt x="89238" y="24623"/>
                  </a:lnTo>
                  <a:lnTo>
                    <a:pt x="132291" y="6443"/>
                  </a:lnTo>
                  <a:lnTo>
                    <a:pt x="180213" y="0"/>
                  </a:lnTo>
                  <a:lnTo>
                    <a:pt x="228090" y="6443"/>
                  </a:lnTo>
                  <a:lnTo>
                    <a:pt x="271130" y="24623"/>
                  </a:lnTo>
                  <a:lnTo>
                    <a:pt x="307609" y="52816"/>
                  </a:lnTo>
                  <a:lnTo>
                    <a:pt x="335802" y="89295"/>
                  </a:lnTo>
                  <a:lnTo>
                    <a:pt x="353982" y="132335"/>
                  </a:lnTo>
                  <a:lnTo>
                    <a:pt x="360425" y="180212"/>
                  </a:lnTo>
                  <a:lnTo>
                    <a:pt x="353982" y="228134"/>
                  </a:lnTo>
                  <a:lnTo>
                    <a:pt x="335802" y="271187"/>
                  </a:lnTo>
                  <a:lnTo>
                    <a:pt x="307609" y="307657"/>
                  </a:lnTo>
                  <a:lnTo>
                    <a:pt x="271130" y="335830"/>
                  </a:lnTo>
                  <a:lnTo>
                    <a:pt x="228090" y="353991"/>
                  </a:lnTo>
                  <a:lnTo>
                    <a:pt x="180213" y="360425"/>
                  </a:lnTo>
                  <a:lnTo>
                    <a:pt x="132291" y="353991"/>
                  </a:lnTo>
                  <a:lnTo>
                    <a:pt x="89238" y="335830"/>
                  </a:lnTo>
                  <a:lnTo>
                    <a:pt x="52768" y="307657"/>
                  </a:lnTo>
                  <a:lnTo>
                    <a:pt x="24595" y="271187"/>
                  </a:lnTo>
                  <a:lnTo>
                    <a:pt x="6434" y="228134"/>
                  </a:lnTo>
                  <a:lnTo>
                    <a:pt x="0" y="180212"/>
                  </a:lnTo>
                  <a:close/>
                </a:path>
              </a:pathLst>
            </a:custGeom>
            <a:ln w="12700">
              <a:solidFill>
                <a:srgbClr val="000000"/>
              </a:solidFill>
            </a:ln>
          </p:spPr>
          <p:txBody>
            <a:bodyPr wrap="square" lIns="0" tIns="0" rIns="0" bIns="0" rtlCol="0"/>
            <a:lstStyle/>
            <a:p/>
          </p:txBody>
        </p:sp>
        <p:pic>
          <p:nvPicPr>
            <p:cNvPr id="131" name="object 131" descr=""/>
            <p:cNvPicPr/>
            <p:nvPr/>
          </p:nvPicPr>
          <p:blipFill>
            <a:blip r:embed="rId36" cstate="print"/>
            <a:stretch>
              <a:fillRect/>
            </a:stretch>
          </p:blipFill>
          <p:spPr>
            <a:xfrm>
              <a:off x="8467343" y="4719828"/>
              <a:ext cx="647700" cy="789432"/>
            </a:xfrm>
            <a:prstGeom prst="rect">
              <a:avLst/>
            </a:prstGeom>
          </p:spPr>
        </p:pic>
        <p:sp>
          <p:nvSpPr>
            <p:cNvPr id="132" name="object 132" descr=""/>
            <p:cNvSpPr/>
            <p:nvPr/>
          </p:nvSpPr>
          <p:spPr>
            <a:xfrm>
              <a:off x="8599550" y="5732462"/>
              <a:ext cx="360680" cy="360680"/>
            </a:xfrm>
            <a:custGeom>
              <a:avLst/>
              <a:gdLst/>
              <a:ahLst/>
              <a:cxnLst/>
              <a:rect l="l" t="t" r="r" b="b"/>
              <a:pathLst>
                <a:path w="360679" h="360679">
                  <a:moveTo>
                    <a:pt x="180085" y="0"/>
                  </a:moveTo>
                  <a:lnTo>
                    <a:pt x="132218" y="6436"/>
                  </a:lnTo>
                  <a:lnTo>
                    <a:pt x="89201" y="24599"/>
                  </a:lnTo>
                  <a:lnTo>
                    <a:pt x="52752" y="52773"/>
                  </a:lnTo>
                  <a:lnTo>
                    <a:pt x="24590" y="89238"/>
                  </a:lnTo>
                  <a:lnTo>
                    <a:pt x="6434" y="132278"/>
                  </a:lnTo>
                  <a:lnTo>
                    <a:pt x="0" y="180174"/>
                  </a:lnTo>
                  <a:lnTo>
                    <a:pt x="6434" y="228076"/>
                  </a:lnTo>
                  <a:lnTo>
                    <a:pt x="24590" y="271120"/>
                  </a:lnTo>
                  <a:lnTo>
                    <a:pt x="52752" y="307587"/>
                  </a:lnTo>
                  <a:lnTo>
                    <a:pt x="89201" y="335762"/>
                  </a:lnTo>
                  <a:lnTo>
                    <a:pt x="132218" y="353926"/>
                  </a:lnTo>
                  <a:lnTo>
                    <a:pt x="180085" y="360362"/>
                  </a:lnTo>
                  <a:lnTo>
                    <a:pt x="228007" y="353926"/>
                  </a:lnTo>
                  <a:lnTo>
                    <a:pt x="271060" y="335762"/>
                  </a:lnTo>
                  <a:lnTo>
                    <a:pt x="307530" y="307587"/>
                  </a:lnTo>
                  <a:lnTo>
                    <a:pt x="335703" y="271120"/>
                  </a:lnTo>
                  <a:lnTo>
                    <a:pt x="353864" y="228076"/>
                  </a:lnTo>
                  <a:lnTo>
                    <a:pt x="360299" y="180174"/>
                  </a:lnTo>
                  <a:lnTo>
                    <a:pt x="353864" y="132278"/>
                  </a:lnTo>
                  <a:lnTo>
                    <a:pt x="335703" y="89238"/>
                  </a:lnTo>
                  <a:lnTo>
                    <a:pt x="307530" y="52773"/>
                  </a:lnTo>
                  <a:lnTo>
                    <a:pt x="271060" y="24599"/>
                  </a:lnTo>
                  <a:lnTo>
                    <a:pt x="228007" y="6436"/>
                  </a:lnTo>
                  <a:lnTo>
                    <a:pt x="180085" y="0"/>
                  </a:lnTo>
                  <a:close/>
                </a:path>
              </a:pathLst>
            </a:custGeom>
            <a:solidFill>
              <a:srgbClr val="FF0000"/>
            </a:solidFill>
          </p:spPr>
          <p:txBody>
            <a:bodyPr wrap="square" lIns="0" tIns="0" rIns="0" bIns="0" rtlCol="0"/>
            <a:lstStyle/>
            <a:p/>
          </p:txBody>
        </p:sp>
        <p:sp>
          <p:nvSpPr>
            <p:cNvPr id="133" name="object 133" descr=""/>
            <p:cNvSpPr/>
            <p:nvPr/>
          </p:nvSpPr>
          <p:spPr>
            <a:xfrm>
              <a:off x="8599550" y="5732462"/>
              <a:ext cx="360680" cy="360680"/>
            </a:xfrm>
            <a:custGeom>
              <a:avLst/>
              <a:gdLst/>
              <a:ahLst/>
              <a:cxnLst/>
              <a:rect l="l" t="t" r="r" b="b"/>
              <a:pathLst>
                <a:path w="360679" h="360679">
                  <a:moveTo>
                    <a:pt x="0" y="180174"/>
                  </a:moveTo>
                  <a:lnTo>
                    <a:pt x="6434" y="132278"/>
                  </a:lnTo>
                  <a:lnTo>
                    <a:pt x="24590" y="89238"/>
                  </a:lnTo>
                  <a:lnTo>
                    <a:pt x="52752" y="52773"/>
                  </a:lnTo>
                  <a:lnTo>
                    <a:pt x="89201" y="24599"/>
                  </a:lnTo>
                  <a:lnTo>
                    <a:pt x="132218" y="6436"/>
                  </a:lnTo>
                  <a:lnTo>
                    <a:pt x="180085" y="0"/>
                  </a:lnTo>
                  <a:lnTo>
                    <a:pt x="228007" y="6436"/>
                  </a:lnTo>
                  <a:lnTo>
                    <a:pt x="271060" y="24599"/>
                  </a:lnTo>
                  <a:lnTo>
                    <a:pt x="307530" y="52773"/>
                  </a:lnTo>
                  <a:lnTo>
                    <a:pt x="335703" y="89238"/>
                  </a:lnTo>
                  <a:lnTo>
                    <a:pt x="353864" y="132278"/>
                  </a:lnTo>
                  <a:lnTo>
                    <a:pt x="360299" y="180174"/>
                  </a:lnTo>
                  <a:lnTo>
                    <a:pt x="353864" y="228076"/>
                  </a:lnTo>
                  <a:lnTo>
                    <a:pt x="335703" y="271120"/>
                  </a:lnTo>
                  <a:lnTo>
                    <a:pt x="307530" y="307587"/>
                  </a:lnTo>
                  <a:lnTo>
                    <a:pt x="271060" y="335762"/>
                  </a:lnTo>
                  <a:lnTo>
                    <a:pt x="228007" y="353926"/>
                  </a:lnTo>
                  <a:lnTo>
                    <a:pt x="180085" y="360362"/>
                  </a:lnTo>
                  <a:lnTo>
                    <a:pt x="132218" y="353926"/>
                  </a:lnTo>
                  <a:lnTo>
                    <a:pt x="89201" y="335762"/>
                  </a:lnTo>
                  <a:lnTo>
                    <a:pt x="52752" y="307587"/>
                  </a:lnTo>
                  <a:lnTo>
                    <a:pt x="24590" y="271120"/>
                  </a:lnTo>
                  <a:lnTo>
                    <a:pt x="6434" y="228076"/>
                  </a:lnTo>
                  <a:lnTo>
                    <a:pt x="0" y="180174"/>
                  </a:lnTo>
                  <a:close/>
                </a:path>
              </a:pathLst>
            </a:custGeom>
            <a:ln w="12700">
              <a:solidFill>
                <a:srgbClr val="000000"/>
              </a:solidFill>
            </a:ln>
          </p:spPr>
          <p:txBody>
            <a:bodyPr wrap="square" lIns="0" tIns="0" rIns="0" bIns="0" rtlCol="0"/>
            <a:lstStyle/>
            <a:p/>
          </p:txBody>
        </p:sp>
        <p:pic>
          <p:nvPicPr>
            <p:cNvPr id="134" name="object 134" descr=""/>
            <p:cNvPicPr/>
            <p:nvPr/>
          </p:nvPicPr>
          <p:blipFill>
            <a:blip r:embed="rId37" cstate="print"/>
            <a:stretch>
              <a:fillRect/>
            </a:stretch>
          </p:blipFill>
          <p:spPr>
            <a:xfrm>
              <a:off x="8468867" y="5583936"/>
              <a:ext cx="647700" cy="789432"/>
            </a:xfrm>
            <a:prstGeom prst="rect">
              <a:avLst/>
            </a:prstGeom>
          </p:spPr>
        </p:pic>
      </p:grpSp>
      <p:sp>
        <p:nvSpPr>
          <p:cNvPr id="135" name="object 135" descr=""/>
          <p:cNvSpPr txBox="1"/>
          <p:nvPr/>
        </p:nvSpPr>
        <p:spPr>
          <a:xfrm>
            <a:off x="8677402" y="4812029"/>
            <a:ext cx="204470" cy="13157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6</a:t>
            </a:r>
            <a:endParaRPr sz="2800">
              <a:latin typeface="Times New Roman"/>
              <a:cs typeface="Times New Roman"/>
            </a:endParaRPr>
          </a:p>
          <a:p>
            <a:pPr>
              <a:lnSpc>
                <a:spcPct val="100000"/>
              </a:lnSpc>
              <a:spcBef>
                <a:spcPts val="50"/>
              </a:spcBef>
            </a:pPr>
            <a:endParaRPr sz="2950">
              <a:latin typeface="Times New Roman"/>
              <a:cs typeface="Times New Roman"/>
            </a:endParaRPr>
          </a:p>
          <a:p>
            <a:pPr marL="13970">
              <a:lnSpc>
                <a:spcPct val="100000"/>
              </a:lnSpc>
            </a:pPr>
            <a:r>
              <a:rPr dirty="0" sz="2800" spc="-5" b="1">
                <a:latin typeface="Times New Roman"/>
                <a:cs typeface="Times New Roman"/>
              </a:rPr>
              <a:t>1</a:t>
            </a:r>
            <a:endParaRPr sz="28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1544" y="3074873"/>
            <a:ext cx="4001770" cy="757555"/>
          </a:xfrm>
          <a:prstGeom prst="rect"/>
        </p:spPr>
        <p:txBody>
          <a:bodyPr wrap="square" lIns="0" tIns="12700" rIns="0" bIns="0" rtlCol="0" vert="horz">
            <a:spAutoFit/>
          </a:bodyPr>
          <a:lstStyle/>
          <a:p>
            <a:pPr marL="12700">
              <a:lnSpc>
                <a:spcPct val="100000"/>
              </a:lnSpc>
              <a:spcBef>
                <a:spcPts val="100"/>
              </a:spcBef>
            </a:pPr>
            <a:r>
              <a:rPr dirty="0" sz="4800">
                <a:solidFill>
                  <a:srgbClr val="FF0000"/>
                </a:solidFill>
                <a:latin typeface="Calibri"/>
                <a:cs typeface="Calibri"/>
              </a:rPr>
              <a:t>6.3</a:t>
            </a:r>
            <a:r>
              <a:rPr dirty="0" sz="4800" spc="35">
                <a:solidFill>
                  <a:srgbClr val="FF0000"/>
                </a:solidFill>
                <a:latin typeface="Calibri"/>
                <a:cs typeface="Calibri"/>
              </a:rPr>
              <a:t> </a:t>
            </a:r>
            <a:r>
              <a:rPr dirty="0" sz="4800" spc="-50">
                <a:solidFill>
                  <a:srgbClr val="FF0000"/>
                </a:solidFill>
                <a:latin typeface="宋体"/>
                <a:cs typeface="宋体"/>
              </a:rPr>
              <a:t>搜索的优化</a:t>
            </a:r>
            <a:endParaRPr sz="4800">
              <a:latin typeface="宋体"/>
              <a:cs typeface="宋体"/>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968658" y="1383791"/>
            <a:ext cx="8684895" cy="4203700"/>
            <a:chOff x="968658" y="1383791"/>
            <a:chExt cx="8684895" cy="4203700"/>
          </a:xfrm>
        </p:grpSpPr>
        <p:pic>
          <p:nvPicPr>
            <p:cNvPr id="3" name="object 3" descr=""/>
            <p:cNvPicPr/>
            <p:nvPr/>
          </p:nvPicPr>
          <p:blipFill>
            <a:blip r:embed="rId2" cstate="print"/>
            <a:stretch>
              <a:fillRect/>
            </a:stretch>
          </p:blipFill>
          <p:spPr>
            <a:xfrm>
              <a:off x="968658" y="1685052"/>
              <a:ext cx="150563" cy="150605"/>
            </a:xfrm>
            <a:prstGeom prst="rect">
              <a:avLst/>
            </a:prstGeom>
          </p:spPr>
        </p:pic>
        <p:pic>
          <p:nvPicPr>
            <p:cNvPr id="4" name="object 4" descr=""/>
            <p:cNvPicPr/>
            <p:nvPr/>
          </p:nvPicPr>
          <p:blipFill>
            <a:blip r:embed="rId3" cstate="print"/>
            <a:stretch>
              <a:fillRect/>
            </a:stretch>
          </p:blipFill>
          <p:spPr>
            <a:xfrm>
              <a:off x="973836" y="1383791"/>
              <a:ext cx="2430780" cy="1008888"/>
            </a:xfrm>
            <a:prstGeom prst="rect">
              <a:avLst/>
            </a:prstGeom>
          </p:spPr>
        </p:pic>
        <p:pic>
          <p:nvPicPr>
            <p:cNvPr id="5" name="object 5" descr=""/>
            <p:cNvPicPr/>
            <p:nvPr/>
          </p:nvPicPr>
          <p:blipFill>
            <a:blip r:embed="rId4" cstate="print"/>
            <a:stretch>
              <a:fillRect/>
            </a:stretch>
          </p:blipFill>
          <p:spPr>
            <a:xfrm>
              <a:off x="1159764" y="2080259"/>
              <a:ext cx="859536" cy="755903"/>
            </a:xfrm>
            <a:prstGeom prst="rect">
              <a:avLst/>
            </a:prstGeom>
          </p:spPr>
        </p:pic>
        <p:pic>
          <p:nvPicPr>
            <p:cNvPr id="6" name="object 6" descr=""/>
            <p:cNvPicPr/>
            <p:nvPr/>
          </p:nvPicPr>
          <p:blipFill>
            <a:blip r:embed="rId5" cstate="print"/>
            <a:stretch>
              <a:fillRect/>
            </a:stretch>
          </p:blipFill>
          <p:spPr>
            <a:xfrm>
              <a:off x="1525524" y="2054351"/>
              <a:ext cx="4597908" cy="899160"/>
            </a:xfrm>
            <a:prstGeom prst="rect">
              <a:avLst/>
            </a:prstGeom>
          </p:spPr>
        </p:pic>
        <p:pic>
          <p:nvPicPr>
            <p:cNvPr id="7" name="object 7" descr=""/>
            <p:cNvPicPr/>
            <p:nvPr/>
          </p:nvPicPr>
          <p:blipFill>
            <a:blip r:embed="rId6" cstate="print"/>
            <a:stretch>
              <a:fillRect/>
            </a:stretch>
          </p:blipFill>
          <p:spPr>
            <a:xfrm>
              <a:off x="5590031" y="2016251"/>
              <a:ext cx="635508" cy="899160"/>
            </a:xfrm>
            <a:prstGeom prst="rect">
              <a:avLst/>
            </a:prstGeom>
          </p:spPr>
        </p:pic>
        <p:pic>
          <p:nvPicPr>
            <p:cNvPr id="8" name="object 8" descr=""/>
            <p:cNvPicPr/>
            <p:nvPr/>
          </p:nvPicPr>
          <p:blipFill>
            <a:blip r:embed="rId7" cstate="print"/>
            <a:stretch>
              <a:fillRect/>
            </a:stretch>
          </p:blipFill>
          <p:spPr>
            <a:xfrm>
              <a:off x="5868923" y="2054351"/>
              <a:ext cx="940307" cy="899160"/>
            </a:xfrm>
            <a:prstGeom prst="rect">
              <a:avLst/>
            </a:prstGeom>
          </p:spPr>
        </p:pic>
        <p:pic>
          <p:nvPicPr>
            <p:cNvPr id="9" name="object 9" descr=""/>
            <p:cNvPicPr/>
            <p:nvPr/>
          </p:nvPicPr>
          <p:blipFill>
            <a:blip r:embed="rId8" cstate="print"/>
            <a:stretch>
              <a:fillRect/>
            </a:stretch>
          </p:blipFill>
          <p:spPr>
            <a:xfrm>
              <a:off x="6275831" y="2054351"/>
              <a:ext cx="3377184" cy="899160"/>
            </a:xfrm>
            <a:prstGeom prst="rect">
              <a:avLst/>
            </a:prstGeom>
          </p:spPr>
        </p:pic>
        <p:pic>
          <p:nvPicPr>
            <p:cNvPr id="10" name="object 10" descr=""/>
            <p:cNvPicPr/>
            <p:nvPr/>
          </p:nvPicPr>
          <p:blipFill>
            <a:blip r:embed="rId9" cstate="print"/>
            <a:stretch>
              <a:fillRect/>
            </a:stretch>
          </p:blipFill>
          <p:spPr>
            <a:xfrm>
              <a:off x="1405128" y="2542031"/>
              <a:ext cx="4195572" cy="899160"/>
            </a:xfrm>
            <a:prstGeom prst="rect">
              <a:avLst/>
            </a:prstGeom>
          </p:spPr>
        </p:pic>
        <p:pic>
          <p:nvPicPr>
            <p:cNvPr id="11" name="object 11" descr=""/>
            <p:cNvPicPr/>
            <p:nvPr/>
          </p:nvPicPr>
          <p:blipFill>
            <a:blip r:embed="rId6" cstate="print"/>
            <a:stretch>
              <a:fillRect/>
            </a:stretch>
          </p:blipFill>
          <p:spPr>
            <a:xfrm>
              <a:off x="5067299" y="2503931"/>
              <a:ext cx="635508" cy="899160"/>
            </a:xfrm>
            <a:prstGeom prst="rect">
              <a:avLst/>
            </a:prstGeom>
          </p:spPr>
        </p:pic>
        <p:pic>
          <p:nvPicPr>
            <p:cNvPr id="12" name="object 12" descr=""/>
            <p:cNvPicPr/>
            <p:nvPr/>
          </p:nvPicPr>
          <p:blipFill>
            <a:blip r:embed="rId10" cstate="print"/>
            <a:stretch>
              <a:fillRect/>
            </a:stretch>
          </p:blipFill>
          <p:spPr>
            <a:xfrm>
              <a:off x="5265419" y="2542031"/>
              <a:ext cx="2976372" cy="899160"/>
            </a:xfrm>
            <a:prstGeom prst="rect">
              <a:avLst/>
            </a:prstGeom>
          </p:spPr>
        </p:pic>
        <p:pic>
          <p:nvPicPr>
            <p:cNvPr id="13" name="object 13" descr=""/>
            <p:cNvPicPr/>
            <p:nvPr/>
          </p:nvPicPr>
          <p:blipFill>
            <a:blip r:embed="rId11" cstate="print"/>
            <a:stretch>
              <a:fillRect/>
            </a:stretch>
          </p:blipFill>
          <p:spPr>
            <a:xfrm>
              <a:off x="7708391" y="2503931"/>
              <a:ext cx="737616" cy="899160"/>
            </a:xfrm>
            <a:prstGeom prst="rect">
              <a:avLst/>
            </a:prstGeom>
          </p:spPr>
        </p:pic>
        <p:pic>
          <p:nvPicPr>
            <p:cNvPr id="14" name="object 14" descr=""/>
            <p:cNvPicPr/>
            <p:nvPr/>
          </p:nvPicPr>
          <p:blipFill>
            <a:blip r:embed="rId12" cstate="print"/>
            <a:stretch>
              <a:fillRect/>
            </a:stretch>
          </p:blipFill>
          <p:spPr>
            <a:xfrm>
              <a:off x="1136904" y="3127247"/>
              <a:ext cx="699516" cy="835151"/>
            </a:xfrm>
            <a:prstGeom prst="rect">
              <a:avLst/>
            </a:prstGeom>
          </p:spPr>
        </p:pic>
        <p:pic>
          <p:nvPicPr>
            <p:cNvPr id="15" name="object 15" descr=""/>
            <p:cNvPicPr/>
            <p:nvPr/>
          </p:nvPicPr>
          <p:blipFill>
            <a:blip r:embed="rId13" cstate="print"/>
            <a:stretch>
              <a:fillRect/>
            </a:stretch>
          </p:blipFill>
          <p:spPr>
            <a:xfrm>
              <a:off x="1405128" y="3127247"/>
              <a:ext cx="7530083" cy="899159"/>
            </a:xfrm>
            <a:prstGeom prst="rect">
              <a:avLst/>
            </a:prstGeom>
          </p:spPr>
        </p:pic>
        <p:pic>
          <p:nvPicPr>
            <p:cNvPr id="16" name="object 16" descr=""/>
            <p:cNvPicPr/>
            <p:nvPr/>
          </p:nvPicPr>
          <p:blipFill>
            <a:blip r:embed="rId6" cstate="print"/>
            <a:stretch>
              <a:fillRect/>
            </a:stretch>
          </p:blipFill>
          <p:spPr>
            <a:xfrm>
              <a:off x="8401812" y="3089147"/>
              <a:ext cx="635507" cy="899159"/>
            </a:xfrm>
            <a:prstGeom prst="rect">
              <a:avLst/>
            </a:prstGeom>
          </p:spPr>
        </p:pic>
        <p:pic>
          <p:nvPicPr>
            <p:cNvPr id="17" name="object 17" descr=""/>
            <p:cNvPicPr/>
            <p:nvPr/>
          </p:nvPicPr>
          <p:blipFill>
            <a:blip r:embed="rId14" cstate="print"/>
            <a:stretch>
              <a:fillRect/>
            </a:stretch>
          </p:blipFill>
          <p:spPr>
            <a:xfrm>
              <a:off x="8712708" y="3127247"/>
              <a:ext cx="940307" cy="899159"/>
            </a:xfrm>
            <a:prstGeom prst="rect">
              <a:avLst/>
            </a:prstGeom>
          </p:spPr>
        </p:pic>
        <p:pic>
          <p:nvPicPr>
            <p:cNvPr id="18" name="object 18" descr=""/>
            <p:cNvPicPr/>
            <p:nvPr/>
          </p:nvPicPr>
          <p:blipFill>
            <a:blip r:embed="rId15" cstate="print"/>
            <a:stretch>
              <a:fillRect/>
            </a:stretch>
          </p:blipFill>
          <p:spPr>
            <a:xfrm>
              <a:off x="1405128" y="3614927"/>
              <a:ext cx="1757172" cy="899160"/>
            </a:xfrm>
            <a:prstGeom prst="rect">
              <a:avLst/>
            </a:prstGeom>
          </p:spPr>
        </p:pic>
        <p:pic>
          <p:nvPicPr>
            <p:cNvPr id="19" name="object 19" descr=""/>
            <p:cNvPicPr/>
            <p:nvPr/>
          </p:nvPicPr>
          <p:blipFill>
            <a:blip r:embed="rId16" cstate="print"/>
            <a:stretch>
              <a:fillRect/>
            </a:stretch>
          </p:blipFill>
          <p:spPr>
            <a:xfrm>
              <a:off x="2628900" y="3614927"/>
              <a:ext cx="3784091" cy="899160"/>
            </a:xfrm>
            <a:prstGeom prst="rect">
              <a:avLst/>
            </a:prstGeom>
          </p:spPr>
        </p:pic>
        <p:pic>
          <p:nvPicPr>
            <p:cNvPr id="20" name="object 20" descr=""/>
            <p:cNvPicPr/>
            <p:nvPr/>
          </p:nvPicPr>
          <p:blipFill>
            <a:blip r:embed="rId12" cstate="print"/>
            <a:stretch>
              <a:fillRect/>
            </a:stretch>
          </p:blipFill>
          <p:spPr>
            <a:xfrm>
              <a:off x="1136904" y="4190999"/>
              <a:ext cx="699516" cy="835151"/>
            </a:xfrm>
            <a:prstGeom prst="rect">
              <a:avLst/>
            </a:prstGeom>
          </p:spPr>
        </p:pic>
        <p:pic>
          <p:nvPicPr>
            <p:cNvPr id="21" name="object 21" descr=""/>
            <p:cNvPicPr/>
            <p:nvPr/>
          </p:nvPicPr>
          <p:blipFill>
            <a:blip r:embed="rId17" cstate="print"/>
            <a:stretch>
              <a:fillRect/>
            </a:stretch>
          </p:blipFill>
          <p:spPr>
            <a:xfrm>
              <a:off x="1405128" y="4190999"/>
              <a:ext cx="8247888" cy="899160"/>
            </a:xfrm>
            <a:prstGeom prst="rect">
              <a:avLst/>
            </a:prstGeom>
          </p:spPr>
        </p:pic>
        <p:pic>
          <p:nvPicPr>
            <p:cNvPr id="22" name="object 22" descr=""/>
            <p:cNvPicPr/>
            <p:nvPr/>
          </p:nvPicPr>
          <p:blipFill>
            <a:blip r:embed="rId18" cstate="print"/>
            <a:stretch>
              <a:fillRect/>
            </a:stretch>
          </p:blipFill>
          <p:spPr>
            <a:xfrm>
              <a:off x="1405128" y="4687824"/>
              <a:ext cx="1757172" cy="899160"/>
            </a:xfrm>
            <a:prstGeom prst="rect">
              <a:avLst/>
            </a:prstGeom>
          </p:spPr>
        </p:pic>
      </p:grpSp>
      <p:sp>
        <p:nvSpPr>
          <p:cNvPr id="23" name="object 23" descr=""/>
          <p:cNvSpPr txBox="1"/>
          <p:nvPr/>
        </p:nvSpPr>
        <p:spPr>
          <a:xfrm>
            <a:off x="901090" y="1331508"/>
            <a:ext cx="8510905" cy="3936365"/>
          </a:xfrm>
          <a:prstGeom prst="rect">
            <a:avLst/>
          </a:prstGeom>
        </p:spPr>
        <p:txBody>
          <a:bodyPr wrap="square" lIns="0" tIns="139065" rIns="0" bIns="0" rtlCol="0" vert="horz">
            <a:spAutoFit/>
          </a:bodyPr>
          <a:lstStyle/>
          <a:p>
            <a:pPr marL="355600" indent="-342900">
              <a:lnSpc>
                <a:spcPct val="100000"/>
              </a:lnSpc>
              <a:spcBef>
                <a:spcPts val="1095"/>
              </a:spcBef>
              <a:buFont typeface=""/>
              <a:buChar char="•"/>
              <a:tabLst>
                <a:tab pos="355600" algn="l"/>
              </a:tabLst>
            </a:pPr>
            <a:r>
              <a:rPr dirty="0" sz="3600" spc="-35" b="1">
                <a:latin typeface="华文行楷"/>
                <a:cs typeface="华文行楷"/>
              </a:rPr>
              <a:t>基</a:t>
            </a:r>
            <a:r>
              <a:rPr dirty="0" sz="3600" spc="-35" b="1">
                <a:latin typeface="华文行楷"/>
                <a:cs typeface="华文行楷"/>
              </a:rPr>
              <a:t>本</a:t>
            </a:r>
            <a:r>
              <a:rPr dirty="0" sz="3600" spc="-35" b="1">
                <a:latin typeface="华文行楷"/>
                <a:cs typeface="华文行楷"/>
              </a:rPr>
              <a:t>思</a:t>
            </a:r>
            <a:r>
              <a:rPr dirty="0" sz="3600" spc="-50" b="1">
                <a:latin typeface="华文行楷"/>
                <a:cs typeface="华文行楷"/>
              </a:rPr>
              <a:t>想</a:t>
            </a:r>
            <a:endParaRPr sz="3600">
              <a:latin typeface="华文行楷"/>
              <a:cs typeface="华文行楷"/>
            </a:endParaRPr>
          </a:p>
          <a:p>
            <a:pPr marL="756285" marR="28575" indent="-287020">
              <a:lnSpc>
                <a:spcPct val="100000"/>
              </a:lnSpc>
              <a:spcBef>
                <a:spcPts val="894"/>
              </a:spcBef>
              <a:tabLst>
                <a:tab pos="5220970" algn="l"/>
              </a:tabLst>
            </a:pPr>
            <a:r>
              <a:rPr dirty="0" sz="3200" spc="-10">
                <a:solidFill>
                  <a:srgbClr val="0000FF"/>
                </a:solidFill>
                <a:latin typeface="宋体"/>
                <a:cs typeface="宋体"/>
              </a:rPr>
              <a:t>–</a:t>
            </a:r>
            <a:r>
              <a:rPr dirty="0" sz="3200" b="1">
                <a:solidFill>
                  <a:srgbClr val="0000FF"/>
                </a:solidFill>
                <a:latin typeface="华文行楷"/>
                <a:cs typeface="华文行楷"/>
              </a:rPr>
              <a:t>在深</a:t>
            </a:r>
            <a:r>
              <a:rPr dirty="0" sz="3200" spc="-20" b="1">
                <a:solidFill>
                  <a:srgbClr val="0000FF"/>
                </a:solidFill>
                <a:latin typeface="华文行楷"/>
                <a:cs typeface="华文行楷"/>
              </a:rPr>
              <a:t>度</a:t>
            </a:r>
            <a:r>
              <a:rPr dirty="0" sz="3200" b="1">
                <a:solidFill>
                  <a:srgbClr val="0000FF"/>
                </a:solidFill>
                <a:latin typeface="华文行楷"/>
                <a:cs typeface="华文行楷"/>
              </a:rPr>
              <a:t>优先</a:t>
            </a:r>
            <a:r>
              <a:rPr dirty="0" sz="3200" spc="-20" b="1">
                <a:solidFill>
                  <a:srgbClr val="0000FF"/>
                </a:solidFill>
                <a:latin typeface="华文行楷"/>
                <a:cs typeface="华文行楷"/>
              </a:rPr>
              <a:t>搜</a:t>
            </a:r>
            <a:r>
              <a:rPr dirty="0" sz="3200" b="1">
                <a:solidFill>
                  <a:srgbClr val="0000FF"/>
                </a:solidFill>
                <a:latin typeface="华文行楷"/>
                <a:cs typeface="华文行楷"/>
              </a:rPr>
              <a:t>索过</a:t>
            </a:r>
            <a:r>
              <a:rPr dirty="0" sz="3200" spc="-20" b="1">
                <a:solidFill>
                  <a:srgbClr val="0000FF"/>
                </a:solidFill>
                <a:latin typeface="华文行楷"/>
                <a:cs typeface="华文行楷"/>
              </a:rPr>
              <a:t>程</a:t>
            </a:r>
            <a:r>
              <a:rPr dirty="0" sz="3200" b="1">
                <a:solidFill>
                  <a:srgbClr val="0000FF"/>
                </a:solidFill>
                <a:latin typeface="华文行楷"/>
                <a:cs typeface="华文行楷"/>
              </a:rPr>
              <a:t>中</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spc="-10" b="1">
                <a:solidFill>
                  <a:srgbClr val="0000FF"/>
                </a:solidFill>
                <a:latin typeface="华文行楷"/>
                <a:cs typeface="华文行楷"/>
              </a:rPr>
              <a:t>我</a:t>
            </a:r>
            <a:r>
              <a:rPr dirty="0" sz="3200" spc="-15" b="1">
                <a:solidFill>
                  <a:srgbClr val="0000FF"/>
                </a:solidFill>
                <a:latin typeface="华文行楷"/>
                <a:cs typeface="华文行楷"/>
              </a:rPr>
              <a:t>们</a:t>
            </a:r>
            <a:r>
              <a:rPr dirty="0" sz="3200" b="1">
                <a:solidFill>
                  <a:srgbClr val="0000FF"/>
                </a:solidFill>
                <a:latin typeface="华文行楷"/>
                <a:cs typeface="华文行楷"/>
              </a:rPr>
              <a:t>经常</a:t>
            </a:r>
            <a:r>
              <a:rPr dirty="0" sz="3200" spc="-20" b="1">
                <a:solidFill>
                  <a:srgbClr val="0000FF"/>
                </a:solidFill>
                <a:latin typeface="华文行楷"/>
                <a:cs typeface="华文行楷"/>
              </a:rPr>
              <a:t>遇</a:t>
            </a:r>
            <a:r>
              <a:rPr dirty="0" sz="3200" b="1">
                <a:solidFill>
                  <a:srgbClr val="0000FF"/>
                </a:solidFill>
                <a:latin typeface="华文行楷"/>
                <a:cs typeface="华文行楷"/>
              </a:rPr>
              <a:t>到多</a:t>
            </a:r>
            <a:r>
              <a:rPr dirty="0" sz="3200" spc="-50" b="1">
                <a:solidFill>
                  <a:srgbClr val="0000FF"/>
                </a:solidFill>
                <a:latin typeface="华文行楷"/>
                <a:cs typeface="华文行楷"/>
              </a:rPr>
              <a:t>个</a:t>
            </a:r>
            <a:r>
              <a:rPr dirty="0" sz="3200" b="1">
                <a:solidFill>
                  <a:srgbClr val="0000FF"/>
                </a:solidFill>
                <a:latin typeface="华文行楷"/>
                <a:cs typeface="华文行楷"/>
              </a:rPr>
              <a:t>节</a:t>
            </a:r>
            <a:r>
              <a:rPr dirty="0" sz="3200" b="1">
                <a:solidFill>
                  <a:srgbClr val="0000FF"/>
                </a:solidFill>
                <a:latin typeface="华文行楷"/>
                <a:cs typeface="华文行楷"/>
              </a:rPr>
              <a:t>点</a:t>
            </a:r>
            <a:r>
              <a:rPr dirty="0" sz="3200" b="1">
                <a:solidFill>
                  <a:srgbClr val="0000FF"/>
                </a:solidFill>
                <a:latin typeface="华文行楷"/>
                <a:cs typeface="华文行楷"/>
              </a:rPr>
              <a:t>可以</a:t>
            </a:r>
            <a:r>
              <a:rPr dirty="0" sz="3200" spc="-15" b="1">
                <a:solidFill>
                  <a:srgbClr val="0000FF"/>
                </a:solidFill>
                <a:latin typeface="华文行楷"/>
                <a:cs typeface="华文行楷"/>
              </a:rPr>
              <a:t>扩</a:t>
            </a:r>
            <a:r>
              <a:rPr dirty="0" sz="3200" b="1">
                <a:solidFill>
                  <a:srgbClr val="0000FF"/>
                </a:solidFill>
                <a:latin typeface="华文行楷"/>
                <a:cs typeface="华文行楷"/>
              </a:rPr>
              <a:t>展的</a:t>
            </a:r>
            <a:r>
              <a:rPr dirty="0" sz="3200" spc="-15" b="1">
                <a:solidFill>
                  <a:srgbClr val="0000FF"/>
                </a:solidFill>
                <a:latin typeface="华文行楷"/>
                <a:cs typeface="华文行楷"/>
              </a:rPr>
              <a:t>情</a:t>
            </a:r>
            <a:r>
              <a:rPr dirty="0" sz="3200" b="1">
                <a:solidFill>
                  <a:srgbClr val="0000FF"/>
                </a:solidFill>
                <a:latin typeface="华文行楷"/>
                <a:cs typeface="华文行楷"/>
              </a:rPr>
              <a:t>况</a:t>
            </a:r>
            <a:r>
              <a:rPr dirty="0" sz="3200" b="1">
                <a:solidFill>
                  <a:srgbClr val="0000FF"/>
                </a:solidFill>
                <a:latin typeface="Times New Roman"/>
                <a:cs typeface="Times New Roman"/>
              </a:rPr>
              <a:t>,</a:t>
            </a:r>
            <a:r>
              <a:rPr dirty="0" sz="3200" spc="-25" b="1">
                <a:solidFill>
                  <a:srgbClr val="0000FF"/>
                </a:solidFill>
                <a:latin typeface="Times New Roman"/>
                <a:cs typeface="Times New Roman"/>
              </a:rPr>
              <a:t> </a:t>
            </a:r>
            <a:r>
              <a:rPr dirty="0" sz="3200" b="1">
                <a:solidFill>
                  <a:srgbClr val="0000FF"/>
                </a:solidFill>
                <a:latin typeface="华文行楷"/>
                <a:cs typeface="华文行楷"/>
              </a:rPr>
              <a:t>首</a:t>
            </a:r>
            <a:r>
              <a:rPr dirty="0" sz="3200" b="1">
                <a:solidFill>
                  <a:srgbClr val="0000FF"/>
                </a:solidFill>
                <a:latin typeface="华文行楷"/>
                <a:cs typeface="华文行楷"/>
              </a:rPr>
              <a:t>先</a:t>
            </a:r>
            <a:r>
              <a:rPr dirty="0" sz="3200" b="1">
                <a:solidFill>
                  <a:srgbClr val="0000FF"/>
                </a:solidFill>
                <a:latin typeface="华文行楷"/>
                <a:cs typeface="华文行楷"/>
              </a:rPr>
              <a:t>扩展哪</a:t>
            </a:r>
            <a:r>
              <a:rPr dirty="0" sz="3200" spc="-10" b="1">
                <a:solidFill>
                  <a:srgbClr val="0000FF"/>
                </a:solidFill>
                <a:latin typeface="华文行楷"/>
                <a:cs typeface="华文行楷"/>
              </a:rPr>
              <a:t>个</a:t>
            </a:r>
            <a:r>
              <a:rPr dirty="0" sz="3200" spc="-50" b="1">
                <a:solidFill>
                  <a:srgbClr val="0000FF"/>
                </a:solidFill>
                <a:latin typeface="Times New Roman"/>
                <a:cs typeface="Times New Roman"/>
              </a:rPr>
              <a:t>?</a:t>
            </a:r>
            <a:endParaRPr sz="3200">
              <a:latin typeface="Times New Roman"/>
              <a:cs typeface="Times New Roman"/>
            </a:endParaRPr>
          </a:p>
          <a:p>
            <a:pPr lvl="1" marL="756285" marR="30480" indent="-287020">
              <a:lnSpc>
                <a:spcPct val="100000"/>
              </a:lnSpc>
              <a:spcBef>
                <a:spcPts val="770"/>
              </a:spcBef>
              <a:buFont typeface="Times New Roman"/>
              <a:buChar char="–"/>
              <a:tabLst>
                <a:tab pos="756920" algn="l"/>
                <a:tab pos="8065134" algn="l"/>
              </a:tabLst>
            </a:pPr>
            <a:r>
              <a:rPr dirty="0" sz="3200" b="1">
                <a:solidFill>
                  <a:srgbClr val="0000FF"/>
                </a:solidFill>
                <a:latin typeface="华文行楷"/>
                <a:cs typeface="华文行楷"/>
              </a:rPr>
              <a:t>爬</a:t>
            </a:r>
            <a:r>
              <a:rPr dirty="0" sz="3200" b="1">
                <a:solidFill>
                  <a:srgbClr val="0000FF"/>
                </a:solidFill>
                <a:latin typeface="华文行楷"/>
                <a:cs typeface="华文行楷"/>
              </a:rPr>
              <a:t>山</a:t>
            </a:r>
            <a:r>
              <a:rPr dirty="0" sz="3200" b="1">
                <a:solidFill>
                  <a:srgbClr val="0000FF"/>
                </a:solidFill>
                <a:latin typeface="华文行楷"/>
                <a:cs typeface="华文行楷"/>
              </a:rPr>
              <a:t>策</a:t>
            </a:r>
            <a:r>
              <a:rPr dirty="0" sz="3200" b="1">
                <a:solidFill>
                  <a:srgbClr val="0000FF"/>
                </a:solidFill>
                <a:latin typeface="华文行楷"/>
                <a:cs typeface="华文行楷"/>
              </a:rPr>
              <a:t>略</a:t>
            </a:r>
            <a:r>
              <a:rPr dirty="0" sz="3200" b="1">
                <a:solidFill>
                  <a:srgbClr val="0000FF"/>
                </a:solidFill>
                <a:latin typeface="华文行楷"/>
                <a:cs typeface="华文行楷"/>
              </a:rPr>
              <a:t>使</a:t>
            </a:r>
            <a:r>
              <a:rPr dirty="0" sz="3200" b="1">
                <a:solidFill>
                  <a:srgbClr val="0000FF"/>
                </a:solidFill>
                <a:latin typeface="华文行楷"/>
                <a:cs typeface="华文行楷"/>
              </a:rPr>
              <a:t>用</a:t>
            </a:r>
            <a:r>
              <a:rPr dirty="0" sz="3200" b="1">
                <a:solidFill>
                  <a:srgbClr val="0000FF"/>
                </a:solidFill>
                <a:latin typeface="华文行楷"/>
                <a:cs typeface="华文行楷"/>
              </a:rPr>
              <a:t>贪</a:t>
            </a:r>
            <a:r>
              <a:rPr dirty="0" sz="3200" b="1">
                <a:solidFill>
                  <a:srgbClr val="0000FF"/>
                </a:solidFill>
                <a:latin typeface="华文行楷"/>
                <a:cs typeface="华文行楷"/>
              </a:rPr>
              <a:t>心</a:t>
            </a:r>
            <a:r>
              <a:rPr dirty="0" sz="3200" b="1">
                <a:solidFill>
                  <a:srgbClr val="0000FF"/>
                </a:solidFill>
                <a:latin typeface="华文行楷"/>
                <a:cs typeface="华文行楷"/>
              </a:rPr>
              <a:t>方</a:t>
            </a:r>
            <a:r>
              <a:rPr dirty="0" sz="3200" b="1">
                <a:solidFill>
                  <a:srgbClr val="0000FF"/>
                </a:solidFill>
                <a:latin typeface="华文行楷"/>
                <a:cs typeface="华文行楷"/>
              </a:rPr>
              <a:t>法</a:t>
            </a:r>
            <a:r>
              <a:rPr dirty="0" sz="3200" b="1">
                <a:solidFill>
                  <a:srgbClr val="0000FF"/>
                </a:solidFill>
                <a:latin typeface="华文行楷"/>
                <a:cs typeface="华文行楷"/>
              </a:rPr>
              <a:t>确</a:t>
            </a:r>
            <a:r>
              <a:rPr dirty="0" sz="3200" b="1">
                <a:solidFill>
                  <a:srgbClr val="0000FF"/>
                </a:solidFill>
                <a:latin typeface="华文行楷"/>
                <a:cs typeface="华文行楷"/>
              </a:rPr>
              <a:t>定</a:t>
            </a:r>
            <a:r>
              <a:rPr dirty="0" sz="3200" b="1">
                <a:solidFill>
                  <a:srgbClr val="0000FF"/>
                </a:solidFill>
                <a:latin typeface="华文行楷"/>
                <a:cs typeface="华文行楷"/>
              </a:rPr>
              <a:t>搜</a:t>
            </a:r>
            <a:r>
              <a:rPr dirty="0" sz="3200" b="1">
                <a:solidFill>
                  <a:srgbClr val="0000FF"/>
                </a:solidFill>
                <a:latin typeface="华文行楷"/>
                <a:cs typeface="华文行楷"/>
              </a:rPr>
              <a:t>索</a:t>
            </a:r>
            <a:r>
              <a:rPr dirty="0" sz="3200" b="1">
                <a:solidFill>
                  <a:srgbClr val="0000FF"/>
                </a:solidFill>
                <a:latin typeface="华文行楷"/>
                <a:cs typeface="华文行楷"/>
              </a:rPr>
              <a:t>的</a:t>
            </a:r>
            <a:r>
              <a:rPr dirty="0" sz="3200" b="1">
                <a:solidFill>
                  <a:srgbClr val="0000FF"/>
                </a:solidFill>
                <a:latin typeface="华文行楷"/>
                <a:cs typeface="华文行楷"/>
              </a:rPr>
              <a:t>方</a:t>
            </a:r>
            <a:r>
              <a:rPr dirty="0" sz="3200" spc="50" b="1">
                <a:solidFill>
                  <a:srgbClr val="0000FF"/>
                </a:solidFill>
                <a:latin typeface="华文行楷"/>
                <a:cs typeface="华文行楷"/>
              </a:rPr>
              <a:t>向</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spc="-50" b="1">
                <a:solidFill>
                  <a:srgbClr val="0000FF"/>
                </a:solidFill>
                <a:latin typeface="华文行楷"/>
                <a:cs typeface="华文行楷"/>
              </a:rPr>
              <a:t>是</a:t>
            </a:r>
            <a:r>
              <a:rPr dirty="0" sz="3200" b="1">
                <a:solidFill>
                  <a:srgbClr val="0000FF"/>
                </a:solidFill>
                <a:latin typeface="华文行楷"/>
                <a:cs typeface="华文行楷"/>
              </a:rPr>
              <a:t>优</a:t>
            </a:r>
            <a:r>
              <a:rPr dirty="0" sz="3200" b="1">
                <a:solidFill>
                  <a:srgbClr val="0000FF"/>
                </a:solidFill>
                <a:latin typeface="华文行楷"/>
                <a:cs typeface="华文行楷"/>
              </a:rPr>
              <a:t>化</a:t>
            </a:r>
            <a:r>
              <a:rPr dirty="0" sz="3200" b="1">
                <a:solidFill>
                  <a:srgbClr val="0000FF"/>
                </a:solidFill>
                <a:latin typeface="华文行楷"/>
                <a:cs typeface="华文行楷"/>
              </a:rPr>
              <a:t>的深</a:t>
            </a:r>
            <a:r>
              <a:rPr dirty="0" sz="3200" spc="-15" b="1">
                <a:solidFill>
                  <a:srgbClr val="0000FF"/>
                </a:solidFill>
                <a:latin typeface="华文行楷"/>
                <a:cs typeface="华文行楷"/>
              </a:rPr>
              <a:t>度</a:t>
            </a:r>
            <a:r>
              <a:rPr dirty="0" sz="3200" b="1">
                <a:solidFill>
                  <a:srgbClr val="0000FF"/>
                </a:solidFill>
                <a:latin typeface="华文行楷"/>
                <a:cs typeface="华文行楷"/>
              </a:rPr>
              <a:t>优先</a:t>
            </a:r>
            <a:r>
              <a:rPr dirty="0" sz="3200" spc="-15" b="1">
                <a:solidFill>
                  <a:srgbClr val="0000FF"/>
                </a:solidFill>
                <a:latin typeface="华文行楷"/>
                <a:cs typeface="华文行楷"/>
              </a:rPr>
              <a:t>搜</a:t>
            </a:r>
            <a:r>
              <a:rPr dirty="0" sz="3200" b="1">
                <a:solidFill>
                  <a:srgbClr val="0000FF"/>
                </a:solidFill>
                <a:latin typeface="华文行楷"/>
                <a:cs typeface="华文行楷"/>
              </a:rPr>
              <a:t>索策</a:t>
            </a:r>
            <a:r>
              <a:rPr dirty="0" sz="3200" spc="-50" b="1">
                <a:solidFill>
                  <a:srgbClr val="0000FF"/>
                </a:solidFill>
                <a:latin typeface="华文行楷"/>
                <a:cs typeface="华文行楷"/>
              </a:rPr>
              <a:t>略</a:t>
            </a:r>
            <a:endParaRPr sz="3200">
              <a:latin typeface="华文行楷"/>
              <a:cs typeface="华文行楷"/>
            </a:endParaRPr>
          </a:p>
          <a:p>
            <a:pPr lvl="1" marL="756285" marR="5080" indent="-287020">
              <a:lnSpc>
                <a:spcPct val="101899"/>
              </a:lnSpc>
              <a:spcBef>
                <a:spcPts val="625"/>
              </a:spcBef>
              <a:buFont typeface="Times New Roman"/>
              <a:buChar char="–"/>
              <a:tabLst>
                <a:tab pos="756920" algn="l"/>
              </a:tabLst>
            </a:pPr>
            <a:r>
              <a:rPr dirty="0" sz="3200" spc="175" b="1">
                <a:solidFill>
                  <a:srgbClr val="0000FF"/>
                </a:solidFill>
                <a:latin typeface="华文行楷"/>
                <a:cs typeface="华文行楷"/>
              </a:rPr>
              <a:t>爬山策略使用启发式测度来排序节点扩展</a:t>
            </a:r>
            <a:r>
              <a:rPr dirty="0" sz="3200" spc="-20" b="1">
                <a:solidFill>
                  <a:srgbClr val="0000FF"/>
                </a:solidFill>
                <a:latin typeface="华文行楷"/>
                <a:cs typeface="华文行楷"/>
              </a:rPr>
              <a:t>的顺序</a:t>
            </a:r>
            <a:endParaRPr sz="3200">
              <a:latin typeface="华文行楷"/>
              <a:cs typeface="华文行楷"/>
            </a:endParaRPr>
          </a:p>
        </p:txBody>
      </p:sp>
      <p:sp>
        <p:nvSpPr>
          <p:cNvPr id="24" name="object 24"/>
          <p:cNvSpPr txBox="1">
            <a:spLocks noGrp="1"/>
          </p:cNvSpPr>
          <p:nvPr>
            <p:ph type="title"/>
          </p:nvPr>
        </p:nvSpPr>
        <p:spPr>
          <a:xfrm>
            <a:off x="8573516" y="111328"/>
            <a:ext cx="1552575" cy="635000"/>
          </a:xfrm>
          <a:prstGeom prst="rect"/>
        </p:spPr>
        <p:txBody>
          <a:bodyPr wrap="square" lIns="0" tIns="12065" rIns="0" bIns="0" rtlCol="0" vert="horz">
            <a:spAutoFit/>
          </a:bodyPr>
          <a:lstStyle/>
          <a:p>
            <a:pPr marL="12700">
              <a:lnSpc>
                <a:spcPct val="100000"/>
              </a:lnSpc>
              <a:spcBef>
                <a:spcPts val="95"/>
              </a:spcBef>
            </a:pPr>
            <a:r>
              <a:rPr dirty="0" spc="-45"/>
              <a:t>爬</a:t>
            </a:r>
            <a:r>
              <a:rPr dirty="0" spc="-45"/>
              <a:t>山</a:t>
            </a:r>
            <a:r>
              <a:rPr dirty="0" spc="-50"/>
              <a:t>法</a:t>
            </a:r>
          </a:p>
        </p:txBody>
      </p:sp>
      <p:pic>
        <p:nvPicPr>
          <p:cNvPr id="25" name="object 25"/>
          <p:cNvPicPr/>
          <p:nvPr/>
        </p:nvPicPr>
        <p:blipFill>
          <a:blip r:embed="rId19" cstate="print"/>
          <a:stretch>
            <a:fillRect/>
          </a:stretch>
        </p:blipFill>
        <p:spPr>
          <a:xfrm>
            <a:off x="5503926" y="765175"/>
            <a:ext cx="4783074" cy="1428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48305" y="1164336"/>
            <a:ext cx="9611360" cy="2967355"/>
            <a:chOff x="648305" y="1164336"/>
            <a:chExt cx="9611360" cy="2967355"/>
          </a:xfrm>
        </p:grpSpPr>
        <p:pic>
          <p:nvPicPr>
            <p:cNvPr id="3" name="object 3" descr=""/>
            <p:cNvPicPr/>
            <p:nvPr/>
          </p:nvPicPr>
          <p:blipFill>
            <a:blip r:embed="rId2" cstate="print"/>
            <a:stretch>
              <a:fillRect/>
            </a:stretch>
          </p:blipFill>
          <p:spPr>
            <a:xfrm>
              <a:off x="648305" y="1544357"/>
              <a:ext cx="151198" cy="146543"/>
            </a:xfrm>
            <a:prstGeom prst="rect">
              <a:avLst/>
            </a:prstGeom>
          </p:spPr>
        </p:pic>
        <p:pic>
          <p:nvPicPr>
            <p:cNvPr id="4" name="object 4" descr=""/>
            <p:cNvPicPr/>
            <p:nvPr/>
          </p:nvPicPr>
          <p:blipFill>
            <a:blip r:embed="rId3" cstate="print"/>
            <a:stretch>
              <a:fillRect/>
            </a:stretch>
          </p:blipFill>
          <p:spPr>
            <a:xfrm>
              <a:off x="685799" y="1208532"/>
              <a:ext cx="1056132" cy="1008888"/>
            </a:xfrm>
            <a:prstGeom prst="rect">
              <a:avLst/>
            </a:prstGeom>
          </p:spPr>
        </p:pic>
        <p:pic>
          <p:nvPicPr>
            <p:cNvPr id="5" name="object 5" descr=""/>
            <p:cNvPicPr/>
            <p:nvPr/>
          </p:nvPicPr>
          <p:blipFill>
            <a:blip r:embed="rId4" cstate="print"/>
            <a:stretch>
              <a:fillRect/>
            </a:stretch>
          </p:blipFill>
          <p:spPr>
            <a:xfrm>
              <a:off x="1144523" y="1164336"/>
              <a:ext cx="826008" cy="1008888"/>
            </a:xfrm>
            <a:prstGeom prst="rect">
              <a:avLst/>
            </a:prstGeom>
          </p:spPr>
        </p:pic>
        <p:pic>
          <p:nvPicPr>
            <p:cNvPr id="6" name="object 6" descr=""/>
            <p:cNvPicPr/>
            <p:nvPr/>
          </p:nvPicPr>
          <p:blipFill>
            <a:blip r:embed="rId5" cstate="print"/>
            <a:stretch>
              <a:fillRect/>
            </a:stretch>
          </p:blipFill>
          <p:spPr>
            <a:xfrm>
              <a:off x="1373123" y="1164336"/>
              <a:ext cx="749807" cy="1008888"/>
            </a:xfrm>
            <a:prstGeom prst="rect">
              <a:avLst/>
            </a:prstGeom>
          </p:spPr>
        </p:pic>
        <p:pic>
          <p:nvPicPr>
            <p:cNvPr id="7" name="object 7" descr=""/>
            <p:cNvPicPr/>
            <p:nvPr/>
          </p:nvPicPr>
          <p:blipFill>
            <a:blip r:embed="rId6" cstate="print"/>
            <a:stretch>
              <a:fillRect/>
            </a:stretch>
          </p:blipFill>
          <p:spPr>
            <a:xfrm>
              <a:off x="1525524" y="1164336"/>
              <a:ext cx="1865376" cy="1008888"/>
            </a:xfrm>
            <a:prstGeom prst="rect">
              <a:avLst/>
            </a:prstGeom>
          </p:spPr>
        </p:pic>
        <p:pic>
          <p:nvPicPr>
            <p:cNvPr id="8" name="object 8" descr=""/>
            <p:cNvPicPr/>
            <p:nvPr/>
          </p:nvPicPr>
          <p:blipFill>
            <a:blip r:embed="rId7" cstate="print"/>
            <a:stretch>
              <a:fillRect/>
            </a:stretch>
          </p:blipFill>
          <p:spPr>
            <a:xfrm>
              <a:off x="2793491" y="1208532"/>
              <a:ext cx="6088380" cy="1008888"/>
            </a:xfrm>
            <a:prstGeom prst="rect">
              <a:avLst/>
            </a:prstGeom>
          </p:spPr>
        </p:pic>
        <p:pic>
          <p:nvPicPr>
            <p:cNvPr id="9" name="object 9" descr=""/>
            <p:cNvPicPr/>
            <p:nvPr/>
          </p:nvPicPr>
          <p:blipFill>
            <a:blip r:embed="rId8" cstate="print"/>
            <a:stretch>
              <a:fillRect/>
            </a:stretch>
          </p:blipFill>
          <p:spPr>
            <a:xfrm>
              <a:off x="848867" y="1818131"/>
              <a:ext cx="699516" cy="835151"/>
            </a:xfrm>
            <a:prstGeom prst="rect">
              <a:avLst/>
            </a:prstGeom>
          </p:spPr>
        </p:pic>
        <p:pic>
          <p:nvPicPr>
            <p:cNvPr id="10" name="object 10" descr=""/>
            <p:cNvPicPr/>
            <p:nvPr/>
          </p:nvPicPr>
          <p:blipFill>
            <a:blip r:embed="rId9" cstate="print"/>
            <a:stretch>
              <a:fillRect/>
            </a:stretch>
          </p:blipFill>
          <p:spPr>
            <a:xfrm>
              <a:off x="1117091" y="1818131"/>
              <a:ext cx="3383279" cy="899160"/>
            </a:xfrm>
            <a:prstGeom prst="rect">
              <a:avLst/>
            </a:prstGeom>
          </p:spPr>
        </p:pic>
        <p:pic>
          <p:nvPicPr>
            <p:cNvPr id="11" name="object 11" descr=""/>
            <p:cNvPicPr/>
            <p:nvPr/>
          </p:nvPicPr>
          <p:blipFill>
            <a:blip r:embed="rId10" cstate="print"/>
            <a:stretch>
              <a:fillRect/>
            </a:stretch>
          </p:blipFill>
          <p:spPr>
            <a:xfrm>
              <a:off x="3966972" y="1780031"/>
              <a:ext cx="867155" cy="899160"/>
            </a:xfrm>
            <a:prstGeom prst="rect">
              <a:avLst/>
            </a:prstGeom>
          </p:spPr>
        </p:pic>
        <p:pic>
          <p:nvPicPr>
            <p:cNvPr id="12" name="object 12" descr=""/>
            <p:cNvPicPr/>
            <p:nvPr/>
          </p:nvPicPr>
          <p:blipFill>
            <a:blip r:embed="rId11" cstate="print"/>
            <a:stretch>
              <a:fillRect/>
            </a:stretch>
          </p:blipFill>
          <p:spPr>
            <a:xfrm>
              <a:off x="4300728" y="1780031"/>
              <a:ext cx="2255520" cy="899160"/>
            </a:xfrm>
            <a:prstGeom prst="rect">
              <a:avLst/>
            </a:prstGeom>
          </p:spPr>
        </p:pic>
        <p:pic>
          <p:nvPicPr>
            <p:cNvPr id="13" name="object 13" descr=""/>
            <p:cNvPicPr/>
            <p:nvPr/>
          </p:nvPicPr>
          <p:blipFill>
            <a:blip r:embed="rId12" cstate="print"/>
            <a:stretch>
              <a:fillRect/>
            </a:stretch>
          </p:blipFill>
          <p:spPr>
            <a:xfrm>
              <a:off x="6022848" y="1780031"/>
              <a:ext cx="733044" cy="899160"/>
            </a:xfrm>
            <a:prstGeom prst="rect">
              <a:avLst/>
            </a:prstGeom>
          </p:spPr>
        </p:pic>
        <p:pic>
          <p:nvPicPr>
            <p:cNvPr id="14" name="object 14" descr=""/>
            <p:cNvPicPr/>
            <p:nvPr/>
          </p:nvPicPr>
          <p:blipFill>
            <a:blip r:embed="rId13" cstate="print"/>
            <a:stretch>
              <a:fillRect/>
            </a:stretch>
          </p:blipFill>
          <p:spPr>
            <a:xfrm>
              <a:off x="6222491" y="1780031"/>
              <a:ext cx="1391412" cy="899160"/>
            </a:xfrm>
            <a:prstGeom prst="rect">
              <a:avLst/>
            </a:prstGeom>
          </p:spPr>
        </p:pic>
        <p:pic>
          <p:nvPicPr>
            <p:cNvPr id="15" name="object 15" descr=""/>
            <p:cNvPicPr/>
            <p:nvPr/>
          </p:nvPicPr>
          <p:blipFill>
            <a:blip r:embed="rId14" cstate="print"/>
            <a:stretch>
              <a:fillRect/>
            </a:stretch>
          </p:blipFill>
          <p:spPr>
            <a:xfrm>
              <a:off x="7080504" y="1818131"/>
              <a:ext cx="1757172" cy="899160"/>
            </a:xfrm>
            <a:prstGeom prst="rect">
              <a:avLst/>
            </a:prstGeom>
          </p:spPr>
        </p:pic>
        <p:pic>
          <p:nvPicPr>
            <p:cNvPr id="16" name="object 16" descr=""/>
            <p:cNvPicPr/>
            <p:nvPr/>
          </p:nvPicPr>
          <p:blipFill>
            <a:blip r:embed="rId15" cstate="print"/>
            <a:stretch>
              <a:fillRect/>
            </a:stretch>
          </p:blipFill>
          <p:spPr>
            <a:xfrm>
              <a:off x="8304276" y="1780031"/>
              <a:ext cx="757427" cy="899160"/>
            </a:xfrm>
            <a:prstGeom prst="rect">
              <a:avLst/>
            </a:prstGeom>
          </p:spPr>
        </p:pic>
        <p:pic>
          <p:nvPicPr>
            <p:cNvPr id="17" name="object 17" descr=""/>
            <p:cNvPicPr/>
            <p:nvPr/>
          </p:nvPicPr>
          <p:blipFill>
            <a:blip r:embed="rId16" cstate="print"/>
            <a:stretch>
              <a:fillRect/>
            </a:stretch>
          </p:blipFill>
          <p:spPr>
            <a:xfrm>
              <a:off x="8528303" y="1818131"/>
              <a:ext cx="1347216" cy="899160"/>
            </a:xfrm>
            <a:prstGeom prst="rect">
              <a:avLst/>
            </a:prstGeom>
          </p:spPr>
        </p:pic>
        <p:pic>
          <p:nvPicPr>
            <p:cNvPr id="18" name="object 18" descr=""/>
            <p:cNvPicPr/>
            <p:nvPr/>
          </p:nvPicPr>
          <p:blipFill>
            <a:blip r:embed="rId17" cstate="print"/>
            <a:stretch>
              <a:fillRect/>
            </a:stretch>
          </p:blipFill>
          <p:spPr>
            <a:xfrm>
              <a:off x="1117091" y="2257044"/>
              <a:ext cx="4195572" cy="899160"/>
            </a:xfrm>
            <a:prstGeom prst="rect">
              <a:avLst/>
            </a:prstGeom>
          </p:spPr>
        </p:pic>
        <p:pic>
          <p:nvPicPr>
            <p:cNvPr id="19" name="object 19" descr=""/>
            <p:cNvPicPr/>
            <p:nvPr/>
          </p:nvPicPr>
          <p:blipFill>
            <a:blip r:embed="rId18" cstate="print"/>
            <a:stretch>
              <a:fillRect/>
            </a:stretch>
          </p:blipFill>
          <p:spPr>
            <a:xfrm>
              <a:off x="4779263" y="2218944"/>
              <a:ext cx="635508" cy="899160"/>
            </a:xfrm>
            <a:prstGeom prst="rect">
              <a:avLst/>
            </a:prstGeom>
          </p:spPr>
        </p:pic>
        <p:pic>
          <p:nvPicPr>
            <p:cNvPr id="20" name="object 20" descr=""/>
            <p:cNvPicPr/>
            <p:nvPr/>
          </p:nvPicPr>
          <p:blipFill>
            <a:blip r:embed="rId8" cstate="print"/>
            <a:stretch>
              <a:fillRect/>
            </a:stretch>
          </p:blipFill>
          <p:spPr>
            <a:xfrm>
              <a:off x="848867" y="2793491"/>
              <a:ext cx="699516" cy="835152"/>
            </a:xfrm>
            <a:prstGeom prst="rect">
              <a:avLst/>
            </a:prstGeom>
          </p:spPr>
        </p:pic>
        <p:pic>
          <p:nvPicPr>
            <p:cNvPr id="21" name="object 21" descr=""/>
            <p:cNvPicPr/>
            <p:nvPr/>
          </p:nvPicPr>
          <p:blipFill>
            <a:blip r:embed="rId19" cstate="print"/>
            <a:stretch>
              <a:fillRect/>
            </a:stretch>
          </p:blipFill>
          <p:spPr>
            <a:xfrm>
              <a:off x="1117091" y="2793491"/>
              <a:ext cx="1350263" cy="899160"/>
            </a:xfrm>
            <a:prstGeom prst="rect">
              <a:avLst/>
            </a:prstGeom>
          </p:spPr>
        </p:pic>
        <p:pic>
          <p:nvPicPr>
            <p:cNvPr id="22" name="object 22" descr=""/>
            <p:cNvPicPr/>
            <p:nvPr/>
          </p:nvPicPr>
          <p:blipFill>
            <a:blip r:embed="rId12" cstate="print"/>
            <a:stretch>
              <a:fillRect/>
            </a:stretch>
          </p:blipFill>
          <p:spPr>
            <a:xfrm>
              <a:off x="1933955" y="2755391"/>
              <a:ext cx="733044" cy="899160"/>
            </a:xfrm>
            <a:prstGeom prst="rect">
              <a:avLst/>
            </a:prstGeom>
          </p:spPr>
        </p:pic>
        <p:pic>
          <p:nvPicPr>
            <p:cNvPr id="23" name="object 23" descr=""/>
            <p:cNvPicPr/>
            <p:nvPr/>
          </p:nvPicPr>
          <p:blipFill>
            <a:blip r:embed="rId20" cstate="print"/>
            <a:stretch>
              <a:fillRect/>
            </a:stretch>
          </p:blipFill>
          <p:spPr>
            <a:xfrm>
              <a:off x="2133600" y="2793491"/>
              <a:ext cx="2162555" cy="899160"/>
            </a:xfrm>
            <a:prstGeom prst="rect">
              <a:avLst/>
            </a:prstGeom>
          </p:spPr>
        </p:pic>
        <p:pic>
          <p:nvPicPr>
            <p:cNvPr id="24" name="object 24" descr=""/>
            <p:cNvPicPr/>
            <p:nvPr/>
          </p:nvPicPr>
          <p:blipFill>
            <a:blip r:embed="rId21" cstate="print"/>
            <a:stretch>
              <a:fillRect/>
            </a:stretch>
          </p:blipFill>
          <p:spPr>
            <a:xfrm>
              <a:off x="3762756" y="2755391"/>
              <a:ext cx="758951" cy="899160"/>
            </a:xfrm>
            <a:prstGeom prst="rect">
              <a:avLst/>
            </a:prstGeom>
          </p:spPr>
        </p:pic>
        <p:pic>
          <p:nvPicPr>
            <p:cNvPr id="25" name="object 25" descr=""/>
            <p:cNvPicPr/>
            <p:nvPr/>
          </p:nvPicPr>
          <p:blipFill>
            <a:blip r:embed="rId22" cstate="print"/>
            <a:stretch>
              <a:fillRect/>
            </a:stretch>
          </p:blipFill>
          <p:spPr>
            <a:xfrm>
              <a:off x="3988308" y="2793491"/>
              <a:ext cx="1347215" cy="899160"/>
            </a:xfrm>
            <a:prstGeom prst="rect">
              <a:avLst/>
            </a:prstGeom>
          </p:spPr>
        </p:pic>
        <p:pic>
          <p:nvPicPr>
            <p:cNvPr id="26" name="object 26" descr=""/>
            <p:cNvPicPr/>
            <p:nvPr/>
          </p:nvPicPr>
          <p:blipFill>
            <a:blip r:embed="rId23" cstate="print"/>
            <a:stretch>
              <a:fillRect/>
            </a:stretch>
          </p:blipFill>
          <p:spPr>
            <a:xfrm>
              <a:off x="4802123" y="2755391"/>
              <a:ext cx="731520" cy="899160"/>
            </a:xfrm>
            <a:prstGeom prst="rect">
              <a:avLst/>
            </a:prstGeom>
          </p:spPr>
        </p:pic>
        <p:pic>
          <p:nvPicPr>
            <p:cNvPr id="27" name="object 27" descr=""/>
            <p:cNvPicPr/>
            <p:nvPr/>
          </p:nvPicPr>
          <p:blipFill>
            <a:blip r:embed="rId24" cstate="print"/>
            <a:stretch>
              <a:fillRect/>
            </a:stretch>
          </p:blipFill>
          <p:spPr>
            <a:xfrm>
              <a:off x="5000243" y="2793491"/>
              <a:ext cx="941831" cy="899160"/>
            </a:xfrm>
            <a:prstGeom prst="rect">
              <a:avLst/>
            </a:prstGeom>
          </p:spPr>
        </p:pic>
        <p:pic>
          <p:nvPicPr>
            <p:cNvPr id="28" name="object 28" descr=""/>
            <p:cNvPicPr/>
            <p:nvPr/>
          </p:nvPicPr>
          <p:blipFill>
            <a:blip r:embed="rId25" cstate="print"/>
            <a:stretch>
              <a:fillRect/>
            </a:stretch>
          </p:blipFill>
          <p:spPr>
            <a:xfrm>
              <a:off x="5408675" y="2755391"/>
              <a:ext cx="1397507" cy="899160"/>
            </a:xfrm>
            <a:prstGeom prst="rect">
              <a:avLst/>
            </a:prstGeom>
          </p:spPr>
        </p:pic>
        <p:pic>
          <p:nvPicPr>
            <p:cNvPr id="29" name="object 29" descr=""/>
            <p:cNvPicPr/>
            <p:nvPr/>
          </p:nvPicPr>
          <p:blipFill>
            <a:blip r:embed="rId26" cstate="print"/>
            <a:stretch>
              <a:fillRect/>
            </a:stretch>
          </p:blipFill>
          <p:spPr>
            <a:xfrm>
              <a:off x="6272784" y="2755391"/>
              <a:ext cx="737615" cy="899160"/>
            </a:xfrm>
            <a:prstGeom prst="rect">
              <a:avLst/>
            </a:prstGeom>
          </p:spPr>
        </p:pic>
        <p:pic>
          <p:nvPicPr>
            <p:cNvPr id="30" name="object 30" descr=""/>
            <p:cNvPicPr/>
            <p:nvPr/>
          </p:nvPicPr>
          <p:blipFill>
            <a:blip r:embed="rId23" cstate="print"/>
            <a:stretch>
              <a:fillRect/>
            </a:stretch>
          </p:blipFill>
          <p:spPr>
            <a:xfrm>
              <a:off x="6476999" y="2755391"/>
              <a:ext cx="731520" cy="899160"/>
            </a:xfrm>
            <a:prstGeom prst="rect">
              <a:avLst/>
            </a:prstGeom>
          </p:spPr>
        </p:pic>
        <p:pic>
          <p:nvPicPr>
            <p:cNvPr id="31" name="object 31" descr=""/>
            <p:cNvPicPr/>
            <p:nvPr/>
          </p:nvPicPr>
          <p:blipFill>
            <a:blip r:embed="rId27" cstate="print"/>
            <a:stretch>
              <a:fillRect/>
            </a:stretch>
          </p:blipFill>
          <p:spPr>
            <a:xfrm>
              <a:off x="6675119" y="2793491"/>
              <a:ext cx="2162555" cy="899160"/>
            </a:xfrm>
            <a:prstGeom prst="rect">
              <a:avLst/>
            </a:prstGeom>
          </p:spPr>
        </p:pic>
        <p:pic>
          <p:nvPicPr>
            <p:cNvPr id="32" name="object 32" descr=""/>
            <p:cNvPicPr/>
            <p:nvPr/>
          </p:nvPicPr>
          <p:blipFill>
            <a:blip r:embed="rId28" cstate="print"/>
            <a:stretch>
              <a:fillRect/>
            </a:stretch>
          </p:blipFill>
          <p:spPr>
            <a:xfrm>
              <a:off x="8304276" y="2755391"/>
              <a:ext cx="736092" cy="899160"/>
            </a:xfrm>
            <a:prstGeom prst="rect">
              <a:avLst/>
            </a:prstGeom>
          </p:spPr>
        </p:pic>
        <p:pic>
          <p:nvPicPr>
            <p:cNvPr id="33" name="object 33" descr=""/>
            <p:cNvPicPr/>
            <p:nvPr/>
          </p:nvPicPr>
          <p:blipFill>
            <a:blip r:embed="rId29" cstate="print"/>
            <a:stretch>
              <a:fillRect/>
            </a:stretch>
          </p:blipFill>
          <p:spPr>
            <a:xfrm>
              <a:off x="8506967" y="2793491"/>
              <a:ext cx="940307" cy="899160"/>
            </a:xfrm>
            <a:prstGeom prst="rect">
              <a:avLst/>
            </a:prstGeom>
          </p:spPr>
        </p:pic>
        <p:pic>
          <p:nvPicPr>
            <p:cNvPr id="34" name="object 34" descr=""/>
            <p:cNvPicPr/>
            <p:nvPr/>
          </p:nvPicPr>
          <p:blipFill>
            <a:blip r:embed="rId30" cstate="print"/>
            <a:stretch>
              <a:fillRect/>
            </a:stretch>
          </p:blipFill>
          <p:spPr>
            <a:xfrm>
              <a:off x="8913876" y="2755391"/>
              <a:ext cx="736092" cy="899160"/>
            </a:xfrm>
            <a:prstGeom prst="rect">
              <a:avLst/>
            </a:prstGeom>
          </p:spPr>
        </p:pic>
        <p:pic>
          <p:nvPicPr>
            <p:cNvPr id="35" name="object 35" descr=""/>
            <p:cNvPicPr/>
            <p:nvPr/>
          </p:nvPicPr>
          <p:blipFill>
            <a:blip r:embed="rId29" cstate="print"/>
            <a:stretch>
              <a:fillRect/>
            </a:stretch>
          </p:blipFill>
          <p:spPr>
            <a:xfrm>
              <a:off x="9116567" y="2793491"/>
              <a:ext cx="940307" cy="899160"/>
            </a:xfrm>
            <a:prstGeom prst="rect">
              <a:avLst/>
            </a:prstGeom>
          </p:spPr>
        </p:pic>
        <p:pic>
          <p:nvPicPr>
            <p:cNvPr id="36" name="object 36" descr=""/>
            <p:cNvPicPr/>
            <p:nvPr/>
          </p:nvPicPr>
          <p:blipFill>
            <a:blip r:embed="rId31" cstate="print"/>
            <a:stretch>
              <a:fillRect/>
            </a:stretch>
          </p:blipFill>
          <p:spPr>
            <a:xfrm>
              <a:off x="9523476" y="2755391"/>
              <a:ext cx="736092" cy="899160"/>
            </a:xfrm>
            <a:prstGeom prst="rect">
              <a:avLst/>
            </a:prstGeom>
          </p:spPr>
        </p:pic>
        <p:pic>
          <p:nvPicPr>
            <p:cNvPr id="37" name="object 37" descr=""/>
            <p:cNvPicPr/>
            <p:nvPr/>
          </p:nvPicPr>
          <p:blipFill>
            <a:blip r:embed="rId32" cstate="print"/>
            <a:stretch>
              <a:fillRect/>
            </a:stretch>
          </p:blipFill>
          <p:spPr>
            <a:xfrm>
              <a:off x="1117091" y="3232403"/>
              <a:ext cx="2976372" cy="899160"/>
            </a:xfrm>
            <a:prstGeom prst="rect">
              <a:avLst/>
            </a:prstGeom>
          </p:spPr>
        </p:pic>
        <p:pic>
          <p:nvPicPr>
            <p:cNvPr id="38" name="object 38" descr=""/>
            <p:cNvPicPr/>
            <p:nvPr/>
          </p:nvPicPr>
          <p:blipFill>
            <a:blip r:embed="rId18" cstate="print"/>
            <a:stretch>
              <a:fillRect/>
            </a:stretch>
          </p:blipFill>
          <p:spPr>
            <a:xfrm>
              <a:off x="3560063" y="3194303"/>
              <a:ext cx="635508" cy="899160"/>
            </a:xfrm>
            <a:prstGeom prst="rect">
              <a:avLst/>
            </a:prstGeom>
          </p:spPr>
        </p:pic>
      </p:grpSp>
      <p:sp>
        <p:nvSpPr>
          <p:cNvPr id="39" name="object 39" descr=""/>
          <p:cNvSpPr txBox="1"/>
          <p:nvPr/>
        </p:nvSpPr>
        <p:spPr>
          <a:xfrm>
            <a:off x="613968" y="1225214"/>
            <a:ext cx="9380220" cy="2587625"/>
          </a:xfrm>
          <a:prstGeom prst="rect">
            <a:avLst/>
          </a:prstGeom>
        </p:spPr>
        <p:txBody>
          <a:bodyPr wrap="square" lIns="0" tIns="70485" rIns="0" bIns="0" rtlCol="0" vert="horz">
            <a:spAutoFit/>
          </a:bodyPr>
          <a:lstStyle/>
          <a:p>
            <a:pPr marL="354965" indent="-342265">
              <a:lnSpc>
                <a:spcPct val="100000"/>
              </a:lnSpc>
              <a:spcBef>
                <a:spcPts val="555"/>
              </a:spcBef>
              <a:buFont typeface="Times New Roman"/>
              <a:buChar char="•"/>
              <a:tabLst>
                <a:tab pos="354965" algn="l"/>
                <a:tab pos="355600" algn="l"/>
              </a:tabLst>
            </a:pPr>
            <a:r>
              <a:rPr dirty="0" sz="3600" spc="-35" b="1">
                <a:latin typeface="华文行楷"/>
                <a:cs typeface="华文行楷"/>
              </a:rPr>
              <a:t>用</a:t>
            </a:r>
            <a:r>
              <a:rPr dirty="0" sz="3600" b="1">
                <a:latin typeface="Times New Roman"/>
                <a:cs typeface="Times New Roman"/>
              </a:rPr>
              <a:t>8-</a:t>
            </a:r>
            <a:r>
              <a:rPr dirty="0" sz="3600" spc="-10" b="1">
                <a:latin typeface="Times New Roman"/>
                <a:cs typeface="Times New Roman"/>
              </a:rPr>
              <a:t>Puzzle</a:t>
            </a:r>
            <a:r>
              <a:rPr dirty="0" sz="3600" spc="-40" b="1">
                <a:latin typeface="华文行楷"/>
                <a:cs typeface="华文行楷"/>
              </a:rPr>
              <a:t>问题来</a:t>
            </a:r>
            <a:r>
              <a:rPr dirty="0" sz="3600" spc="-45" b="1">
                <a:latin typeface="华文行楷"/>
                <a:cs typeface="华文行楷"/>
              </a:rPr>
              <a:t>说</a:t>
            </a:r>
            <a:r>
              <a:rPr dirty="0" sz="3600" spc="-45" b="1">
                <a:latin typeface="华文行楷"/>
                <a:cs typeface="华文行楷"/>
              </a:rPr>
              <a:t>明</a:t>
            </a:r>
            <a:r>
              <a:rPr dirty="0" sz="3600" spc="-45" b="1">
                <a:latin typeface="华文行楷"/>
                <a:cs typeface="华文行楷"/>
              </a:rPr>
              <a:t>爬</a:t>
            </a:r>
            <a:r>
              <a:rPr dirty="0" sz="3600" spc="-45" b="1">
                <a:latin typeface="华文行楷"/>
                <a:cs typeface="华文行楷"/>
              </a:rPr>
              <a:t>山</a:t>
            </a:r>
            <a:r>
              <a:rPr dirty="0" sz="3600" spc="-45" b="1">
                <a:latin typeface="华文行楷"/>
                <a:cs typeface="华文行楷"/>
              </a:rPr>
              <a:t>策</a:t>
            </a:r>
            <a:r>
              <a:rPr dirty="0" sz="3600" spc="-45" b="1">
                <a:latin typeface="华文行楷"/>
                <a:cs typeface="华文行楷"/>
              </a:rPr>
              <a:t>略</a:t>
            </a:r>
            <a:r>
              <a:rPr dirty="0" sz="3600" spc="-45" b="1">
                <a:latin typeface="华文行楷"/>
                <a:cs typeface="华文行楷"/>
              </a:rPr>
              <a:t>的</a:t>
            </a:r>
            <a:r>
              <a:rPr dirty="0" sz="3600" spc="-45" b="1">
                <a:latin typeface="华文行楷"/>
                <a:cs typeface="华文行楷"/>
              </a:rPr>
              <a:t>思</a:t>
            </a:r>
            <a:r>
              <a:rPr dirty="0" sz="3600" spc="-50" b="1">
                <a:latin typeface="华文行楷"/>
                <a:cs typeface="华文行楷"/>
              </a:rPr>
              <a:t>想</a:t>
            </a:r>
            <a:endParaRPr sz="3600">
              <a:latin typeface="华文行楷"/>
              <a:cs typeface="华文行楷"/>
            </a:endParaRPr>
          </a:p>
          <a:p>
            <a:pPr lvl="1" marL="756285" marR="389890" indent="-287020">
              <a:lnSpc>
                <a:spcPts val="3460"/>
              </a:lnSpc>
              <a:spcBef>
                <a:spcPts val="844"/>
              </a:spcBef>
              <a:buFont typeface="Times New Roman"/>
              <a:buChar char="–"/>
              <a:tabLst>
                <a:tab pos="756920" algn="l"/>
                <a:tab pos="3940175" algn="l"/>
              </a:tabLst>
            </a:pPr>
            <a:r>
              <a:rPr dirty="0" sz="3200" b="1">
                <a:solidFill>
                  <a:srgbClr val="0000FF"/>
                </a:solidFill>
                <a:latin typeface="华文行楷"/>
                <a:cs typeface="华文行楷"/>
              </a:rPr>
              <a:t>启发</a:t>
            </a:r>
            <a:r>
              <a:rPr dirty="0" sz="3200" b="1">
                <a:solidFill>
                  <a:srgbClr val="0000FF"/>
                </a:solidFill>
                <a:latin typeface="华文行楷"/>
                <a:cs typeface="华文行楷"/>
              </a:rPr>
              <a:t>式测</a:t>
            </a:r>
            <a:r>
              <a:rPr dirty="0" sz="3200" spc="-20" b="1">
                <a:solidFill>
                  <a:srgbClr val="0000FF"/>
                </a:solidFill>
                <a:latin typeface="华文行楷"/>
                <a:cs typeface="华文行楷"/>
              </a:rPr>
              <a:t>度</a:t>
            </a:r>
            <a:r>
              <a:rPr dirty="0" sz="3200" b="1">
                <a:solidFill>
                  <a:srgbClr val="0000FF"/>
                </a:solidFill>
                <a:latin typeface="华文行楷"/>
                <a:cs typeface="华文行楷"/>
              </a:rPr>
              <a:t>函数</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i="1">
                <a:solidFill>
                  <a:srgbClr val="FF0000"/>
                </a:solidFill>
                <a:latin typeface="Times New Roman"/>
                <a:cs typeface="Times New Roman"/>
              </a:rPr>
              <a:t>f(n)=W(n)</a:t>
            </a:r>
            <a:r>
              <a:rPr dirty="0" sz="3200" b="1">
                <a:solidFill>
                  <a:srgbClr val="0000FF"/>
                </a:solidFill>
                <a:latin typeface="Times New Roman"/>
                <a:cs typeface="Times New Roman"/>
              </a:rPr>
              <a:t>,</a:t>
            </a:r>
            <a:r>
              <a:rPr dirty="0" sz="3200" spc="-65" b="1">
                <a:solidFill>
                  <a:srgbClr val="0000FF"/>
                </a:solidFill>
                <a:latin typeface="Times New Roman"/>
                <a:cs typeface="Times New Roman"/>
              </a:rPr>
              <a:t> </a:t>
            </a:r>
            <a:r>
              <a:rPr dirty="0" sz="3200" spc="-10" b="1" i="1">
                <a:solidFill>
                  <a:srgbClr val="0000FF"/>
                </a:solidFill>
                <a:latin typeface="Times New Roman"/>
                <a:cs typeface="Times New Roman"/>
              </a:rPr>
              <a:t>W(n)</a:t>
            </a:r>
            <a:r>
              <a:rPr dirty="0" sz="3200" b="1">
                <a:solidFill>
                  <a:srgbClr val="0000FF"/>
                </a:solidFill>
                <a:latin typeface="华文行楷"/>
                <a:cs typeface="华文行楷"/>
              </a:rPr>
              <a:t>是</a:t>
            </a:r>
            <a:r>
              <a:rPr dirty="0" sz="3200" b="1">
                <a:solidFill>
                  <a:srgbClr val="0000FF"/>
                </a:solidFill>
                <a:latin typeface="华文行楷"/>
                <a:cs typeface="华文行楷"/>
              </a:rPr>
              <a:t>节</a:t>
            </a:r>
            <a:r>
              <a:rPr dirty="0" sz="3200" spc="-10" b="1">
                <a:solidFill>
                  <a:srgbClr val="0000FF"/>
                </a:solidFill>
                <a:latin typeface="华文行楷"/>
                <a:cs typeface="华文行楷"/>
              </a:rPr>
              <a:t>点</a:t>
            </a:r>
            <a:r>
              <a:rPr dirty="0" sz="3200" spc="-20" b="1" i="1">
                <a:solidFill>
                  <a:srgbClr val="0000FF"/>
                </a:solidFill>
                <a:latin typeface="Times New Roman"/>
                <a:cs typeface="Times New Roman"/>
              </a:rPr>
              <a:t>n</a:t>
            </a:r>
            <a:r>
              <a:rPr dirty="0" sz="3200" spc="-10" b="1">
                <a:solidFill>
                  <a:srgbClr val="0000FF"/>
                </a:solidFill>
                <a:latin typeface="华文行楷"/>
                <a:cs typeface="华文行楷"/>
              </a:rPr>
              <a:t>中</a:t>
            </a:r>
            <a:r>
              <a:rPr dirty="0" sz="3200" spc="-50" b="1">
                <a:solidFill>
                  <a:srgbClr val="0000FF"/>
                </a:solidFill>
                <a:latin typeface="华文行楷"/>
                <a:cs typeface="华文行楷"/>
              </a:rPr>
              <a:t>处</a:t>
            </a:r>
            <a:r>
              <a:rPr dirty="0" sz="3200" b="1">
                <a:solidFill>
                  <a:srgbClr val="0000FF"/>
                </a:solidFill>
                <a:latin typeface="华文行楷"/>
                <a:cs typeface="华文行楷"/>
              </a:rPr>
              <a:t>于错</a:t>
            </a:r>
            <a:r>
              <a:rPr dirty="0" sz="3200" b="1">
                <a:solidFill>
                  <a:srgbClr val="0000FF"/>
                </a:solidFill>
                <a:latin typeface="华文行楷"/>
                <a:cs typeface="华文行楷"/>
              </a:rPr>
              <a:t>误位</a:t>
            </a:r>
            <a:r>
              <a:rPr dirty="0" sz="3200" spc="-15" b="1">
                <a:solidFill>
                  <a:srgbClr val="0000FF"/>
                </a:solidFill>
                <a:latin typeface="华文行楷"/>
                <a:cs typeface="华文行楷"/>
              </a:rPr>
              <a:t>置</a:t>
            </a:r>
            <a:r>
              <a:rPr dirty="0" sz="3200" b="1">
                <a:solidFill>
                  <a:srgbClr val="0000FF"/>
                </a:solidFill>
                <a:latin typeface="华文行楷"/>
                <a:cs typeface="华文行楷"/>
              </a:rPr>
              <a:t>的方</a:t>
            </a:r>
            <a:r>
              <a:rPr dirty="0" sz="3200" spc="-15" b="1">
                <a:solidFill>
                  <a:srgbClr val="0000FF"/>
                </a:solidFill>
                <a:latin typeface="华文行楷"/>
                <a:cs typeface="华文行楷"/>
              </a:rPr>
              <a:t>块</a:t>
            </a:r>
            <a:r>
              <a:rPr dirty="0" sz="3200" b="1">
                <a:solidFill>
                  <a:srgbClr val="0000FF"/>
                </a:solidFill>
                <a:latin typeface="华文行楷"/>
                <a:cs typeface="华文行楷"/>
              </a:rPr>
              <a:t>数</a:t>
            </a:r>
            <a:r>
              <a:rPr dirty="0" sz="3200" spc="-50" b="1">
                <a:solidFill>
                  <a:srgbClr val="0000FF"/>
                </a:solidFill>
                <a:latin typeface="Times New Roman"/>
                <a:cs typeface="Times New Roman"/>
              </a:rPr>
              <a:t>.</a:t>
            </a:r>
            <a:endParaRPr sz="3200">
              <a:latin typeface="Times New Roman"/>
              <a:cs typeface="Times New Roman"/>
            </a:endParaRPr>
          </a:p>
          <a:p>
            <a:pPr lvl="1" marL="756285" marR="5080" indent="-287020">
              <a:lnSpc>
                <a:spcPts val="3460"/>
              </a:lnSpc>
              <a:spcBef>
                <a:spcPts val="760"/>
              </a:spcBef>
              <a:buFont typeface="Times New Roman"/>
              <a:buChar char="–"/>
              <a:tabLst>
                <a:tab pos="756920" algn="l"/>
              </a:tabLst>
            </a:pPr>
            <a:r>
              <a:rPr dirty="0" sz="3200" b="1">
                <a:solidFill>
                  <a:srgbClr val="0000FF"/>
                </a:solidFill>
                <a:latin typeface="华文行楷"/>
                <a:cs typeface="华文行楷"/>
              </a:rPr>
              <a:t>例如</a:t>
            </a:r>
            <a:r>
              <a:rPr dirty="0" sz="3200" spc="-20" b="1">
                <a:solidFill>
                  <a:srgbClr val="0000FF"/>
                </a:solidFill>
                <a:latin typeface="Times New Roman"/>
                <a:cs typeface="Times New Roman"/>
              </a:rPr>
              <a:t>, </a:t>
            </a:r>
            <a:r>
              <a:rPr dirty="0" sz="3200" spc="-5" b="1">
                <a:solidFill>
                  <a:srgbClr val="0000FF"/>
                </a:solidFill>
                <a:latin typeface="华文行楷"/>
                <a:cs typeface="华文行楷"/>
              </a:rPr>
              <a:t>如果节点</a:t>
            </a:r>
            <a:r>
              <a:rPr dirty="0" sz="3200" spc="-10" b="1">
                <a:solidFill>
                  <a:srgbClr val="0000FF"/>
                </a:solidFill>
                <a:latin typeface="Times New Roman"/>
                <a:cs typeface="Times New Roman"/>
              </a:rPr>
              <a:t>n</a:t>
            </a:r>
            <a:r>
              <a:rPr dirty="0" sz="3200" b="1">
                <a:solidFill>
                  <a:srgbClr val="0000FF"/>
                </a:solidFill>
                <a:latin typeface="华文行楷"/>
                <a:cs typeface="华文行楷"/>
              </a:rPr>
              <a:t>如下</a:t>
            </a:r>
            <a:r>
              <a:rPr dirty="0" sz="3200" spc="-25" b="1">
                <a:solidFill>
                  <a:srgbClr val="0000FF"/>
                </a:solidFill>
                <a:latin typeface="Times New Roman"/>
                <a:cs typeface="Times New Roman"/>
              </a:rPr>
              <a:t>, </a:t>
            </a:r>
            <a:r>
              <a:rPr dirty="0" sz="3200" b="1">
                <a:solidFill>
                  <a:srgbClr val="0000FF"/>
                </a:solidFill>
                <a:latin typeface="华文行楷"/>
                <a:cs typeface="华文行楷"/>
              </a:rPr>
              <a:t>则</a:t>
            </a:r>
            <a:r>
              <a:rPr dirty="0" sz="3200" b="1" i="1">
                <a:solidFill>
                  <a:srgbClr val="FF0000"/>
                </a:solidFill>
                <a:latin typeface="Times New Roman"/>
                <a:cs typeface="Times New Roman"/>
              </a:rPr>
              <a:t>f(n)=</a:t>
            </a:r>
            <a:r>
              <a:rPr dirty="0" sz="3200" b="1">
                <a:solidFill>
                  <a:srgbClr val="FF0000"/>
                </a:solidFill>
                <a:latin typeface="Times New Roman"/>
                <a:cs typeface="Times New Roman"/>
              </a:rPr>
              <a:t>3</a:t>
            </a:r>
            <a:r>
              <a:rPr dirty="0" sz="3200" spc="-25" b="1">
                <a:solidFill>
                  <a:srgbClr val="0000FF"/>
                </a:solidFill>
                <a:latin typeface="Times New Roman"/>
                <a:cs typeface="Times New Roman"/>
              </a:rPr>
              <a:t>, </a:t>
            </a:r>
            <a:r>
              <a:rPr dirty="0" sz="3200" b="1">
                <a:solidFill>
                  <a:srgbClr val="0000FF"/>
                </a:solidFill>
                <a:latin typeface="华文行楷"/>
                <a:cs typeface="华文行楷"/>
              </a:rPr>
              <a:t>因为方块</a:t>
            </a:r>
            <a:r>
              <a:rPr dirty="0" sz="3200" spc="-10" b="1">
                <a:solidFill>
                  <a:srgbClr val="0000FF"/>
                </a:solidFill>
                <a:latin typeface="Times New Roman"/>
                <a:cs typeface="Times New Roman"/>
              </a:rPr>
              <a:t>1</a:t>
            </a:r>
            <a:r>
              <a:rPr dirty="0" sz="3200" b="1">
                <a:solidFill>
                  <a:srgbClr val="0000FF"/>
                </a:solidFill>
                <a:latin typeface="华文行楷"/>
                <a:cs typeface="华文行楷"/>
              </a:rPr>
              <a:t>、</a:t>
            </a:r>
            <a:r>
              <a:rPr dirty="0" sz="3200" spc="-10" b="1">
                <a:solidFill>
                  <a:srgbClr val="0000FF"/>
                </a:solidFill>
                <a:latin typeface="Times New Roman"/>
                <a:cs typeface="Times New Roman"/>
              </a:rPr>
              <a:t>2</a:t>
            </a:r>
            <a:r>
              <a:rPr dirty="0" sz="3200" b="1">
                <a:solidFill>
                  <a:srgbClr val="0000FF"/>
                </a:solidFill>
                <a:latin typeface="华文行楷"/>
                <a:cs typeface="华文行楷"/>
              </a:rPr>
              <a:t>、</a:t>
            </a:r>
            <a:r>
              <a:rPr dirty="0" sz="3200" spc="-50" b="1">
                <a:solidFill>
                  <a:srgbClr val="0000FF"/>
                </a:solidFill>
                <a:latin typeface="Times New Roman"/>
                <a:cs typeface="Times New Roman"/>
              </a:rPr>
              <a:t>8</a:t>
            </a:r>
            <a:r>
              <a:rPr dirty="0" sz="3200" spc="-5" b="1">
                <a:solidFill>
                  <a:srgbClr val="0000FF"/>
                </a:solidFill>
                <a:latin typeface="华文行楷"/>
                <a:cs typeface="华文行楷"/>
              </a:rPr>
              <a:t>处于错误位置</a:t>
            </a:r>
            <a:r>
              <a:rPr dirty="0" sz="3200" spc="-50" b="1">
                <a:solidFill>
                  <a:srgbClr val="0000FF"/>
                </a:solidFill>
                <a:latin typeface="Times New Roman"/>
                <a:cs typeface="Times New Roman"/>
              </a:rPr>
              <a:t>.</a:t>
            </a:r>
            <a:endParaRPr sz="3200">
              <a:latin typeface="Times New Roman"/>
              <a:cs typeface="Times New Roman"/>
            </a:endParaRPr>
          </a:p>
        </p:txBody>
      </p:sp>
      <p:grpSp>
        <p:nvGrpSpPr>
          <p:cNvPr id="40" name="object 40" descr=""/>
          <p:cNvGrpSpPr/>
          <p:nvPr/>
        </p:nvGrpSpPr>
        <p:grpSpPr>
          <a:xfrm>
            <a:off x="4034028" y="3994403"/>
            <a:ext cx="1697989" cy="1839595"/>
            <a:chOff x="4034028" y="3994403"/>
            <a:chExt cx="1697989" cy="1839595"/>
          </a:xfrm>
        </p:grpSpPr>
        <p:pic>
          <p:nvPicPr>
            <p:cNvPr id="41" name="object 41" descr=""/>
            <p:cNvPicPr/>
            <p:nvPr/>
          </p:nvPicPr>
          <p:blipFill>
            <a:blip r:embed="rId33" cstate="print"/>
            <a:stretch>
              <a:fillRect/>
            </a:stretch>
          </p:blipFill>
          <p:spPr>
            <a:xfrm>
              <a:off x="4524756" y="3997451"/>
              <a:ext cx="737615" cy="899160"/>
            </a:xfrm>
            <a:prstGeom prst="rect">
              <a:avLst/>
            </a:prstGeom>
          </p:spPr>
        </p:pic>
        <p:pic>
          <p:nvPicPr>
            <p:cNvPr id="42" name="object 42" descr=""/>
            <p:cNvPicPr/>
            <p:nvPr/>
          </p:nvPicPr>
          <p:blipFill>
            <a:blip r:embed="rId34" cstate="print"/>
            <a:stretch>
              <a:fillRect/>
            </a:stretch>
          </p:blipFill>
          <p:spPr>
            <a:xfrm>
              <a:off x="4034028" y="3994403"/>
              <a:ext cx="737615" cy="899160"/>
            </a:xfrm>
            <a:prstGeom prst="rect">
              <a:avLst/>
            </a:prstGeom>
          </p:spPr>
        </p:pic>
        <p:pic>
          <p:nvPicPr>
            <p:cNvPr id="43" name="object 43" descr=""/>
            <p:cNvPicPr/>
            <p:nvPr/>
          </p:nvPicPr>
          <p:blipFill>
            <a:blip r:embed="rId35" cstate="print"/>
            <a:stretch>
              <a:fillRect/>
            </a:stretch>
          </p:blipFill>
          <p:spPr>
            <a:xfrm>
              <a:off x="4047744" y="4501895"/>
              <a:ext cx="736091" cy="899159"/>
            </a:xfrm>
            <a:prstGeom prst="rect">
              <a:avLst/>
            </a:prstGeom>
          </p:spPr>
        </p:pic>
        <p:pic>
          <p:nvPicPr>
            <p:cNvPr id="44" name="object 44" descr=""/>
            <p:cNvPicPr/>
            <p:nvPr/>
          </p:nvPicPr>
          <p:blipFill>
            <a:blip r:embed="rId36" cstate="print"/>
            <a:stretch>
              <a:fillRect/>
            </a:stretch>
          </p:blipFill>
          <p:spPr>
            <a:xfrm>
              <a:off x="4994148" y="4501895"/>
              <a:ext cx="737615" cy="899159"/>
            </a:xfrm>
            <a:prstGeom prst="rect">
              <a:avLst/>
            </a:prstGeom>
          </p:spPr>
        </p:pic>
        <p:pic>
          <p:nvPicPr>
            <p:cNvPr id="45" name="object 45" descr=""/>
            <p:cNvPicPr/>
            <p:nvPr/>
          </p:nvPicPr>
          <p:blipFill>
            <a:blip r:embed="rId37" cstate="print"/>
            <a:stretch>
              <a:fillRect/>
            </a:stretch>
          </p:blipFill>
          <p:spPr>
            <a:xfrm>
              <a:off x="4983480" y="4934711"/>
              <a:ext cx="737615" cy="899160"/>
            </a:xfrm>
            <a:prstGeom prst="rect">
              <a:avLst/>
            </a:prstGeom>
          </p:spPr>
        </p:pic>
        <p:pic>
          <p:nvPicPr>
            <p:cNvPr id="46" name="object 46" descr=""/>
            <p:cNvPicPr/>
            <p:nvPr/>
          </p:nvPicPr>
          <p:blipFill>
            <a:blip r:embed="rId38" cstate="print"/>
            <a:stretch>
              <a:fillRect/>
            </a:stretch>
          </p:blipFill>
          <p:spPr>
            <a:xfrm>
              <a:off x="4552188" y="4934711"/>
              <a:ext cx="737615" cy="899160"/>
            </a:xfrm>
            <a:prstGeom prst="rect">
              <a:avLst/>
            </a:prstGeom>
          </p:spPr>
        </p:pic>
        <p:pic>
          <p:nvPicPr>
            <p:cNvPr id="47" name="object 47" descr=""/>
            <p:cNvPicPr/>
            <p:nvPr/>
          </p:nvPicPr>
          <p:blipFill>
            <a:blip r:embed="rId39" cstate="print"/>
            <a:stretch>
              <a:fillRect/>
            </a:stretch>
          </p:blipFill>
          <p:spPr>
            <a:xfrm>
              <a:off x="4034028" y="4934711"/>
              <a:ext cx="737615" cy="899160"/>
            </a:xfrm>
            <a:prstGeom prst="rect">
              <a:avLst/>
            </a:prstGeom>
          </p:spPr>
        </p:pic>
        <p:pic>
          <p:nvPicPr>
            <p:cNvPr id="48" name="object 48" descr=""/>
            <p:cNvPicPr/>
            <p:nvPr/>
          </p:nvPicPr>
          <p:blipFill>
            <a:blip r:embed="rId40" cstate="print"/>
            <a:stretch>
              <a:fillRect/>
            </a:stretch>
          </p:blipFill>
          <p:spPr>
            <a:xfrm>
              <a:off x="4994148" y="3994403"/>
              <a:ext cx="737615" cy="899160"/>
            </a:xfrm>
            <a:prstGeom prst="rect">
              <a:avLst/>
            </a:prstGeom>
          </p:spPr>
        </p:pic>
      </p:grpSp>
      <p:graphicFrame>
        <p:nvGraphicFramePr>
          <p:cNvPr id="49" name="object 49" descr=""/>
          <p:cNvGraphicFramePr>
            <a:graphicFrameLocks noGrp="1"/>
          </p:cNvGraphicFramePr>
          <p:nvPr/>
        </p:nvGraphicFramePr>
        <p:xfrm>
          <a:off x="4121213" y="4105338"/>
          <a:ext cx="1468755" cy="1447800"/>
        </p:xfrm>
        <a:graphic>
          <a:graphicData uri="http://schemas.openxmlformats.org/drawingml/2006/table">
            <a:tbl>
              <a:tblPr firstRow="1" bandRow="1">
                <a:tableStyleId>{2D5ABB26-0587-4C30-8999-92F81FD0307C}</a:tableStyleId>
              </a:tblPr>
              <a:tblGrid>
                <a:gridCol w="479425"/>
                <a:gridCol w="480694"/>
                <a:gridCol w="479425"/>
              </a:tblGrid>
              <a:tr h="482600">
                <a:tc>
                  <a:txBody>
                    <a:bodyPr/>
                    <a:lstStyle/>
                    <a:p>
                      <a:pPr algn="ctr" marL="25400">
                        <a:lnSpc>
                          <a:spcPts val="3700"/>
                        </a:lnSpc>
                      </a:pPr>
                      <a:r>
                        <a:rPr dirty="0" sz="3200" b="1">
                          <a:latin typeface="Times New Roman"/>
                          <a:cs typeface="Times New Roman"/>
                        </a:rPr>
                        <a:t>2</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08585">
                        <a:lnSpc>
                          <a:spcPts val="3700"/>
                        </a:lnSpc>
                      </a:pPr>
                      <a:r>
                        <a:rPr dirty="0" sz="3200" b="1">
                          <a:latin typeface="Times New Roman"/>
                          <a:cs typeface="Times New Roman"/>
                        </a:rPr>
                        <a:t>8</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26034">
                        <a:lnSpc>
                          <a:spcPts val="3700"/>
                        </a:lnSpc>
                      </a:pPr>
                      <a:r>
                        <a:rPr dirty="0" sz="3200" b="1">
                          <a:latin typeface="Times New Roman"/>
                          <a:cs typeface="Times New Roman"/>
                        </a:rPr>
                        <a:t>3</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482600">
                <a:tc>
                  <a:txBody>
                    <a:bodyPr/>
                    <a:lstStyle/>
                    <a:p>
                      <a:pPr algn="ctr" marL="53975">
                        <a:lnSpc>
                          <a:spcPts val="3570"/>
                        </a:lnSpc>
                        <a:spcBef>
                          <a:spcPts val="125"/>
                        </a:spcBef>
                      </a:pPr>
                      <a:r>
                        <a:rPr dirty="0" sz="3200" b="1">
                          <a:latin typeface="Times New Roman"/>
                          <a:cs typeface="Times New Roman"/>
                        </a:rPr>
                        <a:t>1</a:t>
                      </a:r>
                      <a:endParaRPr sz="3200">
                        <a:latin typeface="Times New Roman"/>
                        <a:cs typeface="Times New Roman"/>
                      </a:endParaRPr>
                    </a:p>
                  </a:txBody>
                  <a:tcPr marL="0" marR="0" marB="0" marT="1587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31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26034">
                        <a:lnSpc>
                          <a:spcPts val="3570"/>
                        </a:lnSpc>
                        <a:spcBef>
                          <a:spcPts val="125"/>
                        </a:spcBef>
                      </a:pPr>
                      <a:r>
                        <a:rPr dirty="0" sz="3200" b="1">
                          <a:latin typeface="Times New Roman"/>
                          <a:cs typeface="Times New Roman"/>
                        </a:rPr>
                        <a:t>4</a:t>
                      </a:r>
                      <a:endParaRPr sz="3200">
                        <a:latin typeface="Times New Roman"/>
                        <a:cs typeface="Times New Roman"/>
                      </a:endParaRPr>
                    </a:p>
                  </a:txBody>
                  <a:tcPr marL="0" marR="0" marB="0" marT="1587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482600">
                <a:tc>
                  <a:txBody>
                    <a:bodyPr/>
                    <a:lstStyle/>
                    <a:p>
                      <a:pPr algn="ctr" marL="25400">
                        <a:lnSpc>
                          <a:spcPts val="3570"/>
                        </a:lnSpc>
                      </a:pPr>
                      <a:r>
                        <a:rPr dirty="0" sz="3200" b="1">
                          <a:latin typeface="Times New Roman"/>
                          <a:cs typeface="Times New Roman"/>
                        </a:rPr>
                        <a:t>7</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0645">
                        <a:lnSpc>
                          <a:spcPts val="3570"/>
                        </a:lnSpc>
                      </a:pPr>
                      <a:r>
                        <a:rPr dirty="0" sz="3200" b="1">
                          <a:latin typeface="Times New Roman"/>
                          <a:cs typeface="Times New Roman"/>
                        </a:rPr>
                        <a:t>6</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175">
                        <a:lnSpc>
                          <a:spcPts val="3570"/>
                        </a:lnSpc>
                      </a:pPr>
                      <a:r>
                        <a:rPr dirty="0" sz="3200" b="1">
                          <a:latin typeface="Times New Roman"/>
                          <a:cs typeface="Times New Roman"/>
                        </a:rPr>
                        <a:t>5</a:t>
                      </a:r>
                      <a:endParaRPr sz="32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4623" y="502361"/>
            <a:ext cx="1147445" cy="697230"/>
          </a:xfrm>
          <a:prstGeom prst="rect"/>
        </p:spPr>
        <p:txBody>
          <a:bodyPr wrap="square" lIns="0" tIns="13335" rIns="0" bIns="0" rtlCol="0" vert="horz">
            <a:spAutoFit/>
          </a:bodyPr>
          <a:lstStyle/>
          <a:p>
            <a:pPr marL="12700">
              <a:lnSpc>
                <a:spcPct val="100000"/>
              </a:lnSpc>
              <a:spcBef>
                <a:spcPts val="105"/>
              </a:spcBef>
            </a:pPr>
            <a:r>
              <a:rPr dirty="0" sz="4400" spc="-45">
                <a:solidFill>
                  <a:srgbClr val="006FC0"/>
                </a:solidFill>
                <a:latin typeface="宋体"/>
                <a:cs typeface="宋体"/>
              </a:rPr>
              <a:t>提</a:t>
            </a:r>
            <a:r>
              <a:rPr dirty="0" sz="4400" spc="-50">
                <a:solidFill>
                  <a:srgbClr val="006FC0"/>
                </a:solidFill>
                <a:latin typeface="宋体"/>
                <a:cs typeface="宋体"/>
              </a:rPr>
              <a:t>纲</a:t>
            </a:r>
            <a:endParaRPr sz="4400">
              <a:latin typeface="宋体"/>
              <a:cs typeface="宋体"/>
            </a:endParaRPr>
          </a:p>
        </p:txBody>
      </p:sp>
      <p:sp>
        <p:nvSpPr>
          <p:cNvPr id="3" name="object 3" descr=""/>
          <p:cNvSpPr txBox="1"/>
          <p:nvPr/>
        </p:nvSpPr>
        <p:spPr>
          <a:xfrm>
            <a:off x="1838070" y="1907514"/>
            <a:ext cx="5539740" cy="3537585"/>
          </a:xfrm>
          <a:prstGeom prst="rect">
            <a:avLst/>
          </a:prstGeom>
        </p:spPr>
        <p:txBody>
          <a:bodyPr wrap="square" lIns="0" tIns="109855" rIns="0" bIns="0" rtlCol="0" vert="horz">
            <a:spAutoFit/>
          </a:bodyPr>
          <a:lstStyle/>
          <a:p>
            <a:pPr lvl="1" marL="624840" indent="-612775">
              <a:lnSpc>
                <a:spcPct val="100000"/>
              </a:lnSpc>
              <a:spcBef>
                <a:spcPts val="865"/>
              </a:spcBef>
              <a:buFont typeface="Calibri"/>
              <a:buAutoNum type="arabicPeriod"/>
              <a:tabLst>
                <a:tab pos="625475" algn="l"/>
              </a:tabLst>
            </a:pPr>
            <a:r>
              <a:rPr dirty="0" sz="3200" spc="-30" b="1">
                <a:solidFill>
                  <a:srgbClr val="FF0000"/>
                </a:solidFill>
                <a:latin typeface="宋体"/>
                <a:cs typeface="宋体"/>
              </a:rPr>
              <a:t>暴</a:t>
            </a:r>
            <a:r>
              <a:rPr dirty="0" sz="3200" spc="-30" b="1">
                <a:solidFill>
                  <a:srgbClr val="FF0000"/>
                </a:solidFill>
                <a:latin typeface="宋体"/>
                <a:cs typeface="宋体"/>
              </a:rPr>
              <a:t>力</a:t>
            </a:r>
            <a:r>
              <a:rPr dirty="0" sz="3200" spc="-30" b="1">
                <a:solidFill>
                  <a:srgbClr val="FF0000"/>
                </a:solidFill>
                <a:latin typeface="宋体"/>
                <a:cs typeface="宋体"/>
              </a:rPr>
              <a:t>美</a:t>
            </a:r>
            <a:r>
              <a:rPr dirty="0" sz="3200" spc="-30" b="1">
                <a:solidFill>
                  <a:srgbClr val="FF0000"/>
                </a:solidFill>
                <a:latin typeface="宋体"/>
                <a:cs typeface="宋体"/>
              </a:rPr>
              <a:t>学</a:t>
            </a:r>
            <a:r>
              <a:rPr dirty="0" sz="3200" spc="-30" b="1">
                <a:solidFill>
                  <a:srgbClr val="FF0000"/>
                </a:solidFill>
                <a:latin typeface="宋体"/>
                <a:cs typeface="宋体"/>
              </a:rPr>
              <a:t>：</a:t>
            </a:r>
            <a:r>
              <a:rPr dirty="0" sz="3200" spc="-30" b="1">
                <a:solidFill>
                  <a:srgbClr val="FF0000"/>
                </a:solidFill>
                <a:latin typeface="宋体"/>
                <a:cs typeface="宋体"/>
              </a:rPr>
              <a:t>搜</a:t>
            </a:r>
            <a:r>
              <a:rPr dirty="0" sz="3200" spc="-30" b="1">
                <a:solidFill>
                  <a:srgbClr val="FF0000"/>
                </a:solidFill>
                <a:latin typeface="宋体"/>
                <a:cs typeface="宋体"/>
              </a:rPr>
              <a:t>索</a:t>
            </a:r>
            <a:r>
              <a:rPr dirty="0" sz="3200" spc="-30" b="1">
                <a:solidFill>
                  <a:srgbClr val="FF0000"/>
                </a:solidFill>
                <a:latin typeface="宋体"/>
                <a:cs typeface="宋体"/>
              </a:rPr>
              <a:t>漫</a:t>
            </a:r>
            <a:r>
              <a:rPr dirty="0" sz="3200" spc="-50" b="1">
                <a:solidFill>
                  <a:srgbClr val="FF0000"/>
                </a:solidFill>
                <a:latin typeface="宋体"/>
                <a:cs typeface="宋体"/>
              </a:rPr>
              <a:t>谈</a:t>
            </a:r>
            <a:endParaRPr sz="3200">
              <a:latin typeface="宋体"/>
              <a:cs typeface="宋体"/>
            </a:endParaRPr>
          </a:p>
          <a:p>
            <a:pPr lvl="1" marL="624840" indent="-612775">
              <a:lnSpc>
                <a:spcPct val="100000"/>
              </a:lnSpc>
              <a:spcBef>
                <a:spcPts val="770"/>
              </a:spcBef>
              <a:buFont typeface="Calibri"/>
              <a:buAutoNum type="arabicPeriod"/>
              <a:tabLst>
                <a:tab pos="625475" algn="l"/>
              </a:tabLst>
            </a:pPr>
            <a:r>
              <a:rPr dirty="0" sz="3200" spc="-30" b="1">
                <a:latin typeface="宋体"/>
                <a:cs typeface="宋体"/>
              </a:rPr>
              <a:t>深</a:t>
            </a:r>
            <a:r>
              <a:rPr dirty="0" sz="3200" spc="-30" b="1">
                <a:latin typeface="宋体"/>
                <a:cs typeface="宋体"/>
              </a:rPr>
              <a:t>度</a:t>
            </a:r>
            <a:r>
              <a:rPr dirty="0" sz="3200" spc="-30" b="1">
                <a:latin typeface="宋体"/>
                <a:cs typeface="宋体"/>
              </a:rPr>
              <a:t>优</a:t>
            </a:r>
            <a:r>
              <a:rPr dirty="0" sz="3200" spc="-30" b="1">
                <a:latin typeface="宋体"/>
                <a:cs typeface="宋体"/>
              </a:rPr>
              <a:t>先</a:t>
            </a:r>
            <a:r>
              <a:rPr dirty="0" sz="3200" spc="-30" b="1">
                <a:latin typeface="宋体"/>
                <a:cs typeface="宋体"/>
              </a:rPr>
              <a:t>与</a:t>
            </a:r>
            <a:r>
              <a:rPr dirty="0" sz="3200" spc="-30" b="1">
                <a:latin typeface="宋体"/>
                <a:cs typeface="宋体"/>
              </a:rPr>
              <a:t>广</a:t>
            </a:r>
            <a:r>
              <a:rPr dirty="0" sz="3200" spc="-30" b="1">
                <a:latin typeface="宋体"/>
                <a:cs typeface="宋体"/>
              </a:rPr>
              <a:t>度</a:t>
            </a:r>
            <a:r>
              <a:rPr dirty="0" sz="3200" spc="-30" b="1">
                <a:latin typeface="宋体"/>
                <a:cs typeface="宋体"/>
              </a:rPr>
              <a:t>优</a:t>
            </a:r>
            <a:r>
              <a:rPr dirty="0" sz="3200" spc="-50" b="1">
                <a:latin typeface="宋体"/>
                <a:cs typeface="宋体"/>
              </a:rPr>
              <a:t>先</a:t>
            </a:r>
            <a:endParaRPr sz="3200">
              <a:latin typeface="宋体"/>
              <a:cs typeface="宋体"/>
            </a:endParaRPr>
          </a:p>
          <a:p>
            <a:pPr lvl="1" marL="624840" indent="-612775">
              <a:lnSpc>
                <a:spcPct val="100000"/>
              </a:lnSpc>
              <a:spcBef>
                <a:spcPts val="770"/>
              </a:spcBef>
              <a:buFont typeface="Calibri"/>
              <a:buAutoNum type="arabicPeriod"/>
              <a:tabLst>
                <a:tab pos="625475" algn="l"/>
              </a:tabLst>
            </a:pPr>
            <a:r>
              <a:rPr dirty="0" sz="3200" spc="-30" b="1">
                <a:latin typeface="宋体"/>
                <a:cs typeface="宋体"/>
              </a:rPr>
              <a:t>搜</a:t>
            </a:r>
            <a:r>
              <a:rPr dirty="0" sz="3200" spc="-30" b="1">
                <a:latin typeface="宋体"/>
                <a:cs typeface="宋体"/>
              </a:rPr>
              <a:t>索</a:t>
            </a:r>
            <a:r>
              <a:rPr dirty="0" sz="3200" spc="-30" b="1">
                <a:latin typeface="宋体"/>
                <a:cs typeface="宋体"/>
              </a:rPr>
              <a:t>的</a:t>
            </a:r>
            <a:r>
              <a:rPr dirty="0" sz="3200" spc="-30" b="1">
                <a:latin typeface="宋体"/>
                <a:cs typeface="宋体"/>
              </a:rPr>
              <a:t>优</a:t>
            </a:r>
            <a:r>
              <a:rPr dirty="0" sz="3200" spc="-50" b="1">
                <a:latin typeface="宋体"/>
                <a:cs typeface="宋体"/>
              </a:rPr>
              <a:t>化</a:t>
            </a:r>
            <a:endParaRPr sz="3200">
              <a:latin typeface="宋体"/>
              <a:cs typeface="宋体"/>
            </a:endParaRPr>
          </a:p>
          <a:p>
            <a:pPr lvl="1" marL="624840" indent="-612775">
              <a:lnSpc>
                <a:spcPct val="100000"/>
              </a:lnSpc>
              <a:spcBef>
                <a:spcPts val="770"/>
              </a:spcBef>
              <a:buFont typeface="Calibri"/>
              <a:buAutoNum type="arabicPeriod"/>
              <a:tabLst>
                <a:tab pos="625475" algn="l"/>
              </a:tabLst>
            </a:pPr>
            <a:r>
              <a:rPr dirty="0" sz="3200" spc="-30" b="1">
                <a:latin typeface="宋体"/>
                <a:cs typeface="宋体"/>
              </a:rPr>
              <a:t>剪</a:t>
            </a:r>
            <a:r>
              <a:rPr dirty="0" sz="3200" spc="-30" b="1">
                <a:latin typeface="宋体"/>
                <a:cs typeface="宋体"/>
              </a:rPr>
              <a:t>枝</a:t>
            </a:r>
            <a:r>
              <a:rPr dirty="0" sz="3200" spc="-30" b="1">
                <a:latin typeface="宋体"/>
                <a:cs typeface="宋体"/>
              </a:rPr>
              <a:t>方</a:t>
            </a:r>
            <a:r>
              <a:rPr dirty="0" sz="3200" spc="-30" b="1">
                <a:latin typeface="宋体"/>
                <a:cs typeface="宋体"/>
              </a:rPr>
              <a:t>法</a:t>
            </a:r>
            <a:r>
              <a:rPr dirty="0" sz="3200" spc="-30" b="1">
                <a:latin typeface="宋体"/>
                <a:cs typeface="宋体"/>
              </a:rPr>
              <a:t>论</a:t>
            </a:r>
            <a:r>
              <a:rPr dirty="0" sz="3200" spc="-30" b="1">
                <a:latin typeface="宋体"/>
                <a:cs typeface="宋体"/>
              </a:rPr>
              <a:t>与</a:t>
            </a:r>
            <a:r>
              <a:rPr dirty="0" sz="3200" spc="-30" b="1">
                <a:latin typeface="宋体"/>
                <a:cs typeface="宋体"/>
              </a:rPr>
              <a:t>人</a:t>
            </a:r>
            <a:r>
              <a:rPr dirty="0" sz="3200" spc="-30" b="1">
                <a:latin typeface="宋体"/>
                <a:cs typeface="宋体"/>
              </a:rPr>
              <a:t>员</a:t>
            </a:r>
            <a:r>
              <a:rPr dirty="0" sz="3200" spc="-30" b="1">
                <a:latin typeface="宋体"/>
                <a:cs typeface="宋体"/>
              </a:rPr>
              <a:t>安</a:t>
            </a:r>
            <a:r>
              <a:rPr dirty="0" sz="3200" spc="-30" b="1">
                <a:latin typeface="宋体"/>
                <a:cs typeface="宋体"/>
              </a:rPr>
              <a:t>排</a:t>
            </a:r>
            <a:r>
              <a:rPr dirty="0" sz="3200" spc="-30" b="1">
                <a:latin typeface="宋体"/>
                <a:cs typeface="宋体"/>
              </a:rPr>
              <a:t>问</a:t>
            </a:r>
            <a:r>
              <a:rPr dirty="0" sz="3200" spc="-50" b="1">
                <a:latin typeface="宋体"/>
                <a:cs typeface="宋体"/>
              </a:rPr>
              <a:t>题</a:t>
            </a:r>
            <a:endParaRPr sz="3200">
              <a:latin typeface="宋体"/>
              <a:cs typeface="宋体"/>
            </a:endParaRPr>
          </a:p>
          <a:p>
            <a:pPr marL="12700">
              <a:lnSpc>
                <a:spcPct val="100000"/>
              </a:lnSpc>
              <a:spcBef>
                <a:spcPts val="770"/>
              </a:spcBef>
            </a:pPr>
            <a:r>
              <a:rPr dirty="0" sz="3200" b="1">
                <a:latin typeface="Calibri"/>
                <a:cs typeface="Calibri"/>
              </a:rPr>
              <a:t>6.6</a:t>
            </a:r>
            <a:r>
              <a:rPr dirty="0" sz="3200" spc="20" b="1">
                <a:latin typeface="Calibri"/>
                <a:cs typeface="Calibri"/>
              </a:rPr>
              <a:t> </a:t>
            </a:r>
            <a:r>
              <a:rPr dirty="0" sz="3200" spc="-30" b="1">
                <a:latin typeface="宋体"/>
                <a:cs typeface="宋体"/>
              </a:rPr>
              <a:t>旅</a:t>
            </a:r>
            <a:r>
              <a:rPr dirty="0" sz="3200" spc="-30" b="1">
                <a:latin typeface="宋体"/>
                <a:cs typeface="宋体"/>
              </a:rPr>
              <a:t>行</a:t>
            </a:r>
            <a:r>
              <a:rPr dirty="0" sz="3200" spc="-30" b="1">
                <a:latin typeface="宋体"/>
                <a:cs typeface="宋体"/>
              </a:rPr>
              <a:t>商</a:t>
            </a:r>
            <a:r>
              <a:rPr dirty="0" sz="3200" spc="-30" b="1">
                <a:latin typeface="宋体"/>
                <a:cs typeface="宋体"/>
              </a:rPr>
              <a:t>问</a:t>
            </a:r>
            <a:r>
              <a:rPr dirty="0" sz="3200" spc="-50" b="1">
                <a:latin typeface="宋体"/>
                <a:cs typeface="宋体"/>
              </a:rPr>
              <a:t>题</a:t>
            </a:r>
            <a:endParaRPr sz="3200">
              <a:latin typeface="宋体"/>
              <a:cs typeface="宋体"/>
            </a:endParaRPr>
          </a:p>
          <a:p>
            <a:pPr marL="12700">
              <a:lnSpc>
                <a:spcPct val="100000"/>
              </a:lnSpc>
              <a:spcBef>
                <a:spcPts val="765"/>
              </a:spcBef>
            </a:pPr>
            <a:r>
              <a:rPr dirty="0" sz="3200" b="1">
                <a:latin typeface="Calibri"/>
                <a:cs typeface="Calibri"/>
              </a:rPr>
              <a:t>6.6</a:t>
            </a:r>
            <a:r>
              <a:rPr dirty="0" sz="3200" spc="-5" b="1">
                <a:latin typeface="Calibri"/>
                <a:cs typeface="Calibri"/>
              </a:rPr>
              <a:t> </a:t>
            </a:r>
            <a:r>
              <a:rPr dirty="0" sz="3200" b="1">
                <a:latin typeface="Calibri"/>
                <a:cs typeface="Calibri"/>
              </a:rPr>
              <a:t>A*</a:t>
            </a:r>
            <a:r>
              <a:rPr dirty="0" sz="3200" spc="-30" b="1">
                <a:latin typeface="宋体"/>
                <a:cs typeface="宋体"/>
              </a:rPr>
              <a:t>算</a:t>
            </a:r>
            <a:r>
              <a:rPr dirty="0" sz="3200" spc="-60" b="1">
                <a:latin typeface="宋体"/>
                <a:cs typeface="宋体"/>
              </a:rPr>
              <a:t>法</a:t>
            </a:r>
            <a:endParaRPr sz="3200">
              <a:latin typeface="宋体"/>
              <a:cs typeface="宋体"/>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4684776" y="0"/>
            <a:ext cx="1162050" cy="1143635"/>
            <a:chOff x="4684776" y="0"/>
            <a:chExt cx="1162050" cy="1143635"/>
          </a:xfrm>
        </p:grpSpPr>
        <p:sp>
          <p:nvSpPr>
            <p:cNvPr id="3" name="object 3" descr=""/>
            <p:cNvSpPr/>
            <p:nvPr/>
          </p:nvSpPr>
          <p:spPr>
            <a:xfrm>
              <a:off x="4711700" y="30098"/>
              <a:ext cx="1120775" cy="1098550"/>
            </a:xfrm>
            <a:custGeom>
              <a:avLst/>
              <a:gdLst/>
              <a:ahLst/>
              <a:cxnLst/>
              <a:rect l="l" t="t" r="r" b="b"/>
              <a:pathLst>
                <a:path w="1120775" h="1098550">
                  <a:moveTo>
                    <a:pt x="1120775" y="0"/>
                  </a:moveTo>
                  <a:lnTo>
                    <a:pt x="0" y="0"/>
                  </a:lnTo>
                  <a:lnTo>
                    <a:pt x="0" y="1098550"/>
                  </a:lnTo>
                  <a:lnTo>
                    <a:pt x="1120775" y="1098550"/>
                  </a:lnTo>
                  <a:lnTo>
                    <a:pt x="1120775" y="0"/>
                  </a:lnTo>
                  <a:close/>
                </a:path>
              </a:pathLst>
            </a:custGeom>
            <a:solidFill>
              <a:srgbClr val="4F81BC"/>
            </a:solidFill>
          </p:spPr>
          <p:txBody>
            <a:bodyPr wrap="square" lIns="0" tIns="0" rIns="0" bIns="0" rtlCol="0"/>
            <a:lstStyle/>
            <a:p/>
          </p:txBody>
        </p:sp>
        <p:sp>
          <p:nvSpPr>
            <p:cNvPr id="4" name="object 4" descr=""/>
            <p:cNvSpPr/>
            <p:nvPr/>
          </p:nvSpPr>
          <p:spPr>
            <a:xfrm>
              <a:off x="4711700" y="30098"/>
              <a:ext cx="1120775" cy="1098550"/>
            </a:xfrm>
            <a:custGeom>
              <a:avLst/>
              <a:gdLst/>
              <a:ahLst/>
              <a:cxnLst/>
              <a:rect l="l" t="t" r="r" b="b"/>
              <a:pathLst>
                <a:path w="1120775" h="1098550">
                  <a:moveTo>
                    <a:pt x="0" y="1098550"/>
                  </a:moveTo>
                  <a:lnTo>
                    <a:pt x="1120775" y="1098550"/>
                  </a:lnTo>
                  <a:lnTo>
                    <a:pt x="1120775" y="0"/>
                  </a:lnTo>
                  <a:lnTo>
                    <a:pt x="0" y="0"/>
                  </a:lnTo>
                  <a:lnTo>
                    <a:pt x="0" y="1098550"/>
                  </a:lnTo>
                  <a:close/>
                </a:path>
              </a:pathLst>
            </a:custGeom>
            <a:ln w="28575">
              <a:solidFill>
                <a:srgbClr val="000000"/>
              </a:solidFill>
            </a:ln>
          </p:spPr>
          <p:txBody>
            <a:bodyPr wrap="square" lIns="0" tIns="0" rIns="0" bIns="0" rtlCol="0"/>
            <a:lstStyle/>
            <a:p/>
          </p:txBody>
        </p:sp>
        <p:sp>
          <p:nvSpPr>
            <p:cNvPr id="5" name="object 5" descr=""/>
            <p:cNvSpPr/>
            <p:nvPr/>
          </p:nvSpPr>
          <p:spPr>
            <a:xfrm>
              <a:off x="4711700" y="382587"/>
              <a:ext cx="1120775" cy="395605"/>
            </a:xfrm>
            <a:custGeom>
              <a:avLst/>
              <a:gdLst/>
              <a:ahLst/>
              <a:cxnLst/>
              <a:rect l="l" t="t" r="r" b="b"/>
              <a:pathLst>
                <a:path w="1120775" h="395605">
                  <a:moveTo>
                    <a:pt x="1120775" y="366776"/>
                  </a:moveTo>
                  <a:lnTo>
                    <a:pt x="0" y="366776"/>
                  </a:lnTo>
                  <a:lnTo>
                    <a:pt x="0" y="395351"/>
                  </a:lnTo>
                  <a:lnTo>
                    <a:pt x="1120775" y="395351"/>
                  </a:lnTo>
                  <a:lnTo>
                    <a:pt x="1120775" y="366776"/>
                  </a:lnTo>
                  <a:close/>
                </a:path>
                <a:path w="1120775" h="395605">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6" name="object 6" descr=""/>
            <p:cNvSpPr/>
            <p:nvPr/>
          </p:nvSpPr>
          <p:spPr>
            <a:xfrm>
              <a:off x="5084826" y="30098"/>
              <a:ext cx="374650" cy="1099185"/>
            </a:xfrm>
            <a:custGeom>
              <a:avLst/>
              <a:gdLst/>
              <a:ahLst/>
              <a:cxnLst/>
              <a:rect l="l" t="t" r="r" b="b"/>
              <a:pathLst>
                <a:path w="374650" h="1099185">
                  <a:moveTo>
                    <a:pt x="0" y="0"/>
                  </a:moveTo>
                  <a:lnTo>
                    <a:pt x="0" y="1098677"/>
                  </a:lnTo>
                </a:path>
                <a:path w="374650" h="1099185">
                  <a:moveTo>
                    <a:pt x="374650" y="0"/>
                  </a:moveTo>
                  <a:lnTo>
                    <a:pt x="374650" y="1098677"/>
                  </a:lnTo>
                </a:path>
              </a:pathLst>
            </a:custGeom>
            <a:ln w="28575">
              <a:solidFill>
                <a:srgbClr val="000000"/>
              </a:solidFill>
            </a:ln>
          </p:spPr>
          <p:txBody>
            <a:bodyPr wrap="square" lIns="0" tIns="0" rIns="0" bIns="0" rtlCol="0"/>
            <a:lstStyle/>
            <a:p/>
          </p:txBody>
        </p:sp>
        <p:pic>
          <p:nvPicPr>
            <p:cNvPr id="7" name="object 7" descr=""/>
            <p:cNvPicPr/>
            <p:nvPr/>
          </p:nvPicPr>
          <p:blipFill>
            <a:blip r:embed="rId2" cstate="print"/>
            <a:stretch>
              <a:fillRect/>
            </a:stretch>
          </p:blipFill>
          <p:spPr>
            <a:xfrm>
              <a:off x="4684776" y="0"/>
              <a:ext cx="557784" cy="600455"/>
            </a:xfrm>
            <a:prstGeom prst="rect">
              <a:avLst/>
            </a:prstGeom>
          </p:spPr>
        </p:pic>
      </p:grpSp>
      <p:sp>
        <p:nvSpPr>
          <p:cNvPr id="8" name="object 8" descr=""/>
          <p:cNvSpPr txBox="1"/>
          <p:nvPr/>
        </p:nvSpPr>
        <p:spPr>
          <a:xfrm>
            <a:off x="4711700" y="30098"/>
            <a:ext cx="373380" cy="367030"/>
          </a:xfrm>
          <a:prstGeom prst="rect">
            <a:avLst/>
          </a:prstGeom>
          <a:ln w="28575">
            <a:solidFill>
              <a:srgbClr val="000000"/>
            </a:solidFill>
          </a:ln>
        </p:spPr>
        <p:txBody>
          <a:bodyPr wrap="square" lIns="0" tIns="0" rIns="0" bIns="0" rtlCol="0" vert="horz">
            <a:spAutoFit/>
          </a:bodyPr>
          <a:lstStyle/>
          <a:p>
            <a:pPr marL="163195">
              <a:lnSpc>
                <a:spcPts val="2720"/>
              </a:lnSpc>
            </a:pPr>
            <a:r>
              <a:rPr dirty="0" sz="2400" b="1">
                <a:latin typeface="Times New Roman"/>
                <a:cs typeface="Times New Roman"/>
              </a:rPr>
              <a:t>2</a:t>
            </a:r>
            <a:endParaRPr sz="2400">
              <a:latin typeface="Times New Roman"/>
              <a:cs typeface="Times New Roman"/>
            </a:endParaRPr>
          </a:p>
        </p:txBody>
      </p:sp>
      <p:pic>
        <p:nvPicPr>
          <p:cNvPr id="9" name="object 9" descr=""/>
          <p:cNvPicPr/>
          <p:nvPr/>
        </p:nvPicPr>
        <p:blipFill>
          <a:blip r:embed="rId3" cstate="print"/>
          <a:stretch>
            <a:fillRect/>
          </a:stretch>
        </p:blipFill>
        <p:spPr>
          <a:xfrm>
            <a:off x="4658867" y="306324"/>
            <a:ext cx="557784" cy="679703"/>
          </a:xfrm>
          <a:prstGeom prst="rect">
            <a:avLst/>
          </a:prstGeom>
        </p:spPr>
      </p:pic>
      <p:sp>
        <p:nvSpPr>
          <p:cNvPr id="10" name="object 10" descr=""/>
          <p:cNvSpPr txBox="1"/>
          <p:nvPr/>
        </p:nvSpPr>
        <p:spPr>
          <a:xfrm>
            <a:off x="4711700" y="396875"/>
            <a:ext cx="373380" cy="367030"/>
          </a:xfrm>
          <a:prstGeom prst="rect">
            <a:avLst/>
          </a:prstGeom>
          <a:ln w="28575">
            <a:solidFill>
              <a:srgbClr val="000000"/>
            </a:solidFill>
          </a:ln>
        </p:spPr>
        <p:txBody>
          <a:bodyPr wrap="square" lIns="0" tIns="0" rIns="0" bIns="0" rtlCol="0" vert="horz">
            <a:spAutoFit/>
          </a:bodyPr>
          <a:lstStyle/>
          <a:p>
            <a:pPr marL="137795">
              <a:lnSpc>
                <a:spcPts val="2860"/>
              </a:lnSpc>
            </a:pPr>
            <a:r>
              <a:rPr dirty="0" sz="2400" b="1">
                <a:latin typeface="Times New Roman"/>
                <a:cs typeface="Times New Roman"/>
              </a:rPr>
              <a:t>1</a:t>
            </a:r>
            <a:endParaRPr sz="2400">
              <a:latin typeface="Times New Roman"/>
              <a:cs typeface="Times New Roman"/>
            </a:endParaRPr>
          </a:p>
        </p:txBody>
      </p:sp>
      <p:pic>
        <p:nvPicPr>
          <p:cNvPr id="11" name="object 11" descr=""/>
          <p:cNvPicPr/>
          <p:nvPr/>
        </p:nvPicPr>
        <p:blipFill>
          <a:blip r:embed="rId4" cstate="print"/>
          <a:stretch>
            <a:fillRect/>
          </a:stretch>
        </p:blipFill>
        <p:spPr>
          <a:xfrm>
            <a:off x="5044440" y="0"/>
            <a:ext cx="557784" cy="598932"/>
          </a:xfrm>
          <a:prstGeom prst="rect">
            <a:avLst/>
          </a:prstGeom>
        </p:spPr>
      </p:pic>
      <p:sp>
        <p:nvSpPr>
          <p:cNvPr id="12" name="object 12" descr=""/>
          <p:cNvSpPr txBox="1"/>
          <p:nvPr/>
        </p:nvSpPr>
        <p:spPr>
          <a:xfrm>
            <a:off x="5084826" y="30098"/>
            <a:ext cx="374650" cy="367030"/>
          </a:xfrm>
          <a:prstGeom prst="rect">
            <a:avLst/>
          </a:prstGeom>
          <a:ln w="28575">
            <a:solidFill>
              <a:srgbClr val="000000"/>
            </a:solidFill>
          </a:ln>
        </p:spPr>
        <p:txBody>
          <a:bodyPr wrap="square" lIns="0" tIns="0" rIns="0" bIns="0" rtlCol="0" vert="horz">
            <a:spAutoFit/>
          </a:bodyPr>
          <a:lstStyle/>
          <a:p>
            <a:pPr marL="150495">
              <a:lnSpc>
                <a:spcPts val="2710"/>
              </a:lnSpc>
            </a:pPr>
            <a:r>
              <a:rPr dirty="0" sz="2400" b="1">
                <a:latin typeface="Times New Roman"/>
                <a:cs typeface="Times New Roman"/>
              </a:rPr>
              <a:t>8</a:t>
            </a:r>
            <a:endParaRPr sz="2400">
              <a:latin typeface="Times New Roman"/>
              <a:cs typeface="Times New Roman"/>
            </a:endParaRPr>
          </a:p>
        </p:txBody>
      </p:sp>
      <p:pic>
        <p:nvPicPr>
          <p:cNvPr id="13" name="object 13" descr=""/>
          <p:cNvPicPr/>
          <p:nvPr/>
        </p:nvPicPr>
        <p:blipFill>
          <a:blip r:embed="rId5" cstate="print"/>
          <a:stretch>
            <a:fillRect/>
          </a:stretch>
        </p:blipFill>
        <p:spPr>
          <a:xfrm>
            <a:off x="5405628" y="280415"/>
            <a:ext cx="557784" cy="679703"/>
          </a:xfrm>
          <a:prstGeom prst="rect">
            <a:avLst/>
          </a:prstGeom>
        </p:spPr>
      </p:pic>
      <p:sp>
        <p:nvSpPr>
          <p:cNvPr id="14" name="object 14" descr=""/>
          <p:cNvSpPr txBox="1"/>
          <p:nvPr/>
        </p:nvSpPr>
        <p:spPr>
          <a:xfrm>
            <a:off x="5459476" y="396875"/>
            <a:ext cx="373380" cy="367030"/>
          </a:xfrm>
          <a:prstGeom prst="rect">
            <a:avLst/>
          </a:prstGeom>
          <a:ln w="28575">
            <a:solidFill>
              <a:srgbClr val="000000"/>
            </a:solidFill>
          </a:ln>
        </p:spPr>
        <p:txBody>
          <a:bodyPr wrap="square" lIns="0" tIns="0" rIns="0" bIns="0" rtlCol="0" vert="horz">
            <a:spAutoFit/>
          </a:bodyPr>
          <a:lstStyle/>
          <a:p>
            <a:pPr marL="136525">
              <a:lnSpc>
                <a:spcPts val="2655"/>
              </a:lnSpc>
            </a:pPr>
            <a:r>
              <a:rPr dirty="0" sz="2400" b="1">
                <a:latin typeface="Times New Roman"/>
                <a:cs typeface="Times New Roman"/>
              </a:rPr>
              <a:t>4</a:t>
            </a:r>
            <a:endParaRPr sz="2400">
              <a:latin typeface="Times New Roman"/>
              <a:cs typeface="Times New Roman"/>
            </a:endParaRPr>
          </a:p>
        </p:txBody>
      </p:sp>
      <p:pic>
        <p:nvPicPr>
          <p:cNvPr id="15" name="object 15" descr=""/>
          <p:cNvPicPr/>
          <p:nvPr/>
        </p:nvPicPr>
        <p:blipFill>
          <a:blip r:embed="rId6" cstate="print"/>
          <a:stretch>
            <a:fillRect/>
          </a:stretch>
        </p:blipFill>
        <p:spPr>
          <a:xfrm>
            <a:off x="5398008" y="640080"/>
            <a:ext cx="557784" cy="679703"/>
          </a:xfrm>
          <a:prstGeom prst="rect">
            <a:avLst/>
          </a:prstGeom>
        </p:spPr>
      </p:pic>
      <p:sp>
        <p:nvSpPr>
          <p:cNvPr id="16" name="object 16" descr=""/>
          <p:cNvSpPr txBox="1"/>
          <p:nvPr/>
        </p:nvSpPr>
        <p:spPr>
          <a:xfrm>
            <a:off x="5459476" y="763651"/>
            <a:ext cx="373380" cy="365125"/>
          </a:xfrm>
          <a:prstGeom prst="rect">
            <a:avLst/>
          </a:prstGeom>
          <a:ln w="28575">
            <a:solidFill>
              <a:srgbClr val="000000"/>
            </a:solidFill>
          </a:ln>
        </p:spPr>
        <p:txBody>
          <a:bodyPr wrap="square" lIns="0" tIns="0" rIns="0" bIns="0" rtlCol="0" vert="horz">
            <a:spAutoFit/>
          </a:bodyPr>
          <a:lstStyle/>
          <a:p>
            <a:pPr marL="130175">
              <a:lnSpc>
                <a:spcPts val="2610"/>
              </a:lnSpc>
            </a:pPr>
            <a:r>
              <a:rPr dirty="0" sz="2400" b="1">
                <a:latin typeface="Times New Roman"/>
                <a:cs typeface="Times New Roman"/>
              </a:rPr>
              <a:t>5</a:t>
            </a:r>
            <a:endParaRPr sz="2400">
              <a:latin typeface="Times New Roman"/>
              <a:cs typeface="Times New Roman"/>
            </a:endParaRPr>
          </a:p>
        </p:txBody>
      </p:sp>
      <p:pic>
        <p:nvPicPr>
          <p:cNvPr id="17" name="object 17" descr=""/>
          <p:cNvPicPr/>
          <p:nvPr/>
        </p:nvPicPr>
        <p:blipFill>
          <a:blip r:embed="rId7" cstate="print"/>
          <a:stretch>
            <a:fillRect/>
          </a:stretch>
        </p:blipFill>
        <p:spPr>
          <a:xfrm>
            <a:off x="5062728" y="665987"/>
            <a:ext cx="557784" cy="679703"/>
          </a:xfrm>
          <a:prstGeom prst="rect">
            <a:avLst/>
          </a:prstGeom>
        </p:spPr>
      </p:pic>
      <p:sp>
        <p:nvSpPr>
          <p:cNvPr id="18" name="object 18" descr=""/>
          <p:cNvSpPr txBox="1"/>
          <p:nvPr/>
        </p:nvSpPr>
        <p:spPr>
          <a:xfrm>
            <a:off x="5084826" y="763651"/>
            <a:ext cx="374650" cy="365125"/>
          </a:xfrm>
          <a:prstGeom prst="rect">
            <a:avLst/>
          </a:prstGeom>
          <a:ln w="28575">
            <a:solidFill>
              <a:srgbClr val="000000"/>
            </a:solidFill>
          </a:ln>
        </p:spPr>
        <p:txBody>
          <a:bodyPr wrap="square" lIns="0" tIns="0" rIns="0" bIns="0" rtlCol="0" vert="horz">
            <a:spAutoFit/>
          </a:bodyPr>
          <a:lstStyle/>
          <a:p>
            <a:pPr marL="168275">
              <a:lnSpc>
                <a:spcPts val="2805"/>
              </a:lnSpc>
            </a:pPr>
            <a:r>
              <a:rPr dirty="0" sz="2400" b="1">
                <a:latin typeface="Times New Roman"/>
                <a:cs typeface="Times New Roman"/>
              </a:rPr>
              <a:t>6</a:t>
            </a:r>
            <a:endParaRPr sz="2400">
              <a:latin typeface="Times New Roman"/>
              <a:cs typeface="Times New Roman"/>
            </a:endParaRPr>
          </a:p>
        </p:txBody>
      </p:sp>
      <p:pic>
        <p:nvPicPr>
          <p:cNvPr id="19" name="object 19" descr=""/>
          <p:cNvPicPr/>
          <p:nvPr/>
        </p:nvPicPr>
        <p:blipFill>
          <a:blip r:embed="rId8" cstate="print"/>
          <a:stretch>
            <a:fillRect/>
          </a:stretch>
        </p:blipFill>
        <p:spPr>
          <a:xfrm>
            <a:off x="4658867" y="665987"/>
            <a:ext cx="557784" cy="679703"/>
          </a:xfrm>
          <a:prstGeom prst="rect">
            <a:avLst/>
          </a:prstGeom>
        </p:spPr>
      </p:pic>
      <p:sp>
        <p:nvSpPr>
          <p:cNvPr id="20" name="object 20" descr=""/>
          <p:cNvSpPr txBox="1"/>
          <p:nvPr/>
        </p:nvSpPr>
        <p:spPr>
          <a:xfrm>
            <a:off x="4711700" y="763651"/>
            <a:ext cx="373380" cy="365125"/>
          </a:xfrm>
          <a:prstGeom prst="rect">
            <a:avLst/>
          </a:prstGeom>
          <a:ln w="28575">
            <a:solidFill>
              <a:srgbClr val="000000"/>
            </a:solidFill>
          </a:ln>
        </p:spPr>
        <p:txBody>
          <a:bodyPr wrap="square" lIns="0" tIns="0" rIns="0" bIns="0" rtlCol="0" vert="horz">
            <a:spAutoFit/>
          </a:bodyPr>
          <a:lstStyle/>
          <a:p>
            <a:pPr marL="137795">
              <a:lnSpc>
                <a:spcPts val="2805"/>
              </a:lnSpc>
            </a:pPr>
            <a:r>
              <a:rPr dirty="0" sz="2400" b="1">
                <a:latin typeface="Times New Roman"/>
                <a:cs typeface="Times New Roman"/>
              </a:rPr>
              <a:t>7</a:t>
            </a:r>
            <a:endParaRPr sz="2400">
              <a:latin typeface="Times New Roman"/>
              <a:cs typeface="Times New Roman"/>
            </a:endParaRPr>
          </a:p>
        </p:txBody>
      </p:sp>
      <p:pic>
        <p:nvPicPr>
          <p:cNvPr id="21" name="object 21" descr=""/>
          <p:cNvPicPr/>
          <p:nvPr/>
        </p:nvPicPr>
        <p:blipFill>
          <a:blip r:embed="rId9" cstate="print"/>
          <a:stretch>
            <a:fillRect/>
          </a:stretch>
        </p:blipFill>
        <p:spPr>
          <a:xfrm>
            <a:off x="5405628" y="0"/>
            <a:ext cx="557784" cy="600455"/>
          </a:xfrm>
          <a:prstGeom prst="rect">
            <a:avLst/>
          </a:prstGeom>
        </p:spPr>
      </p:pic>
      <p:sp>
        <p:nvSpPr>
          <p:cNvPr id="22" name="object 22" descr=""/>
          <p:cNvSpPr txBox="1"/>
          <p:nvPr/>
        </p:nvSpPr>
        <p:spPr>
          <a:xfrm>
            <a:off x="5459476" y="30098"/>
            <a:ext cx="373380" cy="367030"/>
          </a:xfrm>
          <a:prstGeom prst="rect">
            <a:avLst/>
          </a:prstGeom>
          <a:ln w="28575">
            <a:solidFill>
              <a:srgbClr val="000000"/>
            </a:solidFill>
          </a:ln>
        </p:spPr>
        <p:txBody>
          <a:bodyPr wrap="square" lIns="0" tIns="0" rIns="0" bIns="0" rtlCol="0" vert="horz">
            <a:spAutoFit/>
          </a:bodyPr>
          <a:lstStyle/>
          <a:p>
            <a:pPr marL="136525">
              <a:lnSpc>
                <a:spcPts val="2720"/>
              </a:lnSpc>
            </a:pPr>
            <a:r>
              <a:rPr dirty="0" sz="2400" b="1">
                <a:latin typeface="Times New Roman"/>
                <a:cs typeface="Times New Roman"/>
              </a:rPr>
              <a:t>3</a:t>
            </a:r>
            <a:endParaRPr sz="2400">
              <a:latin typeface="Times New Roman"/>
              <a:cs typeface="Times New Roman"/>
            </a:endParaRPr>
          </a:p>
        </p:txBody>
      </p:sp>
      <p:grpSp>
        <p:nvGrpSpPr>
          <p:cNvPr id="23" name="object 23" descr=""/>
          <p:cNvGrpSpPr/>
          <p:nvPr/>
        </p:nvGrpSpPr>
        <p:grpSpPr>
          <a:xfrm>
            <a:off x="3721608" y="1309116"/>
            <a:ext cx="1304925" cy="1424940"/>
            <a:chOff x="3721608" y="1309116"/>
            <a:chExt cx="1304925" cy="1424940"/>
          </a:xfrm>
        </p:grpSpPr>
        <p:pic>
          <p:nvPicPr>
            <p:cNvPr id="24" name="object 24" descr=""/>
            <p:cNvPicPr/>
            <p:nvPr/>
          </p:nvPicPr>
          <p:blipFill>
            <a:blip r:embed="rId10" cstate="print"/>
            <a:stretch>
              <a:fillRect/>
            </a:stretch>
          </p:blipFill>
          <p:spPr>
            <a:xfrm>
              <a:off x="3747516" y="1310640"/>
              <a:ext cx="557784" cy="679703"/>
            </a:xfrm>
            <a:prstGeom prst="rect">
              <a:avLst/>
            </a:prstGeom>
          </p:spPr>
        </p:pic>
        <p:pic>
          <p:nvPicPr>
            <p:cNvPr id="25" name="object 25" descr=""/>
            <p:cNvPicPr/>
            <p:nvPr/>
          </p:nvPicPr>
          <p:blipFill>
            <a:blip r:embed="rId11" cstate="print"/>
            <a:stretch>
              <a:fillRect/>
            </a:stretch>
          </p:blipFill>
          <p:spPr>
            <a:xfrm>
              <a:off x="4108704" y="1694688"/>
              <a:ext cx="557784" cy="679703"/>
            </a:xfrm>
            <a:prstGeom prst="rect">
              <a:avLst/>
            </a:prstGeom>
          </p:spPr>
        </p:pic>
        <p:pic>
          <p:nvPicPr>
            <p:cNvPr id="26" name="object 26" descr=""/>
            <p:cNvPicPr/>
            <p:nvPr/>
          </p:nvPicPr>
          <p:blipFill>
            <a:blip r:embed="rId12" cstate="print"/>
            <a:stretch>
              <a:fillRect/>
            </a:stretch>
          </p:blipFill>
          <p:spPr>
            <a:xfrm>
              <a:off x="4108704" y="1309116"/>
              <a:ext cx="557784" cy="679703"/>
            </a:xfrm>
            <a:prstGeom prst="rect">
              <a:avLst/>
            </a:prstGeom>
          </p:spPr>
        </p:pic>
        <p:pic>
          <p:nvPicPr>
            <p:cNvPr id="27" name="object 27" descr=""/>
            <p:cNvPicPr/>
            <p:nvPr/>
          </p:nvPicPr>
          <p:blipFill>
            <a:blip r:embed="rId13" cstate="print"/>
            <a:stretch>
              <a:fillRect/>
            </a:stretch>
          </p:blipFill>
          <p:spPr>
            <a:xfrm>
              <a:off x="4468368" y="1668780"/>
              <a:ext cx="557784" cy="679703"/>
            </a:xfrm>
            <a:prstGeom prst="rect">
              <a:avLst/>
            </a:prstGeom>
          </p:spPr>
        </p:pic>
        <p:pic>
          <p:nvPicPr>
            <p:cNvPr id="28" name="object 28" descr=""/>
            <p:cNvPicPr/>
            <p:nvPr/>
          </p:nvPicPr>
          <p:blipFill>
            <a:blip r:embed="rId14" cstate="print"/>
            <a:stretch>
              <a:fillRect/>
            </a:stretch>
          </p:blipFill>
          <p:spPr>
            <a:xfrm>
              <a:off x="4462272" y="2029968"/>
              <a:ext cx="557784" cy="679703"/>
            </a:xfrm>
            <a:prstGeom prst="rect">
              <a:avLst/>
            </a:prstGeom>
          </p:spPr>
        </p:pic>
        <p:pic>
          <p:nvPicPr>
            <p:cNvPr id="29" name="object 29" descr=""/>
            <p:cNvPicPr/>
            <p:nvPr/>
          </p:nvPicPr>
          <p:blipFill>
            <a:blip r:embed="rId15" cstate="print"/>
            <a:stretch>
              <a:fillRect/>
            </a:stretch>
          </p:blipFill>
          <p:spPr>
            <a:xfrm>
              <a:off x="4125468" y="2054352"/>
              <a:ext cx="557784" cy="679703"/>
            </a:xfrm>
            <a:prstGeom prst="rect">
              <a:avLst/>
            </a:prstGeom>
          </p:spPr>
        </p:pic>
        <p:pic>
          <p:nvPicPr>
            <p:cNvPr id="30" name="object 30" descr=""/>
            <p:cNvPicPr/>
            <p:nvPr/>
          </p:nvPicPr>
          <p:blipFill>
            <a:blip r:embed="rId16" cstate="print"/>
            <a:stretch>
              <a:fillRect/>
            </a:stretch>
          </p:blipFill>
          <p:spPr>
            <a:xfrm>
              <a:off x="3721608" y="2054352"/>
              <a:ext cx="557784" cy="679703"/>
            </a:xfrm>
            <a:prstGeom prst="rect">
              <a:avLst/>
            </a:prstGeom>
          </p:spPr>
        </p:pic>
        <p:pic>
          <p:nvPicPr>
            <p:cNvPr id="31" name="object 31" descr=""/>
            <p:cNvPicPr/>
            <p:nvPr/>
          </p:nvPicPr>
          <p:blipFill>
            <a:blip r:embed="rId17" cstate="print"/>
            <a:stretch>
              <a:fillRect/>
            </a:stretch>
          </p:blipFill>
          <p:spPr>
            <a:xfrm>
              <a:off x="4468368" y="1310640"/>
              <a:ext cx="557784" cy="679703"/>
            </a:xfrm>
            <a:prstGeom prst="rect">
              <a:avLst/>
            </a:prstGeom>
          </p:spPr>
        </p:pic>
      </p:grpSp>
      <p:graphicFrame>
        <p:nvGraphicFramePr>
          <p:cNvPr id="32" name="object 32" descr=""/>
          <p:cNvGraphicFramePr>
            <a:graphicFrameLocks noGrp="1"/>
          </p:cNvGraphicFramePr>
          <p:nvPr/>
        </p:nvGraphicFramePr>
        <p:xfrm>
          <a:off x="3760787" y="1404937"/>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r" marR="50165">
                        <a:lnSpc>
                          <a:spcPts val="272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6200">
                        <a:lnSpc>
                          <a:spcPts val="2720"/>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85"/>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493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6355">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2550">
                        <a:lnSpc>
                          <a:spcPts val="2610"/>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33" name="object 33" descr=""/>
          <p:cNvGrpSpPr/>
          <p:nvPr/>
        </p:nvGrpSpPr>
        <p:grpSpPr>
          <a:xfrm>
            <a:off x="1444752" y="2679192"/>
            <a:ext cx="917575" cy="680085"/>
            <a:chOff x="1444752" y="2679192"/>
            <a:chExt cx="917575" cy="680085"/>
          </a:xfrm>
        </p:grpSpPr>
        <p:pic>
          <p:nvPicPr>
            <p:cNvPr id="34" name="object 34" descr=""/>
            <p:cNvPicPr/>
            <p:nvPr/>
          </p:nvPicPr>
          <p:blipFill>
            <a:blip r:embed="rId18" cstate="print"/>
            <a:stretch>
              <a:fillRect/>
            </a:stretch>
          </p:blipFill>
          <p:spPr>
            <a:xfrm>
              <a:off x="1444752" y="2679192"/>
              <a:ext cx="557784" cy="679703"/>
            </a:xfrm>
            <a:prstGeom prst="rect">
              <a:avLst/>
            </a:prstGeom>
          </p:spPr>
        </p:pic>
        <p:pic>
          <p:nvPicPr>
            <p:cNvPr id="35" name="object 35" descr=""/>
            <p:cNvPicPr/>
            <p:nvPr/>
          </p:nvPicPr>
          <p:blipFill>
            <a:blip r:embed="rId19" cstate="print"/>
            <a:stretch>
              <a:fillRect/>
            </a:stretch>
          </p:blipFill>
          <p:spPr>
            <a:xfrm>
              <a:off x="1804416" y="2679192"/>
              <a:ext cx="557783" cy="679703"/>
            </a:xfrm>
            <a:prstGeom prst="rect">
              <a:avLst/>
            </a:prstGeom>
          </p:spPr>
        </p:pic>
      </p:grpSp>
      <p:graphicFrame>
        <p:nvGraphicFramePr>
          <p:cNvPr id="36" name="object 36" descr=""/>
          <p:cNvGraphicFramePr>
            <a:graphicFrameLocks noGrp="1"/>
          </p:cNvGraphicFramePr>
          <p:nvPr/>
        </p:nvGraphicFramePr>
        <p:xfrm>
          <a:off x="1096962" y="2773362"/>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4135">
                        <a:lnSpc>
                          <a:spcPts val="272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75565">
                        <a:lnSpc>
                          <a:spcPts val="2785"/>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4135">
                        <a:lnSpc>
                          <a:spcPts val="2785"/>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5565">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6355">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8735">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aphicFrame>
        <p:nvGraphicFramePr>
          <p:cNvPr id="37" name="object 37" descr=""/>
          <p:cNvGraphicFramePr>
            <a:graphicFrameLocks noGrp="1"/>
          </p:cNvGraphicFramePr>
          <p:nvPr/>
        </p:nvGraphicFramePr>
        <p:xfrm>
          <a:off x="2848038" y="2751137"/>
          <a:ext cx="1149350" cy="1097915"/>
        </p:xfrm>
        <a:graphic>
          <a:graphicData uri="http://schemas.openxmlformats.org/drawingml/2006/table">
            <a:tbl>
              <a:tblPr firstRow="1" bandRow="1">
                <a:tableStyleId>{2D5ABB26-0587-4C30-8999-92F81FD0307C}</a:tableStyleId>
              </a:tblPr>
              <a:tblGrid>
                <a:gridCol w="372745"/>
                <a:gridCol w="374650"/>
                <a:gridCol w="373380"/>
              </a:tblGrid>
              <a:tr h="366395">
                <a:tc>
                  <a:txBody>
                    <a:bodyPr/>
                    <a:lstStyle/>
                    <a:p>
                      <a:pPr algn="r" marR="49530">
                        <a:lnSpc>
                          <a:spcPts val="272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4290">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74930">
                        <a:lnSpc>
                          <a:spcPts val="2785"/>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78740">
                        <a:lnSpc>
                          <a:spcPts val="266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7470">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493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113664">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3820">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aphicFrame>
        <p:nvGraphicFramePr>
          <p:cNvPr id="38" name="object 38" descr=""/>
          <p:cNvGraphicFramePr>
            <a:graphicFrameLocks noGrp="1"/>
          </p:cNvGraphicFramePr>
          <p:nvPr/>
        </p:nvGraphicFramePr>
        <p:xfrm>
          <a:off x="1912937" y="4192587"/>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r" marR="74930">
                        <a:lnSpc>
                          <a:spcPts val="2715"/>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4769">
                        <a:lnSpc>
                          <a:spcPts val="271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655"/>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665"/>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493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6355">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8735">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39" name="object 39" descr=""/>
          <p:cNvGrpSpPr/>
          <p:nvPr/>
        </p:nvGrpSpPr>
        <p:grpSpPr>
          <a:xfrm>
            <a:off x="954087" y="5653086"/>
            <a:ext cx="1149350" cy="1127125"/>
            <a:chOff x="954087" y="5653086"/>
            <a:chExt cx="1149350" cy="1127125"/>
          </a:xfrm>
        </p:grpSpPr>
        <p:sp>
          <p:nvSpPr>
            <p:cNvPr id="40" name="object 40" descr=""/>
            <p:cNvSpPr/>
            <p:nvPr/>
          </p:nvSpPr>
          <p:spPr>
            <a:xfrm>
              <a:off x="968375" y="5667373"/>
              <a:ext cx="1120775" cy="1098550"/>
            </a:xfrm>
            <a:custGeom>
              <a:avLst/>
              <a:gdLst/>
              <a:ahLst/>
              <a:cxnLst/>
              <a:rect l="l" t="t" r="r" b="b"/>
              <a:pathLst>
                <a:path w="1120775" h="1098550">
                  <a:moveTo>
                    <a:pt x="1120775" y="0"/>
                  </a:moveTo>
                  <a:lnTo>
                    <a:pt x="0" y="0"/>
                  </a:lnTo>
                  <a:lnTo>
                    <a:pt x="0" y="1098549"/>
                  </a:lnTo>
                  <a:lnTo>
                    <a:pt x="1120775" y="1098549"/>
                  </a:lnTo>
                  <a:lnTo>
                    <a:pt x="1120775" y="0"/>
                  </a:lnTo>
                  <a:close/>
                </a:path>
              </a:pathLst>
            </a:custGeom>
            <a:solidFill>
              <a:srgbClr val="4F81BC"/>
            </a:solidFill>
          </p:spPr>
          <p:txBody>
            <a:bodyPr wrap="square" lIns="0" tIns="0" rIns="0" bIns="0" rtlCol="0"/>
            <a:lstStyle/>
            <a:p/>
          </p:txBody>
        </p:sp>
        <p:sp>
          <p:nvSpPr>
            <p:cNvPr id="41" name="object 41" descr=""/>
            <p:cNvSpPr/>
            <p:nvPr/>
          </p:nvSpPr>
          <p:spPr>
            <a:xfrm>
              <a:off x="968375" y="5667373"/>
              <a:ext cx="1120775" cy="1098550"/>
            </a:xfrm>
            <a:custGeom>
              <a:avLst/>
              <a:gdLst/>
              <a:ahLst/>
              <a:cxnLst/>
              <a:rect l="l" t="t" r="r" b="b"/>
              <a:pathLst>
                <a:path w="1120775" h="1098550">
                  <a:moveTo>
                    <a:pt x="0" y="1098549"/>
                  </a:moveTo>
                  <a:lnTo>
                    <a:pt x="1120775" y="1098549"/>
                  </a:lnTo>
                  <a:lnTo>
                    <a:pt x="1120775" y="0"/>
                  </a:lnTo>
                  <a:lnTo>
                    <a:pt x="0" y="0"/>
                  </a:lnTo>
                  <a:lnTo>
                    <a:pt x="0" y="1098549"/>
                  </a:lnTo>
                  <a:close/>
                </a:path>
              </a:pathLst>
            </a:custGeom>
            <a:ln w="28575">
              <a:solidFill>
                <a:srgbClr val="000000"/>
              </a:solidFill>
            </a:ln>
          </p:spPr>
          <p:txBody>
            <a:bodyPr wrap="square" lIns="0" tIns="0" rIns="0" bIns="0" rtlCol="0"/>
            <a:lstStyle/>
            <a:p/>
          </p:txBody>
        </p:sp>
        <p:sp>
          <p:nvSpPr>
            <p:cNvPr id="42" name="object 42" descr=""/>
            <p:cNvSpPr/>
            <p:nvPr/>
          </p:nvSpPr>
          <p:spPr>
            <a:xfrm>
              <a:off x="968375" y="6019800"/>
              <a:ext cx="1120775" cy="395605"/>
            </a:xfrm>
            <a:custGeom>
              <a:avLst/>
              <a:gdLst/>
              <a:ahLst/>
              <a:cxnLst/>
              <a:rect l="l" t="t" r="r" b="b"/>
              <a:pathLst>
                <a:path w="1120775" h="395604">
                  <a:moveTo>
                    <a:pt x="1120775" y="366712"/>
                  </a:moveTo>
                  <a:lnTo>
                    <a:pt x="0" y="366712"/>
                  </a:lnTo>
                  <a:lnTo>
                    <a:pt x="0" y="395287"/>
                  </a:lnTo>
                  <a:lnTo>
                    <a:pt x="1120775" y="395287"/>
                  </a:lnTo>
                  <a:lnTo>
                    <a:pt x="1120775" y="366712"/>
                  </a:lnTo>
                  <a:close/>
                </a:path>
                <a:path w="1120775" h="395604">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43" name="object 43" descr=""/>
            <p:cNvSpPr/>
            <p:nvPr/>
          </p:nvSpPr>
          <p:spPr>
            <a:xfrm>
              <a:off x="1341500" y="5667375"/>
              <a:ext cx="374650" cy="1098550"/>
            </a:xfrm>
            <a:custGeom>
              <a:avLst/>
              <a:gdLst/>
              <a:ahLst/>
              <a:cxnLst/>
              <a:rect l="l" t="t" r="r" b="b"/>
              <a:pathLst>
                <a:path w="374650" h="1098550">
                  <a:moveTo>
                    <a:pt x="0" y="0"/>
                  </a:moveTo>
                  <a:lnTo>
                    <a:pt x="0" y="1098548"/>
                  </a:lnTo>
                </a:path>
                <a:path w="374650" h="1098550">
                  <a:moveTo>
                    <a:pt x="374650" y="0"/>
                  </a:moveTo>
                  <a:lnTo>
                    <a:pt x="374650" y="1098548"/>
                  </a:lnTo>
                </a:path>
              </a:pathLst>
            </a:custGeom>
            <a:ln w="28575">
              <a:solidFill>
                <a:srgbClr val="000000"/>
              </a:solidFill>
            </a:ln>
          </p:spPr>
          <p:txBody>
            <a:bodyPr wrap="square" lIns="0" tIns="0" rIns="0" bIns="0" rtlCol="0"/>
            <a:lstStyle/>
            <a:p/>
          </p:txBody>
        </p:sp>
      </p:grpSp>
      <p:sp>
        <p:nvSpPr>
          <p:cNvPr id="44" name="object 44" descr=""/>
          <p:cNvSpPr txBox="1"/>
          <p:nvPr/>
        </p:nvSpPr>
        <p:spPr>
          <a:xfrm>
            <a:off x="1355788" y="5667373"/>
            <a:ext cx="346075" cy="352425"/>
          </a:xfrm>
          <a:prstGeom prst="rect">
            <a:avLst/>
          </a:prstGeom>
          <a:solidFill>
            <a:srgbClr val="4F81BC"/>
          </a:solidFill>
        </p:spPr>
        <p:txBody>
          <a:bodyPr wrap="square" lIns="0" tIns="0" rIns="0" bIns="0" rtlCol="0" vert="horz">
            <a:spAutoFit/>
          </a:bodyPr>
          <a:lstStyle/>
          <a:p>
            <a:pPr marL="133985">
              <a:lnSpc>
                <a:spcPts val="2555"/>
              </a:lnSpc>
            </a:pPr>
            <a:r>
              <a:rPr dirty="0" sz="2400" b="1">
                <a:solidFill>
                  <a:srgbClr val="FF0000"/>
                </a:solidFill>
                <a:latin typeface="Times New Roman"/>
                <a:cs typeface="Times New Roman"/>
              </a:rPr>
              <a:t>2</a:t>
            </a:r>
            <a:endParaRPr sz="2400">
              <a:latin typeface="Times New Roman"/>
              <a:cs typeface="Times New Roman"/>
            </a:endParaRPr>
          </a:p>
        </p:txBody>
      </p:sp>
      <p:sp>
        <p:nvSpPr>
          <p:cNvPr id="45" name="object 45" descr=""/>
          <p:cNvSpPr txBox="1"/>
          <p:nvPr/>
        </p:nvSpPr>
        <p:spPr>
          <a:xfrm>
            <a:off x="968375" y="5667373"/>
            <a:ext cx="359410" cy="352425"/>
          </a:xfrm>
          <a:prstGeom prst="rect">
            <a:avLst/>
          </a:prstGeom>
          <a:solidFill>
            <a:srgbClr val="4F81BC"/>
          </a:solidFill>
        </p:spPr>
        <p:txBody>
          <a:bodyPr wrap="square" lIns="0" tIns="0" rIns="0" bIns="0" rtlCol="0" vert="horz">
            <a:spAutoFit/>
          </a:bodyPr>
          <a:lstStyle/>
          <a:p>
            <a:pPr marL="137160">
              <a:lnSpc>
                <a:spcPts val="2555"/>
              </a:lnSpc>
            </a:pPr>
            <a:r>
              <a:rPr dirty="0" sz="2400" b="1">
                <a:solidFill>
                  <a:srgbClr val="FF0000"/>
                </a:solidFill>
                <a:latin typeface="Times New Roman"/>
                <a:cs typeface="Times New Roman"/>
              </a:rPr>
              <a:t>1</a:t>
            </a:r>
            <a:endParaRPr sz="2400">
              <a:latin typeface="Times New Roman"/>
              <a:cs typeface="Times New Roman"/>
            </a:endParaRPr>
          </a:p>
        </p:txBody>
      </p:sp>
      <p:sp>
        <p:nvSpPr>
          <p:cNvPr id="46" name="object 46" descr=""/>
          <p:cNvSpPr txBox="1"/>
          <p:nvPr/>
        </p:nvSpPr>
        <p:spPr>
          <a:xfrm>
            <a:off x="968375" y="6048375"/>
            <a:ext cx="359410" cy="338455"/>
          </a:xfrm>
          <a:prstGeom prst="rect">
            <a:avLst/>
          </a:prstGeom>
          <a:solidFill>
            <a:srgbClr val="4F81BC"/>
          </a:solidFill>
        </p:spPr>
        <p:txBody>
          <a:bodyPr wrap="square" lIns="0" tIns="0" rIns="0" bIns="0" rtlCol="0" vert="horz">
            <a:spAutoFit/>
          </a:bodyPr>
          <a:lstStyle/>
          <a:p>
            <a:pPr marL="148590">
              <a:lnSpc>
                <a:spcPts val="2665"/>
              </a:lnSpc>
            </a:pPr>
            <a:r>
              <a:rPr dirty="0" sz="2400" b="1">
                <a:solidFill>
                  <a:srgbClr val="FF0000"/>
                </a:solidFill>
                <a:latin typeface="Times New Roman"/>
                <a:cs typeface="Times New Roman"/>
              </a:rPr>
              <a:t>8</a:t>
            </a:r>
            <a:endParaRPr sz="2400">
              <a:latin typeface="Times New Roman"/>
              <a:cs typeface="Times New Roman"/>
            </a:endParaRPr>
          </a:p>
        </p:txBody>
      </p:sp>
      <p:sp>
        <p:nvSpPr>
          <p:cNvPr id="47" name="object 47" descr=""/>
          <p:cNvSpPr txBox="1"/>
          <p:nvPr/>
        </p:nvSpPr>
        <p:spPr>
          <a:xfrm>
            <a:off x="1730438" y="6354876"/>
            <a:ext cx="358775" cy="391160"/>
          </a:xfrm>
          <a:prstGeom prst="rect">
            <a:avLst/>
          </a:prstGeom>
        </p:spPr>
        <p:txBody>
          <a:bodyPr wrap="square" lIns="0" tIns="12700" rIns="0" bIns="0" rtlCol="0" vert="horz">
            <a:spAutoFit/>
          </a:bodyPr>
          <a:lstStyle/>
          <a:p>
            <a:pPr marL="114935">
              <a:lnSpc>
                <a:spcPct val="100000"/>
              </a:lnSpc>
              <a:spcBef>
                <a:spcPts val="100"/>
              </a:spcBef>
            </a:pPr>
            <a:r>
              <a:rPr dirty="0" sz="2400" b="1">
                <a:solidFill>
                  <a:srgbClr val="FF0000"/>
                </a:solidFill>
                <a:latin typeface="Times New Roman"/>
                <a:cs typeface="Times New Roman"/>
              </a:rPr>
              <a:t>5</a:t>
            </a:r>
            <a:endParaRPr sz="2400">
              <a:latin typeface="Times New Roman"/>
              <a:cs typeface="Times New Roman"/>
            </a:endParaRPr>
          </a:p>
        </p:txBody>
      </p:sp>
      <p:sp>
        <p:nvSpPr>
          <p:cNvPr id="48" name="object 48" descr=""/>
          <p:cNvSpPr txBox="1"/>
          <p:nvPr/>
        </p:nvSpPr>
        <p:spPr>
          <a:xfrm>
            <a:off x="1355788" y="6415087"/>
            <a:ext cx="346075" cy="351155"/>
          </a:xfrm>
          <a:prstGeom prst="rect">
            <a:avLst/>
          </a:prstGeom>
          <a:solidFill>
            <a:srgbClr val="4F81BC"/>
          </a:solidFill>
        </p:spPr>
        <p:txBody>
          <a:bodyPr wrap="square" lIns="0" tIns="0" rIns="0" bIns="0" rtlCol="0" vert="horz">
            <a:spAutoFit/>
          </a:bodyPr>
          <a:lstStyle/>
          <a:p>
            <a:pPr marL="153035">
              <a:lnSpc>
                <a:spcPts val="2705"/>
              </a:lnSpc>
            </a:pPr>
            <a:r>
              <a:rPr dirty="0" sz="2400" b="1">
                <a:solidFill>
                  <a:srgbClr val="FF0000"/>
                </a:solidFill>
                <a:latin typeface="Times New Roman"/>
                <a:cs typeface="Times New Roman"/>
              </a:rPr>
              <a:t>6</a:t>
            </a:r>
            <a:endParaRPr sz="2400">
              <a:latin typeface="Times New Roman"/>
              <a:cs typeface="Times New Roman"/>
            </a:endParaRPr>
          </a:p>
        </p:txBody>
      </p:sp>
      <p:sp>
        <p:nvSpPr>
          <p:cNvPr id="49" name="object 49" descr=""/>
          <p:cNvSpPr txBox="1"/>
          <p:nvPr/>
        </p:nvSpPr>
        <p:spPr>
          <a:xfrm>
            <a:off x="968375" y="6415087"/>
            <a:ext cx="359410" cy="351155"/>
          </a:xfrm>
          <a:prstGeom prst="rect">
            <a:avLst/>
          </a:prstGeom>
          <a:solidFill>
            <a:srgbClr val="4F81BC"/>
          </a:solidFill>
        </p:spPr>
        <p:txBody>
          <a:bodyPr wrap="square" lIns="0" tIns="0" rIns="0" bIns="0" rtlCol="0" vert="horz">
            <a:spAutoFit/>
          </a:bodyPr>
          <a:lstStyle/>
          <a:p>
            <a:pPr marL="137160">
              <a:lnSpc>
                <a:spcPts val="2705"/>
              </a:lnSpc>
            </a:pPr>
            <a:r>
              <a:rPr dirty="0" sz="2400" b="1">
                <a:solidFill>
                  <a:srgbClr val="FF0000"/>
                </a:solidFill>
                <a:latin typeface="Times New Roman"/>
                <a:cs typeface="Times New Roman"/>
              </a:rPr>
              <a:t>7</a:t>
            </a:r>
            <a:endParaRPr sz="2400">
              <a:latin typeface="Times New Roman"/>
              <a:cs typeface="Times New Roman"/>
            </a:endParaRPr>
          </a:p>
        </p:txBody>
      </p:sp>
      <p:sp>
        <p:nvSpPr>
          <p:cNvPr id="50" name="object 50" descr=""/>
          <p:cNvSpPr txBox="1"/>
          <p:nvPr/>
        </p:nvSpPr>
        <p:spPr>
          <a:xfrm>
            <a:off x="1730438" y="5635549"/>
            <a:ext cx="358775" cy="391160"/>
          </a:xfrm>
          <a:prstGeom prst="rect">
            <a:avLst/>
          </a:prstGeom>
        </p:spPr>
        <p:txBody>
          <a:bodyPr wrap="square" lIns="0" tIns="12700" rIns="0" bIns="0" rtlCol="0" vert="horz">
            <a:spAutoFit/>
          </a:bodyPr>
          <a:lstStyle/>
          <a:p>
            <a:pPr marL="121285">
              <a:lnSpc>
                <a:spcPct val="100000"/>
              </a:lnSpc>
              <a:spcBef>
                <a:spcPts val="100"/>
              </a:spcBef>
            </a:pPr>
            <a:r>
              <a:rPr dirty="0" sz="2400" b="1">
                <a:solidFill>
                  <a:srgbClr val="FF0000"/>
                </a:solidFill>
                <a:latin typeface="Times New Roman"/>
                <a:cs typeface="Times New Roman"/>
              </a:rPr>
              <a:t>3</a:t>
            </a:r>
            <a:endParaRPr sz="2400">
              <a:latin typeface="Times New Roman"/>
              <a:cs typeface="Times New Roman"/>
            </a:endParaRPr>
          </a:p>
        </p:txBody>
      </p:sp>
      <p:grpSp>
        <p:nvGrpSpPr>
          <p:cNvPr id="51" name="object 51" descr=""/>
          <p:cNvGrpSpPr/>
          <p:nvPr/>
        </p:nvGrpSpPr>
        <p:grpSpPr>
          <a:xfrm>
            <a:off x="2921063" y="5632450"/>
            <a:ext cx="1149350" cy="1127125"/>
            <a:chOff x="2921063" y="5632450"/>
            <a:chExt cx="1149350" cy="1127125"/>
          </a:xfrm>
        </p:grpSpPr>
        <p:sp>
          <p:nvSpPr>
            <p:cNvPr id="52" name="object 52" descr=""/>
            <p:cNvSpPr/>
            <p:nvPr/>
          </p:nvSpPr>
          <p:spPr>
            <a:xfrm>
              <a:off x="2935351" y="5646737"/>
              <a:ext cx="1120775" cy="1098550"/>
            </a:xfrm>
            <a:custGeom>
              <a:avLst/>
              <a:gdLst/>
              <a:ahLst/>
              <a:cxnLst/>
              <a:rect l="l" t="t" r="r" b="b"/>
              <a:pathLst>
                <a:path w="1120775" h="1098550">
                  <a:moveTo>
                    <a:pt x="1120775" y="0"/>
                  </a:moveTo>
                  <a:lnTo>
                    <a:pt x="0" y="0"/>
                  </a:lnTo>
                  <a:lnTo>
                    <a:pt x="0" y="1098550"/>
                  </a:lnTo>
                  <a:lnTo>
                    <a:pt x="1120775" y="1098550"/>
                  </a:lnTo>
                  <a:lnTo>
                    <a:pt x="1120775" y="0"/>
                  </a:lnTo>
                  <a:close/>
                </a:path>
              </a:pathLst>
            </a:custGeom>
            <a:solidFill>
              <a:srgbClr val="4F81BC"/>
            </a:solidFill>
          </p:spPr>
          <p:txBody>
            <a:bodyPr wrap="square" lIns="0" tIns="0" rIns="0" bIns="0" rtlCol="0"/>
            <a:lstStyle/>
            <a:p/>
          </p:txBody>
        </p:sp>
        <p:sp>
          <p:nvSpPr>
            <p:cNvPr id="53" name="object 53" descr=""/>
            <p:cNvSpPr/>
            <p:nvPr/>
          </p:nvSpPr>
          <p:spPr>
            <a:xfrm>
              <a:off x="2935351" y="5646737"/>
              <a:ext cx="1120775" cy="1098550"/>
            </a:xfrm>
            <a:custGeom>
              <a:avLst/>
              <a:gdLst/>
              <a:ahLst/>
              <a:cxnLst/>
              <a:rect l="l" t="t" r="r" b="b"/>
              <a:pathLst>
                <a:path w="1120775" h="1098550">
                  <a:moveTo>
                    <a:pt x="0" y="1098550"/>
                  </a:moveTo>
                  <a:lnTo>
                    <a:pt x="1120775" y="1098550"/>
                  </a:lnTo>
                  <a:lnTo>
                    <a:pt x="1120775" y="0"/>
                  </a:lnTo>
                  <a:lnTo>
                    <a:pt x="0" y="0"/>
                  </a:lnTo>
                  <a:lnTo>
                    <a:pt x="0" y="1098550"/>
                  </a:lnTo>
                  <a:close/>
                </a:path>
              </a:pathLst>
            </a:custGeom>
            <a:ln w="28575">
              <a:solidFill>
                <a:srgbClr val="000000"/>
              </a:solidFill>
            </a:ln>
          </p:spPr>
          <p:txBody>
            <a:bodyPr wrap="square" lIns="0" tIns="0" rIns="0" bIns="0" rtlCol="0"/>
            <a:lstStyle/>
            <a:p/>
          </p:txBody>
        </p:sp>
        <p:sp>
          <p:nvSpPr>
            <p:cNvPr id="54" name="object 54" descr=""/>
            <p:cNvSpPr/>
            <p:nvPr/>
          </p:nvSpPr>
          <p:spPr>
            <a:xfrm>
              <a:off x="2935351" y="5999162"/>
              <a:ext cx="1120775" cy="395605"/>
            </a:xfrm>
            <a:custGeom>
              <a:avLst/>
              <a:gdLst/>
              <a:ahLst/>
              <a:cxnLst/>
              <a:rect l="l" t="t" r="r" b="b"/>
              <a:pathLst>
                <a:path w="1120775" h="395604">
                  <a:moveTo>
                    <a:pt x="1120775" y="366712"/>
                  </a:moveTo>
                  <a:lnTo>
                    <a:pt x="0" y="366712"/>
                  </a:lnTo>
                  <a:lnTo>
                    <a:pt x="0" y="395287"/>
                  </a:lnTo>
                  <a:lnTo>
                    <a:pt x="1120775" y="395287"/>
                  </a:lnTo>
                  <a:lnTo>
                    <a:pt x="1120775" y="366712"/>
                  </a:lnTo>
                  <a:close/>
                </a:path>
                <a:path w="1120775" h="395604">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55" name="object 55" descr=""/>
            <p:cNvSpPr/>
            <p:nvPr/>
          </p:nvSpPr>
          <p:spPr>
            <a:xfrm>
              <a:off x="3308350" y="5646737"/>
              <a:ext cx="374650" cy="1098550"/>
            </a:xfrm>
            <a:custGeom>
              <a:avLst/>
              <a:gdLst/>
              <a:ahLst/>
              <a:cxnLst/>
              <a:rect l="l" t="t" r="r" b="b"/>
              <a:pathLst>
                <a:path w="374650" h="1098550">
                  <a:moveTo>
                    <a:pt x="0" y="0"/>
                  </a:moveTo>
                  <a:lnTo>
                    <a:pt x="0" y="1098550"/>
                  </a:lnTo>
                </a:path>
                <a:path w="374650" h="1098550">
                  <a:moveTo>
                    <a:pt x="374650" y="0"/>
                  </a:moveTo>
                  <a:lnTo>
                    <a:pt x="374650" y="1098550"/>
                  </a:lnTo>
                </a:path>
              </a:pathLst>
            </a:custGeom>
            <a:ln w="28575">
              <a:solidFill>
                <a:srgbClr val="000000"/>
              </a:solidFill>
            </a:ln>
          </p:spPr>
          <p:txBody>
            <a:bodyPr wrap="square" lIns="0" tIns="0" rIns="0" bIns="0" rtlCol="0"/>
            <a:lstStyle/>
            <a:p/>
          </p:txBody>
        </p:sp>
      </p:grpSp>
      <p:sp>
        <p:nvSpPr>
          <p:cNvPr id="56" name="object 56" descr=""/>
          <p:cNvSpPr txBox="1"/>
          <p:nvPr/>
        </p:nvSpPr>
        <p:spPr>
          <a:xfrm>
            <a:off x="3322637" y="5646737"/>
            <a:ext cx="346075" cy="352425"/>
          </a:xfrm>
          <a:prstGeom prst="rect">
            <a:avLst/>
          </a:prstGeom>
          <a:solidFill>
            <a:srgbClr val="4F81BC"/>
          </a:solidFill>
        </p:spPr>
        <p:txBody>
          <a:bodyPr wrap="square" lIns="0" tIns="0" rIns="0" bIns="0" rtlCol="0" vert="horz">
            <a:spAutoFit/>
          </a:bodyPr>
          <a:lstStyle/>
          <a:p>
            <a:pPr marL="112395">
              <a:lnSpc>
                <a:spcPts val="2730"/>
              </a:lnSpc>
            </a:pPr>
            <a:r>
              <a:rPr dirty="0" sz="2400" b="1">
                <a:latin typeface="Times New Roman"/>
                <a:cs typeface="Times New Roman"/>
              </a:rPr>
              <a:t>2</a:t>
            </a:r>
            <a:endParaRPr sz="2400">
              <a:latin typeface="Times New Roman"/>
              <a:cs typeface="Times New Roman"/>
            </a:endParaRPr>
          </a:p>
        </p:txBody>
      </p:sp>
      <p:sp>
        <p:nvSpPr>
          <p:cNvPr id="57" name="object 57" descr=""/>
          <p:cNvSpPr txBox="1"/>
          <p:nvPr/>
        </p:nvSpPr>
        <p:spPr>
          <a:xfrm>
            <a:off x="2935351" y="5646737"/>
            <a:ext cx="358775" cy="352425"/>
          </a:xfrm>
          <a:prstGeom prst="rect">
            <a:avLst/>
          </a:prstGeom>
          <a:solidFill>
            <a:srgbClr val="4F81BC"/>
          </a:solidFill>
        </p:spPr>
        <p:txBody>
          <a:bodyPr wrap="square" lIns="0" tIns="0" rIns="0" bIns="0" rtlCol="0" vert="horz">
            <a:spAutoFit/>
          </a:bodyPr>
          <a:lstStyle/>
          <a:p>
            <a:pPr marL="137795">
              <a:lnSpc>
                <a:spcPts val="2715"/>
              </a:lnSpc>
            </a:pPr>
            <a:r>
              <a:rPr dirty="0" sz="2400" b="1">
                <a:latin typeface="Times New Roman"/>
                <a:cs typeface="Times New Roman"/>
              </a:rPr>
              <a:t>1</a:t>
            </a:r>
            <a:endParaRPr sz="2400">
              <a:latin typeface="Times New Roman"/>
              <a:cs typeface="Times New Roman"/>
            </a:endParaRPr>
          </a:p>
        </p:txBody>
      </p:sp>
      <p:sp>
        <p:nvSpPr>
          <p:cNvPr id="58" name="object 58" descr=""/>
          <p:cNvSpPr txBox="1"/>
          <p:nvPr/>
        </p:nvSpPr>
        <p:spPr>
          <a:xfrm>
            <a:off x="3308350" y="6013450"/>
            <a:ext cx="374650" cy="367030"/>
          </a:xfrm>
          <a:prstGeom prst="rect">
            <a:avLst/>
          </a:prstGeom>
          <a:solidFill>
            <a:srgbClr val="4F81BC"/>
          </a:solidFill>
          <a:ln w="28575">
            <a:solidFill>
              <a:srgbClr val="000000"/>
            </a:solidFill>
          </a:ln>
        </p:spPr>
        <p:txBody>
          <a:bodyPr wrap="square" lIns="0" tIns="0" rIns="0" bIns="0" rtlCol="0" vert="horz">
            <a:spAutoFit/>
          </a:bodyPr>
          <a:lstStyle/>
          <a:p>
            <a:pPr marL="126364">
              <a:lnSpc>
                <a:spcPts val="2670"/>
              </a:lnSpc>
            </a:pPr>
            <a:r>
              <a:rPr dirty="0" sz="2400" b="1">
                <a:latin typeface="Times New Roman"/>
                <a:cs typeface="Times New Roman"/>
              </a:rPr>
              <a:t>8</a:t>
            </a:r>
            <a:endParaRPr sz="2400">
              <a:latin typeface="Times New Roman"/>
              <a:cs typeface="Times New Roman"/>
            </a:endParaRPr>
          </a:p>
        </p:txBody>
      </p:sp>
      <p:sp>
        <p:nvSpPr>
          <p:cNvPr id="59" name="object 59" descr=""/>
          <p:cNvSpPr txBox="1"/>
          <p:nvPr/>
        </p:nvSpPr>
        <p:spPr>
          <a:xfrm>
            <a:off x="3697287" y="5973876"/>
            <a:ext cx="359410" cy="391160"/>
          </a:xfrm>
          <a:prstGeom prst="rect">
            <a:avLst/>
          </a:prstGeom>
        </p:spPr>
        <p:txBody>
          <a:bodyPr wrap="square" lIns="0" tIns="12700" rIns="0" bIns="0" rtlCol="0" vert="horz">
            <a:spAutoFit/>
          </a:bodyPr>
          <a:lstStyle/>
          <a:p>
            <a:pPr marL="121920">
              <a:lnSpc>
                <a:spcPct val="100000"/>
              </a:lnSpc>
              <a:spcBef>
                <a:spcPts val="100"/>
              </a:spcBef>
            </a:pPr>
            <a:r>
              <a:rPr dirty="0" sz="2400" b="1">
                <a:latin typeface="Times New Roman"/>
                <a:cs typeface="Times New Roman"/>
              </a:rPr>
              <a:t>4</a:t>
            </a:r>
            <a:endParaRPr sz="2400">
              <a:latin typeface="Times New Roman"/>
              <a:cs typeface="Times New Roman"/>
            </a:endParaRPr>
          </a:p>
        </p:txBody>
      </p:sp>
      <p:sp>
        <p:nvSpPr>
          <p:cNvPr id="60" name="object 60" descr=""/>
          <p:cNvSpPr txBox="1"/>
          <p:nvPr/>
        </p:nvSpPr>
        <p:spPr>
          <a:xfrm>
            <a:off x="3697287" y="6334150"/>
            <a:ext cx="359410" cy="391160"/>
          </a:xfrm>
          <a:prstGeom prst="rect">
            <a:avLst/>
          </a:prstGeom>
        </p:spPr>
        <p:txBody>
          <a:bodyPr wrap="square" lIns="0" tIns="12700" rIns="0" bIns="0" rtlCol="0" vert="horz">
            <a:spAutoFit/>
          </a:bodyPr>
          <a:lstStyle/>
          <a:p>
            <a:pPr marL="115570">
              <a:lnSpc>
                <a:spcPct val="100000"/>
              </a:lnSpc>
              <a:spcBef>
                <a:spcPts val="100"/>
              </a:spcBef>
            </a:pPr>
            <a:r>
              <a:rPr dirty="0" sz="2400" b="1">
                <a:latin typeface="Times New Roman"/>
                <a:cs typeface="Times New Roman"/>
              </a:rPr>
              <a:t>5</a:t>
            </a:r>
            <a:endParaRPr sz="2400">
              <a:latin typeface="Times New Roman"/>
              <a:cs typeface="Times New Roman"/>
            </a:endParaRPr>
          </a:p>
        </p:txBody>
      </p:sp>
      <p:sp>
        <p:nvSpPr>
          <p:cNvPr id="61" name="object 61" descr=""/>
          <p:cNvSpPr txBox="1"/>
          <p:nvPr/>
        </p:nvSpPr>
        <p:spPr>
          <a:xfrm>
            <a:off x="3322637" y="6394450"/>
            <a:ext cx="346075" cy="351155"/>
          </a:xfrm>
          <a:prstGeom prst="rect">
            <a:avLst/>
          </a:prstGeom>
          <a:solidFill>
            <a:srgbClr val="4F81BC"/>
          </a:solidFill>
        </p:spPr>
        <p:txBody>
          <a:bodyPr wrap="square" lIns="0" tIns="0" rIns="0" bIns="0" rtlCol="0" vert="horz">
            <a:spAutoFit/>
          </a:bodyPr>
          <a:lstStyle/>
          <a:p>
            <a:pPr marL="112395">
              <a:lnSpc>
                <a:spcPts val="2705"/>
              </a:lnSpc>
            </a:pPr>
            <a:r>
              <a:rPr dirty="0" sz="2400" b="1">
                <a:latin typeface="Times New Roman"/>
                <a:cs typeface="Times New Roman"/>
              </a:rPr>
              <a:t>6</a:t>
            </a:r>
            <a:endParaRPr sz="2400">
              <a:latin typeface="Times New Roman"/>
              <a:cs typeface="Times New Roman"/>
            </a:endParaRPr>
          </a:p>
        </p:txBody>
      </p:sp>
      <p:sp>
        <p:nvSpPr>
          <p:cNvPr id="62" name="object 62" descr=""/>
          <p:cNvSpPr txBox="1"/>
          <p:nvPr/>
        </p:nvSpPr>
        <p:spPr>
          <a:xfrm>
            <a:off x="2935351" y="6027737"/>
            <a:ext cx="358775" cy="338455"/>
          </a:xfrm>
          <a:prstGeom prst="rect">
            <a:avLst/>
          </a:prstGeom>
          <a:solidFill>
            <a:srgbClr val="4F81BC"/>
          </a:solidFill>
        </p:spPr>
        <p:txBody>
          <a:bodyPr wrap="square" lIns="0" tIns="0" rIns="0" bIns="0" rtlCol="0" vert="horz">
            <a:spAutoFit/>
          </a:bodyPr>
          <a:lstStyle/>
          <a:p>
            <a:pPr marL="137795">
              <a:lnSpc>
                <a:spcPts val="2555"/>
              </a:lnSpc>
            </a:pPr>
            <a:r>
              <a:rPr dirty="0" sz="2400" b="1">
                <a:latin typeface="Times New Roman"/>
                <a:cs typeface="Times New Roman"/>
              </a:rPr>
              <a:t>7</a:t>
            </a:r>
            <a:endParaRPr sz="2400">
              <a:latin typeface="Times New Roman"/>
              <a:cs typeface="Times New Roman"/>
            </a:endParaRPr>
          </a:p>
        </p:txBody>
      </p:sp>
      <p:sp>
        <p:nvSpPr>
          <p:cNvPr id="63" name="object 63" descr=""/>
          <p:cNvSpPr txBox="1"/>
          <p:nvPr/>
        </p:nvSpPr>
        <p:spPr>
          <a:xfrm>
            <a:off x="3697287" y="5614822"/>
            <a:ext cx="359410" cy="391795"/>
          </a:xfrm>
          <a:prstGeom prst="rect">
            <a:avLst/>
          </a:prstGeom>
        </p:spPr>
        <p:txBody>
          <a:bodyPr wrap="square" lIns="0" tIns="12700" rIns="0" bIns="0" rtlCol="0" vert="horz">
            <a:spAutoFit/>
          </a:bodyPr>
          <a:lstStyle/>
          <a:p>
            <a:pPr marL="121920">
              <a:lnSpc>
                <a:spcPct val="100000"/>
              </a:lnSpc>
              <a:spcBef>
                <a:spcPts val="100"/>
              </a:spcBef>
            </a:pPr>
            <a:r>
              <a:rPr dirty="0" sz="2400" b="1">
                <a:latin typeface="Times New Roman"/>
                <a:cs typeface="Times New Roman"/>
              </a:rPr>
              <a:t>3</a:t>
            </a:r>
            <a:endParaRPr sz="2400">
              <a:latin typeface="Times New Roman"/>
              <a:cs typeface="Times New Roman"/>
            </a:endParaRPr>
          </a:p>
        </p:txBody>
      </p:sp>
      <p:grpSp>
        <p:nvGrpSpPr>
          <p:cNvPr id="64" name="object 64" descr=""/>
          <p:cNvGrpSpPr/>
          <p:nvPr/>
        </p:nvGrpSpPr>
        <p:grpSpPr>
          <a:xfrm>
            <a:off x="5620511" y="1289303"/>
            <a:ext cx="1163320" cy="1222375"/>
            <a:chOff x="5620511" y="1289303"/>
            <a:chExt cx="1163320" cy="1222375"/>
          </a:xfrm>
        </p:grpSpPr>
        <p:sp>
          <p:nvSpPr>
            <p:cNvPr id="65" name="object 65" descr=""/>
            <p:cNvSpPr/>
            <p:nvPr/>
          </p:nvSpPr>
          <p:spPr>
            <a:xfrm>
              <a:off x="5648324" y="1398650"/>
              <a:ext cx="1120775" cy="1098550"/>
            </a:xfrm>
            <a:custGeom>
              <a:avLst/>
              <a:gdLst/>
              <a:ahLst/>
              <a:cxnLst/>
              <a:rect l="l" t="t" r="r" b="b"/>
              <a:pathLst>
                <a:path w="1120775" h="1098550">
                  <a:moveTo>
                    <a:pt x="1120775" y="0"/>
                  </a:moveTo>
                  <a:lnTo>
                    <a:pt x="0" y="0"/>
                  </a:lnTo>
                  <a:lnTo>
                    <a:pt x="0" y="1098550"/>
                  </a:lnTo>
                  <a:lnTo>
                    <a:pt x="1120775" y="1098550"/>
                  </a:lnTo>
                  <a:lnTo>
                    <a:pt x="1120775" y="0"/>
                  </a:lnTo>
                  <a:close/>
                </a:path>
              </a:pathLst>
            </a:custGeom>
            <a:solidFill>
              <a:srgbClr val="4F81BC"/>
            </a:solidFill>
          </p:spPr>
          <p:txBody>
            <a:bodyPr wrap="square" lIns="0" tIns="0" rIns="0" bIns="0" rtlCol="0"/>
            <a:lstStyle/>
            <a:p/>
          </p:txBody>
        </p:sp>
        <p:sp>
          <p:nvSpPr>
            <p:cNvPr id="66" name="object 66" descr=""/>
            <p:cNvSpPr/>
            <p:nvPr/>
          </p:nvSpPr>
          <p:spPr>
            <a:xfrm>
              <a:off x="5648324" y="1398650"/>
              <a:ext cx="1120775" cy="1098550"/>
            </a:xfrm>
            <a:custGeom>
              <a:avLst/>
              <a:gdLst/>
              <a:ahLst/>
              <a:cxnLst/>
              <a:rect l="l" t="t" r="r" b="b"/>
              <a:pathLst>
                <a:path w="1120775" h="1098550">
                  <a:moveTo>
                    <a:pt x="0" y="1098550"/>
                  </a:moveTo>
                  <a:lnTo>
                    <a:pt x="1120775" y="1098550"/>
                  </a:lnTo>
                  <a:lnTo>
                    <a:pt x="1120775" y="0"/>
                  </a:lnTo>
                  <a:lnTo>
                    <a:pt x="0" y="0"/>
                  </a:lnTo>
                  <a:lnTo>
                    <a:pt x="0" y="1098550"/>
                  </a:lnTo>
                  <a:close/>
                </a:path>
              </a:pathLst>
            </a:custGeom>
            <a:ln w="28575">
              <a:solidFill>
                <a:srgbClr val="000000"/>
              </a:solidFill>
            </a:ln>
          </p:spPr>
          <p:txBody>
            <a:bodyPr wrap="square" lIns="0" tIns="0" rIns="0" bIns="0" rtlCol="0"/>
            <a:lstStyle/>
            <a:p/>
          </p:txBody>
        </p:sp>
        <p:sp>
          <p:nvSpPr>
            <p:cNvPr id="67" name="object 67" descr=""/>
            <p:cNvSpPr/>
            <p:nvPr/>
          </p:nvSpPr>
          <p:spPr>
            <a:xfrm>
              <a:off x="5648325" y="1751012"/>
              <a:ext cx="1120775" cy="395605"/>
            </a:xfrm>
            <a:custGeom>
              <a:avLst/>
              <a:gdLst/>
              <a:ahLst/>
              <a:cxnLst/>
              <a:rect l="l" t="t" r="r" b="b"/>
              <a:pathLst>
                <a:path w="1120775" h="395605">
                  <a:moveTo>
                    <a:pt x="1120775" y="366649"/>
                  </a:moveTo>
                  <a:lnTo>
                    <a:pt x="0" y="366649"/>
                  </a:lnTo>
                  <a:lnTo>
                    <a:pt x="0" y="395351"/>
                  </a:lnTo>
                  <a:lnTo>
                    <a:pt x="1120775" y="395351"/>
                  </a:lnTo>
                  <a:lnTo>
                    <a:pt x="1120775" y="366649"/>
                  </a:lnTo>
                  <a:close/>
                </a:path>
                <a:path w="1120775" h="395605">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68" name="object 68" descr=""/>
            <p:cNvSpPr/>
            <p:nvPr/>
          </p:nvSpPr>
          <p:spPr>
            <a:xfrm>
              <a:off x="6021450" y="1398650"/>
              <a:ext cx="374650" cy="1098550"/>
            </a:xfrm>
            <a:custGeom>
              <a:avLst/>
              <a:gdLst/>
              <a:ahLst/>
              <a:cxnLst/>
              <a:rect l="l" t="t" r="r" b="b"/>
              <a:pathLst>
                <a:path w="374650" h="1098550">
                  <a:moveTo>
                    <a:pt x="0" y="0"/>
                  </a:moveTo>
                  <a:lnTo>
                    <a:pt x="0" y="1098550"/>
                  </a:lnTo>
                </a:path>
                <a:path w="374650" h="1098550">
                  <a:moveTo>
                    <a:pt x="374650" y="0"/>
                  </a:moveTo>
                  <a:lnTo>
                    <a:pt x="374650" y="1098550"/>
                  </a:lnTo>
                </a:path>
              </a:pathLst>
            </a:custGeom>
            <a:ln w="28575">
              <a:solidFill>
                <a:srgbClr val="000000"/>
              </a:solidFill>
            </a:ln>
          </p:spPr>
          <p:txBody>
            <a:bodyPr wrap="square" lIns="0" tIns="0" rIns="0" bIns="0" rtlCol="0"/>
            <a:lstStyle/>
            <a:p/>
          </p:txBody>
        </p:sp>
        <p:pic>
          <p:nvPicPr>
            <p:cNvPr id="69" name="object 69" descr=""/>
            <p:cNvPicPr/>
            <p:nvPr/>
          </p:nvPicPr>
          <p:blipFill>
            <a:blip r:embed="rId20" cstate="print"/>
            <a:stretch>
              <a:fillRect/>
            </a:stretch>
          </p:blipFill>
          <p:spPr>
            <a:xfrm>
              <a:off x="5620511" y="1289303"/>
              <a:ext cx="557784" cy="679703"/>
            </a:xfrm>
            <a:prstGeom prst="rect">
              <a:avLst/>
            </a:prstGeom>
          </p:spPr>
        </p:pic>
      </p:grpSp>
      <p:sp>
        <p:nvSpPr>
          <p:cNvPr id="70" name="object 70" descr=""/>
          <p:cNvSpPr txBox="1"/>
          <p:nvPr/>
        </p:nvSpPr>
        <p:spPr>
          <a:xfrm>
            <a:off x="5648325" y="1398650"/>
            <a:ext cx="373380" cy="367030"/>
          </a:xfrm>
          <a:prstGeom prst="rect">
            <a:avLst/>
          </a:prstGeom>
          <a:ln w="28575">
            <a:solidFill>
              <a:srgbClr val="000000"/>
            </a:solidFill>
          </a:ln>
        </p:spPr>
        <p:txBody>
          <a:bodyPr wrap="square" lIns="0" tIns="0" rIns="0" bIns="0" rtlCol="0" vert="horz">
            <a:spAutoFit/>
          </a:bodyPr>
          <a:lstStyle/>
          <a:p>
            <a:pPr marL="163195">
              <a:lnSpc>
                <a:spcPts val="2720"/>
              </a:lnSpc>
            </a:pPr>
            <a:r>
              <a:rPr dirty="0" sz="2400" b="1">
                <a:latin typeface="Times New Roman"/>
                <a:cs typeface="Times New Roman"/>
              </a:rPr>
              <a:t>2</a:t>
            </a:r>
            <a:endParaRPr sz="2400">
              <a:latin typeface="Times New Roman"/>
              <a:cs typeface="Times New Roman"/>
            </a:endParaRPr>
          </a:p>
        </p:txBody>
      </p:sp>
      <p:pic>
        <p:nvPicPr>
          <p:cNvPr id="71" name="object 71" descr=""/>
          <p:cNvPicPr/>
          <p:nvPr/>
        </p:nvPicPr>
        <p:blipFill>
          <a:blip r:embed="rId21" cstate="print"/>
          <a:stretch>
            <a:fillRect/>
          </a:stretch>
        </p:blipFill>
        <p:spPr>
          <a:xfrm>
            <a:off x="5596128" y="1673351"/>
            <a:ext cx="557784" cy="679703"/>
          </a:xfrm>
          <a:prstGeom prst="rect">
            <a:avLst/>
          </a:prstGeom>
        </p:spPr>
      </p:pic>
      <p:sp>
        <p:nvSpPr>
          <p:cNvPr id="72" name="object 72" descr=""/>
          <p:cNvSpPr txBox="1"/>
          <p:nvPr/>
        </p:nvSpPr>
        <p:spPr>
          <a:xfrm>
            <a:off x="5648325" y="1765300"/>
            <a:ext cx="373380" cy="367030"/>
          </a:xfrm>
          <a:prstGeom prst="rect">
            <a:avLst/>
          </a:prstGeom>
          <a:ln w="28575">
            <a:solidFill>
              <a:srgbClr val="000000"/>
            </a:solidFill>
          </a:ln>
        </p:spPr>
        <p:txBody>
          <a:bodyPr wrap="square" lIns="0" tIns="0" rIns="0" bIns="0" rtlCol="0" vert="horz">
            <a:spAutoFit/>
          </a:bodyPr>
          <a:lstStyle/>
          <a:p>
            <a:pPr marL="137795">
              <a:lnSpc>
                <a:spcPts val="2860"/>
              </a:lnSpc>
            </a:pPr>
            <a:r>
              <a:rPr dirty="0" sz="2400" b="1">
                <a:latin typeface="Times New Roman"/>
                <a:cs typeface="Times New Roman"/>
              </a:rPr>
              <a:t>1</a:t>
            </a:r>
            <a:endParaRPr sz="2400">
              <a:latin typeface="Times New Roman"/>
              <a:cs typeface="Times New Roman"/>
            </a:endParaRPr>
          </a:p>
        </p:txBody>
      </p:sp>
      <p:pic>
        <p:nvPicPr>
          <p:cNvPr id="73" name="object 73" descr=""/>
          <p:cNvPicPr/>
          <p:nvPr/>
        </p:nvPicPr>
        <p:blipFill>
          <a:blip r:embed="rId22" cstate="print"/>
          <a:stretch>
            <a:fillRect/>
          </a:stretch>
        </p:blipFill>
        <p:spPr>
          <a:xfrm>
            <a:off x="5981700" y="1287780"/>
            <a:ext cx="557783" cy="679703"/>
          </a:xfrm>
          <a:prstGeom prst="rect">
            <a:avLst/>
          </a:prstGeom>
        </p:spPr>
      </p:pic>
      <p:sp>
        <p:nvSpPr>
          <p:cNvPr id="74" name="object 74" descr=""/>
          <p:cNvSpPr txBox="1"/>
          <p:nvPr/>
        </p:nvSpPr>
        <p:spPr>
          <a:xfrm>
            <a:off x="6021451" y="1398650"/>
            <a:ext cx="374650" cy="367030"/>
          </a:xfrm>
          <a:prstGeom prst="rect">
            <a:avLst/>
          </a:prstGeom>
          <a:ln w="28575">
            <a:solidFill>
              <a:srgbClr val="000000"/>
            </a:solidFill>
          </a:ln>
        </p:spPr>
        <p:txBody>
          <a:bodyPr wrap="square" lIns="0" tIns="0" rIns="0" bIns="0" rtlCol="0" vert="horz">
            <a:spAutoFit/>
          </a:bodyPr>
          <a:lstStyle/>
          <a:p>
            <a:pPr marL="150495">
              <a:lnSpc>
                <a:spcPts val="2710"/>
              </a:lnSpc>
            </a:pPr>
            <a:r>
              <a:rPr dirty="0" sz="2400" b="1">
                <a:latin typeface="Times New Roman"/>
                <a:cs typeface="Times New Roman"/>
              </a:rPr>
              <a:t>8</a:t>
            </a:r>
            <a:endParaRPr sz="2400">
              <a:latin typeface="Times New Roman"/>
              <a:cs typeface="Times New Roman"/>
            </a:endParaRPr>
          </a:p>
        </p:txBody>
      </p:sp>
      <p:pic>
        <p:nvPicPr>
          <p:cNvPr id="75" name="object 75" descr=""/>
          <p:cNvPicPr/>
          <p:nvPr/>
        </p:nvPicPr>
        <p:blipFill>
          <a:blip r:embed="rId23" cstate="print"/>
          <a:stretch>
            <a:fillRect/>
          </a:stretch>
        </p:blipFill>
        <p:spPr>
          <a:xfrm>
            <a:off x="5981700" y="1648967"/>
            <a:ext cx="557783" cy="679703"/>
          </a:xfrm>
          <a:prstGeom prst="rect">
            <a:avLst/>
          </a:prstGeom>
        </p:spPr>
      </p:pic>
      <p:sp>
        <p:nvSpPr>
          <p:cNvPr id="76" name="object 76" descr=""/>
          <p:cNvSpPr txBox="1"/>
          <p:nvPr/>
        </p:nvSpPr>
        <p:spPr>
          <a:xfrm>
            <a:off x="6021451" y="1765300"/>
            <a:ext cx="374650" cy="367030"/>
          </a:xfrm>
          <a:prstGeom prst="rect">
            <a:avLst/>
          </a:prstGeom>
          <a:ln w="28575">
            <a:solidFill>
              <a:srgbClr val="000000"/>
            </a:solidFill>
          </a:ln>
        </p:spPr>
        <p:txBody>
          <a:bodyPr wrap="square" lIns="0" tIns="0" rIns="0" bIns="0" rtlCol="0" vert="horz">
            <a:spAutoFit/>
          </a:bodyPr>
          <a:lstStyle/>
          <a:p>
            <a:pPr marL="150495">
              <a:lnSpc>
                <a:spcPts val="2660"/>
              </a:lnSpc>
            </a:pPr>
            <a:r>
              <a:rPr dirty="0" sz="2400" b="1">
                <a:latin typeface="Times New Roman"/>
                <a:cs typeface="Times New Roman"/>
              </a:rPr>
              <a:t>4</a:t>
            </a:r>
            <a:endParaRPr sz="2400">
              <a:latin typeface="Times New Roman"/>
              <a:cs typeface="Times New Roman"/>
            </a:endParaRPr>
          </a:p>
        </p:txBody>
      </p:sp>
      <p:pic>
        <p:nvPicPr>
          <p:cNvPr id="77" name="object 77" descr=""/>
          <p:cNvPicPr/>
          <p:nvPr/>
        </p:nvPicPr>
        <p:blipFill>
          <a:blip r:embed="rId24" cstate="print"/>
          <a:stretch>
            <a:fillRect/>
          </a:stretch>
        </p:blipFill>
        <p:spPr>
          <a:xfrm>
            <a:off x="6335267" y="2008632"/>
            <a:ext cx="557784" cy="679703"/>
          </a:xfrm>
          <a:prstGeom prst="rect">
            <a:avLst/>
          </a:prstGeom>
        </p:spPr>
      </p:pic>
      <p:sp>
        <p:nvSpPr>
          <p:cNvPr id="78" name="object 78" descr=""/>
          <p:cNvSpPr txBox="1"/>
          <p:nvPr/>
        </p:nvSpPr>
        <p:spPr>
          <a:xfrm>
            <a:off x="6410388" y="2084908"/>
            <a:ext cx="344805" cy="391795"/>
          </a:xfrm>
          <a:prstGeom prst="rect">
            <a:avLst/>
          </a:prstGeom>
        </p:spPr>
        <p:txBody>
          <a:bodyPr wrap="square" lIns="0" tIns="12700" rIns="0" bIns="0" rtlCol="0" vert="horz">
            <a:spAutoFit/>
          </a:bodyPr>
          <a:lstStyle/>
          <a:p>
            <a:pPr marL="115570">
              <a:lnSpc>
                <a:spcPct val="100000"/>
              </a:lnSpc>
              <a:spcBef>
                <a:spcPts val="100"/>
              </a:spcBef>
            </a:pPr>
            <a:r>
              <a:rPr dirty="0" sz="2400" b="1">
                <a:latin typeface="Times New Roman"/>
                <a:cs typeface="Times New Roman"/>
              </a:rPr>
              <a:t>5</a:t>
            </a:r>
            <a:endParaRPr sz="2400">
              <a:latin typeface="Times New Roman"/>
              <a:cs typeface="Times New Roman"/>
            </a:endParaRPr>
          </a:p>
        </p:txBody>
      </p:sp>
      <p:grpSp>
        <p:nvGrpSpPr>
          <p:cNvPr id="79" name="object 79" descr=""/>
          <p:cNvGrpSpPr/>
          <p:nvPr/>
        </p:nvGrpSpPr>
        <p:grpSpPr>
          <a:xfrm>
            <a:off x="5596128" y="2034539"/>
            <a:ext cx="960119" cy="680085"/>
            <a:chOff x="5596128" y="2034539"/>
            <a:chExt cx="960119" cy="680085"/>
          </a:xfrm>
        </p:grpSpPr>
        <p:pic>
          <p:nvPicPr>
            <p:cNvPr id="80" name="object 80" descr=""/>
            <p:cNvPicPr/>
            <p:nvPr/>
          </p:nvPicPr>
          <p:blipFill>
            <a:blip r:embed="rId25" cstate="print"/>
            <a:stretch>
              <a:fillRect/>
            </a:stretch>
          </p:blipFill>
          <p:spPr>
            <a:xfrm>
              <a:off x="5998464" y="2034539"/>
              <a:ext cx="557784" cy="679703"/>
            </a:xfrm>
            <a:prstGeom prst="rect">
              <a:avLst/>
            </a:prstGeom>
          </p:spPr>
        </p:pic>
        <p:pic>
          <p:nvPicPr>
            <p:cNvPr id="81" name="object 81" descr=""/>
            <p:cNvPicPr/>
            <p:nvPr/>
          </p:nvPicPr>
          <p:blipFill>
            <a:blip r:embed="rId26" cstate="print"/>
            <a:stretch>
              <a:fillRect/>
            </a:stretch>
          </p:blipFill>
          <p:spPr>
            <a:xfrm>
              <a:off x="5596128" y="2034539"/>
              <a:ext cx="557784" cy="679703"/>
            </a:xfrm>
            <a:prstGeom prst="rect">
              <a:avLst/>
            </a:prstGeom>
          </p:spPr>
        </p:pic>
      </p:grpSp>
      <p:sp>
        <p:nvSpPr>
          <p:cNvPr id="82" name="object 82" descr=""/>
          <p:cNvSpPr txBox="1"/>
          <p:nvPr/>
        </p:nvSpPr>
        <p:spPr>
          <a:xfrm>
            <a:off x="5662612" y="2110485"/>
            <a:ext cx="719455" cy="391160"/>
          </a:xfrm>
          <a:prstGeom prst="rect">
            <a:avLst/>
          </a:prstGeom>
        </p:spPr>
        <p:txBody>
          <a:bodyPr wrap="square" lIns="0" tIns="12700" rIns="0" bIns="0" rtlCol="0" vert="horz">
            <a:spAutoFit/>
          </a:bodyPr>
          <a:lstStyle/>
          <a:p>
            <a:pPr marL="123825">
              <a:lnSpc>
                <a:spcPct val="100000"/>
              </a:lnSpc>
              <a:spcBef>
                <a:spcPts val="100"/>
              </a:spcBef>
              <a:tabLst>
                <a:tab pos="527050" algn="l"/>
              </a:tabLst>
            </a:pPr>
            <a:r>
              <a:rPr dirty="0" sz="2400" spc="-50" b="1">
                <a:latin typeface="Times New Roman"/>
                <a:cs typeface="Times New Roman"/>
              </a:rPr>
              <a:t>7</a:t>
            </a:r>
            <a:r>
              <a:rPr dirty="0" sz="2400" b="1">
                <a:latin typeface="Times New Roman"/>
                <a:cs typeface="Times New Roman"/>
              </a:rPr>
              <a:t>	</a:t>
            </a:r>
            <a:r>
              <a:rPr dirty="0" sz="2400" spc="-50" b="1">
                <a:latin typeface="Times New Roman"/>
                <a:cs typeface="Times New Roman"/>
              </a:rPr>
              <a:t>6</a:t>
            </a:r>
            <a:endParaRPr sz="2400">
              <a:latin typeface="Times New Roman"/>
              <a:cs typeface="Times New Roman"/>
            </a:endParaRPr>
          </a:p>
        </p:txBody>
      </p:sp>
      <p:pic>
        <p:nvPicPr>
          <p:cNvPr id="83" name="object 83" descr=""/>
          <p:cNvPicPr/>
          <p:nvPr/>
        </p:nvPicPr>
        <p:blipFill>
          <a:blip r:embed="rId27" cstate="print"/>
          <a:stretch>
            <a:fillRect/>
          </a:stretch>
        </p:blipFill>
        <p:spPr>
          <a:xfrm>
            <a:off x="6341364" y="1289303"/>
            <a:ext cx="557784" cy="679703"/>
          </a:xfrm>
          <a:prstGeom prst="rect">
            <a:avLst/>
          </a:prstGeom>
        </p:spPr>
      </p:pic>
      <p:sp>
        <p:nvSpPr>
          <p:cNvPr id="84" name="object 84" descr=""/>
          <p:cNvSpPr txBox="1"/>
          <p:nvPr/>
        </p:nvSpPr>
        <p:spPr>
          <a:xfrm>
            <a:off x="6396101" y="1398650"/>
            <a:ext cx="373380" cy="367030"/>
          </a:xfrm>
          <a:prstGeom prst="rect">
            <a:avLst/>
          </a:prstGeom>
          <a:ln w="28575">
            <a:solidFill>
              <a:srgbClr val="000000"/>
            </a:solidFill>
          </a:ln>
        </p:spPr>
        <p:txBody>
          <a:bodyPr wrap="square" lIns="0" tIns="0" rIns="0" bIns="0" rtlCol="0" vert="horz">
            <a:spAutoFit/>
          </a:bodyPr>
          <a:lstStyle/>
          <a:p>
            <a:pPr marL="136525">
              <a:lnSpc>
                <a:spcPts val="2720"/>
              </a:lnSpc>
            </a:pPr>
            <a:r>
              <a:rPr dirty="0" sz="2400" b="1">
                <a:latin typeface="Times New Roman"/>
                <a:cs typeface="Times New Roman"/>
              </a:rPr>
              <a:t>3</a:t>
            </a:r>
            <a:endParaRPr sz="2400">
              <a:latin typeface="Times New Roman"/>
              <a:cs typeface="Times New Roman"/>
            </a:endParaRPr>
          </a:p>
        </p:txBody>
      </p:sp>
      <p:grpSp>
        <p:nvGrpSpPr>
          <p:cNvPr id="85" name="object 85" descr=""/>
          <p:cNvGrpSpPr/>
          <p:nvPr/>
        </p:nvGrpSpPr>
        <p:grpSpPr>
          <a:xfrm>
            <a:off x="7275576" y="1287780"/>
            <a:ext cx="1303020" cy="1426845"/>
            <a:chOff x="7275576" y="1287780"/>
            <a:chExt cx="1303020" cy="1426845"/>
          </a:xfrm>
        </p:grpSpPr>
        <p:pic>
          <p:nvPicPr>
            <p:cNvPr id="86" name="object 86" descr=""/>
            <p:cNvPicPr/>
            <p:nvPr/>
          </p:nvPicPr>
          <p:blipFill>
            <a:blip r:embed="rId28" cstate="print"/>
            <a:stretch>
              <a:fillRect/>
            </a:stretch>
          </p:blipFill>
          <p:spPr>
            <a:xfrm>
              <a:off x="7299960" y="1289304"/>
              <a:ext cx="557783" cy="679703"/>
            </a:xfrm>
            <a:prstGeom prst="rect">
              <a:avLst/>
            </a:prstGeom>
          </p:spPr>
        </p:pic>
        <p:pic>
          <p:nvPicPr>
            <p:cNvPr id="87" name="object 87" descr=""/>
            <p:cNvPicPr/>
            <p:nvPr/>
          </p:nvPicPr>
          <p:blipFill>
            <a:blip r:embed="rId29" cstate="print"/>
            <a:stretch>
              <a:fillRect/>
            </a:stretch>
          </p:blipFill>
          <p:spPr>
            <a:xfrm>
              <a:off x="7275576" y="1673352"/>
              <a:ext cx="557783" cy="679703"/>
            </a:xfrm>
            <a:prstGeom prst="rect">
              <a:avLst/>
            </a:prstGeom>
          </p:spPr>
        </p:pic>
        <p:pic>
          <p:nvPicPr>
            <p:cNvPr id="88" name="object 88" descr=""/>
            <p:cNvPicPr/>
            <p:nvPr/>
          </p:nvPicPr>
          <p:blipFill>
            <a:blip r:embed="rId30" cstate="print"/>
            <a:stretch>
              <a:fillRect/>
            </a:stretch>
          </p:blipFill>
          <p:spPr>
            <a:xfrm>
              <a:off x="7661148" y="1287780"/>
              <a:ext cx="557783" cy="679703"/>
            </a:xfrm>
            <a:prstGeom prst="rect">
              <a:avLst/>
            </a:prstGeom>
          </p:spPr>
        </p:pic>
        <p:pic>
          <p:nvPicPr>
            <p:cNvPr id="89" name="object 89" descr=""/>
            <p:cNvPicPr/>
            <p:nvPr/>
          </p:nvPicPr>
          <p:blipFill>
            <a:blip r:embed="rId31" cstate="print"/>
            <a:stretch>
              <a:fillRect/>
            </a:stretch>
          </p:blipFill>
          <p:spPr>
            <a:xfrm>
              <a:off x="8020812" y="1648968"/>
              <a:ext cx="557783" cy="679703"/>
            </a:xfrm>
            <a:prstGeom prst="rect">
              <a:avLst/>
            </a:prstGeom>
          </p:spPr>
        </p:pic>
        <p:pic>
          <p:nvPicPr>
            <p:cNvPr id="90" name="object 90" descr=""/>
            <p:cNvPicPr/>
            <p:nvPr/>
          </p:nvPicPr>
          <p:blipFill>
            <a:blip r:embed="rId32" cstate="print"/>
            <a:stretch>
              <a:fillRect/>
            </a:stretch>
          </p:blipFill>
          <p:spPr>
            <a:xfrm>
              <a:off x="8014716" y="2008631"/>
              <a:ext cx="557783" cy="679703"/>
            </a:xfrm>
            <a:prstGeom prst="rect">
              <a:avLst/>
            </a:prstGeom>
          </p:spPr>
        </p:pic>
        <p:pic>
          <p:nvPicPr>
            <p:cNvPr id="91" name="object 91" descr=""/>
            <p:cNvPicPr/>
            <p:nvPr/>
          </p:nvPicPr>
          <p:blipFill>
            <a:blip r:embed="rId33" cstate="print"/>
            <a:stretch>
              <a:fillRect/>
            </a:stretch>
          </p:blipFill>
          <p:spPr>
            <a:xfrm>
              <a:off x="7677912" y="1647444"/>
              <a:ext cx="557783" cy="679703"/>
            </a:xfrm>
            <a:prstGeom prst="rect">
              <a:avLst/>
            </a:prstGeom>
          </p:spPr>
        </p:pic>
        <p:pic>
          <p:nvPicPr>
            <p:cNvPr id="92" name="object 92" descr=""/>
            <p:cNvPicPr/>
            <p:nvPr/>
          </p:nvPicPr>
          <p:blipFill>
            <a:blip r:embed="rId34" cstate="print"/>
            <a:stretch>
              <a:fillRect/>
            </a:stretch>
          </p:blipFill>
          <p:spPr>
            <a:xfrm>
              <a:off x="7275576" y="2034540"/>
              <a:ext cx="557783" cy="679703"/>
            </a:xfrm>
            <a:prstGeom prst="rect">
              <a:avLst/>
            </a:prstGeom>
          </p:spPr>
        </p:pic>
        <p:pic>
          <p:nvPicPr>
            <p:cNvPr id="93" name="object 93" descr=""/>
            <p:cNvPicPr/>
            <p:nvPr/>
          </p:nvPicPr>
          <p:blipFill>
            <a:blip r:embed="rId35" cstate="print"/>
            <a:stretch>
              <a:fillRect/>
            </a:stretch>
          </p:blipFill>
          <p:spPr>
            <a:xfrm>
              <a:off x="8020812" y="1289304"/>
              <a:ext cx="557783" cy="679703"/>
            </a:xfrm>
            <a:prstGeom prst="rect">
              <a:avLst/>
            </a:prstGeom>
          </p:spPr>
        </p:pic>
      </p:grpSp>
      <p:graphicFrame>
        <p:nvGraphicFramePr>
          <p:cNvPr id="94" name="object 94" descr=""/>
          <p:cNvGraphicFramePr>
            <a:graphicFrameLocks noGrp="1"/>
          </p:cNvGraphicFramePr>
          <p:nvPr/>
        </p:nvGraphicFramePr>
        <p:xfrm>
          <a:off x="7313612" y="1384363"/>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r" marR="48895">
                        <a:lnSpc>
                          <a:spcPts val="272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2865">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720"/>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74295">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5720">
                        <a:lnSpc>
                          <a:spcPts val="2650"/>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4295">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1915">
                        <a:lnSpc>
                          <a:spcPts val="2610"/>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95" name="object 95" descr=""/>
          <p:cNvGrpSpPr/>
          <p:nvPr/>
        </p:nvGrpSpPr>
        <p:grpSpPr>
          <a:xfrm>
            <a:off x="1947672" y="596137"/>
            <a:ext cx="5932805" cy="1915795"/>
            <a:chOff x="1947672" y="596137"/>
            <a:chExt cx="5932805" cy="1915795"/>
          </a:xfrm>
        </p:grpSpPr>
        <p:sp>
          <p:nvSpPr>
            <p:cNvPr id="96" name="object 96" descr=""/>
            <p:cNvSpPr/>
            <p:nvPr/>
          </p:nvSpPr>
          <p:spPr>
            <a:xfrm>
              <a:off x="2551176" y="596137"/>
              <a:ext cx="5329555" cy="826769"/>
            </a:xfrm>
            <a:custGeom>
              <a:avLst/>
              <a:gdLst/>
              <a:ahLst/>
              <a:cxnLst/>
              <a:rect l="l" t="t" r="r" b="b"/>
              <a:pathLst>
                <a:path w="5329555" h="826769">
                  <a:moveTo>
                    <a:pt x="2184908" y="35941"/>
                  </a:moveTo>
                  <a:lnTo>
                    <a:pt x="2171827" y="127"/>
                  </a:lnTo>
                  <a:lnTo>
                    <a:pt x="64922" y="772566"/>
                  </a:lnTo>
                  <a:lnTo>
                    <a:pt x="58420" y="754761"/>
                  </a:lnTo>
                  <a:lnTo>
                    <a:pt x="0" y="816737"/>
                  </a:lnTo>
                  <a:lnTo>
                    <a:pt x="84582" y="826262"/>
                  </a:lnTo>
                  <a:lnTo>
                    <a:pt x="80441" y="814959"/>
                  </a:lnTo>
                  <a:lnTo>
                    <a:pt x="78041" y="808418"/>
                  </a:lnTo>
                  <a:lnTo>
                    <a:pt x="2184908" y="35941"/>
                  </a:lnTo>
                  <a:close/>
                </a:path>
                <a:path w="5329555" h="826769">
                  <a:moveTo>
                    <a:pt x="2186813" y="234442"/>
                  </a:moveTo>
                  <a:lnTo>
                    <a:pt x="2154428" y="214249"/>
                  </a:lnTo>
                  <a:lnTo>
                    <a:pt x="1824418" y="742035"/>
                  </a:lnTo>
                  <a:lnTo>
                    <a:pt x="1808226" y="731901"/>
                  </a:lnTo>
                  <a:lnTo>
                    <a:pt x="1800225" y="816737"/>
                  </a:lnTo>
                  <a:lnTo>
                    <a:pt x="1862899" y="778383"/>
                  </a:lnTo>
                  <a:lnTo>
                    <a:pt x="1872869" y="772287"/>
                  </a:lnTo>
                  <a:lnTo>
                    <a:pt x="1856701" y="762203"/>
                  </a:lnTo>
                  <a:lnTo>
                    <a:pt x="2186813" y="234442"/>
                  </a:lnTo>
                  <a:close/>
                </a:path>
                <a:path w="5329555" h="826769">
                  <a:moveTo>
                    <a:pt x="3671824" y="816737"/>
                  </a:moveTo>
                  <a:lnTo>
                    <a:pt x="3665588" y="782447"/>
                  </a:lnTo>
                  <a:lnTo>
                    <a:pt x="3656584" y="732917"/>
                  </a:lnTo>
                  <a:lnTo>
                    <a:pt x="3641344" y="744347"/>
                  </a:lnTo>
                  <a:lnTo>
                    <a:pt x="3243834" y="213868"/>
                  </a:lnTo>
                  <a:lnTo>
                    <a:pt x="3213354" y="236601"/>
                  </a:lnTo>
                  <a:lnTo>
                    <a:pt x="3610864" y="767207"/>
                  </a:lnTo>
                  <a:lnTo>
                    <a:pt x="3595624" y="778637"/>
                  </a:lnTo>
                  <a:lnTo>
                    <a:pt x="3671824" y="816737"/>
                  </a:lnTo>
                  <a:close/>
                </a:path>
                <a:path w="5329555" h="826769">
                  <a:moveTo>
                    <a:pt x="5329174" y="816737"/>
                  </a:moveTo>
                  <a:lnTo>
                    <a:pt x="5326939" y="814324"/>
                  </a:lnTo>
                  <a:lnTo>
                    <a:pt x="5271389" y="754126"/>
                  </a:lnTo>
                  <a:lnTo>
                    <a:pt x="5264670" y="771906"/>
                  </a:lnTo>
                  <a:lnTo>
                    <a:pt x="3228975" y="0"/>
                  </a:lnTo>
                  <a:lnTo>
                    <a:pt x="3215513" y="35687"/>
                  </a:lnTo>
                  <a:lnTo>
                    <a:pt x="5251183" y="807580"/>
                  </a:lnTo>
                  <a:lnTo>
                    <a:pt x="5244465" y="825373"/>
                  </a:lnTo>
                  <a:lnTo>
                    <a:pt x="5329174" y="816737"/>
                  </a:lnTo>
                  <a:close/>
                </a:path>
              </a:pathLst>
            </a:custGeom>
            <a:solidFill>
              <a:srgbClr val="000000"/>
            </a:solidFill>
          </p:spPr>
          <p:txBody>
            <a:bodyPr wrap="square" lIns="0" tIns="0" rIns="0" bIns="0" rtlCol="0"/>
            <a:lstStyle/>
            <a:p/>
          </p:txBody>
        </p:sp>
        <p:sp>
          <p:nvSpPr>
            <p:cNvPr id="97" name="object 97" descr=""/>
            <p:cNvSpPr/>
            <p:nvPr/>
          </p:nvSpPr>
          <p:spPr>
            <a:xfrm>
              <a:off x="1974850" y="1398650"/>
              <a:ext cx="1120775" cy="1098550"/>
            </a:xfrm>
            <a:custGeom>
              <a:avLst/>
              <a:gdLst/>
              <a:ahLst/>
              <a:cxnLst/>
              <a:rect l="l" t="t" r="r" b="b"/>
              <a:pathLst>
                <a:path w="1120775" h="1098550">
                  <a:moveTo>
                    <a:pt x="1120775" y="0"/>
                  </a:moveTo>
                  <a:lnTo>
                    <a:pt x="0" y="0"/>
                  </a:lnTo>
                  <a:lnTo>
                    <a:pt x="0" y="1098550"/>
                  </a:lnTo>
                  <a:lnTo>
                    <a:pt x="1120775" y="1098550"/>
                  </a:lnTo>
                  <a:lnTo>
                    <a:pt x="1120775" y="0"/>
                  </a:lnTo>
                  <a:close/>
                </a:path>
              </a:pathLst>
            </a:custGeom>
            <a:solidFill>
              <a:srgbClr val="4F81BC"/>
            </a:solidFill>
          </p:spPr>
          <p:txBody>
            <a:bodyPr wrap="square" lIns="0" tIns="0" rIns="0" bIns="0" rtlCol="0"/>
            <a:lstStyle/>
            <a:p/>
          </p:txBody>
        </p:sp>
        <p:sp>
          <p:nvSpPr>
            <p:cNvPr id="98" name="object 98" descr=""/>
            <p:cNvSpPr/>
            <p:nvPr/>
          </p:nvSpPr>
          <p:spPr>
            <a:xfrm>
              <a:off x="1974850" y="1398650"/>
              <a:ext cx="1120775" cy="1098550"/>
            </a:xfrm>
            <a:custGeom>
              <a:avLst/>
              <a:gdLst/>
              <a:ahLst/>
              <a:cxnLst/>
              <a:rect l="l" t="t" r="r" b="b"/>
              <a:pathLst>
                <a:path w="1120775" h="1098550">
                  <a:moveTo>
                    <a:pt x="0" y="1098550"/>
                  </a:moveTo>
                  <a:lnTo>
                    <a:pt x="1120775" y="1098550"/>
                  </a:lnTo>
                  <a:lnTo>
                    <a:pt x="1120775" y="0"/>
                  </a:lnTo>
                  <a:lnTo>
                    <a:pt x="0" y="0"/>
                  </a:lnTo>
                  <a:lnTo>
                    <a:pt x="0" y="1098550"/>
                  </a:lnTo>
                  <a:close/>
                </a:path>
              </a:pathLst>
            </a:custGeom>
            <a:ln w="28575">
              <a:solidFill>
                <a:srgbClr val="000000"/>
              </a:solidFill>
            </a:ln>
          </p:spPr>
          <p:txBody>
            <a:bodyPr wrap="square" lIns="0" tIns="0" rIns="0" bIns="0" rtlCol="0"/>
            <a:lstStyle/>
            <a:p/>
          </p:txBody>
        </p:sp>
        <p:sp>
          <p:nvSpPr>
            <p:cNvPr id="99" name="object 99" descr=""/>
            <p:cNvSpPr/>
            <p:nvPr/>
          </p:nvSpPr>
          <p:spPr>
            <a:xfrm>
              <a:off x="1974850" y="1751012"/>
              <a:ext cx="1120775" cy="395605"/>
            </a:xfrm>
            <a:custGeom>
              <a:avLst/>
              <a:gdLst/>
              <a:ahLst/>
              <a:cxnLst/>
              <a:rect l="l" t="t" r="r" b="b"/>
              <a:pathLst>
                <a:path w="1120775" h="395605">
                  <a:moveTo>
                    <a:pt x="1120775" y="366649"/>
                  </a:moveTo>
                  <a:lnTo>
                    <a:pt x="0" y="366649"/>
                  </a:lnTo>
                  <a:lnTo>
                    <a:pt x="0" y="395351"/>
                  </a:lnTo>
                  <a:lnTo>
                    <a:pt x="1120775" y="395351"/>
                  </a:lnTo>
                  <a:lnTo>
                    <a:pt x="1120775" y="366649"/>
                  </a:lnTo>
                  <a:close/>
                </a:path>
                <a:path w="1120775" h="395605">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100" name="object 100" descr=""/>
            <p:cNvSpPr/>
            <p:nvPr/>
          </p:nvSpPr>
          <p:spPr>
            <a:xfrm>
              <a:off x="2347976" y="1398650"/>
              <a:ext cx="374650" cy="1098550"/>
            </a:xfrm>
            <a:custGeom>
              <a:avLst/>
              <a:gdLst/>
              <a:ahLst/>
              <a:cxnLst/>
              <a:rect l="l" t="t" r="r" b="b"/>
              <a:pathLst>
                <a:path w="374650" h="1098550">
                  <a:moveTo>
                    <a:pt x="0" y="0"/>
                  </a:moveTo>
                  <a:lnTo>
                    <a:pt x="0" y="1098550"/>
                  </a:lnTo>
                </a:path>
                <a:path w="374650" h="1098550">
                  <a:moveTo>
                    <a:pt x="374650" y="0"/>
                  </a:moveTo>
                  <a:lnTo>
                    <a:pt x="374650" y="1098550"/>
                  </a:lnTo>
                </a:path>
              </a:pathLst>
            </a:custGeom>
            <a:ln w="28575">
              <a:solidFill>
                <a:srgbClr val="000000"/>
              </a:solidFill>
            </a:ln>
          </p:spPr>
          <p:txBody>
            <a:bodyPr wrap="square" lIns="0" tIns="0" rIns="0" bIns="0" rtlCol="0"/>
            <a:lstStyle/>
            <a:p/>
          </p:txBody>
        </p:sp>
        <p:pic>
          <p:nvPicPr>
            <p:cNvPr id="101" name="object 101" descr=""/>
            <p:cNvPicPr/>
            <p:nvPr/>
          </p:nvPicPr>
          <p:blipFill>
            <a:blip r:embed="rId36" cstate="print"/>
            <a:stretch>
              <a:fillRect/>
            </a:stretch>
          </p:blipFill>
          <p:spPr>
            <a:xfrm>
              <a:off x="1947672" y="1289304"/>
              <a:ext cx="557784" cy="679703"/>
            </a:xfrm>
            <a:prstGeom prst="rect">
              <a:avLst/>
            </a:prstGeom>
          </p:spPr>
        </p:pic>
      </p:grpSp>
      <p:sp>
        <p:nvSpPr>
          <p:cNvPr id="102" name="object 102" descr=""/>
          <p:cNvSpPr txBox="1"/>
          <p:nvPr/>
        </p:nvSpPr>
        <p:spPr>
          <a:xfrm>
            <a:off x="1974850" y="1398650"/>
            <a:ext cx="373380" cy="367030"/>
          </a:xfrm>
          <a:prstGeom prst="rect">
            <a:avLst/>
          </a:prstGeom>
          <a:ln w="28575">
            <a:solidFill>
              <a:srgbClr val="000000"/>
            </a:solidFill>
          </a:ln>
        </p:spPr>
        <p:txBody>
          <a:bodyPr wrap="square" lIns="0" tIns="0" rIns="0" bIns="0" rtlCol="0" vert="horz">
            <a:spAutoFit/>
          </a:bodyPr>
          <a:lstStyle/>
          <a:p>
            <a:pPr marL="163195">
              <a:lnSpc>
                <a:spcPts val="2720"/>
              </a:lnSpc>
            </a:pPr>
            <a:r>
              <a:rPr dirty="0" sz="2400" b="1">
                <a:latin typeface="Times New Roman"/>
                <a:cs typeface="Times New Roman"/>
              </a:rPr>
              <a:t>2</a:t>
            </a:r>
            <a:endParaRPr sz="2400">
              <a:latin typeface="Times New Roman"/>
              <a:cs typeface="Times New Roman"/>
            </a:endParaRPr>
          </a:p>
        </p:txBody>
      </p:sp>
      <p:pic>
        <p:nvPicPr>
          <p:cNvPr id="103" name="object 103" descr=""/>
          <p:cNvPicPr/>
          <p:nvPr/>
        </p:nvPicPr>
        <p:blipFill>
          <a:blip r:embed="rId37" cstate="print"/>
          <a:stretch>
            <a:fillRect/>
          </a:stretch>
        </p:blipFill>
        <p:spPr>
          <a:xfrm>
            <a:off x="1921764" y="1673351"/>
            <a:ext cx="557784" cy="679703"/>
          </a:xfrm>
          <a:prstGeom prst="rect">
            <a:avLst/>
          </a:prstGeom>
        </p:spPr>
      </p:pic>
      <p:sp>
        <p:nvSpPr>
          <p:cNvPr id="104" name="object 104" descr=""/>
          <p:cNvSpPr txBox="1"/>
          <p:nvPr/>
        </p:nvSpPr>
        <p:spPr>
          <a:xfrm>
            <a:off x="1974850" y="1765300"/>
            <a:ext cx="373380" cy="367030"/>
          </a:xfrm>
          <a:prstGeom prst="rect">
            <a:avLst/>
          </a:prstGeom>
          <a:ln w="28575">
            <a:solidFill>
              <a:srgbClr val="000000"/>
            </a:solidFill>
          </a:ln>
        </p:spPr>
        <p:txBody>
          <a:bodyPr wrap="square" lIns="0" tIns="0" rIns="0" bIns="0" rtlCol="0" vert="horz">
            <a:spAutoFit/>
          </a:bodyPr>
          <a:lstStyle/>
          <a:p>
            <a:pPr marL="137160">
              <a:lnSpc>
                <a:spcPts val="2860"/>
              </a:lnSpc>
            </a:pPr>
            <a:r>
              <a:rPr dirty="0" sz="2400" b="1">
                <a:latin typeface="Times New Roman"/>
                <a:cs typeface="Times New Roman"/>
              </a:rPr>
              <a:t>1</a:t>
            </a:r>
            <a:endParaRPr sz="2400">
              <a:latin typeface="Times New Roman"/>
              <a:cs typeface="Times New Roman"/>
            </a:endParaRPr>
          </a:p>
        </p:txBody>
      </p:sp>
      <p:pic>
        <p:nvPicPr>
          <p:cNvPr id="105" name="object 105" descr=""/>
          <p:cNvPicPr/>
          <p:nvPr/>
        </p:nvPicPr>
        <p:blipFill>
          <a:blip r:embed="rId38" cstate="print"/>
          <a:stretch>
            <a:fillRect/>
          </a:stretch>
        </p:blipFill>
        <p:spPr>
          <a:xfrm>
            <a:off x="2307335" y="1647444"/>
            <a:ext cx="557784" cy="679703"/>
          </a:xfrm>
          <a:prstGeom prst="rect">
            <a:avLst/>
          </a:prstGeom>
        </p:spPr>
      </p:pic>
      <p:sp>
        <p:nvSpPr>
          <p:cNvPr id="106" name="object 106" descr=""/>
          <p:cNvSpPr txBox="1"/>
          <p:nvPr/>
        </p:nvSpPr>
        <p:spPr>
          <a:xfrm>
            <a:off x="2347976" y="1765300"/>
            <a:ext cx="374650" cy="367030"/>
          </a:xfrm>
          <a:prstGeom prst="rect">
            <a:avLst/>
          </a:prstGeom>
          <a:ln w="28575">
            <a:solidFill>
              <a:srgbClr val="000000"/>
            </a:solidFill>
          </a:ln>
        </p:spPr>
        <p:txBody>
          <a:bodyPr wrap="square" lIns="0" tIns="0" rIns="0" bIns="0" rtlCol="0" vert="horz">
            <a:spAutoFit/>
          </a:bodyPr>
          <a:lstStyle/>
          <a:p>
            <a:pPr marL="149860">
              <a:lnSpc>
                <a:spcPts val="2650"/>
              </a:lnSpc>
            </a:pPr>
            <a:r>
              <a:rPr dirty="0" sz="2400" b="1">
                <a:latin typeface="Times New Roman"/>
                <a:cs typeface="Times New Roman"/>
              </a:rPr>
              <a:t>8</a:t>
            </a:r>
            <a:endParaRPr sz="2400">
              <a:latin typeface="Times New Roman"/>
              <a:cs typeface="Times New Roman"/>
            </a:endParaRPr>
          </a:p>
        </p:txBody>
      </p:sp>
      <p:pic>
        <p:nvPicPr>
          <p:cNvPr id="107" name="object 107" descr=""/>
          <p:cNvPicPr/>
          <p:nvPr/>
        </p:nvPicPr>
        <p:blipFill>
          <a:blip r:embed="rId39" cstate="print"/>
          <a:stretch>
            <a:fillRect/>
          </a:stretch>
        </p:blipFill>
        <p:spPr>
          <a:xfrm>
            <a:off x="2668523" y="1648967"/>
            <a:ext cx="557784" cy="679703"/>
          </a:xfrm>
          <a:prstGeom prst="rect">
            <a:avLst/>
          </a:prstGeom>
        </p:spPr>
      </p:pic>
      <p:sp>
        <p:nvSpPr>
          <p:cNvPr id="108" name="object 108" descr=""/>
          <p:cNvSpPr txBox="1"/>
          <p:nvPr/>
        </p:nvSpPr>
        <p:spPr>
          <a:xfrm>
            <a:off x="2722626" y="1765300"/>
            <a:ext cx="373380" cy="367030"/>
          </a:xfrm>
          <a:prstGeom prst="rect">
            <a:avLst/>
          </a:prstGeom>
          <a:ln w="28575">
            <a:solidFill>
              <a:srgbClr val="000000"/>
            </a:solidFill>
          </a:ln>
        </p:spPr>
        <p:txBody>
          <a:bodyPr wrap="square" lIns="0" tIns="0" rIns="0" bIns="0" rtlCol="0" vert="horz">
            <a:spAutoFit/>
          </a:bodyPr>
          <a:lstStyle/>
          <a:p>
            <a:pPr marL="135890">
              <a:lnSpc>
                <a:spcPts val="2660"/>
              </a:lnSpc>
            </a:pPr>
            <a:r>
              <a:rPr dirty="0" sz="2400" b="1">
                <a:latin typeface="Times New Roman"/>
                <a:cs typeface="Times New Roman"/>
              </a:rPr>
              <a:t>4</a:t>
            </a:r>
            <a:endParaRPr sz="2400">
              <a:latin typeface="Times New Roman"/>
              <a:cs typeface="Times New Roman"/>
            </a:endParaRPr>
          </a:p>
        </p:txBody>
      </p:sp>
      <p:pic>
        <p:nvPicPr>
          <p:cNvPr id="109" name="object 109" descr=""/>
          <p:cNvPicPr/>
          <p:nvPr/>
        </p:nvPicPr>
        <p:blipFill>
          <a:blip r:embed="rId40" cstate="print"/>
          <a:stretch>
            <a:fillRect/>
          </a:stretch>
        </p:blipFill>
        <p:spPr>
          <a:xfrm>
            <a:off x="2662427" y="2008632"/>
            <a:ext cx="557784" cy="679703"/>
          </a:xfrm>
          <a:prstGeom prst="rect">
            <a:avLst/>
          </a:prstGeom>
        </p:spPr>
      </p:pic>
      <p:sp>
        <p:nvSpPr>
          <p:cNvPr id="110" name="object 110" descr=""/>
          <p:cNvSpPr txBox="1"/>
          <p:nvPr/>
        </p:nvSpPr>
        <p:spPr>
          <a:xfrm>
            <a:off x="2722626" y="2132012"/>
            <a:ext cx="373380" cy="365760"/>
          </a:xfrm>
          <a:prstGeom prst="rect">
            <a:avLst/>
          </a:prstGeom>
          <a:ln w="28575">
            <a:solidFill>
              <a:srgbClr val="000000"/>
            </a:solidFill>
          </a:ln>
        </p:spPr>
        <p:txBody>
          <a:bodyPr wrap="square" lIns="0" tIns="0" rIns="0" bIns="0" rtlCol="0" vert="horz">
            <a:spAutoFit/>
          </a:bodyPr>
          <a:lstStyle/>
          <a:p>
            <a:pPr marL="129539">
              <a:lnSpc>
                <a:spcPts val="2610"/>
              </a:lnSpc>
            </a:pPr>
            <a:r>
              <a:rPr dirty="0" sz="2400" b="1">
                <a:latin typeface="Times New Roman"/>
                <a:cs typeface="Times New Roman"/>
              </a:rPr>
              <a:t>5</a:t>
            </a:r>
            <a:endParaRPr sz="2400">
              <a:latin typeface="Times New Roman"/>
              <a:cs typeface="Times New Roman"/>
            </a:endParaRPr>
          </a:p>
        </p:txBody>
      </p:sp>
      <p:pic>
        <p:nvPicPr>
          <p:cNvPr id="111" name="object 111" descr=""/>
          <p:cNvPicPr/>
          <p:nvPr/>
        </p:nvPicPr>
        <p:blipFill>
          <a:blip r:embed="rId41" cstate="print"/>
          <a:stretch>
            <a:fillRect/>
          </a:stretch>
        </p:blipFill>
        <p:spPr>
          <a:xfrm>
            <a:off x="2325623" y="2034539"/>
            <a:ext cx="557784" cy="679703"/>
          </a:xfrm>
          <a:prstGeom prst="rect">
            <a:avLst/>
          </a:prstGeom>
        </p:spPr>
      </p:pic>
      <p:sp>
        <p:nvSpPr>
          <p:cNvPr id="112" name="object 112" descr=""/>
          <p:cNvSpPr txBox="1"/>
          <p:nvPr/>
        </p:nvSpPr>
        <p:spPr>
          <a:xfrm>
            <a:off x="2347976" y="2132012"/>
            <a:ext cx="374650" cy="365760"/>
          </a:xfrm>
          <a:prstGeom prst="rect">
            <a:avLst/>
          </a:prstGeom>
          <a:ln w="28575">
            <a:solidFill>
              <a:srgbClr val="000000"/>
            </a:solidFill>
          </a:ln>
        </p:spPr>
        <p:txBody>
          <a:bodyPr wrap="square" lIns="0" tIns="0" rIns="0" bIns="0" rtlCol="0" vert="horz">
            <a:spAutoFit/>
          </a:bodyPr>
          <a:lstStyle/>
          <a:p>
            <a:pPr marL="167640">
              <a:lnSpc>
                <a:spcPts val="2810"/>
              </a:lnSpc>
            </a:pPr>
            <a:r>
              <a:rPr dirty="0" sz="2400" b="1">
                <a:latin typeface="Times New Roman"/>
                <a:cs typeface="Times New Roman"/>
              </a:rPr>
              <a:t>6</a:t>
            </a:r>
            <a:endParaRPr sz="2400">
              <a:latin typeface="Times New Roman"/>
              <a:cs typeface="Times New Roman"/>
            </a:endParaRPr>
          </a:p>
        </p:txBody>
      </p:sp>
      <p:pic>
        <p:nvPicPr>
          <p:cNvPr id="113" name="object 113" descr=""/>
          <p:cNvPicPr/>
          <p:nvPr/>
        </p:nvPicPr>
        <p:blipFill>
          <a:blip r:embed="rId42" cstate="print"/>
          <a:stretch>
            <a:fillRect/>
          </a:stretch>
        </p:blipFill>
        <p:spPr>
          <a:xfrm>
            <a:off x="1921764" y="2034539"/>
            <a:ext cx="557784" cy="679703"/>
          </a:xfrm>
          <a:prstGeom prst="rect">
            <a:avLst/>
          </a:prstGeom>
        </p:spPr>
      </p:pic>
      <p:sp>
        <p:nvSpPr>
          <p:cNvPr id="114" name="object 114" descr=""/>
          <p:cNvSpPr txBox="1"/>
          <p:nvPr/>
        </p:nvSpPr>
        <p:spPr>
          <a:xfrm>
            <a:off x="1974850" y="2132012"/>
            <a:ext cx="373380" cy="365760"/>
          </a:xfrm>
          <a:prstGeom prst="rect">
            <a:avLst/>
          </a:prstGeom>
          <a:ln w="28575">
            <a:solidFill>
              <a:srgbClr val="000000"/>
            </a:solidFill>
          </a:ln>
        </p:spPr>
        <p:txBody>
          <a:bodyPr wrap="square" lIns="0" tIns="0" rIns="0" bIns="0" rtlCol="0" vert="horz">
            <a:spAutoFit/>
          </a:bodyPr>
          <a:lstStyle/>
          <a:p>
            <a:pPr marL="137160">
              <a:lnSpc>
                <a:spcPts val="2810"/>
              </a:lnSpc>
            </a:pPr>
            <a:r>
              <a:rPr dirty="0" sz="2400" b="1">
                <a:latin typeface="Times New Roman"/>
                <a:cs typeface="Times New Roman"/>
              </a:rPr>
              <a:t>7</a:t>
            </a:r>
            <a:endParaRPr sz="2400">
              <a:latin typeface="Times New Roman"/>
              <a:cs typeface="Times New Roman"/>
            </a:endParaRPr>
          </a:p>
        </p:txBody>
      </p:sp>
      <p:pic>
        <p:nvPicPr>
          <p:cNvPr id="115" name="object 115" descr=""/>
          <p:cNvPicPr/>
          <p:nvPr/>
        </p:nvPicPr>
        <p:blipFill>
          <a:blip r:embed="rId43" cstate="print"/>
          <a:stretch>
            <a:fillRect/>
          </a:stretch>
        </p:blipFill>
        <p:spPr>
          <a:xfrm>
            <a:off x="2668523" y="1289303"/>
            <a:ext cx="557784" cy="679703"/>
          </a:xfrm>
          <a:prstGeom prst="rect">
            <a:avLst/>
          </a:prstGeom>
        </p:spPr>
      </p:pic>
      <p:sp>
        <p:nvSpPr>
          <p:cNvPr id="116" name="object 116" descr=""/>
          <p:cNvSpPr txBox="1"/>
          <p:nvPr/>
        </p:nvSpPr>
        <p:spPr>
          <a:xfrm>
            <a:off x="2722626" y="1398650"/>
            <a:ext cx="373380" cy="367030"/>
          </a:xfrm>
          <a:prstGeom prst="rect">
            <a:avLst/>
          </a:prstGeom>
          <a:ln w="28575">
            <a:solidFill>
              <a:srgbClr val="000000"/>
            </a:solidFill>
          </a:ln>
        </p:spPr>
        <p:txBody>
          <a:bodyPr wrap="square" lIns="0" tIns="0" rIns="0" bIns="0" rtlCol="0" vert="horz">
            <a:spAutoFit/>
          </a:bodyPr>
          <a:lstStyle/>
          <a:p>
            <a:pPr marL="135890">
              <a:lnSpc>
                <a:spcPts val="2720"/>
              </a:lnSpc>
            </a:pPr>
            <a:r>
              <a:rPr dirty="0" sz="2400" b="1">
                <a:latin typeface="Times New Roman"/>
                <a:cs typeface="Times New Roman"/>
              </a:rPr>
              <a:t>3</a:t>
            </a:r>
            <a:endParaRPr sz="2400">
              <a:latin typeface="Times New Roman"/>
              <a:cs typeface="Times New Roman"/>
            </a:endParaRPr>
          </a:p>
        </p:txBody>
      </p:sp>
      <p:grpSp>
        <p:nvGrpSpPr>
          <p:cNvPr id="117" name="object 117" descr=""/>
          <p:cNvGrpSpPr/>
          <p:nvPr/>
        </p:nvGrpSpPr>
        <p:grpSpPr>
          <a:xfrm>
            <a:off x="1687576" y="1630679"/>
            <a:ext cx="1886585" cy="1150620"/>
            <a:chOff x="1687576" y="1630679"/>
            <a:chExt cx="1886585" cy="1150620"/>
          </a:xfrm>
        </p:grpSpPr>
        <p:sp>
          <p:nvSpPr>
            <p:cNvPr id="118" name="object 118" descr=""/>
            <p:cNvSpPr/>
            <p:nvPr/>
          </p:nvSpPr>
          <p:spPr>
            <a:xfrm>
              <a:off x="1687576" y="2249931"/>
              <a:ext cx="1727200" cy="531495"/>
            </a:xfrm>
            <a:custGeom>
              <a:avLst/>
              <a:gdLst/>
              <a:ahLst/>
              <a:cxnLst/>
              <a:rect l="l" t="t" r="r" b="b"/>
              <a:pathLst>
                <a:path w="1727200" h="531494">
                  <a:moveTo>
                    <a:pt x="313309" y="19431"/>
                  </a:moveTo>
                  <a:lnTo>
                    <a:pt x="280162" y="508"/>
                  </a:lnTo>
                  <a:lnTo>
                    <a:pt x="21120" y="455726"/>
                  </a:lnTo>
                  <a:lnTo>
                    <a:pt x="4572" y="446278"/>
                  </a:lnTo>
                  <a:lnTo>
                    <a:pt x="0" y="531368"/>
                  </a:lnTo>
                  <a:lnTo>
                    <a:pt x="60109" y="491109"/>
                  </a:lnTo>
                  <a:lnTo>
                    <a:pt x="70739" y="483997"/>
                  </a:lnTo>
                  <a:lnTo>
                    <a:pt x="54140" y="474548"/>
                  </a:lnTo>
                  <a:lnTo>
                    <a:pt x="313309" y="19431"/>
                  </a:lnTo>
                  <a:close/>
                </a:path>
                <a:path w="1727200" h="531494">
                  <a:moveTo>
                    <a:pt x="1727073" y="531368"/>
                  </a:moveTo>
                  <a:lnTo>
                    <a:pt x="1721548" y="495808"/>
                  </a:lnTo>
                  <a:lnTo>
                    <a:pt x="1713992" y="447167"/>
                  </a:lnTo>
                  <a:lnTo>
                    <a:pt x="1698510" y="458190"/>
                  </a:lnTo>
                  <a:lnTo>
                    <a:pt x="1372870" y="0"/>
                  </a:lnTo>
                  <a:lnTo>
                    <a:pt x="1341755" y="22098"/>
                  </a:lnTo>
                  <a:lnTo>
                    <a:pt x="1667497" y="480263"/>
                  </a:lnTo>
                  <a:lnTo>
                    <a:pt x="1651889" y="491363"/>
                  </a:lnTo>
                  <a:lnTo>
                    <a:pt x="1727073" y="531368"/>
                  </a:lnTo>
                  <a:close/>
                </a:path>
              </a:pathLst>
            </a:custGeom>
            <a:solidFill>
              <a:srgbClr val="000000"/>
            </a:solidFill>
          </p:spPr>
          <p:txBody>
            <a:bodyPr wrap="square" lIns="0" tIns="0" rIns="0" bIns="0" rtlCol="0"/>
            <a:lstStyle/>
            <a:p/>
          </p:txBody>
        </p:sp>
        <p:pic>
          <p:nvPicPr>
            <p:cNvPr id="119" name="object 119" descr=""/>
            <p:cNvPicPr/>
            <p:nvPr/>
          </p:nvPicPr>
          <p:blipFill>
            <a:blip r:embed="rId44" cstate="print"/>
            <a:stretch>
              <a:fillRect/>
            </a:stretch>
          </p:blipFill>
          <p:spPr>
            <a:xfrm>
              <a:off x="2926080" y="1630679"/>
              <a:ext cx="647699" cy="789432"/>
            </a:xfrm>
            <a:prstGeom prst="rect">
              <a:avLst/>
            </a:prstGeom>
          </p:spPr>
        </p:pic>
      </p:grpSp>
      <p:grpSp>
        <p:nvGrpSpPr>
          <p:cNvPr id="120" name="object 120" descr=""/>
          <p:cNvGrpSpPr/>
          <p:nvPr/>
        </p:nvGrpSpPr>
        <p:grpSpPr>
          <a:xfrm>
            <a:off x="2061972" y="2999232"/>
            <a:ext cx="647700" cy="1222375"/>
            <a:chOff x="2061972" y="2999232"/>
            <a:chExt cx="647700" cy="1222375"/>
          </a:xfrm>
        </p:grpSpPr>
        <p:sp>
          <p:nvSpPr>
            <p:cNvPr id="121" name="object 121" descr=""/>
            <p:cNvSpPr/>
            <p:nvPr/>
          </p:nvSpPr>
          <p:spPr>
            <a:xfrm>
              <a:off x="2165223" y="3619373"/>
              <a:ext cx="314960" cy="601980"/>
            </a:xfrm>
            <a:custGeom>
              <a:avLst/>
              <a:gdLst/>
              <a:ahLst/>
              <a:cxnLst/>
              <a:rect l="l" t="t" r="r" b="b"/>
              <a:pathLst>
                <a:path w="314960" h="601979">
                  <a:moveTo>
                    <a:pt x="263291" y="542247"/>
                  </a:moveTo>
                  <a:lnTo>
                    <a:pt x="246252" y="550799"/>
                  </a:lnTo>
                  <a:lnTo>
                    <a:pt x="314451" y="601726"/>
                  </a:lnTo>
                  <a:lnTo>
                    <a:pt x="314388" y="559181"/>
                  </a:lnTo>
                  <a:lnTo>
                    <a:pt x="271779" y="559181"/>
                  </a:lnTo>
                  <a:lnTo>
                    <a:pt x="263291" y="542247"/>
                  </a:lnTo>
                  <a:close/>
                </a:path>
                <a:path w="314960" h="601979">
                  <a:moveTo>
                    <a:pt x="297302" y="525179"/>
                  </a:moveTo>
                  <a:lnTo>
                    <a:pt x="263291" y="542247"/>
                  </a:lnTo>
                  <a:lnTo>
                    <a:pt x="271779" y="559181"/>
                  </a:lnTo>
                  <a:lnTo>
                    <a:pt x="305815" y="542163"/>
                  </a:lnTo>
                  <a:lnTo>
                    <a:pt x="297302" y="525179"/>
                  </a:lnTo>
                  <a:close/>
                </a:path>
                <a:path w="314960" h="601979">
                  <a:moveTo>
                    <a:pt x="314325" y="516635"/>
                  </a:moveTo>
                  <a:lnTo>
                    <a:pt x="297302" y="525179"/>
                  </a:lnTo>
                  <a:lnTo>
                    <a:pt x="305815" y="542163"/>
                  </a:lnTo>
                  <a:lnTo>
                    <a:pt x="271779" y="559181"/>
                  </a:lnTo>
                  <a:lnTo>
                    <a:pt x="314388" y="559181"/>
                  </a:lnTo>
                  <a:lnTo>
                    <a:pt x="314325" y="516635"/>
                  </a:lnTo>
                  <a:close/>
                </a:path>
                <a:path w="314960" h="601979">
                  <a:moveTo>
                    <a:pt x="34035" y="0"/>
                  </a:moveTo>
                  <a:lnTo>
                    <a:pt x="0" y="17018"/>
                  </a:lnTo>
                  <a:lnTo>
                    <a:pt x="263291" y="542247"/>
                  </a:lnTo>
                  <a:lnTo>
                    <a:pt x="297302" y="525179"/>
                  </a:lnTo>
                  <a:lnTo>
                    <a:pt x="34035" y="0"/>
                  </a:lnTo>
                  <a:close/>
                </a:path>
              </a:pathLst>
            </a:custGeom>
            <a:solidFill>
              <a:srgbClr val="000000"/>
            </a:solidFill>
          </p:spPr>
          <p:txBody>
            <a:bodyPr wrap="square" lIns="0" tIns="0" rIns="0" bIns="0" rtlCol="0"/>
            <a:lstStyle/>
            <a:p/>
          </p:txBody>
        </p:sp>
        <p:pic>
          <p:nvPicPr>
            <p:cNvPr id="122" name="object 122" descr=""/>
            <p:cNvPicPr/>
            <p:nvPr/>
          </p:nvPicPr>
          <p:blipFill>
            <a:blip r:embed="rId45" cstate="print"/>
            <a:stretch>
              <a:fillRect/>
            </a:stretch>
          </p:blipFill>
          <p:spPr>
            <a:xfrm>
              <a:off x="2061972" y="2999232"/>
              <a:ext cx="647700" cy="789432"/>
            </a:xfrm>
            <a:prstGeom prst="rect">
              <a:avLst/>
            </a:prstGeom>
          </p:spPr>
        </p:pic>
      </p:grpSp>
      <p:grpSp>
        <p:nvGrpSpPr>
          <p:cNvPr id="123" name="object 123" descr=""/>
          <p:cNvGrpSpPr/>
          <p:nvPr/>
        </p:nvGrpSpPr>
        <p:grpSpPr>
          <a:xfrm>
            <a:off x="1543050" y="5058536"/>
            <a:ext cx="1023619" cy="1595755"/>
            <a:chOff x="1543050" y="5058536"/>
            <a:chExt cx="1023619" cy="1595755"/>
          </a:xfrm>
        </p:grpSpPr>
        <p:sp>
          <p:nvSpPr>
            <p:cNvPr id="124" name="object 124" descr=""/>
            <p:cNvSpPr/>
            <p:nvPr/>
          </p:nvSpPr>
          <p:spPr>
            <a:xfrm>
              <a:off x="1543050" y="5058536"/>
              <a:ext cx="386715" cy="602615"/>
            </a:xfrm>
            <a:custGeom>
              <a:avLst/>
              <a:gdLst/>
              <a:ahLst/>
              <a:cxnLst/>
              <a:rect l="l" t="t" r="r" b="b"/>
              <a:pathLst>
                <a:path w="386714" h="602614">
                  <a:moveTo>
                    <a:pt x="8128" y="517651"/>
                  </a:moveTo>
                  <a:lnTo>
                    <a:pt x="0" y="602488"/>
                  </a:lnTo>
                  <a:lnTo>
                    <a:pt x="62735" y="564134"/>
                  </a:lnTo>
                  <a:lnTo>
                    <a:pt x="46481" y="564134"/>
                  </a:lnTo>
                  <a:lnTo>
                    <a:pt x="14096" y="543928"/>
                  </a:lnTo>
                  <a:lnTo>
                    <a:pt x="24224" y="527737"/>
                  </a:lnTo>
                  <a:lnTo>
                    <a:pt x="8128" y="517651"/>
                  </a:lnTo>
                  <a:close/>
                </a:path>
                <a:path w="386714" h="602614">
                  <a:moveTo>
                    <a:pt x="24224" y="527737"/>
                  </a:moveTo>
                  <a:lnTo>
                    <a:pt x="14096" y="543928"/>
                  </a:lnTo>
                  <a:lnTo>
                    <a:pt x="46481" y="564134"/>
                  </a:lnTo>
                  <a:lnTo>
                    <a:pt x="56567" y="548003"/>
                  </a:lnTo>
                  <a:lnTo>
                    <a:pt x="24224" y="527737"/>
                  </a:lnTo>
                  <a:close/>
                </a:path>
                <a:path w="386714" h="602614">
                  <a:moveTo>
                    <a:pt x="56567" y="548003"/>
                  </a:moveTo>
                  <a:lnTo>
                    <a:pt x="46481" y="564134"/>
                  </a:lnTo>
                  <a:lnTo>
                    <a:pt x="62735" y="564134"/>
                  </a:lnTo>
                  <a:lnTo>
                    <a:pt x="72643" y="558076"/>
                  </a:lnTo>
                  <a:lnTo>
                    <a:pt x="56567" y="548003"/>
                  </a:lnTo>
                  <a:close/>
                </a:path>
                <a:path w="386714" h="602614">
                  <a:moveTo>
                    <a:pt x="354330" y="0"/>
                  </a:moveTo>
                  <a:lnTo>
                    <a:pt x="24224" y="527737"/>
                  </a:lnTo>
                  <a:lnTo>
                    <a:pt x="56567" y="548003"/>
                  </a:lnTo>
                  <a:lnTo>
                    <a:pt x="386588" y="20193"/>
                  </a:lnTo>
                  <a:lnTo>
                    <a:pt x="354330" y="0"/>
                  </a:lnTo>
                  <a:close/>
                </a:path>
              </a:pathLst>
            </a:custGeom>
            <a:solidFill>
              <a:srgbClr val="000000"/>
            </a:solidFill>
          </p:spPr>
          <p:txBody>
            <a:bodyPr wrap="square" lIns="0" tIns="0" rIns="0" bIns="0" rtlCol="0"/>
            <a:lstStyle/>
            <a:p/>
          </p:txBody>
        </p:sp>
        <p:pic>
          <p:nvPicPr>
            <p:cNvPr id="125" name="object 125" descr=""/>
            <p:cNvPicPr/>
            <p:nvPr/>
          </p:nvPicPr>
          <p:blipFill>
            <a:blip r:embed="rId46" cstate="print"/>
            <a:stretch>
              <a:fillRect/>
            </a:stretch>
          </p:blipFill>
          <p:spPr>
            <a:xfrm>
              <a:off x="1918715" y="5864351"/>
              <a:ext cx="647700" cy="789432"/>
            </a:xfrm>
            <a:prstGeom prst="rect">
              <a:avLst/>
            </a:prstGeom>
          </p:spPr>
        </p:pic>
      </p:grpSp>
      <p:grpSp>
        <p:nvGrpSpPr>
          <p:cNvPr id="126" name="object 126" descr=""/>
          <p:cNvGrpSpPr/>
          <p:nvPr/>
        </p:nvGrpSpPr>
        <p:grpSpPr>
          <a:xfrm>
            <a:off x="3029457" y="4986909"/>
            <a:ext cx="1478915" cy="1666875"/>
            <a:chOff x="3029457" y="4986909"/>
            <a:chExt cx="1478915" cy="1666875"/>
          </a:xfrm>
        </p:grpSpPr>
        <p:sp>
          <p:nvSpPr>
            <p:cNvPr id="127" name="object 127" descr=""/>
            <p:cNvSpPr/>
            <p:nvPr/>
          </p:nvSpPr>
          <p:spPr>
            <a:xfrm>
              <a:off x="3029457" y="4986909"/>
              <a:ext cx="458470" cy="674370"/>
            </a:xfrm>
            <a:custGeom>
              <a:avLst/>
              <a:gdLst/>
              <a:ahLst/>
              <a:cxnLst/>
              <a:rect l="l" t="t" r="r" b="b"/>
              <a:pathLst>
                <a:path w="458470" h="674370">
                  <a:moveTo>
                    <a:pt x="400143" y="621272"/>
                  </a:moveTo>
                  <a:lnTo>
                    <a:pt x="384302" y="631850"/>
                  </a:lnTo>
                  <a:lnTo>
                    <a:pt x="458216" y="674116"/>
                  </a:lnTo>
                  <a:lnTo>
                    <a:pt x="453607" y="637133"/>
                  </a:lnTo>
                  <a:lnTo>
                    <a:pt x="410718" y="637133"/>
                  </a:lnTo>
                  <a:lnTo>
                    <a:pt x="400143" y="621272"/>
                  </a:lnTo>
                  <a:close/>
                </a:path>
                <a:path w="458470" h="674370">
                  <a:moveTo>
                    <a:pt x="431861" y="600093"/>
                  </a:moveTo>
                  <a:lnTo>
                    <a:pt x="400143" y="621272"/>
                  </a:lnTo>
                  <a:lnTo>
                    <a:pt x="410718" y="637133"/>
                  </a:lnTo>
                  <a:lnTo>
                    <a:pt x="442468" y="616000"/>
                  </a:lnTo>
                  <a:lnTo>
                    <a:pt x="431861" y="600093"/>
                  </a:lnTo>
                  <a:close/>
                </a:path>
                <a:path w="458470" h="674370">
                  <a:moveTo>
                    <a:pt x="447675" y="589534"/>
                  </a:moveTo>
                  <a:lnTo>
                    <a:pt x="431861" y="600093"/>
                  </a:lnTo>
                  <a:lnTo>
                    <a:pt x="442468" y="616000"/>
                  </a:lnTo>
                  <a:lnTo>
                    <a:pt x="410718" y="637133"/>
                  </a:lnTo>
                  <a:lnTo>
                    <a:pt x="453607" y="637133"/>
                  </a:lnTo>
                  <a:lnTo>
                    <a:pt x="447675" y="589534"/>
                  </a:lnTo>
                  <a:close/>
                </a:path>
                <a:path w="458470" h="674370">
                  <a:moveTo>
                    <a:pt x="31750" y="0"/>
                  </a:moveTo>
                  <a:lnTo>
                    <a:pt x="0" y="21082"/>
                  </a:lnTo>
                  <a:lnTo>
                    <a:pt x="400143" y="621272"/>
                  </a:lnTo>
                  <a:lnTo>
                    <a:pt x="431861" y="600093"/>
                  </a:lnTo>
                  <a:lnTo>
                    <a:pt x="31750" y="0"/>
                  </a:lnTo>
                  <a:close/>
                </a:path>
              </a:pathLst>
            </a:custGeom>
            <a:solidFill>
              <a:srgbClr val="000000"/>
            </a:solidFill>
          </p:spPr>
          <p:txBody>
            <a:bodyPr wrap="square" lIns="0" tIns="0" rIns="0" bIns="0" rtlCol="0"/>
            <a:lstStyle/>
            <a:p/>
          </p:txBody>
        </p:sp>
        <p:pic>
          <p:nvPicPr>
            <p:cNvPr id="128" name="object 128" descr=""/>
            <p:cNvPicPr/>
            <p:nvPr/>
          </p:nvPicPr>
          <p:blipFill>
            <a:blip r:embed="rId47" cstate="print"/>
            <a:stretch>
              <a:fillRect/>
            </a:stretch>
          </p:blipFill>
          <p:spPr>
            <a:xfrm>
              <a:off x="3860291" y="5864352"/>
              <a:ext cx="647700" cy="789432"/>
            </a:xfrm>
            <a:prstGeom prst="rect">
              <a:avLst/>
            </a:prstGeom>
          </p:spPr>
        </p:pic>
      </p:grpSp>
      <p:sp>
        <p:nvSpPr>
          <p:cNvPr id="129" name="object 129" descr=""/>
          <p:cNvSpPr txBox="1"/>
          <p:nvPr/>
        </p:nvSpPr>
        <p:spPr>
          <a:xfrm>
            <a:off x="3135248" y="17216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p:txBody>
      </p:sp>
      <p:pic>
        <p:nvPicPr>
          <p:cNvPr id="130" name="object 130" descr=""/>
          <p:cNvPicPr/>
          <p:nvPr/>
        </p:nvPicPr>
        <p:blipFill>
          <a:blip r:embed="rId48" cstate="print"/>
          <a:stretch>
            <a:fillRect/>
          </a:stretch>
        </p:blipFill>
        <p:spPr>
          <a:xfrm>
            <a:off x="4727447" y="1630679"/>
            <a:ext cx="647700" cy="789432"/>
          </a:xfrm>
          <a:prstGeom prst="rect">
            <a:avLst/>
          </a:prstGeom>
        </p:spPr>
      </p:pic>
      <p:sp>
        <p:nvSpPr>
          <p:cNvPr id="131" name="object 131" descr=""/>
          <p:cNvSpPr txBox="1"/>
          <p:nvPr/>
        </p:nvSpPr>
        <p:spPr>
          <a:xfrm>
            <a:off x="4935728" y="17216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p:txBody>
      </p:sp>
      <p:pic>
        <p:nvPicPr>
          <p:cNvPr id="132" name="object 132" descr=""/>
          <p:cNvPicPr/>
          <p:nvPr/>
        </p:nvPicPr>
        <p:blipFill>
          <a:blip r:embed="rId49" cstate="print"/>
          <a:stretch>
            <a:fillRect/>
          </a:stretch>
        </p:blipFill>
        <p:spPr>
          <a:xfrm>
            <a:off x="6598919" y="1630679"/>
            <a:ext cx="647700" cy="789432"/>
          </a:xfrm>
          <a:prstGeom prst="rect">
            <a:avLst/>
          </a:prstGeom>
        </p:spPr>
      </p:pic>
      <p:sp>
        <p:nvSpPr>
          <p:cNvPr id="133" name="object 133" descr=""/>
          <p:cNvSpPr txBox="1"/>
          <p:nvPr/>
        </p:nvSpPr>
        <p:spPr>
          <a:xfrm>
            <a:off x="6807454" y="17216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pic>
        <p:nvPicPr>
          <p:cNvPr id="134" name="object 134" descr=""/>
          <p:cNvPicPr/>
          <p:nvPr/>
        </p:nvPicPr>
        <p:blipFill>
          <a:blip r:embed="rId50" cstate="print"/>
          <a:stretch>
            <a:fillRect/>
          </a:stretch>
        </p:blipFill>
        <p:spPr>
          <a:xfrm>
            <a:off x="8253983" y="1630679"/>
            <a:ext cx="647700" cy="789432"/>
          </a:xfrm>
          <a:prstGeom prst="rect">
            <a:avLst/>
          </a:prstGeom>
        </p:spPr>
      </p:pic>
      <p:sp>
        <p:nvSpPr>
          <p:cNvPr id="135" name="object 135" descr=""/>
          <p:cNvSpPr txBox="1"/>
          <p:nvPr/>
        </p:nvSpPr>
        <p:spPr>
          <a:xfrm>
            <a:off x="8463533" y="17216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sp>
        <p:nvSpPr>
          <p:cNvPr id="136" name="object 136" descr=""/>
          <p:cNvSpPr txBox="1"/>
          <p:nvPr/>
        </p:nvSpPr>
        <p:spPr>
          <a:xfrm>
            <a:off x="2269998" y="309016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p:txBody>
      </p:sp>
      <p:pic>
        <p:nvPicPr>
          <p:cNvPr id="137" name="object 137" descr=""/>
          <p:cNvPicPr/>
          <p:nvPr/>
        </p:nvPicPr>
        <p:blipFill>
          <a:blip r:embed="rId51" cstate="print"/>
          <a:stretch>
            <a:fillRect/>
          </a:stretch>
        </p:blipFill>
        <p:spPr>
          <a:xfrm>
            <a:off x="3790188" y="2983992"/>
            <a:ext cx="647700" cy="789431"/>
          </a:xfrm>
          <a:prstGeom prst="rect">
            <a:avLst/>
          </a:prstGeom>
        </p:spPr>
      </p:pic>
      <p:sp>
        <p:nvSpPr>
          <p:cNvPr id="138" name="object 138" descr=""/>
          <p:cNvSpPr txBox="1"/>
          <p:nvPr/>
        </p:nvSpPr>
        <p:spPr>
          <a:xfrm>
            <a:off x="3998721" y="307588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pic>
        <p:nvPicPr>
          <p:cNvPr id="139" name="object 139" descr=""/>
          <p:cNvPicPr/>
          <p:nvPr/>
        </p:nvPicPr>
        <p:blipFill>
          <a:blip r:embed="rId52" cstate="print"/>
          <a:stretch>
            <a:fillRect/>
          </a:stretch>
        </p:blipFill>
        <p:spPr>
          <a:xfrm>
            <a:off x="2852927" y="4367784"/>
            <a:ext cx="647700" cy="789432"/>
          </a:xfrm>
          <a:prstGeom prst="rect">
            <a:avLst/>
          </a:prstGeom>
        </p:spPr>
      </p:pic>
      <p:sp>
        <p:nvSpPr>
          <p:cNvPr id="140" name="object 140" descr=""/>
          <p:cNvSpPr txBox="1"/>
          <p:nvPr/>
        </p:nvSpPr>
        <p:spPr>
          <a:xfrm>
            <a:off x="3062097" y="445897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sp>
        <p:nvSpPr>
          <p:cNvPr id="141" name="object 141" descr=""/>
          <p:cNvSpPr txBox="1"/>
          <p:nvPr/>
        </p:nvSpPr>
        <p:spPr>
          <a:xfrm>
            <a:off x="1730438" y="5956503"/>
            <a:ext cx="600075" cy="452120"/>
          </a:xfrm>
          <a:prstGeom prst="rect">
            <a:avLst/>
          </a:prstGeom>
        </p:spPr>
        <p:txBody>
          <a:bodyPr wrap="square" lIns="0" tIns="12065" rIns="0" bIns="0" rtlCol="0" vert="horz">
            <a:spAutoFit/>
          </a:bodyPr>
          <a:lstStyle/>
          <a:p>
            <a:pPr marL="121285">
              <a:lnSpc>
                <a:spcPct val="100000"/>
              </a:lnSpc>
              <a:spcBef>
                <a:spcPts val="95"/>
              </a:spcBef>
              <a:tabLst>
                <a:tab pos="408940" algn="l"/>
              </a:tabLst>
            </a:pPr>
            <a:r>
              <a:rPr dirty="0" baseline="2314" sz="3600" spc="-75" b="1">
                <a:solidFill>
                  <a:srgbClr val="FF0000"/>
                </a:solidFill>
                <a:latin typeface="Times New Roman"/>
                <a:cs typeface="Times New Roman"/>
              </a:rPr>
              <a:t>4</a:t>
            </a:r>
            <a:r>
              <a:rPr dirty="0" baseline="2314" sz="3600" b="1">
                <a:solidFill>
                  <a:srgbClr val="FF0000"/>
                </a:solidFill>
                <a:latin typeface="Times New Roman"/>
                <a:cs typeface="Times New Roman"/>
              </a:rPr>
              <a:t>	</a:t>
            </a:r>
            <a:r>
              <a:rPr dirty="0" sz="2800" spc="-50" b="1">
                <a:solidFill>
                  <a:srgbClr val="FF0000"/>
                </a:solidFill>
                <a:latin typeface="Times New Roman"/>
                <a:cs typeface="Times New Roman"/>
              </a:rPr>
              <a:t>0</a:t>
            </a:r>
            <a:endParaRPr sz="2800">
              <a:latin typeface="Times New Roman"/>
              <a:cs typeface="Times New Roman"/>
            </a:endParaRPr>
          </a:p>
        </p:txBody>
      </p:sp>
      <p:sp>
        <p:nvSpPr>
          <p:cNvPr id="142" name="object 142" descr=""/>
          <p:cNvSpPr txBox="1"/>
          <p:nvPr/>
        </p:nvSpPr>
        <p:spPr>
          <a:xfrm>
            <a:off x="4068571" y="595650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p:txBody>
      </p:sp>
      <p:grpSp>
        <p:nvGrpSpPr>
          <p:cNvPr id="143" name="object 143" descr=""/>
          <p:cNvGrpSpPr/>
          <p:nvPr/>
        </p:nvGrpSpPr>
        <p:grpSpPr>
          <a:xfrm>
            <a:off x="5064125" y="2092325"/>
            <a:ext cx="2329180" cy="2242185"/>
            <a:chOff x="5064125" y="2092325"/>
            <a:chExt cx="2329180" cy="2242185"/>
          </a:xfrm>
        </p:grpSpPr>
        <p:sp>
          <p:nvSpPr>
            <p:cNvPr id="144" name="object 144" descr=""/>
            <p:cNvSpPr/>
            <p:nvPr/>
          </p:nvSpPr>
          <p:spPr>
            <a:xfrm>
              <a:off x="5070475" y="2098675"/>
              <a:ext cx="2305050" cy="1906905"/>
            </a:xfrm>
            <a:custGeom>
              <a:avLst/>
              <a:gdLst/>
              <a:ahLst/>
              <a:cxnLst/>
              <a:rect l="l" t="t" r="r" b="b"/>
              <a:pathLst>
                <a:path w="2305050" h="1906904">
                  <a:moveTo>
                    <a:pt x="2184907" y="1185926"/>
                  </a:moveTo>
                  <a:lnTo>
                    <a:pt x="337565" y="1185926"/>
                  </a:lnTo>
                  <a:lnTo>
                    <a:pt x="290845" y="1195355"/>
                  </a:lnTo>
                  <a:lnTo>
                    <a:pt x="252698" y="1221073"/>
                  </a:lnTo>
                  <a:lnTo>
                    <a:pt x="226980" y="1259220"/>
                  </a:lnTo>
                  <a:lnTo>
                    <a:pt x="217550" y="1305940"/>
                  </a:lnTo>
                  <a:lnTo>
                    <a:pt x="217550" y="1786508"/>
                  </a:lnTo>
                  <a:lnTo>
                    <a:pt x="226980" y="1833248"/>
                  </a:lnTo>
                  <a:lnTo>
                    <a:pt x="252698" y="1871440"/>
                  </a:lnTo>
                  <a:lnTo>
                    <a:pt x="290845" y="1897201"/>
                  </a:lnTo>
                  <a:lnTo>
                    <a:pt x="337565" y="1906651"/>
                  </a:lnTo>
                  <a:lnTo>
                    <a:pt x="2184907" y="1906651"/>
                  </a:lnTo>
                  <a:lnTo>
                    <a:pt x="2231701" y="1897201"/>
                  </a:lnTo>
                  <a:lnTo>
                    <a:pt x="2269886" y="1871440"/>
                  </a:lnTo>
                  <a:lnTo>
                    <a:pt x="2295618" y="1833248"/>
                  </a:lnTo>
                  <a:lnTo>
                    <a:pt x="2305050" y="1786508"/>
                  </a:lnTo>
                  <a:lnTo>
                    <a:pt x="2305050" y="1305940"/>
                  </a:lnTo>
                  <a:lnTo>
                    <a:pt x="2295618" y="1259220"/>
                  </a:lnTo>
                  <a:lnTo>
                    <a:pt x="2269886" y="1221073"/>
                  </a:lnTo>
                  <a:lnTo>
                    <a:pt x="2231701" y="1195355"/>
                  </a:lnTo>
                  <a:lnTo>
                    <a:pt x="2184907" y="1185926"/>
                  </a:lnTo>
                  <a:close/>
                </a:path>
                <a:path w="2305050" h="1906904">
                  <a:moveTo>
                    <a:pt x="0" y="0"/>
                  </a:moveTo>
                  <a:lnTo>
                    <a:pt x="565403" y="1185926"/>
                  </a:lnTo>
                  <a:lnTo>
                    <a:pt x="1087247" y="1185926"/>
                  </a:lnTo>
                  <a:lnTo>
                    <a:pt x="0" y="0"/>
                  </a:lnTo>
                  <a:close/>
                </a:path>
              </a:pathLst>
            </a:custGeom>
            <a:solidFill>
              <a:srgbClr val="4F81BC"/>
            </a:solidFill>
          </p:spPr>
          <p:txBody>
            <a:bodyPr wrap="square" lIns="0" tIns="0" rIns="0" bIns="0" rtlCol="0"/>
            <a:lstStyle/>
            <a:p/>
          </p:txBody>
        </p:sp>
        <p:sp>
          <p:nvSpPr>
            <p:cNvPr id="145" name="object 145" descr=""/>
            <p:cNvSpPr/>
            <p:nvPr/>
          </p:nvSpPr>
          <p:spPr>
            <a:xfrm>
              <a:off x="5070475" y="2098675"/>
              <a:ext cx="2305050" cy="1906905"/>
            </a:xfrm>
            <a:custGeom>
              <a:avLst/>
              <a:gdLst/>
              <a:ahLst/>
              <a:cxnLst/>
              <a:rect l="l" t="t" r="r" b="b"/>
              <a:pathLst>
                <a:path w="2305050" h="1906904">
                  <a:moveTo>
                    <a:pt x="217550" y="1305940"/>
                  </a:moveTo>
                  <a:lnTo>
                    <a:pt x="226980" y="1259220"/>
                  </a:lnTo>
                  <a:lnTo>
                    <a:pt x="252698" y="1221073"/>
                  </a:lnTo>
                  <a:lnTo>
                    <a:pt x="290845" y="1195355"/>
                  </a:lnTo>
                  <a:lnTo>
                    <a:pt x="337565" y="1185926"/>
                  </a:lnTo>
                  <a:lnTo>
                    <a:pt x="565403" y="1185926"/>
                  </a:lnTo>
                  <a:lnTo>
                    <a:pt x="0" y="0"/>
                  </a:lnTo>
                  <a:lnTo>
                    <a:pt x="1087247" y="1185926"/>
                  </a:lnTo>
                  <a:lnTo>
                    <a:pt x="2184907" y="1185926"/>
                  </a:lnTo>
                  <a:lnTo>
                    <a:pt x="2231701" y="1195355"/>
                  </a:lnTo>
                  <a:lnTo>
                    <a:pt x="2269886" y="1221073"/>
                  </a:lnTo>
                  <a:lnTo>
                    <a:pt x="2295618" y="1259220"/>
                  </a:lnTo>
                  <a:lnTo>
                    <a:pt x="2305050" y="1305940"/>
                  </a:lnTo>
                  <a:lnTo>
                    <a:pt x="2305050" y="1486153"/>
                  </a:lnTo>
                  <a:lnTo>
                    <a:pt x="2305050" y="1786508"/>
                  </a:lnTo>
                  <a:lnTo>
                    <a:pt x="2295618" y="1833248"/>
                  </a:lnTo>
                  <a:lnTo>
                    <a:pt x="2269886" y="1871440"/>
                  </a:lnTo>
                  <a:lnTo>
                    <a:pt x="2231701" y="1897201"/>
                  </a:lnTo>
                  <a:lnTo>
                    <a:pt x="2184907" y="1906651"/>
                  </a:lnTo>
                  <a:lnTo>
                    <a:pt x="1087247" y="1906651"/>
                  </a:lnTo>
                  <a:lnTo>
                    <a:pt x="565403" y="1906651"/>
                  </a:lnTo>
                  <a:lnTo>
                    <a:pt x="337565" y="1906651"/>
                  </a:lnTo>
                  <a:lnTo>
                    <a:pt x="290845" y="1897201"/>
                  </a:lnTo>
                  <a:lnTo>
                    <a:pt x="252698" y="1871440"/>
                  </a:lnTo>
                  <a:lnTo>
                    <a:pt x="226980" y="1833248"/>
                  </a:lnTo>
                  <a:lnTo>
                    <a:pt x="217550" y="1786508"/>
                  </a:lnTo>
                  <a:lnTo>
                    <a:pt x="217550" y="1486153"/>
                  </a:lnTo>
                  <a:lnTo>
                    <a:pt x="217550" y="1305940"/>
                  </a:lnTo>
                  <a:close/>
                </a:path>
              </a:pathLst>
            </a:custGeom>
            <a:ln w="12700">
              <a:solidFill>
                <a:srgbClr val="000000"/>
              </a:solidFill>
            </a:ln>
          </p:spPr>
          <p:txBody>
            <a:bodyPr wrap="square" lIns="0" tIns="0" rIns="0" bIns="0" rtlCol="0"/>
            <a:lstStyle/>
            <a:p/>
          </p:txBody>
        </p:sp>
        <p:pic>
          <p:nvPicPr>
            <p:cNvPr id="146" name="object 146" descr=""/>
            <p:cNvPicPr/>
            <p:nvPr/>
          </p:nvPicPr>
          <p:blipFill>
            <a:blip r:embed="rId53" cstate="print"/>
            <a:stretch>
              <a:fillRect/>
            </a:stretch>
          </p:blipFill>
          <p:spPr>
            <a:xfrm>
              <a:off x="5303520" y="3166872"/>
              <a:ext cx="1580387" cy="1118615"/>
            </a:xfrm>
            <a:prstGeom prst="rect">
              <a:avLst/>
            </a:prstGeom>
          </p:spPr>
        </p:pic>
        <p:pic>
          <p:nvPicPr>
            <p:cNvPr id="147" name="object 147" descr=""/>
            <p:cNvPicPr/>
            <p:nvPr/>
          </p:nvPicPr>
          <p:blipFill>
            <a:blip r:embed="rId54" cstate="print"/>
            <a:stretch>
              <a:fillRect/>
            </a:stretch>
          </p:blipFill>
          <p:spPr>
            <a:xfrm>
              <a:off x="6222491" y="3215639"/>
              <a:ext cx="1170432" cy="1118616"/>
            </a:xfrm>
            <a:prstGeom prst="rect">
              <a:avLst/>
            </a:prstGeom>
          </p:spPr>
        </p:pic>
      </p:grpSp>
      <p:sp>
        <p:nvSpPr>
          <p:cNvPr id="148" name="object 148" descr=""/>
          <p:cNvSpPr txBox="1"/>
          <p:nvPr/>
        </p:nvSpPr>
        <p:spPr>
          <a:xfrm>
            <a:off x="5605653" y="3300171"/>
            <a:ext cx="1452245" cy="635000"/>
          </a:xfrm>
          <a:prstGeom prst="rect">
            <a:avLst/>
          </a:prstGeom>
        </p:spPr>
        <p:txBody>
          <a:bodyPr wrap="square" lIns="0" tIns="12065" rIns="0" bIns="0" rtlCol="0" vert="horz">
            <a:spAutoFit/>
          </a:bodyPr>
          <a:lstStyle/>
          <a:p>
            <a:pPr marL="12700">
              <a:lnSpc>
                <a:spcPct val="100000"/>
              </a:lnSpc>
              <a:spcBef>
                <a:spcPts val="95"/>
              </a:spcBef>
            </a:pPr>
            <a:r>
              <a:rPr dirty="0" sz="4000" b="1" i="1">
                <a:solidFill>
                  <a:srgbClr val="FF0000"/>
                </a:solidFill>
                <a:latin typeface="Times New Roman"/>
                <a:cs typeface="Times New Roman"/>
              </a:rPr>
              <a:t>f(n)</a:t>
            </a:r>
            <a:r>
              <a:rPr dirty="0" sz="4000" spc="-50" b="1" i="1">
                <a:solidFill>
                  <a:srgbClr val="FF0000"/>
                </a:solidFill>
                <a:latin typeface="Times New Roman"/>
                <a:cs typeface="Times New Roman"/>
              </a:rPr>
              <a:t> </a:t>
            </a:r>
            <a:r>
              <a:rPr dirty="0" sz="4000" spc="-50" b="1">
                <a:solidFill>
                  <a:srgbClr val="FF0000"/>
                </a:solidFill>
                <a:latin typeface="华文行楷"/>
                <a:cs typeface="华文行楷"/>
              </a:rPr>
              <a:t>值</a:t>
            </a:r>
            <a:endParaRPr sz="4000">
              <a:latin typeface="华文行楷"/>
              <a:cs typeface="华文行楷"/>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0244" y="1135380"/>
            <a:ext cx="7866380" cy="4194175"/>
            <a:chOff x="720244" y="1135380"/>
            <a:chExt cx="7866380" cy="4194175"/>
          </a:xfrm>
        </p:grpSpPr>
        <p:pic>
          <p:nvPicPr>
            <p:cNvPr id="3" name="object 3" descr=""/>
            <p:cNvPicPr/>
            <p:nvPr/>
          </p:nvPicPr>
          <p:blipFill>
            <a:blip r:embed="rId2" cstate="print"/>
            <a:stretch>
              <a:fillRect/>
            </a:stretch>
          </p:blipFill>
          <p:spPr>
            <a:xfrm>
              <a:off x="720244" y="1460978"/>
              <a:ext cx="150557" cy="150633"/>
            </a:xfrm>
            <a:prstGeom prst="rect">
              <a:avLst/>
            </a:prstGeom>
          </p:spPr>
        </p:pic>
        <p:pic>
          <p:nvPicPr>
            <p:cNvPr id="4" name="object 4" descr=""/>
            <p:cNvPicPr/>
            <p:nvPr/>
          </p:nvPicPr>
          <p:blipFill>
            <a:blip r:embed="rId3" cstate="print"/>
            <a:stretch>
              <a:fillRect/>
            </a:stretch>
          </p:blipFill>
          <p:spPr>
            <a:xfrm>
              <a:off x="757427" y="1135380"/>
              <a:ext cx="2887980" cy="1008888"/>
            </a:xfrm>
            <a:prstGeom prst="rect">
              <a:avLst/>
            </a:prstGeom>
          </p:spPr>
        </p:pic>
        <p:pic>
          <p:nvPicPr>
            <p:cNvPr id="5" name="object 5" descr=""/>
            <p:cNvPicPr/>
            <p:nvPr/>
          </p:nvPicPr>
          <p:blipFill>
            <a:blip r:embed="rId4" cstate="print"/>
            <a:stretch>
              <a:fillRect/>
            </a:stretch>
          </p:blipFill>
          <p:spPr>
            <a:xfrm>
              <a:off x="757427" y="1807463"/>
              <a:ext cx="940308" cy="1008888"/>
            </a:xfrm>
            <a:prstGeom prst="rect">
              <a:avLst/>
            </a:prstGeom>
          </p:spPr>
        </p:pic>
        <p:pic>
          <p:nvPicPr>
            <p:cNvPr id="6" name="object 6" descr=""/>
            <p:cNvPicPr/>
            <p:nvPr/>
          </p:nvPicPr>
          <p:blipFill>
            <a:blip r:embed="rId5" cstate="print"/>
            <a:stretch>
              <a:fillRect/>
            </a:stretch>
          </p:blipFill>
          <p:spPr>
            <a:xfrm>
              <a:off x="1213104" y="1851660"/>
              <a:ext cx="5631180" cy="1008888"/>
            </a:xfrm>
            <a:prstGeom prst="rect">
              <a:avLst/>
            </a:prstGeom>
          </p:spPr>
        </p:pic>
        <p:pic>
          <p:nvPicPr>
            <p:cNvPr id="7" name="object 7" descr=""/>
            <p:cNvPicPr/>
            <p:nvPr/>
          </p:nvPicPr>
          <p:blipFill>
            <a:blip r:embed="rId6" cstate="print"/>
            <a:stretch>
              <a:fillRect/>
            </a:stretch>
          </p:blipFill>
          <p:spPr>
            <a:xfrm>
              <a:off x="6246875" y="1807463"/>
              <a:ext cx="851916" cy="1008888"/>
            </a:xfrm>
            <a:prstGeom prst="rect">
              <a:avLst/>
            </a:prstGeom>
          </p:spPr>
        </p:pic>
        <p:pic>
          <p:nvPicPr>
            <p:cNvPr id="8" name="object 8" descr=""/>
            <p:cNvPicPr/>
            <p:nvPr/>
          </p:nvPicPr>
          <p:blipFill>
            <a:blip r:embed="rId7" cstate="print"/>
            <a:stretch>
              <a:fillRect/>
            </a:stretch>
          </p:blipFill>
          <p:spPr>
            <a:xfrm>
              <a:off x="6501384" y="1807463"/>
              <a:ext cx="749808" cy="1008888"/>
            </a:xfrm>
            <a:prstGeom prst="rect">
              <a:avLst/>
            </a:prstGeom>
          </p:spPr>
        </p:pic>
        <p:pic>
          <p:nvPicPr>
            <p:cNvPr id="9" name="object 9" descr=""/>
            <p:cNvPicPr/>
            <p:nvPr/>
          </p:nvPicPr>
          <p:blipFill>
            <a:blip r:embed="rId8" cstate="print"/>
            <a:stretch>
              <a:fillRect/>
            </a:stretch>
          </p:blipFill>
          <p:spPr>
            <a:xfrm>
              <a:off x="757427" y="2301240"/>
              <a:ext cx="1728216" cy="1008888"/>
            </a:xfrm>
            <a:prstGeom prst="rect">
              <a:avLst/>
            </a:prstGeom>
          </p:spPr>
        </p:pic>
        <p:pic>
          <p:nvPicPr>
            <p:cNvPr id="10" name="object 10" descr=""/>
            <p:cNvPicPr/>
            <p:nvPr/>
          </p:nvPicPr>
          <p:blipFill>
            <a:blip r:embed="rId9" cstate="print"/>
            <a:stretch>
              <a:fillRect/>
            </a:stretch>
          </p:blipFill>
          <p:spPr>
            <a:xfrm>
              <a:off x="1888236" y="2301240"/>
              <a:ext cx="1850136" cy="1008888"/>
            </a:xfrm>
            <a:prstGeom prst="rect">
              <a:avLst/>
            </a:prstGeom>
          </p:spPr>
        </p:pic>
        <p:pic>
          <p:nvPicPr>
            <p:cNvPr id="11" name="object 11" descr=""/>
            <p:cNvPicPr/>
            <p:nvPr/>
          </p:nvPicPr>
          <p:blipFill>
            <a:blip r:embed="rId10" cstate="print"/>
            <a:stretch>
              <a:fillRect/>
            </a:stretch>
          </p:blipFill>
          <p:spPr>
            <a:xfrm>
              <a:off x="3140963" y="2345436"/>
              <a:ext cx="2887980" cy="1008888"/>
            </a:xfrm>
            <a:prstGeom prst="rect">
              <a:avLst/>
            </a:prstGeom>
          </p:spPr>
        </p:pic>
        <p:pic>
          <p:nvPicPr>
            <p:cNvPr id="12" name="object 12" descr=""/>
            <p:cNvPicPr/>
            <p:nvPr/>
          </p:nvPicPr>
          <p:blipFill>
            <a:blip r:embed="rId11" cstate="print"/>
            <a:stretch>
              <a:fillRect/>
            </a:stretch>
          </p:blipFill>
          <p:spPr>
            <a:xfrm>
              <a:off x="5647943" y="2301240"/>
              <a:ext cx="1840992" cy="1008888"/>
            </a:xfrm>
            <a:prstGeom prst="rect">
              <a:avLst/>
            </a:prstGeom>
          </p:spPr>
        </p:pic>
        <p:pic>
          <p:nvPicPr>
            <p:cNvPr id="13" name="object 13" descr=""/>
            <p:cNvPicPr/>
            <p:nvPr/>
          </p:nvPicPr>
          <p:blipFill>
            <a:blip r:embed="rId12" cstate="print"/>
            <a:stretch>
              <a:fillRect/>
            </a:stretch>
          </p:blipFill>
          <p:spPr>
            <a:xfrm>
              <a:off x="6891528" y="2345436"/>
              <a:ext cx="1514855" cy="1008888"/>
            </a:xfrm>
            <a:prstGeom prst="rect">
              <a:avLst/>
            </a:prstGeom>
          </p:spPr>
        </p:pic>
        <p:pic>
          <p:nvPicPr>
            <p:cNvPr id="14" name="object 14" descr=""/>
            <p:cNvPicPr/>
            <p:nvPr/>
          </p:nvPicPr>
          <p:blipFill>
            <a:blip r:embed="rId7" cstate="print"/>
            <a:stretch>
              <a:fillRect/>
            </a:stretch>
          </p:blipFill>
          <p:spPr>
            <a:xfrm>
              <a:off x="7808975" y="2301240"/>
              <a:ext cx="749807" cy="1008888"/>
            </a:xfrm>
            <a:prstGeom prst="rect">
              <a:avLst/>
            </a:prstGeom>
          </p:spPr>
        </p:pic>
        <p:pic>
          <p:nvPicPr>
            <p:cNvPr id="15" name="object 15" descr=""/>
            <p:cNvPicPr/>
            <p:nvPr/>
          </p:nvPicPr>
          <p:blipFill>
            <a:blip r:embed="rId13" cstate="print"/>
            <a:stretch>
              <a:fillRect/>
            </a:stretch>
          </p:blipFill>
          <p:spPr>
            <a:xfrm>
              <a:off x="757427" y="2814828"/>
              <a:ext cx="2086356" cy="1011936"/>
            </a:xfrm>
            <a:prstGeom prst="rect">
              <a:avLst/>
            </a:prstGeom>
          </p:spPr>
        </p:pic>
        <p:pic>
          <p:nvPicPr>
            <p:cNvPr id="16" name="object 16" descr=""/>
            <p:cNvPicPr/>
            <p:nvPr/>
          </p:nvPicPr>
          <p:blipFill>
            <a:blip r:embed="rId14" cstate="print"/>
            <a:stretch>
              <a:fillRect/>
            </a:stretch>
          </p:blipFill>
          <p:spPr>
            <a:xfrm>
              <a:off x="2243327" y="2814828"/>
              <a:ext cx="854963" cy="1011936"/>
            </a:xfrm>
            <a:prstGeom prst="rect">
              <a:avLst/>
            </a:prstGeom>
          </p:spPr>
        </p:pic>
        <p:pic>
          <p:nvPicPr>
            <p:cNvPr id="17" name="object 17" descr=""/>
            <p:cNvPicPr/>
            <p:nvPr/>
          </p:nvPicPr>
          <p:blipFill>
            <a:blip r:embed="rId15" cstate="print"/>
            <a:stretch>
              <a:fillRect/>
            </a:stretch>
          </p:blipFill>
          <p:spPr>
            <a:xfrm>
              <a:off x="2497836" y="2814828"/>
              <a:ext cx="905256" cy="1011936"/>
            </a:xfrm>
            <a:prstGeom prst="rect">
              <a:avLst/>
            </a:prstGeom>
          </p:spPr>
        </p:pic>
        <p:pic>
          <p:nvPicPr>
            <p:cNvPr id="18" name="object 18" descr=""/>
            <p:cNvPicPr/>
            <p:nvPr/>
          </p:nvPicPr>
          <p:blipFill>
            <a:blip r:embed="rId16" cstate="print"/>
            <a:stretch>
              <a:fillRect/>
            </a:stretch>
          </p:blipFill>
          <p:spPr>
            <a:xfrm>
              <a:off x="757427" y="3288791"/>
              <a:ext cx="1168908" cy="1008887"/>
            </a:xfrm>
            <a:prstGeom prst="rect">
              <a:avLst/>
            </a:prstGeom>
          </p:spPr>
        </p:pic>
        <p:pic>
          <p:nvPicPr>
            <p:cNvPr id="19" name="object 19" descr=""/>
            <p:cNvPicPr/>
            <p:nvPr/>
          </p:nvPicPr>
          <p:blipFill>
            <a:blip r:embed="rId6" cstate="print"/>
            <a:stretch>
              <a:fillRect/>
            </a:stretch>
          </p:blipFill>
          <p:spPr>
            <a:xfrm>
              <a:off x="1328927" y="3288791"/>
              <a:ext cx="851916" cy="1008887"/>
            </a:xfrm>
            <a:prstGeom prst="rect">
              <a:avLst/>
            </a:prstGeom>
          </p:spPr>
        </p:pic>
        <p:pic>
          <p:nvPicPr>
            <p:cNvPr id="20" name="object 20" descr=""/>
            <p:cNvPicPr/>
            <p:nvPr/>
          </p:nvPicPr>
          <p:blipFill>
            <a:blip r:embed="rId17" cstate="print"/>
            <a:stretch>
              <a:fillRect/>
            </a:stretch>
          </p:blipFill>
          <p:spPr>
            <a:xfrm>
              <a:off x="1583436" y="3332987"/>
              <a:ext cx="7002779" cy="1008888"/>
            </a:xfrm>
            <a:prstGeom prst="rect">
              <a:avLst/>
            </a:prstGeom>
          </p:spPr>
        </p:pic>
        <p:pic>
          <p:nvPicPr>
            <p:cNvPr id="21" name="object 21" descr=""/>
            <p:cNvPicPr/>
            <p:nvPr/>
          </p:nvPicPr>
          <p:blipFill>
            <a:blip r:embed="rId18" cstate="print"/>
            <a:stretch>
              <a:fillRect/>
            </a:stretch>
          </p:blipFill>
          <p:spPr>
            <a:xfrm>
              <a:off x="1214627" y="3826763"/>
              <a:ext cx="3345179" cy="1008888"/>
            </a:xfrm>
            <a:prstGeom prst="rect">
              <a:avLst/>
            </a:prstGeom>
          </p:spPr>
        </p:pic>
        <p:pic>
          <p:nvPicPr>
            <p:cNvPr id="22" name="object 22" descr=""/>
            <p:cNvPicPr/>
            <p:nvPr/>
          </p:nvPicPr>
          <p:blipFill>
            <a:blip r:embed="rId6" cstate="print"/>
            <a:stretch>
              <a:fillRect/>
            </a:stretch>
          </p:blipFill>
          <p:spPr>
            <a:xfrm>
              <a:off x="3962399" y="3782568"/>
              <a:ext cx="851915" cy="1008888"/>
            </a:xfrm>
            <a:prstGeom prst="rect">
              <a:avLst/>
            </a:prstGeom>
          </p:spPr>
        </p:pic>
        <p:pic>
          <p:nvPicPr>
            <p:cNvPr id="23" name="object 23" descr=""/>
            <p:cNvPicPr/>
            <p:nvPr/>
          </p:nvPicPr>
          <p:blipFill>
            <a:blip r:embed="rId19" cstate="print"/>
            <a:stretch>
              <a:fillRect/>
            </a:stretch>
          </p:blipFill>
          <p:spPr>
            <a:xfrm>
              <a:off x="4216908" y="3782568"/>
              <a:ext cx="973836" cy="1008888"/>
            </a:xfrm>
            <a:prstGeom prst="rect">
              <a:avLst/>
            </a:prstGeom>
          </p:spPr>
        </p:pic>
        <p:pic>
          <p:nvPicPr>
            <p:cNvPr id="24" name="object 24" descr=""/>
            <p:cNvPicPr/>
            <p:nvPr/>
          </p:nvPicPr>
          <p:blipFill>
            <a:blip r:embed="rId20" cstate="print"/>
            <a:stretch>
              <a:fillRect/>
            </a:stretch>
          </p:blipFill>
          <p:spPr>
            <a:xfrm>
              <a:off x="757427" y="4276344"/>
              <a:ext cx="1728216" cy="1008888"/>
            </a:xfrm>
            <a:prstGeom prst="rect">
              <a:avLst/>
            </a:prstGeom>
          </p:spPr>
        </p:pic>
        <p:pic>
          <p:nvPicPr>
            <p:cNvPr id="25" name="object 25" descr=""/>
            <p:cNvPicPr/>
            <p:nvPr/>
          </p:nvPicPr>
          <p:blipFill>
            <a:blip r:embed="rId6" cstate="print"/>
            <a:stretch>
              <a:fillRect/>
            </a:stretch>
          </p:blipFill>
          <p:spPr>
            <a:xfrm>
              <a:off x="1888236" y="4276344"/>
              <a:ext cx="851915" cy="1008888"/>
            </a:xfrm>
            <a:prstGeom prst="rect">
              <a:avLst/>
            </a:prstGeom>
          </p:spPr>
        </p:pic>
        <p:pic>
          <p:nvPicPr>
            <p:cNvPr id="26" name="object 26" descr=""/>
            <p:cNvPicPr/>
            <p:nvPr/>
          </p:nvPicPr>
          <p:blipFill>
            <a:blip r:embed="rId21" cstate="print"/>
            <a:stretch>
              <a:fillRect/>
            </a:stretch>
          </p:blipFill>
          <p:spPr>
            <a:xfrm>
              <a:off x="2142744" y="4320540"/>
              <a:ext cx="1056132" cy="1008888"/>
            </a:xfrm>
            <a:prstGeom prst="rect">
              <a:avLst/>
            </a:prstGeom>
          </p:spPr>
        </p:pic>
        <p:pic>
          <p:nvPicPr>
            <p:cNvPr id="27" name="object 27" descr=""/>
            <p:cNvPicPr/>
            <p:nvPr/>
          </p:nvPicPr>
          <p:blipFill>
            <a:blip r:embed="rId22" cstate="print"/>
            <a:stretch>
              <a:fillRect/>
            </a:stretch>
          </p:blipFill>
          <p:spPr>
            <a:xfrm>
              <a:off x="2819399" y="4276344"/>
              <a:ext cx="1842516" cy="1008888"/>
            </a:xfrm>
            <a:prstGeom prst="rect">
              <a:avLst/>
            </a:prstGeom>
          </p:spPr>
        </p:pic>
        <p:pic>
          <p:nvPicPr>
            <p:cNvPr id="28" name="object 28" descr=""/>
            <p:cNvPicPr/>
            <p:nvPr/>
          </p:nvPicPr>
          <p:blipFill>
            <a:blip r:embed="rId23" cstate="print"/>
            <a:stretch>
              <a:fillRect/>
            </a:stretch>
          </p:blipFill>
          <p:spPr>
            <a:xfrm>
              <a:off x="4064508" y="4320540"/>
              <a:ext cx="1514856" cy="1008888"/>
            </a:xfrm>
            <a:prstGeom prst="rect">
              <a:avLst/>
            </a:prstGeom>
          </p:spPr>
        </p:pic>
        <p:pic>
          <p:nvPicPr>
            <p:cNvPr id="29" name="object 29" descr=""/>
            <p:cNvPicPr/>
            <p:nvPr/>
          </p:nvPicPr>
          <p:blipFill>
            <a:blip r:embed="rId24" cstate="print"/>
            <a:stretch>
              <a:fillRect/>
            </a:stretch>
          </p:blipFill>
          <p:spPr>
            <a:xfrm>
              <a:off x="5207508" y="4276344"/>
              <a:ext cx="1638299" cy="1008888"/>
            </a:xfrm>
            <a:prstGeom prst="rect">
              <a:avLst/>
            </a:prstGeom>
          </p:spPr>
        </p:pic>
        <p:pic>
          <p:nvPicPr>
            <p:cNvPr id="30" name="object 30" descr=""/>
            <p:cNvPicPr/>
            <p:nvPr/>
          </p:nvPicPr>
          <p:blipFill>
            <a:blip r:embed="rId25" cstate="print"/>
            <a:stretch>
              <a:fillRect/>
            </a:stretch>
          </p:blipFill>
          <p:spPr>
            <a:xfrm>
              <a:off x="6248399" y="4276344"/>
              <a:ext cx="1409700" cy="1008888"/>
            </a:xfrm>
            <a:prstGeom prst="rect">
              <a:avLst/>
            </a:prstGeom>
          </p:spPr>
        </p:pic>
        <p:pic>
          <p:nvPicPr>
            <p:cNvPr id="31" name="object 31" descr=""/>
            <p:cNvPicPr/>
            <p:nvPr/>
          </p:nvPicPr>
          <p:blipFill>
            <a:blip r:embed="rId26" cstate="print"/>
            <a:stretch>
              <a:fillRect/>
            </a:stretch>
          </p:blipFill>
          <p:spPr>
            <a:xfrm>
              <a:off x="7174991" y="4276344"/>
              <a:ext cx="940307" cy="1008888"/>
            </a:xfrm>
            <a:prstGeom prst="rect">
              <a:avLst/>
            </a:prstGeom>
          </p:spPr>
        </p:pic>
      </p:grpSp>
      <p:sp>
        <p:nvSpPr>
          <p:cNvPr id="32" name="object 32" descr=""/>
          <p:cNvSpPr txBox="1"/>
          <p:nvPr/>
        </p:nvSpPr>
        <p:spPr>
          <a:xfrm>
            <a:off x="685291" y="1042832"/>
            <a:ext cx="7598409" cy="3928110"/>
          </a:xfrm>
          <a:prstGeom prst="rect">
            <a:avLst/>
          </a:prstGeom>
        </p:spPr>
        <p:txBody>
          <a:bodyPr wrap="square" lIns="0" tIns="180340" rIns="0" bIns="0" rtlCol="0" vert="horz">
            <a:spAutoFit/>
          </a:bodyPr>
          <a:lstStyle/>
          <a:p>
            <a:pPr marL="355600" indent="-342900">
              <a:lnSpc>
                <a:spcPct val="100000"/>
              </a:lnSpc>
              <a:spcBef>
                <a:spcPts val="1420"/>
              </a:spcBef>
              <a:buFont typeface="Arial"/>
              <a:buChar char="•"/>
              <a:tabLst>
                <a:tab pos="355600" algn="l"/>
              </a:tabLst>
            </a:pPr>
            <a:r>
              <a:rPr dirty="0" sz="3600" spc="-40" b="1">
                <a:latin typeface="华文行楷"/>
                <a:cs typeface="华文行楷"/>
              </a:rPr>
              <a:t>爬山法</a:t>
            </a:r>
            <a:r>
              <a:rPr dirty="0" sz="3600" spc="-45" b="1">
                <a:latin typeface="华文行楷"/>
                <a:cs typeface="华文行楷"/>
              </a:rPr>
              <a:t>算</a:t>
            </a:r>
            <a:r>
              <a:rPr dirty="0" sz="3600" spc="-50" b="1">
                <a:latin typeface="华文行楷"/>
                <a:cs typeface="华文行楷"/>
              </a:rPr>
              <a:t>法</a:t>
            </a:r>
            <a:endParaRPr sz="3600">
              <a:latin typeface="华文行楷"/>
              <a:cs typeface="华文行楷"/>
            </a:endParaRPr>
          </a:p>
          <a:p>
            <a:pPr lvl="1" marL="810895" indent="-456565">
              <a:lnSpc>
                <a:spcPts val="4105"/>
              </a:lnSpc>
              <a:spcBef>
                <a:spcPts val="1320"/>
              </a:spcBef>
              <a:buFont typeface="Times New Roman"/>
              <a:buAutoNum type="arabicPeriod"/>
              <a:tabLst>
                <a:tab pos="811530" algn="l"/>
              </a:tabLst>
            </a:pPr>
            <a:r>
              <a:rPr dirty="0" sz="3600" spc="-40" b="1">
                <a:solidFill>
                  <a:srgbClr val="0000CC"/>
                </a:solidFill>
                <a:latin typeface="华文行楷"/>
                <a:cs typeface="华文行楷"/>
              </a:rPr>
              <a:t>构造</a:t>
            </a:r>
            <a:r>
              <a:rPr dirty="0" sz="3600" spc="-45" b="1">
                <a:solidFill>
                  <a:srgbClr val="0000CC"/>
                </a:solidFill>
                <a:latin typeface="华文行楷"/>
                <a:cs typeface="华文行楷"/>
              </a:rPr>
              <a:t>由</a:t>
            </a:r>
            <a:r>
              <a:rPr dirty="0" sz="3600" spc="-45" b="1">
                <a:solidFill>
                  <a:srgbClr val="0000CC"/>
                </a:solidFill>
                <a:latin typeface="华文行楷"/>
                <a:cs typeface="华文行楷"/>
              </a:rPr>
              <a:t>根</a:t>
            </a:r>
            <a:r>
              <a:rPr dirty="0" sz="3600" spc="-45" b="1">
                <a:solidFill>
                  <a:srgbClr val="0000CC"/>
                </a:solidFill>
                <a:latin typeface="华文行楷"/>
                <a:cs typeface="华文行楷"/>
              </a:rPr>
              <a:t>组</a:t>
            </a:r>
            <a:r>
              <a:rPr dirty="0" sz="3600" spc="-45" b="1">
                <a:solidFill>
                  <a:srgbClr val="0000CC"/>
                </a:solidFill>
                <a:latin typeface="华文行楷"/>
                <a:cs typeface="华文行楷"/>
              </a:rPr>
              <a:t>成</a:t>
            </a:r>
            <a:r>
              <a:rPr dirty="0" sz="3600" spc="-45" b="1">
                <a:solidFill>
                  <a:srgbClr val="0000CC"/>
                </a:solidFill>
                <a:latin typeface="华文行楷"/>
                <a:cs typeface="华文行楷"/>
              </a:rPr>
              <a:t>的</a:t>
            </a:r>
            <a:r>
              <a:rPr dirty="0" sz="3600" spc="-45" b="1">
                <a:solidFill>
                  <a:srgbClr val="0000CC"/>
                </a:solidFill>
                <a:latin typeface="华文行楷"/>
                <a:cs typeface="华文行楷"/>
              </a:rPr>
              <a:t>单</a:t>
            </a:r>
            <a:r>
              <a:rPr dirty="0" sz="3600" spc="-45" b="1">
                <a:solidFill>
                  <a:srgbClr val="0000CC"/>
                </a:solidFill>
                <a:latin typeface="华文行楷"/>
                <a:cs typeface="华文行楷"/>
              </a:rPr>
              <a:t>元</a:t>
            </a:r>
            <a:r>
              <a:rPr dirty="0" sz="3600" spc="-45" b="1">
                <a:solidFill>
                  <a:srgbClr val="0000CC"/>
                </a:solidFill>
                <a:latin typeface="华文行楷"/>
                <a:cs typeface="华文行楷"/>
              </a:rPr>
              <a:t>素</a:t>
            </a:r>
            <a:r>
              <a:rPr dirty="0" sz="3600" spc="-45" b="1">
                <a:solidFill>
                  <a:srgbClr val="0000CC"/>
                </a:solidFill>
                <a:latin typeface="华文行楷"/>
                <a:cs typeface="华文行楷"/>
              </a:rPr>
              <a:t>栈</a:t>
            </a:r>
            <a:r>
              <a:rPr dirty="0" sz="3600" spc="-25" b="1" i="1">
                <a:solidFill>
                  <a:srgbClr val="0000CC"/>
                </a:solidFill>
                <a:latin typeface="Times New Roman"/>
                <a:cs typeface="Times New Roman"/>
              </a:rPr>
              <a:t>S</a:t>
            </a:r>
            <a:r>
              <a:rPr dirty="0" sz="3600" spc="-25" b="1">
                <a:solidFill>
                  <a:srgbClr val="0000CC"/>
                </a:solidFill>
                <a:latin typeface="Times New Roman"/>
                <a:cs typeface="Times New Roman"/>
              </a:rPr>
              <a:t>;</a:t>
            </a:r>
            <a:endParaRPr sz="3600">
              <a:latin typeface="Times New Roman"/>
              <a:cs typeface="Times New Roman"/>
            </a:endParaRPr>
          </a:p>
          <a:p>
            <a:pPr lvl="1" marL="926465" indent="-571500">
              <a:lnSpc>
                <a:spcPts val="3965"/>
              </a:lnSpc>
              <a:buAutoNum type="arabicPeriod"/>
              <a:tabLst>
                <a:tab pos="926465" algn="l"/>
                <a:tab pos="927100" algn="l"/>
                <a:tab pos="1486535" algn="l"/>
                <a:tab pos="5246370" algn="l"/>
                <a:tab pos="6490335" algn="l"/>
              </a:tabLst>
            </a:pPr>
            <a:r>
              <a:rPr dirty="0" sz="3600" spc="-25" b="1">
                <a:solidFill>
                  <a:srgbClr val="0000CC"/>
                </a:solidFill>
                <a:latin typeface="Times New Roman"/>
                <a:cs typeface="Times New Roman"/>
              </a:rPr>
              <a:t>If</a:t>
            </a:r>
            <a:r>
              <a:rPr dirty="0" sz="3600" b="1">
                <a:solidFill>
                  <a:srgbClr val="0000CC"/>
                </a:solidFill>
                <a:latin typeface="Times New Roman"/>
                <a:cs typeface="Times New Roman"/>
              </a:rPr>
              <a:t>	</a:t>
            </a:r>
            <a:r>
              <a:rPr dirty="0" sz="3600" spc="-65" b="1" i="1">
                <a:solidFill>
                  <a:srgbClr val="0000CC"/>
                </a:solidFill>
                <a:latin typeface="Times New Roman"/>
                <a:cs typeface="Times New Roman"/>
              </a:rPr>
              <a:t>Top(S)</a:t>
            </a:r>
            <a:r>
              <a:rPr dirty="0" sz="3600" spc="-40" b="1">
                <a:solidFill>
                  <a:srgbClr val="0000CC"/>
                </a:solidFill>
                <a:latin typeface="华文行楷"/>
                <a:cs typeface="华文行楷"/>
              </a:rPr>
              <a:t>是目标</a:t>
            </a:r>
            <a:r>
              <a:rPr dirty="0" sz="3600" spc="-45" b="1">
                <a:solidFill>
                  <a:srgbClr val="0000CC"/>
                </a:solidFill>
                <a:latin typeface="华文行楷"/>
                <a:cs typeface="华文行楷"/>
              </a:rPr>
              <a:t>节</a:t>
            </a:r>
            <a:r>
              <a:rPr dirty="0" sz="3600" spc="-50" b="1">
                <a:solidFill>
                  <a:srgbClr val="0000CC"/>
                </a:solidFill>
                <a:latin typeface="华文行楷"/>
                <a:cs typeface="华文行楷"/>
              </a:rPr>
              <a:t>点</a:t>
            </a:r>
            <a:r>
              <a:rPr dirty="0" sz="3600" b="1">
                <a:solidFill>
                  <a:srgbClr val="0000CC"/>
                </a:solidFill>
                <a:latin typeface="华文行楷"/>
                <a:cs typeface="华文行楷"/>
              </a:rPr>
              <a:t>	</a:t>
            </a:r>
            <a:r>
              <a:rPr dirty="0" sz="3600" spc="-20" b="1">
                <a:solidFill>
                  <a:srgbClr val="0000CC"/>
                </a:solidFill>
                <a:latin typeface="Times New Roman"/>
                <a:cs typeface="Times New Roman"/>
              </a:rPr>
              <a:t>Then</a:t>
            </a:r>
            <a:r>
              <a:rPr dirty="0" sz="3600" b="1">
                <a:solidFill>
                  <a:srgbClr val="0000CC"/>
                </a:solidFill>
                <a:latin typeface="Times New Roman"/>
                <a:cs typeface="Times New Roman"/>
              </a:rPr>
              <a:t>	</a:t>
            </a:r>
            <a:r>
              <a:rPr dirty="0" sz="3600" spc="-35" b="1">
                <a:solidFill>
                  <a:srgbClr val="0000CC"/>
                </a:solidFill>
                <a:latin typeface="华文行楷"/>
                <a:cs typeface="华文行楷"/>
              </a:rPr>
              <a:t>停</a:t>
            </a:r>
            <a:r>
              <a:rPr dirty="0" sz="3600" spc="-35" b="1">
                <a:solidFill>
                  <a:srgbClr val="0000CC"/>
                </a:solidFill>
                <a:latin typeface="华文行楷"/>
                <a:cs typeface="华文行楷"/>
              </a:rPr>
              <a:t>止</a:t>
            </a:r>
            <a:r>
              <a:rPr dirty="0" sz="3600" spc="-50" b="1">
                <a:solidFill>
                  <a:srgbClr val="0000CC"/>
                </a:solidFill>
                <a:latin typeface="Times New Roman"/>
                <a:cs typeface="Times New Roman"/>
              </a:rPr>
              <a:t>;</a:t>
            </a:r>
            <a:endParaRPr sz="3600">
              <a:latin typeface="Times New Roman"/>
              <a:cs typeface="Times New Roman"/>
            </a:endParaRPr>
          </a:p>
          <a:p>
            <a:pPr lvl="1" marL="926465" indent="-571500">
              <a:lnSpc>
                <a:spcPts val="3890"/>
              </a:lnSpc>
              <a:buAutoNum type="arabicPeriod"/>
              <a:tabLst>
                <a:tab pos="926465" algn="l"/>
                <a:tab pos="927100" algn="l"/>
              </a:tabLst>
            </a:pPr>
            <a:r>
              <a:rPr dirty="0" sz="3600" spc="-10" b="1">
                <a:solidFill>
                  <a:srgbClr val="0000CC"/>
                </a:solidFill>
                <a:latin typeface="Times New Roman"/>
                <a:cs typeface="Times New Roman"/>
              </a:rPr>
              <a:t>Pop(</a:t>
            </a:r>
            <a:r>
              <a:rPr dirty="0" sz="3600" spc="-10" b="1" i="1">
                <a:solidFill>
                  <a:srgbClr val="0000CC"/>
                </a:solidFill>
                <a:latin typeface="Times New Roman"/>
                <a:cs typeface="Times New Roman"/>
              </a:rPr>
              <a:t>S</a:t>
            </a:r>
            <a:r>
              <a:rPr dirty="0" sz="3600" spc="-10" b="1">
                <a:solidFill>
                  <a:srgbClr val="0000CC"/>
                </a:solidFill>
                <a:latin typeface="Times New Roman"/>
                <a:cs typeface="Times New Roman"/>
              </a:rPr>
              <a:t>);</a:t>
            </a:r>
            <a:endParaRPr sz="3600">
              <a:latin typeface="Times New Roman"/>
              <a:cs typeface="Times New Roman"/>
            </a:endParaRPr>
          </a:p>
          <a:p>
            <a:pPr lvl="1" marL="812165" marR="5080" indent="-457200">
              <a:lnSpc>
                <a:spcPts val="3890"/>
              </a:lnSpc>
              <a:spcBef>
                <a:spcPts val="195"/>
              </a:spcBef>
              <a:buClr>
                <a:srgbClr val="0000CC"/>
              </a:buClr>
              <a:buFont typeface="Times New Roman"/>
              <a:buAutoNum type="arabicPeriod"/>
              <a:tabLst>
                <a:tab pos="926465" algn="l"/>
                <a:tab pos="927100" algn="l"/>
              </a:tabLst>
            </a:pPr>
            <a:r>
              <a:rPr dirty="0"/>
              <a:t>	</a:t>
            </a:r>
            <a:r>
              <a:rPr dirty="0" sz="3600" spc="-30" b="1" i="1">
                <a:solidFill>
                  <a:srgbClr val="0000CC"/>
                </a:solidFill>
                <a:latin typeface="Times New Roman"/>
                <a:cs typeface="Times New Roman"/>
              </a:rPr>
              <a:t>S</a:t>
            </a:r>
            <a:r>
              <a:rPr dirty="0" sz="3600" spc="-40" b="1">
                <a:solidFill>
                  <a:srgbClr val="0000CC"/>
                </a:solidFill>
                <a:latin typeface="华文行楷"/>
                <a:cs typeface="华文行楷"/>
              </a:rPr>
              <a:t>的子节</a:t>
            </a:r>
            <a:r>
              <a:rPr dirty="0" sz="3600" spc="-45" b="1">
                <a:solidFill>
                  <a:srgbClr val="0000CC"/>
                </a:solidFill>
                <a:latin typeface="华文行楷"/>
                <a:cs typeface="华文行楷"/>
              </a:rPr>
              <a:t>点</a:t>
            </a:r>
            <a:r>
              <a:rPr dirty="0" sz="3600" spc="-45" b="1">
                <a:solidFill>
                  <a:srgbClr val="0000CC"/>
                </a:solidFill>
                <a:latin typeface="华文行楷"/>
                <a:cs typeface="华文行楷"/>
              </a:rPr>
              <a:t>按</a:t>
            </a:r>
            <a:r>
              <a:rPr dirty="0" sz="3600" spc="-45" b="1">
                <a:solidFill>
                  <a:srgbClr val="0000CC"/>
                </a:solidFill>
                <a:latin typeface="华文行楷"/>
                <a:cs typeface="华文行楷"/>
              </a:rPr>
              <a:t>照</a:t>
            </a:r>
            <a:r>
              <a:rPr dirty="0" sz="3600" spc="-45" b="1">
                <a:solidFill>
                  <a:srgbClr val="0000CC"/>
                </a:solidFill>
                <a:latin typeface="华文行楷"/>
                <a:cs typeface="华文行楷"/>
              </a:rPr>
              <a:t>其</a:t>
            </a:r>
            <a:r>
              <a:rPr dirty="0" sz="3600" spc="-45" b="1">
                <a:solidFill>
                  <a:srgbClr val="0000CC"/>
                </a:solidFill>
                <a:latin typeface="华文行楷"/>
                <a:cs typeface="华文行楷"/>
              </a:rPr>
              <a:t>启</a:t>
            </a:r>
            <a:r>
              <a:rPr dirty="0" sz="3600" spc="-45" b="1">
                <a:solidFill>
                  <a:srgbClr val="0000CC"/>
                </a:solidFill>
                <a:latin typeface="华文行楷"/>
                <a:cs typeface="华文行楷"/>
              </a:rPr>
              <a:t>发</a:t>
            </a:r>
            <a:r>
              <a:rPr dirty="0" sz="3600" spc="-45" b="1">
                <a:solidFill>
                  <a:srgbClr val="0000CC"/>
                </a:solidFill>
                <a:latin typeface="华文行楷"/>
                <a:cs typeface="华文行楷"/>
              </a:rPr>
              <a:t>测</a:t>
            </a:r>
            <a:r>
              <a:rPr dirty="0" sz="3600" spc="-45" b="1">
                <a:solidFill>
                  <a:srgbClr val="0000CC"/>
                </a:solidFill>
                <a:latin typeface="华文行楷"/>
                <a:cs typeface="华文行楷"/>
              </a:rPr>
              <a:t>度</a:t>
            </a:r>
            <a:r>
              <a:rPr dirty="0" sz="3600" spc="-45" b="1">
                <a:solidFill>
                  <a:srgbClr val="0000CC"/>
                </a:solidFill>
                <a:latin typeface="华文行楷"/>
                <a:cs typeface="华文行楷"/>
              </a:rPr>
              <a:t>由</a:t>
            </a:r>
            <a:r>
              <a:rPr dirty="0" sz="3600" spc="-45" b="1">
                <a:solidFill>
                  <a:srgbClr val="0000CC"/>
                </a:solidFill>
                <a:latin typeface="华文行楷"/>
                <a:cs typeface="华文行楷"/>
              </a:rPr>
              <a:t>大</a:t>
            </a:r>
            <a:r>
              <a:rPr dirty="0" sz="3600" spc="-60" b="1">
                <a:solidFill>
                  <a:srgbClr val="0000CC"/>
                </a:solidFill>
                <a:latin typeface="华文行楷"/>
                <a:cs typeface="华文行楷"/>
              </a:rPr>
              <a:t>到</a:t>
            </a:r>
            <a:r>
              <a:rPr dirty="0" sz="3600" spc="-40" b="1">
                <a:solidFill>
                  <a:srgbClr val="0000CC"/>
                </a:solidFill>
                <a:latin typeface="华文行楷"/>
                <a:cs typeface="华文行楷"/>
              </a:rPr>
              <a:t>小的顺</a:t>
            </a:r>
            <a:r>
              <a:rPr dirty="0" sz="3600" spc="-45" b="1">
                <a:solidFill>
                  <a:srgbClr val="0000CC"/>
                </a:solidFill>
                <a:latin typeface="华文行楷"/>
                <a:cs typeface="华文行楷"/>
              </a:rPr>
              <a:t>序</a:t>
            </a:r>
            <a:r>
              <a:rPr dirty="0" sz="3600" spc="-45" b="1">
                <a:solidFill>
                  <a:srgbClr val="0000CC"/>
                </a:solidFill>
                <a:latin typeface="华文行楷"/>
                <a:cs typeface="华文行楷"/>
              </a:rPr>
              <a:t>压</a:t>
            </a:r>
            <a:r>
              <a:rPr dirty="0" sz="3600" spc="-30" b="1">
                <a:solidFill>
                  <a:srgbClr val="0000CC"/>
                </a:solidFill>
                <a:latin typeface="华文行楷"/>
                <a:cs typeface="华文行楷"/>
              </a:rPr>
              <a:t>入</a:t>
            </a:r>
            <a:r>
              <a:rPr dirty="0" sz="3600" spc="-25" b="1" i="1">
                <a:solidFill>
                  <a:srgbClr val="0000CC"/>
                </a:solidFill>
                <a:latin typeface="Times New Roman"/>
                <a:cs typeface="Times New Roman"/>
              </a:rPr>
              <a:t>S</a:t>
            </a:r>
            <a:r>
              <a:rPr dirty="0" sz="3600" spc="-25" b="1">
                <a:solidFill>
                  <a:srgbClr val="0000CC"/>
                </a:solidFill>
                <a:latin typeface="Times New Roman"/>
                <a:cs typeface="Times New Roman"/>
              </a:rPr>
              <a:t>;</a:t>
            </a:r>
            <a:endParaRPr sz="3600">
              <a:latin typeface="Times New Roman"/>
              <a:cs typeface="Times New Roman"/>
            </a:endParaRPr>
          </a:p>
          <a:p>
            <a:pPr lvl="1" marL="927100" indent="-572770">
              <a:lnSpc>
                <a:spcPts val="3829"/>
              </a:lnSpc>
              <a:buAutoNum type="arabicPeriod"/>
              <a:tabLst>
                <a:tab pos="927100" algn="l"/>
                <a:tab pos="927735" algn="l"/>
                <a:tab pos="1486535" algn="l"/>
                <a:tab pos="2417445" algn="l"/>
                <a:tab pos="3662679" algn="l"/>
                <a:tab pos="4805680" algn="l"/>
                <a:tab pos="5847080" algn="l"/>
              </a:tabLst>
            </a:pPr>
            <a:r>
              <a:rPr dirty="0" sz="3600" spc="-25" b="1">
                <a:solidFill>
                  <a:srgbClr val="0000CC"/>
                </a:solidFill>
                <a:latin typeface="Times New Roman"/>
                <a:cs typeface="Times New Roman"/>
              </a:rPr>
              <a:t>If</a:t>
            </a:r>
            <a:r>
              <a:rPr dirty="0" sz="3600" b="1">
                <a:solidFill>
                  <a:srgbClr val="0000CC"/>
                </a:solidFill>
                <a:latin typeface="Times New Roman"/>
                <a:cs typeface="Times New Roman"/>
              </a:rPr>
              <a:t>	</a:t>
            </a:r>
            <a:r>
              <a:rPr dirty="0" sz="3600" b="1" i="1">
                <a:solidFill>
                  <a:srgbClr val="0000CC"/>
                </a:solidFill>
                <a:latin typeface="Times New Roman"/>
                <a:cs typeface="Times New Roman"/>
              </a:rPr>
              <a:t>S</a:t>
            </a:r>
            <a:r>
              <a:rPr dirty="0" sz="3600" spc="-50" b="1">
                <a:solidFill>
                  <a:srgbClr val="0000CC"/>
                </a:solidFill>
                <a:latin typeface="华文行楷"/>
                <a:cs typeface="华文行楷"/>
              </a:rPr>
              <a:t>空</a:t>
            </a:r>
            <a:r>
              <a:rPr dirty="0" sz="3600" b="1">
                <a:solidFill>
                  <a:srgbClr val="0000CC"/>
                </a:solidFill>
                <a:latin typeface="华文行楷"/>
                <a:cs typeface="华文行楷"/>
              </a:rPr>
              <a:t>	</a:t>
            </a:r>
            <a:r>
              <a:rPr dirty="0" sz="3600" spc="-20" b="1">
                <a:solidFill>
                  <a:srgbClr val="0000CC"/>
                </a:solidFill>
                <a:latin typeface="Times New Roman"/>
                <a:cs typeface="Times New Roman"/>
              </a:rPr>
              <a:t>Then</a:t>
            </a:r>
            <a:r>
              <a:rPr dirty="0" sz="3600" b="1">
                <a:solidFill>
                  <a:srgbClr val="0000CC"/>
                </a:solidFill>
                <a:latin typeface="Times New Roman"/>
                <a:cs typeface="Times New Roman"/>
              </a:rPr>
              <a:t>	</a:t>
            </a:r>
            <a:r>
              <a:rPr dirty="0" sz="3600" spc="-40" b="1">
                <a:solidFill>
                  <a:srgbClr val="0000CC"/>
                </a:solidFill>
                <a:latin typeface="华文行楷"/>
                <a:cs typeface="华文行楷"/>
              </a:rPr>
              <a:t>失</a:t>
            </a:r>
            <a:r>
              <a:rPr dirty="0" sz="3600" spc="-50" b="1">
                <a:solidFill>
                  <a:srgbClr val="0000CC"/>
                </a:solidFill>
                <a:latin typeface="华文行楷"/>
                <a:cs typeface="华文行楷"/>
              </a:rPr>
              <a:t>败</a:t>
            </a:r>
            <a:r>
              <a:rPr dirty="0" sz="3600" b="1">
                <a:solidFill>
                  <a:srgbClr val="0000CC"/>
                </a:solidFill>
                <a:latin typeface="华文行楷"/>
                <a:cs typeface="华文行楷"/>
              </a:rPr>
              <a:t>	</a:t>
            </a:r>
            <a:r>
              <a:rPr dirty="0" sz="3600" spc="-20" b="1">
                <a:solidFill>
                  <a:srgbClr val="0000CC"/>
                </a:solidFill>
                <a:latin typeface="Times New Roman"/>
                <a:cs typeface="Times New Roman"/>
              </a:rPr>
              <a:t>Else</a:t>
            </a:r>
            <a:r>
              <a:rPr dirty="0" sz="3600" b="1">
                <a:solidFill>
                  <a:srgbClr val="0000CC"/>
                </a:solidFill>
                <a:latin typeface="Times New Roman"/>
                <a:cs typeface="Times New Roman"/>
              </a:rPr>
              <a:t>	</a:t>
            </a:r>
            <a:r>
              <a:rPr dirty="0" sz="3600" b="1" i="1">
                <a:solidFill>
                  <a:srgbClr val="0000CC"/>
                </a:solidFill>
                <a:latin typeface="Times New Roman"/>
                <a:cs typeface="Times New Roman"/>
              </a:rPr>
              <a:t>goto</a:t>
            </a:r>
            <a:r>
              <a:rPr dirty="0" sz="3600" spc="-20" b="1" i="1">
                <a:solidFill>
                  <a:srgbClr val="0000CC"/>
                </a:solidFill>
                <a:latin typeface="Times New Roman"/>
                <a:cs typeface="Times New Roman"/>
              </a:rPr>
              <a:t> </a:t>
            </a:r>
            <a:r>
              <a:rPr dirty="0" sz="3600" spc="-25" b="1">
                <a:solidFill>
                  <a:srgbClr val="0000CC"/>
                </a:solidFill>
                <a:latin typeface="Times New Roman"/>
                <a:cs typeface="Times New Roman"/>
              </a:rPr>
              <a:t>2.</a:t>
            </a:r>
            <a:endParaRPr sz="36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075944" y="1600200"/>
            <a:ext cx="8653780" cy="3901440"/>
            <a:chOff x="1075944" y="1600200"/>
            <a:chExt cx="8653780" cy="3901440"/>
          </a:xfrm>
        </p:grpSpPr>
        <p:pic>
          <p:nvPicPr>
            <p:cNvPr id="3" name="object 3" descr=""/>
            <p:cNvPicPr/>
            <p:nvPr/>
          </p:nvPicPr>
          <p:blipFill>
            <a:blip r:embed="rId2" cstate="print"/>
            <a:stretch>
              <a:fillRect/>
            </a:stretch>
          </p:blipFill>
          <p:spPr>
            <a:xfrm>
              <a:off x="1185066" y="1901460"/>
              <a:ext cx="150563" cy="150605"/>
            </a:xfrm>
            <a:prstGeom prst="rect">
              <a:avLst/>
            </a:prstGeom>
          </p:spPr>
        </p:pic>
        <p:pic>
          <p:nvPicPr>
            <p:cNvPr id="4" name="object 4" descr=""/>
            <p:cNvPicPr/>
            <p:nvPr/>
          </p:nvPicPr>
          <p:blipFill>
            <a:blip r:embed="rId3" cstate="print"/>
            <a:stretch>
              <a:fillRect/>
            </a:stretch>
          </p:blipFill>
          <p:spPr>
            <a:xfrm>
              <a:off x="1075944" y="1600200"/>
              <a:ext cx="2430780" cy="1008888"/>
            </a:xfrm>
            <a:prstGeom prst="rect">
              <a:avLst/>
            </a:prstGeom>
          </p:spPr>
        </p:pic>
        <p:pic>
          <p:nvPicPr>
            <p:cNvPr id="5" name="object 5" descr=""/>
            <p:cNvPicPr/>
            <p:nvPr/>
          </p:nvPicPr>
          <p:blipFill>
            <a:blip r:embed="rId4" cstate="print"/>
            <a:stretch>
              <a:fillRect/>
            </a:stretch>
          </p:blipFill>
          <p:spPr>
            <a:xfrm>
              <a:off x="1377696" y="2189987"/>
              <a:ext cx="655320" cy="755903"/>
            </a:xfrm>
            <a:prstGeom prst="rect">
              <a:avLst/>
            </a:prstGeom>
          </p:spPr>
        </p:pic>
        <p:pic>
          <p:nvPicPr>
            <p:cNvPr id="6" name="object 6" descr=""/>
            <p:cNvPicPr/>
            <p:nvPr/>
          </p:nvPicPr>
          <p:blipFill>
            <a:blip r:embed="rId5" cstate="print"/>
            <a:stretch>
              <a:fillRect/>
            </a:stretch>
          </p:blipFill>
          <p:spPr>
            <a:xfrm>
              <a:off x="1639824" y="2164080"/>
              <a:ext cx="6227064" cy="899160"/>
            </a:xfrm>
            <a:prstGeom prst="rect">
              <a:avLst/>
            </a:prstGeom>
          </p:spPr>
        </p:pic>
        <p:pic>
          <p:nvPicPr>
            <p:cNvPr id="7" name="object 7" descr=""/>
            <p:cNvPicPr/>
            <p:nvPr/>
          </p:nvPicPr>
          <p:blipFill>
            <a:blip r:embed="rId4" cstate="print"/>
            <a:stretch>
              <a:fillRect/>
            </a:stretch>
          </p:blipFill>
          <p:spPr>
            <a:xfrm>
              <a:off x="1377696" y="2677667"/>
              <a:ext cx="655320" cy="755903"/>
            </a:xfrm>
            <a:prstGeom prst="rect">
              <a:avLst/>
            </a:prstGeom>
          </p:spPr>
        </p:pic>
        <p:pic>
          <p:nvPicPr>
            <p:cNvPr id="8" name="object 8" descr=""/>
            <p:cNvPicPr/>
            <p:nvPr/>
          </p:nvPicPr>
          <p:blipFill>
            <a:blip r:embed="rId6" cstate="print"/>
            <a:stretch>
              <a:fillRect/>
            </a:stretch>
          </p:blipFill>
          <p:spPr>
            <a:xfrm>
              <a:off x="1639824" y="2651760"/>
              <a:ext cx="3788664" cy="899160"/>
            </a:xfrm>
            <a:prstGeom prst="rect">
              <a:avLst/>
            </a:prstGeom>
          </p:spPr>
        </p:pic>
        <p:pic>
          <p:nvPicPr>
            <p:cNvPr id="9" name="object 9" descr=""/>
            <p:cNvPicPr/>
            <p:nvPr/>
          </p:nvPicPr>
          <p:blipFill>
            <a:blip r:embed="rId7" cstate="print"/>
            <a:stretch>
              <a:fillRect/>
            </a:stretch>
          </p:blipFill>
          <p:spPr>
            <a:xfrm>
              <a:off x="4895088" y="2651760"/>
              <a:ext cx="765048" cy="899160"/>
            </a:xfrm>
            <a:prstGeom prst="rect">
              <a:avLst/>
            </a:prstGeom>
          </p:spPr>
        </p:pic>
        <p:pic>
          <p:nvPicPr>
            <p:cNvPr id="10" name="object 10" descr=""/>
            <p:cNvPicPr/>
            <p:nvPr/>
          </p:nvPicPr>
          <p:blipFill>
            <a:blip r:embed="rId8" cstate="print"/>
            <a:stretch>
              <a:fillRect/>
            </a:stretch>
          </p:blipFill>
          <p:spPr>
            <a:xfrm>
              <a:off x="5126735" y="2651760"/>
              <a:ext cx="3790188" cy="899160"/>
            </a:xfrm>
            <a:prstGeom prst="rect">
              <a:avLst/>
            </a:prstGeom>
          </p:spPr>
        </p:pic>
        <p:pic>
          <p:nvPicPr>
            <p:cNvPr id="11" name="object 11" descr=""/>
            <p:cNvPicPr/>
            <p:nvPr/>
          </p:nvPicPr>
          <p:blipFill>
            <a:blip r:embed="rId9" cstate="print"/>
            <a:stretch>
              <a:fillRect/>
            </a:stretch>
          </p:blipFill>
          <p:spPr>
            <a:xfrm>
              <a:off x="1536192" y="3139439"/>
              <a:ext cx="7040880" cy="899160"/>
            </a:xfrm>
            <a:prstGeom prst="rect">
              <a:avLst/>
            </a:prstGeom>
          </p:spPr>
        </p:pic>
        <p:pic>
          <p:nvPicPr>
            <p:cNvPr id="12" name="object 12" descr=""/>
            <p:cNvPicPr/>
            <p:nvPr/>
          </p:nvPicPr>
          <p:blipFill>
            <a:blip r:embed="rId10" cstate="print"/>
            <a:stretch>
              <a:fillRect/>
            </a:stretch>
          </p:blipFill>
          <p:spPr>
            <a:xfrm>
              <a:off x="1536192" y="3627120"/>
              <a:ext cx="2570988" cy="899159"/>
            </a:xfrm>
            <a:prstGeom prst="rect">
              <a:avLst/>
            </a:prstGeom>
          </p:spPr>
        </p:pic>
        <p:pic>
          <p:nvPicPr>
            <p:cNvPr id="13" name="object 13" descr=""/>
            <p:cNvPicPr/>
            <p:nvPr/>
          </p:nvPicPr>
          <p:blipFill>
            <a:blip r:embed="rId11" cstate="print"/>
            <a:stretch>
              <a:fillRect/>
            </a:stretch>
          </p:blipFill>
          <p:spPr>
            <a:xfrm>
              <a:off x="3573779" y="3627120"/>
              <a:ext cx="669036" cy="899159"/>
            </a:xfrm>
            <a:prstGeom prst="rect">
              <a:avLst/>
            </a:prstGeom>
          </p:spPr>
        </p:pic>
        <p:pic>
          <p:nvPicPr>
            <p:cNvPr id="14" name="object 14" descr=""/>
            <p:cNvPicPr/>
            <p:nvPr/>
          </p:nvPicPr>
          <p:blipFill>
            <a:blip r:embed="rId4" cstate="print"/>
            <a:stretch>
              <a:fillRect/>
            </a:stretch>
          </p:blipFill>
          <p:spPr>
            <a:xfrm>
              <a:off x="1377696" y="4140707"/>
              <a:ext cx="655320" cy="755904"/>
            </a:xfrm>
            <a:prstGeom prst="rect">
              <a:avLst/>
            </a:prstGeom>
          </p:spPr>
        </p:pic>
        <p:pic>
          <p:nvPicPr>
            <p:cNvPr id="15" name="object 15" descr=""/>
            <p:cNvPicPr/>
            <p:nvPr/>
          </p:nvPicPr>
          <p:blipFill>
            <a:blip r:embed="rId12" cstate="print"/>
            <a:stretch>
              <a:fillRect/>
            </a:stretch>
          </p:blipFill>
          <p:spPr>
            <a:xfrm>
              <a:off x="1639824" y="4114800"/>
              <a:ext cx="3788664" cy="899160"/>
            </a:xfrm>
            <a:prstGeom prst="rect">
              <a:avLst/>
            </a:prstGeom>
          </p:spPr>
        </p:pic>
        <p:pic>
          <p:nvPicPr>
            <p:cNvPr id="16" name="object 16" descr=""/>
            <p:cNvPicPr/>
            <p:nvPr/>
          </p:nvPicPr>
          <p:blipFill>
            <a:blip r:embed="rId7" cstate="print"/>
            <a:stretch>
              <a:fillRect/>
            </a:stretch>
          </p:blipFill>
          <p:spPr>
            <a:xfrm>
              <a:off x="4895088" y="4114800"/>
              <a:ext cx="765048" cy="899160"/>
            </a:xfrm>
            <a:prstGeom prst="rect">
              <a:avLst/>
            </a:prstGeom>
          </p:spPr>
        </p:pic>
        <p:pic>
          <p:nvPicPr>
            <p:cNvPr id="17" name="object 17" descr=""/>
            <p:cNvPicPr/>
            <p:nvPr/>
          </p:nvPicPr>
          <p:blipFill>
            <a:blip r:embed="rId13" cstate="print"/>
            <a:stretch>
              <a:fillRect/>
            </a:stretch>
          </p:blipFill>
          <p:spPr>
            <a:xfrm>
              <a:off x="5126735" y="4114800"/>
              <a:ext cx="4602479" cy="899160"/>
            </a:xfrm>
            <a:prstGeom prst="rect">
              <a:avLst/>
            </a:prstGeom>
          </p:spPr>
        </p:pic>
        <p:pic>
          <p:nvPicPr>
            <p:cNvPr id="18" name="object 18" descr=""/>
            <p:cNvPicPr/>
            <p:nvPr/>
          </p:nvPicPr>
          <p:blipFill>
            <a:blip r:embed="rId14" cstate="print"/>
            <a:stretch>
              <a:fillRect/>
            </a:stretch>
          </p:blipFill>
          <p:spPr>
            <a:xfrm>
              <a:off x="1336548" y="4602479"/>
              <a:ext cx="2164079" cy="899160"/>
            </a:xfrm>
            <a:prstGeom prst="rect">
              <a:avLst/>
            </a:prstGeom>
          </p:spPr>
        </p:pic>
        <p:pic>
          <p:nvPicPr>
            <p:cNvPr id="19" name="object 19" descr=""/>
            <p:cNvPicPr/>
            <p:nvPr/>
          </p:nvPicPr>
          <p:blipFill>
            <a:blip r:embed="rId11" cstate="print"/>
            <a:stretch>
              <a:fillRect/>
            </a:stretch>
          </p:blipFill>
          <p:spPr>
            <a:xfrm>
              <a:off x="2967227" y="4602479"/>
              <a:ext cx="669036" cy="899160"/>
            </a:xfrm>
            <a:prstGeom prst="rect">
              <a:avLst/>
            </a:prstGeom>
          </p:spPr>
        </p:pic>
      </p:grpSp>
      <p:sp>
        <p:nvSpPr>
          <p:cNvPr id="20" name="object 20" descr=""/>
          <p:cNvSpPr txBox="1"/>
          <p:nvPr/>
        </p:nvSpPr>
        <p:spPr>
          <a:xfrm>
            <a:off x="1118717" y="1674367"/>
            <a:ext cx="8341995" cy="3507740"/>
          </a:xfrm>
          <a:prstGeom prst="rect">
            <a:avLst/>
          </a:prstGeom>
        </p:spPr>
        <p:txBody>
          <a:bodyPr wrap="square" lIns="0" tIns="12700" rIns="0" bIns="0" rtlCol="0" vert="horz">
            <a:spAutoFit/>
          </a:bodyPr>
          <a:lstStyle/>
          <a:p>
            <a:pPr marL="241935" indent="-229235">
              <a:lnSpc>
                <a:spcPct val="100000"/>
              </a:lnSpc>
              <a:spcBef>
                <a:spcPts val="100"/>
              </a:spcBef>
              <a:buSzPct val="97222"/>
              <a:buFont typeface=""/>
              <a:buChar char="•"/>
              <a:tabLst>
                <a:tab pos="241935" algn="l"/>
              </a:tabLst>
            </a:pPr>
            <a:r>
              <a:rPr dirty="0" sz="3600" spc="-35" b="1">
                <a:latin typeface="华文行楷"/>
                <a:cs typeface="华文行楷"/>
              </a:rPr>
              <a:t>基</a:t>
            </a:r>
            <a:r>
              <a:rPr dirty="0" sz="3600" spc="-35" b="1">
                <a:latin typeface="华文行楷"/>
                <a:cs typeface="华文行楷"/>
              </a:rPr>
              <a:t>本</a:t>
            </a:r>
            <a:r>
              <a:rPr dirty="0" sz="3600" spc="-35" b="1">
                <a:latin typeface="华文行楷"/>
                <a:cs typeface="华文行楷"/>
              </a:rPr>
              <a:t>思</a:t>
            </a:r>
            <a:r>
              <a:rPr dirty="0" sz="3600" spc="-50" b="1">
                <a:latin typeface="华文行楷"/>
                <a:cs typeface="华文行楷"/>
              </a:rPr>
              <a:t>想</a:t>
            </a:r>
            <a:endParaRPr sz="3600">
              <a:latin typeface="华文行楷"/>
              <a:cs typeface="华文行楷"/>
            </a:endParaRPr>
          </a:p>
          <a:p>
            <a:pPr lvl="1" marL="772795" indent="-303530">
              <a:lnSpc>
                <a:spcPct val="100000"/>
              </a:lnSpc>
              <a:spcBef>
                <a:spcPts val="50"/>
              </a:spcBef>
              <a:buFont typeface=""/>
              <a:buChar char="•"/>
              <a:tabLst>
                <a:tab pos="773430" algn="l"/>
              </a:tabLst>
            </a:pPr>
            <a:r>
              <a:rPr dirty="0" sz="3200" spc="-20" b="1">
                <a:solidFill>
                  <a:srgbClr val="0000FF"/>
                </a:solidFill>
                <a:latin typeface="华文行楷"/>
                <a:cs typeface="华文行楷"/>
              </a:rPr>
              <a:t>结合深度优先和广度优先的优点</a:t>
            </a:r>
            <a:endParaRPr sz="3200">
              <a:latin typeface="华文行楷"/>
              <a:cs typeface="华文行楷"/>
            </a:endParaRPr>
          </a:p>
          <a:p>
            <a:pPr lvl="1" marL="669290" marR="815975" indent="-200025">
              <a:lnSpc>
                <a:spcPct val="100000"/>
              </a:lnSpc>
              <a:spcBef>
                <a:spcPts val="5"/>
              </a:spcBef>
              <a:buFont typeface=""/>
              <a:buChar char="•"/>
              <a:tabLst>
                <a:tab pos="773430" algn="l"/>
              </a:tabLst>
            </a:pPr>
            <a:r>
              <a:rPr dirty="0" sz="3200" spc="-30" b="1">
                <a:solidFill>
                  <a:srgbClr val="0000FF"/>
                </a:solidFill>
                <a:latin typeface="华文行楷"/>
                <a:cs typeface="华文行楷"/>
              </a:rPr>
              <a:t>根据一个评价函数, 在目前产生的所有</a:t>
            </a:r>
            <a:r>
              <a:rPr dirty="0" sz="3200" spc="-20" b="1">
                <a:solidFill>
                  <a:srgbClr val="0000FF"/>
                </a:solidFill>
                <a:latin typeface="华文行楷"/>
                <a:cs typeface="华文行楷"/>
              </a:rPr>
              <a:t>节点中选择具有最小评价函数值的节</a:t>
            </a:r>
            <a:r>
              <a:rPr dirty="0" sz="3200" spc="-10" b="1">
                <a:solidFill>
                  <a:srgbClr val="0000FF"/>
                </a:solidFill>
                <a:latin typeface="华文行楷"/>
                <a:cs typeface="华文行楷"/>
              </a:rPr>
              <a:t>点进行扩展.</a:t>
            </a:r>
            <a:endParaRPr sz="3200">
              <a:latin typeface="华文行楷"/>
              <a:cs typeface="华文行楷"/>
            </a:endParaRPr>
          </a:p>
          <a:p>
            <a:pPr lvl="1" marL="469900" marR="5080" indent="303530">
              <a:lnSpc>
                <a:spcPct val="100000"/>
              </a:lnSpc>
              <a:buFont typeface=""/>
              <a:buChar char="•"/>
              <a:tabLst>
                <a:tab pos="773430" algn="l"/>
              </a:tabLst>
            </a:pPr>
            <a:r>
              <a:rPr dirty="0" sz="3200" spc="-25" b="1">
                <a:solidFill>
                  <a:srgbClr val="0000FF"/>
                </a:solidFill>
                <a:latin typeface="华文行楷"/>
                <a:cs typeface="华文行楷"/>
              </a:rPr>
              <a:t>具有全局优化观念, 而爬山策略仅具有局部</a:t>
            </a:r>
            <a:r>
              <a:rPr dirty="0" sz="3200" spc="-10" b="1">
                <a:solidFill>
                  <a:srgbClr val="0000FF"/>
                </a:solidFill>
                <a:latin typeface="华文行楷"/>
                <a:cs typeface="华文行楷"/>
              </a:rPr>
              <a:t>优化观念.</a:t>
            </a:r>
            <a:endParaRPr sz="3200">
              <a:latin typeface="华文行楷"/>
              <a:cs typeface="华文行楷"/>
            </a:endParaRPr>
          </a:p>
        </p:txBody>
      </p:sp>
      <p:grpSp>
        <p:nvGrpSpPr>
          <p:cNvPr id="21" name="object 21" descr=""/>
          <p:cNvGrpSpPr/>
          <p:nvPr/>
        </p:nvGrpSpPr>
        <p:grpSpPr>
          <a:xfrm>
            <a:off x="5890566" y="0"/>
            <a:ext cx="4396740" cy="1149350"/>
            <a:chOff x="5890566" y="0"/>
            <a:chExt cx="4396740" cy="1149350"/>
          </a:xfrm>
        </p:grpSpPr>
        <p:pic>
          <p:nvPicPr>
            <p:cNvPr id="22" name="object 22" descr=""/>
            <p:cNvPicPr/>
            <p:nvPr/>
          </p:nvPicPr>
          <p:blipFill>
            <a:blip r:embed="rId15" cstate="print"/>
            <a:stretch>
              <a:fillRect/>
            </a:stretch>
          </p:blipFill>
          <p:spPr>
            <a:xfrm>
              <a:off x="5890566" y="292203"/>
              <a:ext cx="956463" cy="388082"/>
            </a:xfrm>
            <a:prstGeom prst="rect">
              <a:avLst/>
            </a:prstGeom>
          </p:spPr>
        </p:pic>
        <p:pic>
          <p:nvPicPr>
            <p:cNvPr id="23" name="object 23" descr=""/>
            <p:cNvPicPr/>
            <p:nvPr/>
          </p:nvPicPr>
          <p:blipFill>
            <a:blip r:embed="rId16" cstate="print"/>
            <a:stretch>
              <a:fillRect/>
            </a:stretch>
          </p:blipFill>
          <p:spPr>
            <a:xfrm>
              <a:off x="6501383" y="0"/>
              <a:ext cx="830580" cy="1100327"/>
            </a:xfrm>
            <a:prstGeom prst="rect">
              <a:avLst/>
            </a:prstGeom>
          </p:spPr>
        </p:pic>
        <p:pic>
          <p:nvPicPr>
            <p:cNvPr id="24" name="object 24" descr=""/>
            <p:cNvPicPr/>
            <p:nvPr/>
          </p:nvPicPr>
          <p:blipFill>
            <a:blip r:embed="rId17" cstate="print"/>
            <a:stretch>
              <a:fillRect/>
            </a:stretch>
          </p:blipFill>
          <p:spPr>
            <a:xfrm>
              <a:off x="6670547" y="0"/>
              <a:ext cx="1834896" cy="1100327"/>
            </a:xfrm>
            <a:prstGeom prst="rect">
              <a:avLst/>
            </a:prstGeom>
          </p:spPr>
        </p:pic>
        <p:pic>
          <p:nvPicPr>
            <p:cNvPr id="25" name="object 25" descr=""/>
            <p:cNvPicPr/>
            <p:nvPr/>
          </p:nvPicPr>
          <p:blipFill>
            <a:blip r:embed="rId18" cstate="print"/>
            <a:stretch>
              <a:fillRect/>
            </a:stretch>
          </p:blipFill>
          <p:spPr>
            <a:xfrm>
              <a:off x="7844027" y="30480"/>
              <a:ext cx="2442972" cy="1118616"/>
            </a:xfrm>
            <a:prstGeom prst="rect">
              <a:avLst/>
            </a:prstGeom>
          </p:spPr>
        </p:pic>
      </p:grpSp>
      <p:sp>
        <p:nvSpPr>
          <p:cNvPr id="26" name="object 26"/>
          <p:cNvSpPr txBox="1">
            <a:spLocks noGrp="1"/>
          </p:cNvSpPr>
          <p:nvPr>
            <p:ph type="title"/>
          </p:nvPr>
        </p:nvSpPr>
        <p:spPr>
          <a:xfrm>
            <a:off x="5872734" y="114680"/>
            <a:ext cx="4335780" cy="635000"/>
          </a:xfrm>
          <a:prstGeom prst="rect"/>
        </p:spPr>
        <p:txBody>
          <a:bodyPr wrap="square" lIns="0" tIns="12065" rIns="0" bIns="0" rtlCol="0" vert="horz">
            <a:spAutoFit/>
          </a:bodyPr>
          <a:lstStyle/>
          <a:p>
            <a:pPr marL="12700">
              <a:lnSpc>
                <a:spcPct val="100000"/>
              </a:lnSpc>
              <a:spcBef>
                <a:spcPts val="95"/>
              </a:spcBef>
            </a:pPr>
            <a:r>
              <a:rPr dirty="0" spc="-25">
                <a:latin typeface="Times New Roman"/>
                <a:cs typeface="Times New Roman"/>
              </a:rPr>
              <a:t>Best-</a:t>
            </a:r>
            <a:r>
              <a:rPr dirty="0">
                <a:latin typeface="Times New Roman"/>
                <a:cs typeface="Times New Roman"/>
              </a:rPr>
              <a:t>First</a:t>
            </a:r>
            <a:r>
              <a:rPr dirty="0" spc="15">
                <a:latin typeface="Times New Roman"/>
                <a:cs typeface="Times New Roman"/>
              </a:rPr>
              <a:t> </a:t>
            </a:r>
            <a:r>
              <a:rPr dirty="0" spc="-40"/>
              <a:t>搜</a:t>
            </a:r>
            <a:r>
              <a:rPr dirty="0" spc="-40"/>
              <a:t>索</a:t>
            </a:r>
            <a:r>
              <a:rPr dirty="0" spc="-40"/>
              <a:t>策</a:t>
            </a:r>
            <a:r>
              <a:rPr dirty="0" spc="-50"/>
              <a:t>略</a:t>
            </a:r>
          </a:p>
        </p:txBody>
      </p:sp>
      <p:pic>
        <p:nvPicPr>
          <p:cNvPr id="27" name="object 27"/>
          <p:cNvPicPr/>
          <p:nvPr/>
        </p:nvPicPr>
        <p:blipFill>
          <a:blip r:embed="rId19" cstate="print"/>
          <a:stretch>
            <a:fillRect/>
          </a:stretch>
        </p:blipFill>
        <p:spPr>
          <a:xfrm>
            <a:off x="3559175" y="827087"/>
            <a:ext cx="6713601" cy="1539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42900" y="1423416"/>
            <a:ext cx="9641205" cy="4832985"/>
            <a:chOff x="342900" y="1423416"/>
            <a:chExt cx="9641205" cy="4832985"/>
          </a:xfrm>
        </p:grpSpPr>
        <p:pic>
          <p:nvPicPr>
            <p:cNvPr id="3" name="object 3" descr=""/>
            <p:cNvPicPr/>
            <p:nvPr/>
          </p:nvPicPr>
          <p:blipFill>
            <a:blip r:embed="rId2" cstate="print"/>
            <a:stretch>
              <a:fillRect/>
            </a:stretch>
          </p:blipFill>
          <p:spPr>
            <a:xfrm>
              <a:off x="648305" y="1803437"/>
              <a:ext cx="151198" cy="146543"/>
            </a:xfrm>
            <a:prstGeom prst="rect">
              <a:avLst/>
            </a:prstGeom>
          </p:spPr>
        </p:pic>
        <p:pic>
          <p:nvPicPr>
            <p:cNvPr id="4" name="object 4" descr=""/>
            <p:cNvPicPr/>
            <p:nvPr/>
          </p:nvPicPr>
          <p:blipFill>
            <a:blip r:embed="rId3" cstate="print"/>
            <a:stretch>
              <a:fillRect/>
            </a:stretch>
          </p:blipFill>
          <p:spPr>
            <a:xfrm>
              <a:off x="617220" y="1423416"/>
              <a:ext cx="1435608" cy="1008888"/>
            </a:xfrm>
            <a:prstGeom prst="rect">
              <a:avLst/>
            </a:prstGeom>
          </p:spPr>
        </p:pic>
        <p:pic>
          <p:nvPicPr>
            <p:cNvPr id="5" name="object 5" descr=""/>
            <p:cNvPicPr/>
            <p:nvPr/>
          </p:nvPicPr>
          <p:blipFill>
            <a:blip r:embed="rId4" cstate="print"/>
            <a:stretch>
              <a:fillRect/>
            </a:stretch>
          </p:blipFill>
          <p:spPr>
            <a:xfrm>
              <a:off x="1455419" y="1423416"/>
              <a:ext cx="749807" cy="1008888"/>
            </a:xfrm>
            <a:prstGeom prst="rect">
              <a:avLst/>
            </a:prstGeom>
          </p:spPr>
        </p:pic>
        <p:pic>
          <p:nvPicPr>
            <p:cNvPr id="6" name="object 6" descr=""/>
            <p:cNvPicPr/>
            <p:nvPr/>
          </p:nvPicPr>
          <p:blipFill>
            <a:blip r:embed="rId5" cstate="print"/>
            <a:stretch>
              <a:fillRect/>
            </a:stretch>
          </p:blipFill>
          <p:spPr>
            <a:xfrm>
              <a:off x="1607819" y="1423416"/>
              <a:ext cx="1652016" cy="1008888"/>
            </a:xfrm>
            <a:prstGeom prst="rect">
              <a:avLst/>
            </a:prstGeom>
          </p:spPr>
        </p:pic>
        <p:pic>
          <p:nvPicPr>
            <p:cNvPr id="7" name="object 7" descr=""/>
            <p:cNvPicPr/>
            <p:nvPr/>
          </p:nvPicPr>
          <p:blipFill>
            <a:blip r:embed="rId6" cstate="print"/>
            <a:stretch>
              <a:fillRect/>
            </a:stretch>
          </p:blipFill>
          <p:spPr>
            <a:xfrm>
              <a:off x="2662427" y="1467612"/>
              <a:ext cx="1514855" cy="1008888"/>
            </a:xfrm>
            <a:prstGeom prst="rect">
              <a:avLst/>
            </a:prstGeom>
          </p:spPr>
        </p:pic>
        <p:pic>
          <p:nvPicPr>
            <p:cNvPr id="8" name="object 8" descr=""/>
            <p:cNvPicPr/>
            <p:nvPr/>
          </p:nvPicPr>
          <p:blipFill>
            <a:blip r:embed="rId7" cstate="print"/>
            <a:stretch>
              <a:fillRect/>
            </a:stretch>
          </p:blipFill>
          <p:spPr>
            <a:xfrm>
              <a:off x="3579876" y="1467612"/>
              <a:ext cx="1513331" cy="1008888"/>
            </a:xfrm>
            <a:prstGeom prst="rect">
              <a:avLst/>
            </a:prstGeom>
          </p:spPr>
        </p:pic>
        <p:pic>
          <p:nvPicPr>
            <p:cNvPr id="9" name="object 9" descr=""/>
            <p:cNvPicPr/>
            <p:nvPr/>
          </p:nvPicPr>
          <p:blipFill>
            <a:blip r:embed="rId8" cstate="print"/>
            <a:stretch>
              <a:fillRect/>
            </a:stretch>
          </p:blipFill>
          <p:spPr>
            <a:xfrm>
              <a:off x="568452" y="2185416"/>
              <a:ext cx="1054608" cy="1008888"/>
            </a:xfrm>
            <a:prstGeom prst="rect">
              <a:avLst/>
            </a:prstGeom>
          </p:spPr>
        </p:pic>
        <p:pic>
          <p:nvPicPr>
            <p:cNvPr id="10" name="object 10" descr=""/>
            <p:cNvPicPr/>
            <p:nvPr/>
          </p:nvPicPr>
          <p:blipFill>
            <a:blip r:embed="rId9" cstate="print"/>
            <a:stretch>
              <a:fillRect/>
            </a:stretch>
          </p:blipFill>
          <p:spPr>
            <a:xfrm>
              <a:off x="1025651" y="2229612"/>
              <a:ext cx="5631180" cy="1008888"/>
            </a:xfrm>
            <a:prstGeom prst="rect">
              <a:avLst/>
            </a:prstGeom>
          </p:spPr>
        </p:pic>
        <p:pic>
          <p:nvPicPr>
            <p:cNvPr id="11" name="object 11" descr=""/>
            <p:cNvPicPr/>
            <p:nvPr/>
          </p:nvPicPr>
          <p:blipFill>
            <a:blip r:embed="rId10" cstate="print"/>
            <a:stretch>
              <a:fillRect/>
            </a:stretch>
          </p:blipFill>
          <p:spPr>
            <a:xfrm>
              <a:off x="6059423" y="2185416"/>
              <a:ext cx="952500" cy="1008888"/>
            </a:xfrm>
            <a:prstGeom prst="rect">
              <a:avLst/>
            </a:prstGeom>
          </p:spPr>
        </p:pic>
        <p:pic>
          <p:nvPicPr>
            <p:cNvPr id="12" name="object 12" descr=""/>
            <p:cNvPicPr/>
            <p:nvPr/>
          </p:nvPicPr>
          <p:blipFill>
            <a:blip r:embed="rId11" cstate="print"/>
            <a:stretch>
              <a:fillRect/>
            </a:stretch>
          </p:blipFill>
          <p:spPr>
            <a:xfrm>
              <a:off x="6414515" y="2185416"/>
              <a:ext cx="821436" cy="1008888"/>
            </a:xfrm>
            <a:prstGeom prst="rect">
              <a:avLst/>
            </a:prstGeom>
          </p:spPr>
        </p:pic>
        <p:pic>
          <p:nvPicPr>
            <p:cNvPr id="13" name="object 13" descr=""/>
            <p:cNvPicPr/>
            <p:nvPr/>
          </p:nvPicPr>
          <p:blipFill>
            <a:blip r:embed="rId12" cstate="print"/>
            <a:stretch>
              <a:fillRect/>
            </a:stretch>
          </p:blipFill>
          <p:spPr>
            <a:xfrm>
              <a:off x="6638544" y="2229612"/>
              <a:ext cx="3345179" cy="1008888"/>
            </a:xfrm>
            <a:prstGeom prst="rect">
              <a:avLst/>
            </a:prstGeom>
          </p:spPr>
        </p:pic>
        <p:pic>
          <p:nvPicPr>
            <p:cNvPr id="14" name="object 14" descr=""/>
            <p:cNvPicPr/>
            <p:nvPr/>
          </p:nvPicPr>
          <p:blipFill>
            <a:blip r:embed="rId13" cstate="print"/>
            <a:stretch>
              <a:fillRect/>
            </a:stretch>
          </p:blipFill>
          <p:spPr>
            <a:xfrm>
              <a:off x="342900" y="2778252"/>
              <a:ext cx="3802379" cy="1008888"/>
            </a:xfrm>
            <a:prstGeom prst="rect">
              <a:avLst/>
            </a:prstGeom>
          </p:spPr>
        </p:pic>
        <p:pic>
          <p:nvPicPr>
            <p:cNvPr id="15" name="object 15" descr=""/>
            <p:cNvPicPr/>
            <p:nvPr/>
          </p:nvPicPr>
          <p:blipFill>
            <a:blip r:embed="rId14" cstate="print"/>
            <a:stretch>
              <a:fillRect/>
            </a:stretch>
          </p:blipFill>
          <p:spPr>
            <a:xfrm>
              <a:off x="3547872" y="2734055"/>
              <a:ext cx="749808" cy="1008888"/>
            </a:xfrm>
            <a:prstGeom prst="rect">
              <a:avLst/>
            </a:prstGeom>
          </p:spPr>
        </p:pic>
        <p:pic>
          <p:nvPicPr>
            <p:cNvPr id="16" name="object 16" descr=""/>
            <p:cNvPicPr/>
            <p:nvPr/>
          </p:nvPicPr>
          <p:blipFill>
            <a:blip r:embed="rId15" cstate="print"/>
            <a:stretch>
              <a:fillRect/>
            </a:stretch>
          </p:blipFill>
          <p:spPr>
            <a:xfrm>
              <a:off x="571500" y="3282695"/>
              <a:ext cx="1842516" cy="1008887"/>
            </a:xfrm>
            <a:prstGeom prst="rect">
              <a:avLst/>
            </a:prstGeom>
          </p:spPr>
        </p:pic>
        <p:pic>
          <p:nvPicPr>
            <p:cNvPr id="17" name="object 17" descr=""/>
            <p:cNvPicPr/>
            <p:nvPr/>
          </p:nvPicPr>
          <p:blipFill>
            <a:blip r:embed="rId10" cstate="print"/>
            <a:stretch>
              <a:fillRect/>
            </a:stretch>
          </p:blipFill>
          <p:spPr>
            <a:xfrm>
              <a:off x="1816608" y="3282695"/>
              <a:ext cx="952500" cy="1008887"/>
            </a:xfrm>
            <a:prstGeom prst="rect">
              <a:avLst/>
            </a:prstGeom>
          </p:spPr>
        </p:pic>
        <p:pic>
          <p:nvPicPr>
            <p:cNvPr id="18" name="object 18" descr=""/>
            <p:cNvPicPr/>
            <p:nvPr/>
          </p:nvPicPr>
          <p:blipFill>
            <a:blip r:embed="rId16" cstate="print"/>
            <a:stretch>
              <a:fillRect/>
            </a:stretch>
          </p:blipFill>
          <p:spPr>
            <a:xfrm>
              <a:off x="2171700" y="3326892"/>
              <a:ext cx="1514855" cy="1008887"/>
            </a:xfrm>
            <a:prstGeom prst="rect">
              <a:avLst/>
            </a:prstGeom>
          </p:spPr>
        </p:pic>
        <p:pic>
          <p:nvPicPr>
            <p:cNvPr id="19" name="object 19" descr=""/>
            <p:cNvPicPr/>
            <p:nvPr/>
          </p:nvPicPr>
          <p:blipFill>
            <a:blip r:embed="rId17" cstate="print"/>
            <a:stretch>
              <a:fillRect/>
            </a:stretch>
          </p:blipFill>
          <p:spPr>
            <a:xfrm>
              <a:off x="3089148" y="3282695"/>
              <a:ext cx="775715" cy="1008887"/>
            </a:xfrm>
            <a:prstGeom prst="rect">
              <a:avLst/>
            </a:prstGeom>
          </p:spPr>
        </p:pic>
        <p:pic>
          <p:nvPicPr>
            <p:cNvPr id="20" name="object 20" descr=""/>
            <p:cNvPicPr/>
            <p:nvPr/>
          </p:nvPicPr>
          <p:blipFill>
            <a:blip r:embed="rId18" cstate="print"/>
            <a:stretch>
              <a:fillRect/>
            </a:stretch>
          </p:blipFill>
          <p:spPr>
            <a:xfrm>
              <a:off x="3267455" y="3326892"/>
              <a:ext cx="2884931" cy="1008887"/>
            </a:xfrm>
            <a:prstGeom prst="rect">
              <a:avLst/>
            </a:prstGeom>
          </p:spPr>
        </p:pic>
        <p:pic>
          <p:nvPicPr>
            <p:cNvPr id="21" name="object 21" descr=""/>
            <p:cNvPicPr/>
            <p:nvPr/>
          </p:nvPicPr>
          <p:blipFill>
            <a:blip r:embed="rId19" cstate="print"/>
            <a:stretch>
              <a:fillRect/>
            </a:stretch>
          </p:blipFill>
          <p:spPr>
            <a:xfrm>
              <a:off x="5771388" y="3282695"/>
              <a:ext cx="1840991" cy="1008887"/>
            </a:xfrm>
            <a:prstGeom prst="rect">
              <a:avLst/>
            </a:prstGeom>
          </p:spPr>
        </p:pic>
        <p:pic>
          <p:nvPicPr>
            <p:cNvPr id="22" name="object 22" descr=""/>
            <p:cNvPicPr/>
            <p:nvPr/>
          </p:nvPicPr>
          <p:blipFill>
            <a:blip r:embed="rId20" cstate="print"/>
            <a:stretch>
              <a:fillRect/>
            </a:stretch>
          </p:blipFill>
          <p:spPr>
            <a:xfrm>
              <a:off x="7014971" y="3326892"/>
              <a:ext cx="1514855" cy="1008887"/>
            </a:xfrm>
            <a:prstGeom prst="rect">
              <a:avLst/>
            </a:prstGeom>
          </p:spPr>
        </p:pic>
        <p:pic>
          <p:nvPicPr>
            <p:cNvPr id="23" name="object 23" descr=""/>
            <p:cNvPicPr/>
            <p:nvPr/>
          </p:nvPicPr>
          <p:blipFill>
            <a:blip r:embed="rId14" cstate="print"/>
            <a:stretch>
              <a:fillRect/>
            </a:stretch>
          </p:blipFill>
          <p:spPr>
            <a:xfrm>
              <a:off x="7932419" y="3282695"/>
              <a:ext cx="749807" cy="1008887"/>
            </a:xfrm>
            <a:prstGeom prst="rect">
              <a:avLst/>
            </a:prstGeom>
          </p:spPr>
        </p:pic>
        <p:pic>
          <p:nvPicPr>
            <p:cNvPr id="24" name="object 24" descr=""/>
            <p:cNvPicPr/>
            <p:nvPr/>
          </p:nvPicPr>
          <p:blipFill>
            <a:blip r:embed="rId21" cstate="print"/>
            <a:stretch>
              <a:fillRect/>
            </a:stretch>
          </p:blipFill>
          <p:spPr>
            <a:xfrm>
              <a:off x="571500" y="3831336"/>
              <a:ext cx="1168908" cy="1008888"/>
            </a:xfrm>
            <a:prstGeom prst="rect">
              <a:avLst/>
            </a:prstGeom>
          </p:spPr>
        </p:pic>
        <p:pic>
          <p:nvPicPr>
            <p:cNvPr id="25" name="object 25" descr=""/>
            <p:cNvPicPr/>
            <p:nvPr/>
          </p:nvPicPr>
          <p:blipFill>
            <a:blip r:embed="rId22" cstate="print"/>
            <a:stretch>
              <a:fillRect/>
            </a:stretch>
          </p:blipFill>
          <p:spPr>
            <a:xfrm>
              <a:off x="1143000" y="3875532"/>
              <a:ext cx="1056132" cy="1008888"/>
            </a:xfrm>
            <a:prstGeom prst="rect">
              <a:avLst/>
            </a:prstGeom>
          </p:spPr>
        </p:pic>
        <p:pic>
          <p:nvPicPr>
            <p:cNvPr id="26" name="object 26" descr=""/>
            <p:cNvPicPr/>
            <p:nvPr/>
          </p:nvPicPr>
          <p:blipFill>
            <a:blip r:embed="rId10" cstate="print"/>
            <a:stretch>
              <a:fillRect/>
            </a:stretch>
          </p:blipFill>
          <p:spPr>
            <a:xfrm>
              <a:off x="1601724" y="3831336"/>
              <a:ext cx="952500" cy="1008888"/>
            </a:xfrm>
            <a:prstGeom prst="rect">
              <a:avLst/>
            </a:prstGeom>
          </p:spPr>
        </p:pic>
        <p:pic>
          <p:nvPicPr>
            <p:cNvPr id="27" name="object 27" descr=""/>
            <p:cNvPicPr/>
            <p:nvPr/>
          </p:nvPicPr>
          <p:blipFill>
            <a:blip r:embed="rId23" cstate="print"/>
            <a:stretch>
              <a:fillRect/>
            </a:stretch>
          </p:blipFill>
          <p:spPr>
            <a:xfrm>
              <a:off x="1956816" y="3875532"/>
              <a:ext cx="1972056" cy="1008888"/>
            </a:xfrm>
            <a:prstGeom prst="rect">
              <a:avLst/>
            </a:prstGeom>
          </p:spPr>
        </p:pic>
        <p:pic>
          <p:nvPicPr>
            <p:cNvPr id="28" name="object 28" descr=""/>
            <p:cNvPicPr/>
            <p:nvPr/>
          </p:nvPicPr>
          <p:blipFill>
            <a:blip r:embed="rId17" cstate="print"/>
            <a:stretch>
              <a:fillRect/>
            </a:stretch>
          </p:blipFill>
          <p:spPr>
            <a:xfrm>
              <a:off x="3331464" y="3831336"/>
              <a:ext cx="775715" cy="1008888"/>
            </a:xfrm>
            <a:prstGeom prst="rect">
              <a:avLst/>
            </a:prstGeom>
          </p:spPr>
        </p:pic>
        <p:pic>
          <p:nvPicPr>
            <p:cNvPr id="29" name="object 29" descr=""/>
            <p:cNvPicPr/>
            <p:nvPr/>
          </p:nvPicPr>
          <p:blipFill>
            <a:blip r:embed="rId11" cstate="print"/>
            <a:stretch>
              <a:fillRect/>
            </a:stretch>
          </p:blipFill>
          <p:spPr>
            <a:xfrm>
              <a:off x="3509772" y="3831336"/>
              <a:ext cx="821436" cy="1008888"/>
            </a:xfrm>
            <a:prstGeom prst="rect">
              <a:avLst/>
            </a:prstGeom>
          </p:spPr>
        </p:pic>
        <p:pic>
          <p:nvPicPr>
            <p:cNvPr id="30" name="object 30" descr=""/>
            <p:cNvPicPr/>
            <p:nvPr/>
          </p:nvPicPr>
          <p:blipFill>
            <a:blip r:embed="rId24" cstate="print"/>
            <a:stretch>
              <a:fillRect/>
            </a:stretch>
          </p:blipFill>
          <p:spPr>
            <a:xfrm>
              <a:off x="3733800" y="3875532"/>
              <a:ext cx="1056131" cy="1008888"/>
            </a:xfrm>
            <a:prstGeom prst="rect">
              <a:avLst/>
            </a:prstGeom>
          </p:spPr>
        </p:pic>
        <p:pic>
          <p:nvPicPr>
            <p:cNvPr id="31" name="object 31" descr=""/>
            <p:cNvPicPr/>
            <p:nvPr/>
          </p:nvPicPr>
          <p:blipFill>
            <a:blip r:embed="rId17" cstate="print"/>
            <a:stretch>
              <a:fillRect/>
            </a:stretch>
          </p:blipFill>
          <p:spPr>
            <a:xfrm>
              <a:off x="4192523" y="3831336"/>
              <a:ext cx="775715" cy="1008888"/>
            </a:xfrm>
            <a:prstGeom prst="rect">
              <a:avLst/>
            </a:prstGeom>
          </p:spPr>
        </p:pic>
        <p:pic>
          <p:nvPicPr>
            <p:cNvPr id="32" name="object 32" descr=""/>
            <p:cNvPicPr/>
            <p:nvPr/>
          </p:nvPicPr>
          <p:blipFill>
            <a:blip r:embed="rId25" cstate="print"/>
            <a:stretch>
              <a:fillRect/>
            </a:stretch>
          </p:blipFill>
          <p:spPr>
            <a:xfrm>
              <a:off x="4370832" y="3875532"/>
              <a:ext cx="3343656" cy="1008888"/>
            </a:xfrm>
            <a:prstGeom prst="rect">
              <a:avLst/>
            </a:prstGeom>
          </p:spPr>
        </p:pic>
        <p:pic>
          <p:nvPicPr>
            <p:cNvPr id="33" name="object 33" descr=""/>
            <p:cNvPicPr/>
            <p:nvPr/>
          </p:nvPicPr>
          <p:blipFill>
            <a:blip r:embed="rId10" cstate="print"/>
            <a:stretch>
              <a:fillRect/>
            </a:stretch>
          </p:blipFill>
          <p:spPr>
            <a:xfrm>
              <a:off x="7117080" y="3831336"/>
              <a:ext cx="952500" cy="1008888"/>
            </a:xfrm>
            <a:prstGeom prst="rect">
              <a:avLst/>
            </a:prstGeom>
          </p:spPr>
        </p:pic>
        <p:pic>
          <p:nvPicPr>
            <p:cNvPr id="34" name="object 34" descr=""/>
            <p:cNvPicPr/>
            <p:nvPr/>
          </p:nvPicPr>
          <p:blipFill>
            <a:blip r:embed="rId26" cstate="print"/>
            <a:stretch>
              <a:fillRect/>
            </a:stretch>
          </p:blipFill>
          <p:spPr>
            <a:xfrm>
              <a:off x="7472171" y="3831336"/>
              <a:ext cx="859535" cy="1008888"/>
            </a:xfrm>
            <a:prstGeom prst="rect">
              <a:avLst/>
            </a:prstGeom>
          </p:spPr>
        </p:pic>
        <p:pic>
          <p:nvPicPr>
            <p:cNvPr id="35" name="object 35" descr=""/>
            <p:cNvPicPr/>
            <p:nvPr/>
          </p:nvPicPr>
          <p:blipFill>
            <a:blip r:embed="rId27" cstate="print"/>
            <a:stretch>
              <a:fillRect/>
            </a:stretch>
          </p:blipFill>
          <p:spPr>
            <a:xfrm>
              <a:off x="571500" y="4379976"/>
              <a:ext cx="1842516" cy="1008888"/>
            </a:xfrm>
            <a:prstGeom prst="rect">
              <a:avLst/>
            </a:prstGeom>
          </p:spPr>
        </p:pic>
        <p:pic>
          <p:nvPicPr>
            <p:cNvPr id="36" name="object 36" descr=""/>
            <p:cNvPicPr/>
            <p:nvPr/>
          </p:nvPicPr>
          <p:blipFill>
            <a:blip r:embed="rId10" cstate="print"/>
            <a:stretch>
              <a:fillRect/>
            </a:stretch>
          </p:blipFill>
          <p:spPr>
            <a:xfrm>
              <a:off x="1816608" y="4379976"/>
              <a:ext cx="952500" cy="1008888"/>
            </a:xfrm>
            <a:prstGeom prst="rect">
              <a:avLst/>
            </a:prstGeom>
          </p:spPr>
        </p:pic>
        <p:pic>
          <p:nvPicPr>
            <p:cNvPr id="37" name="object 37" descr=""/>
            <p:cNvPicPr/>
            <p:nvPr/>
          </p:nvPicPr>
          <p:blipFill>
            <a:blip r:embed="rId28" cstate="print"/>
            <a:stretch>
              <a:fillRect/>
            </a:stretch>
          </p:blipFill>
          <p:spPr>
            <a:xfrm>
              <a:off x="2171700" y="4424172"/>
              <a:ext cx="1056132" cy="1008887"/>
            </a:xfrm>
            <a:prstGeom prst="rect">
              <a:avLst/>
            </a:prstGeom>
          </p:spPr>
        </p:pic>
        <p:pic>
          <p:nvPicPr>
            <p:cNvPr id="38" name="object 38" descr=""/>
            <p:cNvPicPr/>
            <p:nvPr/>
          </p:nvPicPr>
          <p:blipFill>
            <a:blip r:embed="rId19" cstate="print"/>
            <a:stretch>
              <a:fillRect/>
            </a:stretch>
          </p:blipFill>
          <p:spPr>
            <a:xfrm>
              <a:off x="2849879" y="4379976"/>
              <a:ext cx="1840992" cy="1008888"/>
            </a:xfrm>
            <a:prstGeom prst="rect">
              <a:avLst/>
            </a:prstGeom>
          </p:spPr>
        </p:pic>
        <p:pic>
          <p:nvPicPr>
            <p:cNvPr id="39" name="object 39" descr=""/>
            <p:cNvPicPr/>
            <p:nvPr/>
          </p:nvPicPr>
          <p:blipFill>
            <a:blip r:embed="rId29" cstate="print"/>
            <a:stretch>
              <a:fillRect/>
            </a:stretch>
          </p:blipFill>
          <p:spPr>
            <a:xfrm>
              <a:off x="4093464" y="4424172"/>
              <a:ext cx="1514856" cy="1008887"/>
            </a:xfrm>
            <a:prstGeom prst="rect">
              <a:avLst/>
            </a:prstGeom>
          </p:spPr>
        </p:pic>
        <p:pic>
          <p:nvPicPr>
            <p:cNvPr id="40" name="object 40" descr=""/>
            <p:cNvPicPr/>
            <p:nvPr/>
          </p:nvPicPr>
          <p:blipFill>
            <a:blip r:embed="rId30" cstate="print"/>
            <a:stretch>
              <a:fillRect/>
            </a:stretch>
          </p:blipFill>
          <p:spPr>
            <a:xfrm>
              <a:off x="5350764" y="4379976"/>
              <a:ext cx="1754124" cy="1008888"/>
            </a:xfrm>
            <a:prstGeom prst="rect">
              <a:avLst/>
            </a:prstGeom>
          </p:spPr>
        </p:pic>
        <p:pic>
          <p:nvPicPr>
            <p:cNvPr id="41" name="object 41" descr=""/>
            <p:cNvPicPr/>
            <p:nvPr/>
          </p:nvPicPr>
          <p:blipFill>
            <a:blip r:embed="rId31" cstate="print"/>
            <a:stretch>
              <a:fillRect/>
            </a:stretch>
          </p:blipFill>
          <p:spPr>
            <a:xfrm>
              <a:off x="6507479" y="4379976"/>
              <a:ext cx="1409700" cy="1008888"/>
            </a:xfrm>
            <a:prstGeom prst="rect">
              <a:avLst/>
            </a:prstGeom>
          </p:spPr>
        </p:pic>
        <p:pic>
          <p:nvPicPr>
            <p:cNvPr id="42" name="object 42" descr=""/>
            <p:cNvPicPr/>
            <p:nvPr/>
          </p:nvPicPr>
          <p:blipFill>
            <a:blip r:embed="rId32" cstate="print"/>
            <a:stretch>
              <a:fillRect/>
            </a:stretch>
          </p:blipFill>
          <p:spPr>
            <a:xfrm>
              <a:off x="7434071" y="4379976"/>
              <a:ext cx="940307" cy="1008888"/>
            </a:xfrm>
            <a:prstGeom prst="rect">
              <a:avLst/>
            </a:prstGeom>
          </p:spPr>
        </p:pic>
        <p:pic>
          <p:nvPicPr>
            <p:cNvPr id="43" name="object 43" descr=""/>
            <p:cNvPicPr/>
            <p:nvPr/>
          </p:nvPicPr>
          <p:blipFill>
            <a:blip r:embed="rId33" cstate="print"/>
            <a:stretch>
              <a:fillRect/>
            </a:stretch>
          </p:blipFill>
          <p:spPr>
            <a:xfrm>
              <a:off x="364235" y="5248656"/>
              <a:ext cx="714756" cy="934212"/>
            </a:xfrm>
            <a:prstGeom prst="rect">
              <a:avLst/>
            </a:prstGeom>
          </p:spPr>
        </p:pic>
        <p:pic>
          <p:nvPicPr>
            <p:cNvPr id="44" name="object 44" descr=""/>
            <p:cNvPicPr/>
            <p:nvPr/>
          </p:nvPicPr>
          <p:blipFill>
            <a:blip r:embed="rId34" cstate="print"/>
            <a:stretch>
              <a:fillRect/>
            </a:stretch>
          </p:blipFill>
          <p:spPr>
            <a:xfrm>
              <a:off x="617220" y="5202936"/>
              <a:ext cx="826008" cy="1008888"/>
            </a:xfrm>
            <a:prstGeom prst="rect">
              <a:avLst/>
            </a:prstGeom>
          </p:spPr>
        </p:pic>
        <p:pic>
          <p:nvPicPr>
            <p:cNvPr id="45" name="object 45" descr=""/>
            <p:cNvPicPr/>
            <p:nvPr/>
          </p:nvPicPr>
          <p:blipFill>
            <a:blip r:embed="rId4" cstate="print"/>
            <a:stretch>
              <a:fillRect/>
            </a:stretch>
          </p:blipFill>
          <p:spPr>
            <a:xfrm>
              <a:off x="845819" y="5202936"/>
              <a:ext cx="749807" cy="1008888"/>
            </a:xfrm>
            <a:prstGeom prst="rect">
              <a:avLst/>
            </a:prstGeom>
          </p:spPr>
        </p:pic>
        <p:pic>
          <p:nvPicPr>
            <p:cNvPr id="46" name="object 46" descr=""/>
            <p:cNvPicPr/>
            <p:nvPr/>
          </p:nvPicPr>
          <p:blipFill>
            <a:blip r:embed="rId35" cstate="print"/>
            <a:stretch>
              <a:fillRect/>
            </a:stretch>
          </p:blipFill>
          <p:spPr>
            <a:xfrm>
              <a:off x="998219" y="5202936"/>
              <a:ext cx="1865376" cy="1008888"/>
            </a:xfrm>
            <a:prstGeom prst="rect">
              <a:avLst/>
            </a:prstGeom>
          </p:spPr>
        </p:pic>
        <p:pic>
          <p:nvPicPr>
            <p:cNvPr id="47" name="object 47" descr=""/>
            <p:cNvPicPr/>
            <p:nvPr/>
          </p:nvPicPr>
          <p:blipFill>
            <a:blip r:embed="rId36" cstate="print"/>
            <a:stretch>
              <a:fillRect/>
            </a:stretch>
          </p:blipFill>
          <p:spPr>
            <a:xfrm>
              <a:off x="2266188" y="5247131"/>
              <a:ext cx="2432304" cy="1008888"/>
            </a:xfrm>
            <a:prstGeom prst="rect">
              <a:avLst/>
            </a:prstGeom>
          </p:spPr>
        </p:pic>
      </p:grpSp>
      <p:sp>
        <p:nvSpPr>
          <p:cNvPr id="48" name="object 48" descr=""/>
          <p:cNvSpPr txBox="1"/>
          <p:nvPr/>
        </p:nvSpPr>
        <p:spPr>
          <a:xfrm>
            <a:off x="613968" y="1328740"/>
            <a:ext cx="9069070" cy="4568190"/>
          </a:xfrm>
          <a:prstGeom prst="rect">
            <a:avLst/>
          </a:prstGeom>
        </p:spPr>
        <p:txBody>
          <a:bodyPr wrap="square" lIns="0" tIns="226060" rIns="0" bIns="0" rtlCol="0" vert="horz">
            <a:spAutoFit/>
          </a:bodyPr>
          <a:lstStyle/>
          <a:p>
            <a:pPr marL="287020" indent="-274320">
              <a:lnSpc>
                <a:spcPct val="100000"/>
              </a:lnSpc>
              <a:spcBef>
                <a:spcPts val="1780"/>
              </a:spcBef>
              <a:buFont typeface="Times New Roman"/>
              <a:buChar char="•"/>
              <a:tabLst>
                <a:tab pos="287020" algn="l"/>
              </a:tabLst>
            </a:pPr>
            <a:r>
              <a:rPr dirty="0" sz="3600" b="1">
                <a:latin typeface="Times New Roman"/>
                <a:cs typeface="Times New Roman"/>
              </a:rPr>
              <a:t>Best-First</a:t>
            </a:r>
            <a:r>
              <a:rPr dirty="0" sz="3600" spc="5" b="1">
                <a:latin typeface="Times New Roman"/>
                <a:cs typeface="Times New Roman"/>
              </a:rPr>
              <a:t> </a:t>
            </a:r>
            <a:r>
              <a:rPr dirty="0" sz="3600" spc="-35" b="1">
                <a:latin typeface="华文行楷"/>
                <a:cs typeface="华文行楷"/>
              </a:rPr>
              <a:t>搜</a:t>
            </a:r>
            <a:r>
              <a:rPr dirty="0" sz="3600" spc="-35" b="1">
                <a:latin typeface="华文行楷"/>
                <a:cs typeface="华文行楷"/>
              </a:rPr>
              <a:t>索</a:t>
            </a:r>
            <a:r>
              <a:rPr dirty="0" sz="3600" spc="-35" b="1">
                <a:latin typeface="华文行楷"/>
                <a:cs typeface="华文行楷"/>
              </a:rPr>
              <a:t>算</a:t>
            </a:r>
            <a:r>
              <a:rPr dirty="0" sz="3600" spc="-50" b="1">
                <a:latin typeface="华文行楷"/>
                <a:cs typeface="华文行楷"/>
              </a:rPr>
              <a:t>法</a:t>
            </a:r>
            <a:endParaRPr sz="3600">
              <a:latin typeface="华文行楷"/>
              <a:cs typeface="华文行楷"/>
            </a:endParaRPr>
          </a:p>
          <a:p>
            <a:pPr lvl="1" marL="12700" marR="5080" indent="683260">
              <a:lnSpc>
                <a:spcPct val="100000"/>
              </a:lnSpc>
              <a:spcBef>
                <a:spcPts val="1680"/>
              </a:spcBef>
              <a:buFont typeface="Times New Roman"/>
              <a:buAutoNum type="arabicPeriod"/>
              <a:tabLst>
                <a:tab pos="695960" algn="l"/>
              </a:tabLst>
            </a:pPr>
            <a:r>
              <a:rPr dirty="0" sz="3600" spc="-40" b="1">
                <a:solidFill>
                  <a:srgbClr val="0000FF"/>
                </a:solidFill>
                <a:latin typeface="华文行楷"/>
                <a:cs typeface="华文行楷"/>
              </a:rPr>
              <a:t>使用</a:t>
            </a:r>
            <a:r>
              <a:rPr dirty="0" sz="3600" spc="-45" b="1">
                <a:solidFill>
                  <a:srgbClr val="0000FF"/>
                </a:solidFill>
                <a:latin typeface="华文行楷"/>
                <a:cs typeface="华文行楷"/>
              </a:rPr>
              <a:t>评</a:t>
            </a:r>
            <a:r>
              <a:rPr dirty="0" sz="3600" spc="-45" b="1">
                <a:solidFill>
                  <a:srgbClr val="0000FF"/>
                </a:solidFill>
                <a:latin typeface="华文行楷"/>
                <a:cs typeface="华文行楷"/>
              </a:rPr>
              <a:t>价</a:t>
            </a:r>
            <a:r>
              <a:rPr dirty="0" sz="3600" spc="-45" b="1">
                <a:solidFill>
                  <a:srgbClr val="0000FF"/>
                </a:solidFill>
                <a:latin typeface="华文行楷"/>
                <a:cs typeface="华文行楷"/>
              </a:rPr>
              <a:t>函</a:t>
            </a:r>
            <a:r>
              <a:rPr dirty="0" sz="3600" spc="-45" b="1">
                <a:solidFill>
                  <a:srgbClr val="0000FF"/>
                </a:solidFill>
                <a:latin typeface="华文行楷"/>
                <a:cs typeface="华文行楷"/>
              </a:rPr>
              <a:t>数</a:t>
            </a:r>
            <a:r>
              <a:rPr dirty="0" sz="3600" spc="-45" b="1">
                <a:solidFill>
                  <a:srgbClr val="0000FF"/>
                </a:solidFill>
                <a:latin typeface="华文行楷"/>
                <a:cs typeface="华文行楷"/>
              </a:rPr>
              <a:t>构</a:t>
            </a:r>
            <a:r>
              <a:rPr dirty="0" sz="3600" spc="-45" b="1">
                <a:solidFill>
                  <a:srgbClr val="0000FF"/>
                </a:solidFill>
                <a:latin typeface="华文行楷"/>
                <a:cs typeface="华文行楷"/>
              </a:rPr>
              <a:t>造</a:t>
            </a:r>
            <a:r>
              <a:rPr dirty="0" sz="3600" spc="-45" b="1">
                <a:solidFill>
                  <a:srgbClr val="0000FF"/>
                </a:solidFill>
                <a:latin typeface="华文行楷"/>
                <a:cs typeface="华文行楷"/>
              </a:rPr>
              <a:t>一</a:t>
            </a:r>
            <a:r>
              <a:rPr dirty="0" sz="3600" spc="-45" b="1">
                <a:solidFill>
                  <a:srgbClr val="0000FF"/>
                </a:solidFill>
                <a:latin typeface="华文行楷"/>
                <a:cs typeface="华文行楷"/>
              </a:rPr>
              <a:t>个</a:t>
            </a:r>
            <a:r>
              <a:rPr dirty="0" sz="3600" spc="-45" b="1">
                <a:solidFill>
                  <a:srgbClr val="0000FF"/>
                </a:solidFill>
                <a:latin typeface="华文行楷"/>
                <a:cs typeface="华文行楷"/>
              </a:rPr>
              <a:t>堆</a:t>
            </a:r>
            <a:r>
              <a:rPr dirty="0" sz="3600" b="1" i="1">
                <a:solidFill>
                  <a:srgbClr val="0000FF"/>
                </a:solidFill>
                <a:latin typeface="Times New Roman"/>
                <a:cs typeface="Times New Roman"/>
              </a:rPr>
              <a:t>H</a:t>
            </a:r>
            <a:r>
              <a:rPr dirty="0" sz="3600" b="1">
                <a:solidFill>
                  <a:srgbClr val="0000FF"/>
                </a:solidFill>
                <a:latin typeface="Times New Roman"/>
                <a:cs typeface="Times New Roman"/>
              </a:rPr>
              <a:t>, </a:t>
            </a:r>
            <a:r>
              <a:rPr dirty="0" sz="3600" spc="-40" b="1">
                <a:solidFill>
                  <a:srgbClr val="0000FF"/>
                </a:solidFill>
                <a:latin typeface="华文行楷"/>
                <a:cs typeface="华文行楷"/>
              </a:rPr>
              <a:t>首先</a:t>
            </a:r>
            <a:r>
              <a:rPr dirty="0" sz="3600" spc="-45" b="1">
                <a:solidFill>
                  <a:srgbClr val="0000FF"/>
                </a:solidFill>
                <a:latin typeface="华文行楷"/>
                <a:cs typeface="华文行楷"/>
              </a:rPr>
              <a:t>构</a:t>
            </a:r>
            <a:r>
              <a:rPr dirty="0" sz="3600" spc="-45" b="1">
                <a:solidFill>
                  <a:srgbClr val="0000FF"/>
                </a:solidFill>
                <a:latin typeface="华文行楷"/>
                <a:cs typeface="华文行楷"/>
              </a:rPr>
              <a:t>造</a:t>
            </a:r>
            <a:r>
              <a:rPr dirty="0" sz="3600" spc="-45" b="1">
                <a:solidFill>
                  <a:srgbClr val="0000FF"/>
                </a:solidFill>
                <a:latin typeface="华文行楷"/>
                <a:cs typeface="华文行楷"/>
              </a:rPr>
              <a:t>由</a:t>
            </a:r>
            <a:r>
              <a:rPr dirty="0" sz="3600" spc="-50" b="1">
                <a:solidFill>
                  <a:srgbClr val="0000FF"/>
                </a:solidFill>
                <a:latin typeface="华文行楷"/>
                <a:cs typeface="华文行楷"/>
              </a:rPr>
              <a:t>根</a:t>
            </a:r>
            <a:r>
              <a:rPr dirty="0" sz="3600" spc="-40" b="1">
                <a:solidFill>
                  <a:srgbClr val="0000FF"/>
                </a:solidFill>
                <a:latin typeface="华文行楷"/>
                <a:cs typeface="华文行楷"/>
              </a:rPr>
              <a:t>组成的</a:t>
            </a:r>
            <a:r>
              <a:rPr dirty="0" sz="3600" spc="-45" b="1">
                <a:solidFill>
                  <a:srgbClr val="0000FF"/>
                </a:solidFill>
                <a:latin typeface="华文行楷"/>
                <a:cs typeface="华文行楷"/>
              </a:rPr>
              <a:t>单</a:t>
            </a:r>
            <a:r>
              <a:rPr dirty="0" sz="3600" spc="-45" b="1">
                <a:solidFill>
                  <a:srgbClr val="0000FF"/>
                </a:solidFill>
                <a:latin typeface="华文行楷"/>
                <a:cs typeface="华文行楷"/>
              </a:rPr>
              <a:t>元</a:t>
            </a:r>
            <a:r>
              <a:rPr dirty="0" sz="3600" spc="-45" b="1">
                <a:solidFill>
                  <a:srgbClr val="0000FF"/>
                </a:solidFill>
                <a:latin typeface="华文行楷"/>
                <a:cs typeface="华文行楷"/>
              </a:rPr>
              <a:t>素</a:t>
            </a:r>
            <a:r>
              <a:rPr dirty="0" sz="3600" spc="-30" b="1">
                <a:solidFill>
                  <a:srgbClr val="0000FF"/>
                </a:solidFill>
                <a:latin typeface="华文行楷"/>
                <a:cs typeface="华文行楷"/>
              </a:rPr>
              <a:t>堆</a:t>
            </a:r>
            <a:r>
              <a:rPr dirty="0" sz="3600" spc="-50" b="1">
                <a:solidFill>
                  <a:srgbClr val="0000FF"/>
                </a:solidFill>
                <a:latin typeface="Times New Roman"/>
                <a:cs typeface="Times New Roman"/>
              </a:rPr>
              <a:t>;</a:t>
            </a:r>
            <a:endParaRPr sz="3600">
              <a:latin typeface="Times New Roman"/>
              <a:cs typeface="Times New Roman"/>
            </a:endParaRPr>
          </a:p>
          <a:p>
            <a:pPr lvl="1" marL="812800" indent="-572770">
              <a:lnSpc>
                <a:spcPct val="100000"/>
              </a:lnSpc>
              <a:spcBef>
                <a:spcPts val="5"/>
              </a:spcBef>
              <a:buAutoNum type="arabicPeriod"/>
              <a:tabLst>
                <a:tab pos="812800" algn="l"/>
                <a:tab pos="813435" algn="l"/>
                <a:tab pos="1485900" algn="l"/>
                <a:tab pos="5441315" algn="l"/>
                <a:tab pos="6685280" algn="l"/>
              </a:tabLst>
            </a:pPr>
            <a:r>
              <a:rPr dirty="0" sz="3600" spc="-25" b="1">
                <a:solidFill>
                  <a:srgbClr val="0000FF"/>
                </a:solidFill>
                <a:latin typeface="Times New Roman"/>
                <a:cs typeface="Times New Roman"/>
              </a:rPr>
              <a:t>If</a:t>
            </a:r>
            <a:r>
              <a:rPr dirty="0" sz="3600" b="1">
                <a:solidFill>
                  <a:srgbClr val="0000FF"/>
                </a:solidFill>
                <a:latin typeface="Times New Roman"/>
                <a:cs typeface="Times New Roman"/>
              </a:rPr>
              <a:t>	</a:t>
            </a:r>
            <a:r>
              <a:rPr dirty="0" sz="3600" spc="-10" b="1" i="1">
                <a:solidFill>
                  <a:srgbClr val="0000FF"/>
                </a:solidFill>
                <a:latin typeface="Times New Roman"/>
                <a:cs typeface="Times New Roman"/>
              </a:rPr>
              <a:t>H</a:t>
            </a:r>
            <a:r>
              <a:rPr dirty="0" sz="3600" spc="-40" b="1">
                <a:solidFill>
                  <a:srgbClr val="0000FF"/>
                </a:solidFill>
                <a:latin typeface="华文行楷"/>
                <a:cs typeface="华文行楷"/>
              </a:rPr>
              <a:t>的</a:t>
            </a:r>
            <a:r>
              <a:rPr dirty="0" sz="3600" spc="-35" b="1">
                <a:solidFill>
                  <a:srgbClr val="0000FF"/>
                </a:solidFill>
                <a:latin typeface="华文行楷"/>
                <a:cs typeface="华文行楷"/>
              </a:rPr>
              <a:t>根</a:t>
            </a:r>
            <a:r>
              <a:rPr dirty="0" sz="3600" b="1" i="1">
                <a:solidFill>
                  <a:srgbClr val="0000FF"/>
                </a:solidFill>
                <a:latin typeface="Times New Roman"/>
                <a:cs typeface="Times New Roman"/>
              </a:rPr>
              <a:t>r</a:t>
            </a:r>
            <a:r>
              <a:rPr dirty="0" sz="3600" spc="-45" b="1">
                <a:solidFill>
                  <a:srgbClr val="0000FF"/>
                </a:solidFill>
                <a:latin typeface="华文行楷"/>
                <a:cs typeface="华文行楷"/>
              </a:rPr>
              <a:t>是</a:t>
            </a:r>
            <a:r>
              <a:rPr dirty="0" sz="3600" spc="-45" b="1">
                <a:solidFill>
                  <a:srgbClr val="0000FF"/>
                </a:solidFill>
                <a:latin typeface="华文行楷"/>
                <a:cs typeface="华文行楷"/>
              </a:rPr>
              <a:t>目</a:t>
            </a:r>
            <a:r>
              <a:rPr dirty="0" sz="3600" spc="-45" b="1">
                <a:solidFill>
                  <a:srgbClr val="0000FF"/>
                </a:solidFill>
                <a:latin typeface="华文行楷"/>
                <a:cs typeface="华文行楷"/>
              </a:rPr>
              <a:t>标</a:t>
            </a:r>
            <a:r>
              <a:rPr dirty="0" sz="3600" spc="-45" b="1">
                <a:solidFill>
                  <a:srgbClr val="0000FF"/>
                </a:solidFill>
                <a:latin typeface="华文行楷"/>
                <a:cs typeface="华文行楷"/>
              </a:rPr>
              <a:t>节</a:t>
            </a:r>
            <a:r>
              <a:rPr dirty="0" sz="3600" spc="-50" b="1">
                <a:solidFill>
                  <a:srgbClr val="0000FF"/>
                </a:solidFill>
                <a:latin typeface="华文行楷"/>
                <a:cs typeface="华文行楷"/>
              </a:rPr>
              <a:t>点</a:t>
            </a:r>
            <a:r>
              <a:rPr dirty="0" sz="3600" b="1">
                <a:solidFill>
                  <a:srgbClr val="0000FF"/>
                </a:solidFill>
                <a:latin typeface="华文行楷"/>
                <a:cs typeface="华文行楷"/>
              </a:rPr>
              <a:t>	</a:t>
            </a:r>
            <a:r>
              <a:rPr dirty="0" sz="3600" spc="-20" b="1">
                <a:solidFill>
                  <a:srgbClr val="0000FF"/>
                </a:solidFill>
                <a:latin typeface="Times New Roman"/>
                <a:cs typeface="Times New Roman"/>
              </a:rPr>
              <a:t>Then</a:t>
            </a:r>
            <a:r>
              <a:rPr dirty="0" sz="3600" b="1">
                <a:solidFill>
                  <a:srgbClr val="0000FF"/>
                </a:solidFill>
                <a:latin typeface="Times New Roman"/>
                <a:cs typeface="Times New Roman"/>
              </a:rPr>
              <a:t>	</a:t>
            </a:r>
            <a:r>
              <a:rPr dirty="0" sz="3600" spc="-40" b="1">
                <a:solidFill>
                  <a:srgbClr val="0000FF"/>
                </a:solidFill>
                <a:latin typeface="华文行楷"/>
                <a:cs typeface="华文行楷"/>
              </a:rPr>
              <a:t>停</a:t>
            </a:r>
            <a:r>
              <a:rPr dirty="0" sz="3600" spc="-40" b="1">
                <a:solidFill>
                  <a:srgbClr val="0000FF"/>
                </a:solidFill>
                <a:latin typeface="华文行楷"/>
                <a:cs typeface="华文行楷"/>
              </a:rPr>
              <a:t>止</a:t>
            </a:r>
            <a:r>
              <a:rPr dirty="0" sz="3600" spc="-50" b="1">
                <a:solidFill>
                  <a:srgbClr val="0000FF"/>
                </a:solidFill>
                <a:latin typeface="Times New Roman"/>
                <a:cs typeface="Times New Roman"/>
              </a:rPr>
              <a:t>;</a:t>
            </a:r>
            <a:endParaRPr sz="3600">
              <a:latin typeface="Times New Roman"/>
              <a:cs typeface="Times New Roman"/>
            </a:endParaRPr>
          </a:p>
          <a:p>
            <a:pPr lvl="1" marL="812165" indent="-572135">
              <a:lnSpc>
                <a:spcPct val="100000"/>
              </a:lnSpc>
              <a:buFont typeface="Times New Roman"/>
              <a:buAutoNum type="arabicPeriod"/>
              <a:tabLst>
                <a:tab pos="812165" algn="l"/>
                <a:tab pos="812800" algn="l"/>
              </a:tabLst>
            </a:pPr>
            <a:r>
              <a:rPr dirty="0" sz="3600" spc="-35" b="1">
                <a:solidFill>
                  <a:srgbClr val="0000FF"/>
                </a:solidFill>
                <a:latin typeface="华文行楷"/>
                <a:cs typeface="华文行楷"/>
              </a:rPr>
              <a:t>从</a:t>
            </a:r>
            <a:r>
              <a:rPr dirty="0" sz="3600" spc="-10" b="1" i="1">
                <a:solidFill>
                  <a:srgbClr val="0000FF"/>
                </a:solidFill>
                <a:latin typeface="Times New Roman"/>
                <a:cs typeface="Times New Roman"/>
              </a:rPr>
              <a:t>H</a:t>
            </a:r>
            <a:r>
              <a:rPr dirty="0" sz="3600" spc="-35" b="1">
                <a:solidFill>
                  <a:srgbClr val="0000FF"/>
                </a:solidFill>
                <a:latin typeface="华文行楷"/>
                <a:cs typeface="华文行楷"/>
              </a:rPr>
              <a:t>中</a:t>
            </a:r>
            <a:r>
              <a:rPr dirty="0" sz="3600" spc="-35" b="1">
                <a:solidFill>
                  <a:srgbClr val="0000FF"/>
                </a:solidFill>
                <a:latin typeface="华文行楷"/>
                <a:cs typeface="华文行楷"/>
              </a:rPr>
              <a:t>删</a:t>
            </a:r>
            <a:r>
              <a:rPr dirty="0" sz="3600" spc="-45" b="1">
                <a:solidFill>
                  <a:srgbClr val="0000FF"/>
                </a:solidFill>
                <a:latin typeface="华文行楷"/>
                <a:cs typeface="华文行楷"/>
              </a:rPr>
              <a:t>除</a:t>
            </a:r>
            <a:r>
              <a:rPr dirty="0" sz="3600" b="1" i="1">
                <a:solidFill>
                  <a:srgbClr val="0000FF"/>
                </a:solidFill>
                <a:latin typeface="Times New Roman"/>
                <a:cs typeface="Times New Roman"/>
              </a:rPr>
              <a:t>r</a:t>
            </a:r>
            <a:r>
              <a:rPr dirty="0" sz="3600" spc="25" b="1">
                <a:solidFill>
                  <a:srgbClr val="0000FF"/>
                </a:solidFill>
                <a:latin typeface="Times New Roman"/>
                <a:cs typeface="Times New Roman"/>
              </a:rPr>
              <a:t>, </a:t>
            </a:r>
            <a:r>
              <a:rPr dirty="0" sz="3600" spc="-35" b="1">
                <a:solidFill>
                  <a:srgbClr val="0000FF"/>
                </a:solidFill>
                <a:latin typeface="华文行楷"/>
                <a:cs typeface="华文行楷"/>
              </a:rPr>
              <a:t>把</a:t>
            </a:r>
            <a:r>
              <a:rPr dirty="0" sz="3600" spc="-20" b="1" i="1">
                <a:solidFill>
                  <a:srgbClr val="0000FF"/>
                </a:solidFill>
                <a:latin typeface="Times New Roman"/>
                <a:cs typeface="Times New Roman"/>
              </a:rPr>
              <a:t>r</a:t>
            </a:r>
            <a:r>
              <a:rPr dirty="0" sz="3600" spc="-40" b="1">
                <a:solidFill>
                  <a:srgbClr val="0000FF"/>
                </a:solidFill>
                <a:latin typeface="华文行楷"/>
                <a:cs typeface="华文行楷"/>
              </a:rPr>
              <a:t>的子</a:t>
            </a:r>
            <a:r>
              <a:rPr dirty="0" sz="3600" spc="-45" b="1">
                <a:solidFill>
                  <a:srgbClr val="0000FF"/>
                </a:solidFill>
                <a:latin typeface="华文行楷"/>
                <a:cs typeface="华文行楷"/>
              </a:rPr>
              <a:t>节</a:t>
            </a:r>
            <a:r>
              <a:rPr dirty="0" sz="3600" spc="-45" b="1">
                <a:solidFill>
                  <a:srgbClr val="0000FF"/>
                </a:solidFill>
                <a:latin typeface="华文行楷"/>
                <a:cs typeface="华文行楷"/>
              </a:rPr>
              <a:t>点</a:t>
            </a:r>
            <a:r>
              <a:rPr dirty="0" sz="3600" spc="-45" b="1">
                <a:solidFill>
                  <a:srgbClr val="0000FF"/>
                </a:solidFill>
                <a:latin typeface="华文行楷"/>
                <a:cs typeface="华文行楷"/>
              </a:rPr>
              <a:t>插</a:t>
            </a:r>
            <a:r>
              <a:rPr dirty="0" sz="3600" spc="-35" b="1">
                <a:solidFill>
                  <a:srgbClr val="0000FF"/>
                </a:solidFill>
                <a:latin typeface="华文行楷"/>
                <a:cs typeface="华文行楷"/>
              </a:rPr>
              <a:t>入</a:t>
            </a:r>
            <a:r>
              <a:rPr dirty="0" sz="3600" spc="-25" b="1" i="1">
                <a:solidFill>
                  <a:srgbClr val="0000FF"/>
                </a:solidFill>
                <a:latin typeface="Times New Roman"/>
                <a:cs typeface="Times New Roman"/>
              </a:rPr>
              <a:t>H</a:t>
            </a:r>
            <a:r>
              <a:rPr dirty="0" sz="3600" spc="-25" b="1">
                <a:solidFill>
                  <a:srgbClr val="0000FF"/>
                </a:solidFill>
                <a:latin typeface="Times New Roman"/>
                <a:cs typeface="Times New Roman"/>
              </a:rPr>
              <a:t>;</a:t>
            </a:r>
            <a:endParaRPr sz="3600">
              <a:latin typeface="Times New Roman"/>
              <a:cs typeface="Times New Roman"/>
            </a:endParaRPr>
          </a:p>
          <a:p>
            <a:pPr lvl="1" marL="812165" indent="-571500">
              <a:lnSpc>
                <a:spcPct val="100000"/>
              </a:lnSpc>
              <a:buAutoNum type="arabicPeriod"/>
              <a:tabLst>
                <a:tab pos="812165" algn="l"/>
                <a:tab pos="812800" algn="l"/>
                <a:tab pos="1485900" algn="l"/>
                <a:tab pos="2519680" algn="l"/>
                <a:tab pos="3763010" algn="l"/>
                <a:tab pos="5020945" algn="l"/>
                <a:tab pos="6177280" algn="l"/>
              </a:tabLst>
            </a:pPr>
            <a:r>
              <a:rPr dirty="0" sz="3600" spc="-25" b="1">
                <a:solidFill>
                  <a:srgbClr val="0000FF"/>
                </a:solidFill>
                <a:latin typeface="Times New Roman"/>
                <a:cs typeface="Times New Roman"/>
              </a:rPr>
              <a:t>If</a:t>
            </a:r>
            <a:r>
              <a:rPr dirty="0" sz="3600" b="1">
                <a:solidFill>
                  <a:srgbClr val="0000FF"/>
                </a:solidFill>
                <a:latin typeface="Times New Roman"/>
                <a:cs typeface="Times New Roman"/>
              </a:rPr>
              <a:t>	</a:t>
            </a:r>
            <a:r>
              <a:rPr dirty="0" sz="3600" spc="-10" b="1" i="1">
                <a:solidFill>
                  <a:srgbClr val="0000FF"/>
                </a:solidFill>
                <a:latin typeface="Times New Roman"/>
                <a:cs typeface="Times New Roman"/>
              </a:rPr>
              <a:t>H</a:t>
            </a:r>
            <a:r>
              <a:rPr dirty="0" sz="3600" spc="-60" b="1">
                <a:solidFill>
                  <a:srgbClr val="0000FF"/>
                </a:solidFill>
                <a:latin typeface="华文行楷"/>
                <a:cs typeface="华文行楷"/>
              </a:rPr>
              <a:t>空</a:t>
            </a:r>
            <a:r>
              <a:rPr dirty="0" sz="3600" b="1">
                <a:solidFill>
                  <a:srgbClr val="0000FF"/>
                </a:solidFill>
                <a:latin typeface="华文行楷"/>
                <a:cs typeface="华文行楷"/>
              </a:rPr>
              <a:t>	</a:t>
            </a:r>
            <a:r>
              <a:rPr dirty="0" sz="3600" spc="-20" b="1">
                <a:solidFill>
                  <a:srgbClr val="0000FF"/>
                </a:solidFill>
                <a:latin typeface="Times New Roman"/>
                <a:cs typeface="Times New Roman"/>
              </a:rPr>
              <a:t>Then</a:t>
            </a:r>
            <a:r>
              <a:rPr dirty="0" sz="3600" b="1">
                <a:solidFill>
                  <a:srgbClr val="0000FF"/>
                </a:solidFill>
                <a:latin typeface="Times New Roman"/>
                <a:cs typeface="Times New Roman"/>
              </a:rPr>
              <a:t>	</a:t>
            </a:r>
            <a:r>
              <a:rPr dirty="0" sz="3600" spc="-35" b="1">
                <a:solidFill>
                  <a:srgbClr val="0000FF"/>
                </a:solidFill>
                <a:latin typeface="华文行楷"/>
                <a:cs typeface="华文行楷"/>
              </a:rPr>
              <a:t>失</a:t>
            </a:r>
            <a:r>
              <a:rPr dirty="0" sz="3600" spc="-50" b="1">
                <a:solidFill>
                  <a:srgbClr val="0000FF"/>
                </a:solidFill>
                <a:latin typeface="华文行楷"/>
                <a:cs typeface="华文行楷"/>
              </a:rPr>
              <a:t>败</a:t>
            </a:r>
            <a:r>
              <a:rPr dirty="0" sz="3600" b="1">
                <a:solidFill>
                  <a:srgbClr val="0000FF"/>
                </a:solidFill>
                <a:latin typeface="华文行楷"/>
                <a:cs typeface="华文行楷"/>
              </a:rPr>
              <a:t>	</a:t>
            </a:r>
            <a:r>
              <a:rPr dirty="0" sz="3600" spc="-20" b="1">
                <a:solidFill>
                  <a:srgbClr val="0000FF"/>
                </a:solidFill>
                <a:latin typeface="Times New Roman"/>
                <a:cs typeface="Times New Roman"/>
              </a:rPr>
              <a:t>Else</a:t>
            </a:r>
            <a:r>
              <a:rPr dirty="0" sz="3600" b="1">
                <a:solidFill>
                  <a:srgbClr val="0000FF"/>
                </a:solidFill>
                <a:latin typeface="Times New Roman"/>
                <a:cs typeface="Times New Roman"/>
              </a:rPr>
              <a:t>	</a:t>
            </a:r>
            <a:r>
              <a:rPr dirty="0" sz="3600" b="1" i="1">
                <a:solidFill>
                  <a:srgbClr val="0000FF"/>
                </a:solidFill>
                <a:latin typeface="Times New Roman"/>
                <a:cs typeface="Times New Roman"/>
              </a:rPr>
              <a:t>goto</a:t>
            </a:r>
            <a:r>
              <a:rPr dirty="0" sz="3600" spc="-5" b="1" i="1">
                <a:solidFill>
                  <a:srgbClr val="0000FF"/>
                </a:solidFill>
                <a:latin typeface="Times New Roman"/>
                <a:cs typeface="Times New Roman"/>
              </a:rPr>
              <a:t> </a:t>
            </a:r>
            <a:r>
              <a:rPr dirty="0" sz="3600" spc="-35" b="1">
                <a:solidFill>
                  <a:srgbClr val="0000FF"/>
                </a:solidFill>
                <a:latin typeface="Times New Roman"/>
                <a:cs typeface="Times New Roman"/>
              </a:rPr>
              <a:t>2.</a:t>
            </a:r>
            <a:endParaRPr sz="3600">
              <a:latin typeface="Times New Roman"/>
              <a:cs typeface="Times New Roman"/>
            </a:endParaRPr>
          </a:p>
          <a:p>
            <a:pPr marL="287020" indent="-274320">
              <a:lnSpc>
                <a:spcPct val="100000"/>
              </a:lnSpc>
              <a:spcBef>
                <a:spcPts val="2160"/>
              </a:spcBef>
              <a:buFont typeface="Times New Roman"/>
              <a:buChar char="•"/>
              <a:tabLst>
                <a:tab pos="287020" algn="l"/>
              </a:tabLst>
            </a:pPr>
            <a:r>
              <a:rPr dirty="0" sz="3600" b="1">
                <a:latin typeface="Times New Roman"/>
                <a:cs typeface="Times New Roman"/>
              </a:rPr>
              <a:t>8-</a:t>
            </a:r>
            <a:r>
              <a:rPr dirty="0" sz="3600" spc="-10" b="1">
                <a:latin typeface="Times New Roman"/>
                <a:cs typeface="Times New Roman"/>
              </a:rPr>
              <a:t>Puzzle</a:t>
            </a:r>
            <a:r>
              <a:rPr dirty="0" sz="3600" spc="-35" b="1">
                <a:latin typeface="华文行楷"/>
                <a:cs typeface="华文行楷"/>
              </a:rPr>
              <a:t>问</a:t>
            </a:r>
            <a:r>
              <a:rPr dirty="0" sz="3600" spc="-35" b="1">
                <a:latin typeface="华文行楷"/>
                <a:cs typeface="华文行楷"/>
              </a:rPr>
              <a:t>题</a:t>
            </a:r>
            <a:r>
              <a:rPr dirty="0" sz="3600" spc="-35" b="1">
                <a:latin typeface="华文行楷"/>
                <a:cs typeface="华文行楷"/>
              </a:rPr>
              <a:t>实</a:t>
            </a:r>
            <a:r>
              <a:rPr dirty="0" sz="3600" spc="-50" b="1">
                <a:latin typeface="华文行楷"/>
                <a:cs typeface="华文行楷"/>
              </a:rPr>
              <a:t>例</a:t>
            </a:r>
            <a:endParaRPr sz="3600">
              <a:latin typeface="华文行楷"/>
              <a:cs typeface="华文行楷"/>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4899659" y="0"/>
            <a:ext cx="1163320" cy="1143635"/>
            <a:chOff x="4899659" y="0"/>
            <a:chExt cx="1163320" cy="1143635"/>
          </a:xfrm>
        </p:grpSpPr>
        <p:sp>
          <p:nvSpPr>
            <p:cNvPr id="3" name="object 3" descr=""/>
            <p:cNvSpPr/>
            <p:nvPr/>
          </p:nvSpPr>
          <p:spPr>
            <a:xfrm>
              <a:off x="4927599" y="30098"/>
              <a:ext cx="1120775" cy="1098550"/>
            </a:xfrm>
            <a:custGeom>
              <a:avLst/>
              <a:gdLst/>
              <a:ahLst/>
              <a:cxnLst/>
              <a:rect l="l" t="t" r="r" b="b"/>
              <a:pathLst>
                <a:path w="1120775" h="1098550">
                  <a:moveTo>
                    <a:pt x="1120775" y="0"/>
                  </a:moveTo>
                  <a:lnTo>
                    <a:pt x="0" y="0"/>
                  </a:lnTo>
                  <a:lnTo>
                    <a:pt x="0" y="1098550"/>
                  </a:lnTo>
                  <a:lnTo>
                    <a:pt x="1120775" y="1098550"/>
                  </a:lnTo>
                  <a:lnTo>
                    <a:pt x="1120775" y="0"/>
                  </a:lnTo>
                  <a:close/>
                </a:path>
              </a:pathLst>
            </a:custGeom>
            <a:solidFill>
              <a:srgbClr val="4F81BC"/>
            </a:solidFill>
          </p:spPr>
          <p:txBody>
            <a:bodyPr wrap="square" lIns="0" tIns="0" rIns="0" bIns="0" rtlCol="0"/>
            <a:lstStyle/>
            <a:p/>
          </p:txBody>
        </p:sp>
        <p:sp>
          <p:nvSpPr>
            <p:cNvPr id="4" name="object 4" descr=""/>
            <p:cNvSpPr/>
            <p:nvPr/>
          </p:nvSpPr>
          <p:spPr>
            <a:xfrm>
              <a:off x="4927599" y="30098"/>
              <a:ext cx="1120775" cy="1098550"/>
            </a:xfrm>
            <a:custGeom>
              <a:avLst/>
              <a:gdLst/>
              <a:ahLst/>
              <a:cxnLst/>
              <a:rect l="l" t="t" r="r" b="b"/>
              <a:pathLst>
                <a:path w="1120775" h="1098550">
                  <a:moveTo>
                    <a:pt x="0" y="1098550"/>
                  </a:moveTo>
                  <a:lnTo>
                    <a:pt x="1120775" y="1098550"/>
                  </a:lnTo>
                  <a:lnTo>
                    <a:pt x="1120775" y="0"/>
                  </a:lnTo>
                  <a:lnTo>
                    <a:pt x="0" y="0"/>
                  </a:lnTo>
                  <a:lnTo>
                    <a:pt x="0" y="1098550"/>
                  </a:lnTo>
                  <a:close/>
                </a:path>
              </a:pathLst>
            </a:custGeom>
            <a:ln w="28575">
              <a:solidFill>
                <a:srgbClr val="000000"/>
              </a:solidFill>
            </a:ln>
          </p:spPr>
          <p:txBody>
            <a:bodyPr wrap="square" lIns="0" tIns="0" rIns="0" bIns="0" rtlCol="0"/>
            <a:lstStyle/>
            <a:p/>
          </p:txBody>
        </p:sp>
        <p:sp>
          <p:nvSpPr>
            <p:cNvPr id="5" name="object 5" descr=""/>
            <p:cNvSpPr/>
            <p:nvPr/>
          </p:nvSpPr>
          <p:spPr>
            <a:xfrm>
              <a:off x="4927600" y="382587"/>
              <a:ext cx="1120775" cy="395605"/>
            </a:xfrm>
            <a:custGeom>
              <a:avLst/>
              <a:gdLst/>
              <a:ahLst/>
              <a:cxnLst/>
              <a:rect l="l" t="t" r="r" b="b"/>
              <a:pathLst>
                <a:path w="1120775" h="395605">
                  <a:moveTo>
                    <a:pt x="1120775" y="366776"/>
                  </a:moveTo>
                  <a:lnTo>
                    <a:pt x="0" y="366776"/>
                  </a:lnTo>
                  <a:lnTo>
                    <a:pt x="0" y="395351"/>
                  </a:lnTo>
                  <a:lnTo>
                    <a:pt x="1120775" y="395351"/>
                  </a:lnTo>
                  <a:lnTo>
                    <a:pt x="1120775" y="366776"/>
                  </a:lnTo>
                  <a:close/>
                </a:path>
                <a:path w="1120775" h="395605">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6" name="object 6" descr=""/>
            <p:cNvSpPr/>
            <p:nvPr/>
          </p:nvSpPr>
          <p:spPr>
            <a:xfrm>
              <a:off x="5300725" y="30098"/>
              <a:ext cx="374650" cy="1099185"/>
            </a:xfrm>
            <a:custGeom>
              <a:avLst/>
              <a:gdLst/>
              <a:ahLst/>
              <a:cxnLst/>
              <a:rect l="l" t="t" r="r" b="b"/>
              <a:pathLst>
                <a:path w="374650" h="1099185">
                  <a:moveTo>
                    <a:pt x="0" y="0"/>
                  </a:moveTo>
                  <a:lnTo>
                    <a:pt x="0" y="1098677"/>
                  </a:lnTo>
                </a:path>
                <a:path w="374650" h="1099185">
                  <a:moveTo>
                    <a:pt x="374650" y="0"/>
                  </a:moveTo>
                  <a:lnTo>
                    <a:pt x="374650" y="1098677"/>
                  </a:lnTo>
                </a:path>
              </a:pathLst>
            </a:custGeom>
            <a:ln w="28575">
              <a:solidFill>
                <a:srgbClr val="000000"/>
              </a:solidFill>
            </a:ln>
          </p:spPr>
          <p:txBody>
            <a:bodyPr wrap="square" lIns="0" tIns="0" rIns="0" bIns="0" rtlCol="0"/>
            <a:lstStyle/>
            <a:p/>
          </p:txBody>
        </p:sp>
        <p:pic>
          <p:nvPicPr>
            <p:cNvPr id="7" name="object 7" descr=""/>
            <p:cNvPicPr/>
            <p:nvPr/>
          </p:nvPicPr>
          <p:blipFill>
            <a:blip r:embed="rId2" cstate="print"/>
            <a:stretch>
              <a:fillRect/>
            </a:stretch>
          </p:blipFill>
          <p:spPr>
            <a:xfrm>
              <a:off x="4899659" y="0"/>
              <a:ext cx="557784" cy="600455"/>
            </a:xfrm>
            <a:prstGeom prst="rect">
              <a:avLst/>
            </a:prstGeom>
          </p:spPr>
        </p:pic>
      </p:grpSp>
      <p:sp>
        <p:nvSpPr>
          <p:cNvPr id="8" name="object 8" descr=""/>
          <p:cNvSpPr txBox="1"/>
          <p:nvPr/>
        </p:nvSpPr>
        <p:spPr>
          <a:xfrm>
            <a:off x="4927600" y="30098"/>
            <a:ext cx="373380" cy="367030"/>
          </a:xfrm>
          <a:prstGeom prst="rect">
            <a:avLst/>
          </a:prstGeom>
          <a:ln w="28575">
            <a:solidFill>
              <a:srgbClr val="000000"/>
            </a:solidFill>
          </a:ln>
        </p:spPr>
        <p:txBody>
          <a:bodyPr wrap="square" lIns="0" tIns="0" rIns="0" bIns="0" rtlCol="0" vert="horz">
            <a:spAutoFit/>
          </a:bodyPr>
          <a:lstStyle/>
          <a:p>
            <a:pPr marL="163195">
              <a:lnSpc>
                <a:spcPts val="2720"/>
              </a:lnSpc>
            </a:pPr>
            <a:r>
              <a:rPr dirty="0" sz="2400" b="1">
                <a:latin typeface="Times New Roman"/>
                <a:cs typeface="Times New Roman"/>
              </a:rPr>
              <a:t>2</a:t>
            </a:r>
            <a:endParaRPr sz="2400">
              <a:latin typeface="Times New Roman"/>
              <a:cs typeface="Times New Roman"/>
            </a:endParaRPr>
          </a:p>
        </p:txBody>
      </p:sp>
      <p:pic>
        <p:nvPicPr>
          <p:cNvPr id="9" name="object 9" descr=""/>
          <p:cNvPicPr/>
          <p:nvPr/>
        </p:nvPicPr>
        <p:blipFill>
          <a:blip r:embed="rId3" cstate="print"/>
          <a:stretch>
            <a:fillRect/>
          </a:stretch>
        </p:blipFill>
        <p:spPr>
          <a:xfrm>
            <a:off x="4875276" y="306324"/>
            <a:ext cx="557784" cy="679703"/>
          </a:xfrm>
          <a:prstGeom prst="rect">
            <a:avLst/>
          </a:prstGeom>
        </p:spPr>
      </p:pic>
      <p:sp>
        <p:nvSpPr>
          <p:cNvPr id="10" name="object 10" descr=""/>
          <p:cNvSpPr txBox="1"/>
          <p:nvPr/>
        </p:nvSpPr>
        <p:spPr>
          <a:xfrm>
            <a:off x="4927600" y="396875"/>
            <a:ext cx="373380" cy="367030"/>
          </a:xfrm>
          <a:prstGeom prst="rect">
            <a:avLst/>
          </a:prstGeom>
          <a:ln w="28575">
            <a:solidFill>
              <a:srgbClr val="000000"/>
            </a:solidFill>
          </a:ln>
        </p:spPr>
        <p:txBody>
          <a:bodyPr wrap="square" lIns="0" tIns="0" rIns="0" bIns="0" rtlCol="0" vert="horz">
            <a:spAutoFit/>
          </a:bodyPr>
          <a:lstStyle/>
          <a:p>
            <a:pPr marL="137795">
              <a:lnSpc>
                <a:spcPts val="2860"/>
              </a:lnSpc>
            </a:pPr>
            <a:r>
              <a:rPr dirty="0" sz="2400" b="1">
                <a:latin typeface="Times New Roman"/>
                <a:cs typeface="Times New Roman"/>
              </a:rPr>
              <a:t>1</a:t>
            </a:r>
            <a:endParaRPr sz="2400">
              <a:latin typeface="Times New Roman"/>
              <a:cs typeface="Times New Roman"/>
            </a:endParaRPr>
          </a:p>
        </p:txBody>
      </p:sp>
      <p:pic>
        <p:nvPicPr>
          <p:cNvPr id="11" name="object 11" descr=""/>
          <p:cNvPicPr/>
          <p:nvPr/>
        </p:nvPicPr>
        <p:blipFill>
          <a:blip r:embed="rId4" cstate="print"/>
          <a:stretch>
            <a:fillRect/>
          </a:stretch>
        </p:blipFill>
        <p:spPr>
          <a:xfrm>
            <a:off x="5260847" y="0"/>
            <a:ext cx="557784" cy="598932"/>
          </a:xfrm>
          <a:prstGeom prst="rect">
            <a:avLst/>
          </a:prstGeom>
        </p:spPr>
      </p:pic>
      <p:sp>
        <p:nvSpPr>
          <p:cNvPr id="12" name="object 12" descr=""/>
          <p:cNvSpPr txBox="1"/>
          <p:nvPr/>
        </p:nvSpPr>
        <p:spPr>
          <a:xfrm>
            <a:off x="5300726" y="30098"/>
            <a:ext cx="374650" cy="367030"/>
          </a:xfrm>
          <a:prstGeom prst="rect">
            <a:avLst/>
          </a:prstGeom>
          <a:ln w="28575">
            <a:solidFill>
              <a:srgbClr val="000000"/>
            </a:solidFill>
          </a:ln>
        </p:spPr>
        <p:txBody>
          <a:bodyPr wrap="square" lIns="0" tIns="0" rIns="0" bIns="0" rtlCol="0" vert="horz">
            <a:spAutoFit/>
          </a:bodyPr>
          <a:lstStyle/>
          <a:p>
            <a:pPr marL="150495">
              <a:lnSpc>
                <a:spcPts val="2710"/>
              </a:lnSpc>
            </a:pPr>
            <a:r>
              <a:rPr dirty="0" sz="2400" b="1">
                <a:latin typeface="Times New Roman"/>
                <a:cs typeface="Times New Roman"/>
              </a:rPr>
              <a:t>8</a:t>
            </a:r>
            <a:endParaRPr sz="2400">
              <a:latin typeface="Times New Roman"/>
              <a:cs typeface="Times New Roman"/>
            </a:endParaRPr>
          </a:p>
        </p:txBody>
      </p:sp>
      <p:pic>
        <p:nvPicPr>
          <p:cNvPr id="13" name="object 13" descr=""/>
          <p:cNvPicPr/>
          <p:nvPr/>
        </p:nvPicPr>
        <p:blipFill>
          <a:blip r:embed="rId5" cstate="print"/>
          <a:stretch>
            <a:fillRect/>
          </a:stretch>
        </p:blipFill>
        <p:spPr>
          <a:xfrm>
            <a:off x="5620511" y="280415"/>
            <a:ext cx="557784" cy="679703"/>
          </a:xfrm>
          <a:prstGeom prst="rect">
            <a:avLst/>
          </a:prstGeom>
        </p:spPr>
      </p:pic>
      <p:sp>
        <p:nvSpPr>
          <p:cNvPr id="14" name="object 14" descr=""/>
          <p:cNvSpPr txBox="1"/>
          <p:nvPr/>
        </p:nvSpPr>
        <p:spPr>
          <a:xfrm>
            <a:off x="5675376" y="396875"/>
            <a:ext cx="373380" cy="367030"/>
          </a:xfrm>
          <a:prstGeom prst="rect">
            <a:avLst/>
          </a:prstGeom>
          <a:ln w="28575">
            <a:solidFill>
              <a:srgbClr val="000000"/>
            </a:solidFill>
          </a:ln>
        </p:spPr>
        <p:txBody>
          <a:bodyPr wrap="square" lIns="0" tIns="0" rIns="0" bIns="0" rtlCol="0" vert="horz">
            <a:spAutoFit/>
          </a:bodyPr>
          <a:lstStyle/>
          <a:p>
            <a:pPr marL="136525">
              <a:lnSpc>
                <a:spcPts val="2655"/>
              </a:lnSpc>
            </a:pPr>
            <a:r>
              <a:rPr dirty="0" sz="2400" b="1">
                <a:latin typeface="Times New Roman"/>
                <a:cs typeface="Times New Roman"/>
              </a:rPr>
              <a:t>4</a:t>
            </a:r>
            <a:endParaRPr sz="2400">
              <a:latin typeface="Times New Roman"/>
              <a:cs typeface="Times New Roman"/>
            </a:endParaRPr>
          </a:p>
        </p:txBody>
      </p:sp>
      <p:pic>
        <p:nvPicPr>
          <p:cNvPr id="15" name="object 15" descr=""/>
          <p:cNvPicPr/>
          <p:nvPr/>
        </p:nvPicPr>
        <p:blipFill>
          <a:blip r:embed="rId6" cstate="print"/>
          <a:stretch>
            <a:fillRect/>
          </a:stretch>
        </p:blipFill>
        <p:spPr>
          <a:xfrm>
            <a:off x="5614415" y="640080"/>
            <a:ext cx="557784" cy="679703"/>
          </a:xfrm>
          <a:prstGeom prst="rect">
            <a:avLst/>
          </a:prstGeom>
        </p:spPr>
      </p:pic>
      <p:sp>
        <p:nvSpPr>
          <p:cNvPr id="16" name="object 16" descr=""/>
          <p:cNvSpPr txBox="1"/>
          <p:nvPr/>
        </p:nvSpPr>
        <p:spPr>
          <a:xfrm>
            <a:off x="5675376" y="763651"/>
            <a:ext cx="373380" cy="365125"/>
          </a:xfrm>
          <a:prstGeom prst="rect">
            <a:avLst/>
          </a:prstGeom>
          <a:ln w="28575">
            <a:solidFill>
              <a:srgbClr val="000000"/>
            </a:solidFill>
          </a:ln>
        </p:spPr>
        <p:txBody>
          <a:bodyPr wrap="square" lIns="0" tIns="0" rIns="0" bIns="0" rtlCol="0" vert="horz">
            <a:spAutoFit/>
          </a:bodyPr>
          <a:lstStyle/>
          <a:p>
            <a:pPr marL="130175">
              <a:lnSpc>
                <a:spcPts val="2610"/>
              </a:lnSpc>
            </a:pPr>
            <a:r>
              <a:rPr dirty="0" sz="2400" b="1">
                <a:latin typeface="Times New Roman"/>
                <a:cs typeface="Times New Roman"/>
              </a:rPr>
              <a:t>5</a:t>
            </a:r>
            <a:endParaRPr sz="2400">
              <a:latin typeface="Times New Roman"/>
              <a:cs typeface="Times New Roman"/>
            </a:endParaRPr>
          </a:p>
        </p:txBody>
      </p:sp>
      <p:pic>
        <p:nvPicPr>
          <p:cNvPr id="17" name="object 17" descr=""/>
          <p:cNvPicPr/>
          <p:nvPr/>
        </p:nvPicPr>
        <p:blipFill>
          <a:blip r:embed="rId7" cstate="print"/>
          <a:stretch>
            <a:fillRect/>
          </a:stretch>
        </p:blipFill>
        <p:spPr>
          <a:xfrm>
            <a:off x="5277611" y="665987"/>
            <a:ext cx="557784" cy="679703"/>
          </a:xfrm>
          <a:prstGeom prst="rect">
            <a:avLst/>
          </a:prstGeom>
        </p:spPr>
      </p:pic>
      <p:sp>
        <p:nvSpPr>
          <p:cNvPr id="18" name="object 18" descr=""/>
          <p:cNvSpPr txBox="1"/>
          <p:nvPr/>
        </p:nvSpPr>
        <p:spPr>
          <a:xfrm>
            <a:off x="5300726" y="763651"/>
            <a:ext cx="374650" cy="365125"/>
          </a:xfrm>
          <a:prstGeom prst="rect">
            <a:avLst/>
          </a:prstGeom>
          <a:ln w="28575">
            <a:solidFill>
              <a:srgbClr val="000000"/>
            </a:solidFill>
          </a:ln>
        </p:spPr>
        <p:txBody>
          <a:bodyPr wrap="square" lIns="0" tIns="0" rIns="0" bIns="0" rtlCol="0" vert="horz">
            <a:spAutoFit/>
          </a:bodyPr>
          <a:lstStyle/>
          <a:p>
            <a:pPr marL="168275">
              <a:lnSpc>
                <a:spcPts val="2805"/>
              </a:lnSpc>
            </a:pPr>
            <a:r>
              <a:rPr dirty="0" sz="2400" b="1">
                <a:latin typeface="Times New Roman"/>
                <a:cs typeface="Times New Roman"/>
              </a:rPr>
              <a:t>6</a:t>
            </a:r>
            <a:endParaRPr sz="2400">
              <a:latin typeface="Times New Roman"/>
              <a:cs typeface="Times New Roman"/>
            </a:endParaRPr>
          </a:p>
        </p:txBody>
      </p:sp>
      <p:pic>
        <p:nvPicPr>
          <p:cNvPr id="19" name="object 19" descr=""/>
          <p:cNvPicPr/>
          <p:nvPr/>
        </p:nvPicPr>
        <p:blipFill>
          <a:blip r:embed="rId8" cstate="print"/>
          <a:stretch>
            <a:fillRect/>
          </a:stretch>
        </p:blipFill>
        <p:spPr>
          <a:xfrm>
            <a:off x="4875276" y="665987"/>
            <a:ext cx="557784" cy="679703"/>
          </a:xfrm>
          <a:prstGeom prst="rect">
            <a:avLst/>
          </a:prstGeom>
        </p:spPr>
      </p:pic>
      <p:sp>
        <p:nvSpPr>
          <p:cNvPr id="20" name="object 20" descr=""/>
          <p:cNvSpPr txBox="1"/>
          <p:nvPr/>
        </p:nvSpPr>
        <p:spPr>
          <a:xfrm>
            <a:off x="4927600" y="763651"/>
            <a:ext cx="373380" cy="365125"/>
          </a:xfrm>
          <a:prstGeom prst="rect">
            <a:avLst/>
          </a:prstGeom>
          <a:ln w="28575">
            <a:solidFill>
              <a:srgbClr val="000000"/>
            </a:solidFill>
          </a:ln>
        </p:spPr>
        <p:txBody>
          <a:bodyPr wrap="square" lIns="0" tIns="0" rIns="0" bIns="0" rtlCol="0" vert="horz">
            <a:spAutoFit/>
          </a:bodyPr>
          <a:lstStyle/>
          <a:p>
            <a:pPr marL="137795">
              <a:lnSpc>
                <a:spcPts val="2805"/>
              </a:lnSpc>
            </a:pPr>
            <a:r>
              <a:rPr dirty="0" sz="2400" b="1">
                <a:latin typeface="Times New Roman"/>
                <a:cs typeface="Times New Roman"/>
              </a:rPr>
              <a:t>7</a:t>
            </a:r>
            <a:endParaRPr sz="2400">
              <a:latin typeface="Times New Roman"/>
              <a:cs typeface="Times New Roman"/>
            </a:endParaRPr>
          </a:p>
        </p:txBody>
      </p:sp>
      <p:pic>
        <p:nvPicPr>
          <p:cNvPr id="21" name="object 21" descr=""/>
          <p:cNvPicPr/>
          <p:nvPr/>
        </p:nvPicPr>
        <p:blipFill>
          <a:blip r:embed="rId9" cstate="print"/>
          <a:stretch>
            <a:fillRect/>
          </a:stretch>
        </p:blipFill>
        <p:spPr>
          <a:xfrm>
            <a:off x="5620511" y="0"/>
            <a:ext cx="557784" cy="600455"/>
          </a:xfrm>
          <a:prstGeom prst="rect">
            <a:avLst/>
          </a:prstGeom>
        </p:spPr>
      </p:pic>
      <p:sp>
        <p:nvSpPr>
          <p:cNvPr id="22" name="object 22" descr=""/>
          <p:cNvSpPr txBox="1"/>
          <p:nvPr/>
        </p:nvSpPr>
        <p:spPr>
          <a:xfrm>
            <a:off x="5675376" y="30098"/>
            <a:ext cx="373380" cy="367030"/>
          </a:xfrm>
          <a:prstGeom prst="rect">
            <a:avLst/>
          </a:prstGeom>
          <a:ln w="28575">
            <a:solidFill>
              <a:srgbClr val="000000"/>
            </a:solidFill>
          </a:ln>
        </p:spPr>
        <p:txBody>
          <a:bodyPr wrap="square" lIns="0" tIns="0" rIns="0" bIns="0" rtlCol="0" vert="horz">
            <a:spAutoFit/>
          </a:bodyPr>
          <a:lstStyle/>
          <a:p>
            <a:pPr marL="136525">
              <a:lnSpc>
                <a:spcPts val="2720"/>
              </a:lnSpc>
            </a:pPr>
            <a:r>
              <a:rPr dirty="0" sz="2400" b="1">
                <a:latin typeface="Times New Roman"/>
                <a:cs typeface="Times New Roman"/>
              </a:rPr>
              <a:t>3</a:t>
            </a:r>
            <a:endParaRPr sz="2400">
              <a:latin typeface="Times New Roman"/>
              <a:cs typeface="Times New Roman"/>
            </a:endParaRPr>
          </a:p>
        </p:txBody>
      </p:sp>
      <p:grpSp>
        <p:nvGrpSpPr>
          <p:cNvPr id="23" name="object 23" descr=""/>
          <p:cNvGrpSpPr/>
          <p:nvPr/>
        </p:nvGrpSpPr>
        <p:grpSpPr>
          <a:xfrm>
            <a:off x="1706879" y="1287780"/>
            <a:ext cx="1303020" cy="1426845"/>
            <a:chOff x="1706879" y="1287780"/>
            <a:chExt cx="1303020" cy="1426845"/>
          </a:xfrm>
        </p:grpSpPr>
        <p:pic>
          <p:nvPicPr>
            <p:cNvPr id="24" name="object 24" descr=""/>
            <p:cNvPicPr/>
            <p:nvPr/>
          </p:nvPicPr>
          <p:blipFill>
            <a:blip r:embed="rId10" cstate="print"/>
            <a:stretch>
              <a:fillRect/>
            </a:stretch>
          </p:blipFill>
          <p:spPr>
            <a:xfrm>
              <a:off x="1731263" y="1289304"/>
              <a:ext cx="557784" cy="679703"/>
            </a:xfrm>
            <a:prstGeom prst="rect">
              <a:avLst/>
            </a:prstGeom>
          </p:spPr>
        </p:pic>
        <p:pic>
          <p:nvPicPr>
            <p:cNvPr id="25" name="object 25" descr=""/>
            <p:cNvPicPr/>
            <p:nvPr/>
          </p:nvPicPr>
          <p:blipFill>
            <a:blip r:embed="rId11" cstate="print"/>
            <a:stretch>
              <a:fillRect/>
            </a:stretch>
          </p:blipFill>
          <p:spPr>
            <a:xfrm>
              <a:off x="2092451" y="1673352"/>
              <a:ext cx="557784" cy="679703"/>
            </a:xfrm>
            <a:prstGeom prst="rect">
              <a:avLst/>
            </a:prstGeom>
          </p:spPr>
        </p:pic>
        <p:pic>
          <p:nvPicPr>
            <p:cNvPr id="26" name="object 26" descr=""/>
            <p:cNvPicPr/>
            <p:nvPr/>
          </p:nvPicPr>
          <p:blipFill>
            <a:blip r:embed="rId12" cstate="print"/>
            <a:stretch>
              <a:fillRect/>
            </a:stretch>
          </p:blipFill>
          <p:spPr>
            <a:xfrm>
              <a:off x="2092451" y="1287780"/>
              <a:ext cx="557784" cy="679703"/>
            </a:xfrm>
            <a:prstGeom prst="rect">
              <a:avLst/>
            </a:prstGeom>
          </p:spPr>
        </p:pic>
        <p:pic>
          <p:nvPicPr>
            <p:cNvPr id="27" name="object 27" descr=""/>
            <p:cNvPicPr/>
            <p:nvPr/>
          </p:nvPicPr>
          <p:blipFill>
            <a:blip r:embed="rId13" cstate="print"/>
            <a:stretch>
              <a:fillRect/>
            </a:stretch>
          </p:blipFill>
          <p:spPr>
            <a:xfrm>
              <a:off x="2452115" y="1648968"/>
              <a:ext cx="557783" cy="679703"/>
            </a:xfrm>
            <a:prstGeom prst="rect">
              <a:avLst/>
            </a:prstGeom>
          </p:spPr>
        </p:pic>
        <p:pic>
          <p:nvPicPr>
            <p:cNvPr id="28" name="object 28" descr=""/>
            <p:cNvPicPr/>
            <p:nvPr/>
          </p:nvPicPr>
          <p:blipFill>
            <a:blip r:embed="rId14" cstate="print"/>
            <a:stretch>
              <a:fillRect/>
            </a:stretch>
          </p:blipFill>
          <p:spPr>
            <a:xfrm>
              <a:off x="2446019" y="2008631"/>
              <a:ext cx="557783" cy="679703"/>
            </a:xfrm>
            <a:prstGeom prst="rect">
              <a:avLst/>
            </a:prstGeom>
          </p:spPr>
        </p:pic>
        <p:pic>
          <p:nvPicPr>
            <p:cNvPr id="29" name="object 29" descr=""/>
            <p:cNvPicPr/>
            <p:nvPr/>
          </p:nvPicPr>
          <p:blipFill>
            <a:blip r:embed="rId15" cstate="print"/>
            <a:stretch>
              <a:fillRect/>
            </a:stretch>
          </p:blipFill>
          <p:spPr>
            <a:xfrm>
              <a:off x="2109215" y="2034540"/>
              <a:ext cx="557783" cy="679703"/>
            </a:xfrm>
            <a:prstGeom prst="rect">
              <a:avLst/>
            </a:prstGeom>
          </p:spPr>
        </p:pic>
        <p:pic>
          <p:nvPicPr>
            <p:cNvPr id="30" name="object 30" descr=""/>
            <p:cNvPicPr/>
            <p:nvPr/>
          </p:nvPicPr>
          <p:blipFill>
            <a:blip r:embed="rId16" cstate="print"/>
            <a:stretch>
              <a:fillRect/>
            </a:stretch>
          </p:blipFill>
          <p:spPr>
            <a:xfrm>
              <a:off x="1706879" y="2034540"/>
              <a:ext cx="557783" cy="679703"/>
            </a:xfrm>
            <a:prstGeom prst="rect">
              <a:avLst/>
            </a:prstGeom>
          </p:spPr>
        </p:pic>
        <p:pic>
          <p:nvPicPr>
            <p:cNvPr id="31" name="object 31" descr=""/>
            <p:cNvPicPr/>
            <p:nvPr/>
          </p:nvPicPr>
          <p:blipFill>
            <a:blip r:embed="rId17" cstate="print"/>
            <a:stretch>
              <a:fillRect/>
            </a:stretch>
          </p:blipFill>
          <p:spPr>
            <a:xfrm>
              <a:off x="2452115" y="1289304"/>
              <a:ext cx="557783" cy="679703"/>
            </a:xfrm>
            <a:prstGeom prst="rect">
              <a:avLst/>
            </a:prstGeom>
          </p:spPr>
        </p:pic>
      </p:grpSp>
      <p:graphicFrame>
        <p:nvGraphicFramePr>
          <p:cNvPr id="32" name="object 32" descr=""/>
          <p:cNvGraphicFramePr>
            <a:graphicFrameLocks noGrp="1"/>
          </p:cNvGraphicFramePr>
          <p:nvPr/>
        </p:nvGraphicFramePr>
        <p:xfrm>
          <a:off x="1744662" y="1384363"/>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ctr" marL="105410">
                        <a:lnSpc>
                          <a:spcPts val="272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6200">
                        <a:lnSpc>
                          <a:spcPts val="2720"/>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7470">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ctr" marL="5461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6355">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2550">
                        <a:lnSpc>
                          <a:spcPts val="2610"/>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33" name="object 33" descr=""/>
          <p:cNvGrpSpPr/>
          <p:nvPr/>
        </p:nvGrpSpPr>
        <p:grpSpPr>
          <a:xfrm>
            <a:off x="5811011" y="1287780"/>
            <a:ext cx="1304925" cy="1426845"/>
            <a:chOff x="5811011" y="1287780"/>
            <a:chExt cx="1304925" cy="1426845"/>
          </a:xfrm>
        </p:grpSpPr>
        <p:pic>
          <p:nvPicPr>
            <p:cNvPr id="34" name="object 34" descr=""/>
            <p:cNvPicPr/>
            <p:nvPr/>
          </p:nvPicPr>
          <p:blipFill>
            <a:blip r:embed="rId18" cstate="print"/>
            <a:stretch>
              <a:fillRect/>
            </a:stretch>
          </p:blipFill>
          <p:spPr>
            <a:xfrm>
              <a:off x="5836919" y="1289304"/>
              <a:ext cx="557784" cy="679703"/>
            </a:xfrm>
            <a:prstGeom prst="rect">
              <a:avLst/>
            </a:prstGeom>
          </p:spPr>
        </p:pic>
        <p:pic>
          <p:nvPicPr>
            <p:cNvPr id="35" name="object 35" descr=""/>
            <p:cNvPicPr/>
            <p:nvPr/>
          </p:nvPicPr>
          <p:blipFill>
            <a:blip r:embed="rId19" cstate="print"/>
            <a:stretch>
              <a:fillRect/>
            </a:stretch>
          </p:blipFill>
          <p:spPr>
            <a:xfrm>
              <a:off x="5811011" y="1673352"/>
              <a:ext cx="557784" cy="679703"/>
            </a:xfrm>
            <a:prstGeom prst="rect">
              <a:avLst/>
            </a:prstGeom>
          </p:spPr>
        </p:pic>
        <p:pic>
          <p:nvPicPr>
            <p:cNvPr id="36" name="object 36" descr=""/>
            <p:cNvPicPr/>
            <p:nvPr/>
          </p:nvPicPr>
          <p:blipFill>
            <a:blip r:embed="rId20" cstate="print"/>
            <a:stretch>
              <a:fillRect/>
            </a:stretch>
          </p:blipFill>
          <p:spPr>
            <a:xfrm>
              <a:off x="6196583" y="1287780"/>
              <a:ext cx="557784" cy="679703"/>
            </a:xfrm>
            <a:prstGeom prst="rect">
              <a:avLst/>
            </a:prstGeom>
          </p:spPr>
        </p:pic>
        <p:pic>
          <p:nvPicPr>
            <p:cNvPr id="37" name="object 37" descr=""/>
            <p:cNvPicPr/>
            <p:nvPr/>
          </p:nvPicPr>
          <p:blipFill>
            <a:blip r:embed="rId21" cstate="print"/>
            <a:stretch>
              <a:fillRect/>
            </a:stretch>
          </p:blipFill>
          <p:spPr>
            <a:xfrm>
              <a:off x="6196583" y="1648968"/>
              <a:ext cx="557784" cy="679703"/>
            </a:xfrm>
            <a:prstGeom prst="rect">
              <a:avLst/>
            </a:prstGeom>
          </p:spPr>
        </p:pic>
        <p:pic>
          <p:nvPicPr>
            <p:cNvPr id="38" name="object 38" descr=""/>
            <p:cNvPicPr/>
            <p:nvPr/>
          </p:nvPicPr>
          <p:blipFill>
            <a:blip r:embed="rId22" cstate="print"/>
            <a:stretch>
              <a:fillRect/>
            </a:stretch>
          </p:blipFill>
          <p:spPr>
            <a:xfrm>
              <a:off x="6551675" y="2008631"/>
              <a:ext cx="557783" cy="679703"/>
            </a:xfrm>
            <a:prstGeom prst="rect">
              <a:avLst/>
            </a:prstGeom>
          </p:spPr>
        </p:pic>
        <p:pic>
          <p:nvPicPr>
            <p:cNvPr id="39" name="object 39" descr=""/>
            <p:cNvPicPr/>
            <p:nvPr/>
          </p:nvPicPr>
          <p:blipFill>
            <a:blip r:embed="rId23" cstate="print"/>
            <a:stretch>
              <a:fillRect/>
            </a:stretch>
          </p:blipFill>
          <p:spPr>
            <a:xfrm>
              <a:off x="6214871" y="2034540"/>
              <a:ext cx="557783" cy="679703"/>
            </a:xfrm>
            <a:prstGeom prst="rect">
              <a:avLst/>
            </a:prstGeom>
          </p:spPr>
        </p:pic>
        <p:pic>
          <p:nvPicPr>
            <p:cNvPr id="40" name="object 40" descr=""/>
            <p:cNvPicPr/>
            <p:nvPr/>
          </p:nvPicPr>
          <p:blipFill>
            <a:blip r:embed="rId24" cstate="print"/>
            <a:stretch>
              <a:fillRect/>
            </a:stretch>
          </p:blipFill>
          <p:spPr>
            <a:xfrm>
              <a:off x="5811011" y="2034540"/>
              <a:ext cx="557784" cy="679703"/>
            </a:xfrm>
            <a:prstGeom prst="rect">
              <a:avLst/>
            </a:prstGeom>
          </p:spPr>
        </p:pic>
        <p:pic>
          <p:nvPicPr>
            <p:cNvPr id="41" name="object 41" descr=""/>
            <p:cNvPicPr/>
            <p:nvPr/>
          </p:nvPicPr>
          <p:blipFill>
            <a:blip r:embed="rId25" cstate="print"/>
            <a:stretch>
              <a:fillRect/>
            </a:stretch>
          </p:blipFill>
          <p:spPr>
            <a:xfrm>
              <a:off x="6557771" y="1289304"/>
              <a:ext cx="557783" cy="679703"/>
            </a:xfrm>
            <a:prstGeom prst="rect">
              <a:avLst/>
            </a:prstGeom>
          </p:spPr>
        </p:pic>
      </p:grpSp>
      <p:graphicFrame>
        <p:nvGraphicFramePr>
          <p:cNvPr id="42" name="object 42" descr=""/>
          <p:cNvGraphicFramePr>
            <a:graphicFrameLocks noGrp="1"/>
          </p:cNvGraphicFramePr>
          <p:nvPr/>
        </p:nvGraphicFramePr>
        <p:xfrm>
          <a:off x="5849937" y="1384363"/>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r" marR="48895">
                        <a:lnSpc>
                          <a:spcPts val="272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720"/>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75565">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5565">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6990">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1915">
                        <a:lnSpc>
                          <a:spcPts val="2610"/>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43" name="object 43" descr=""/>
          <p:cNvGrpSpPr/>
          <p:nvPr/>
        </p:nvGrpSpPr>
        <p:grpSpPr>
          <a:xfrm>
            <a:off x="7490459" y="1287780"/>
            <a:ext cx="1304925" cy="1426845"/>
            <a:chOff x="7490459" y="1287780"/>
            <a:chExt cx="1304925" cy="1426845"/>
          </a:xfrm>
        </p:grpSpPr>
        <p:pic>
          <p:nvPicPr>
            <p:cNvPr id="44" name="object 44" descr=""/>
            <p:cNvPicPr/>
            <p:nvPr/>
          </p:nvPicPr>
          <p:blipFill>
            <a:blip r:embed="rId26" cstate="print"/>
            <a:stretch>
              <a:fillRect/>
            </a:stretch>
          </p:blipFill>
          <p:spPr>
            <a:xfrm>
              <a:off x="7516367" y="1289304"/>
              <a:ext cx="557783" cy="679703"/>
            </a:xfrm>
            <a:prstGeom prst="rect">
              <a:avLst/>
            </a:prstGeom>
          </p:spPr>
        </p:pic>
        <p:pic>
          <p:nvPicPr>
            <p:cNvPr id="45" name="object 45" descr=""/>
            <p:cNvPicPr/>
            <p:nvPr/>
          </p:nvPicPr>
          <p:blipFill>
            <a:blip r:embed="rId27" cstate="print"/>
            <a:stretch>
              <a:fillRect/>
            </a:stretch>
          </p:blipFill>
          <p:spPr>
            <a:xfrm>
              <a:off x="7490459" y="1673352"/>
              <a:ext cx="557783" cy="679703"/>
            </a:xfrm>
            <a:prstGeom prst="rect">
              <a:avLst/>
            </a:prstGeom>
          </p:spPr>
        </p:pic>
        <p:pic>
          <p:nvPicPr>
            <p:cNvPr id="46" name="object 46" descr=""/>
            <p:cNvPicPr/>
            <p:nvPr/>
          </p:nvPicPr>
          <p:blipFill>
            <a:blip r:embed="rId28" cstate="print"/>
            <a:stretch>
              <a:fillRect/>
            </a:stretch>
          </p:blipFill>
          <p:spPr>
            <a:xfrm>
              <a:off x="7876031" y="1287780"/>
              <a:ext cx="557783" cy="679703"/>
            </a:xfrm>
            <a:prstGeom prst="rect">
              <a:avLst/>
            </a:prstGeom>
          </p:spPr>
        </p:pic>
        <p:pic>
          <p:nvPicPr>
            <p:cNvPr id="47" name="object 47" descr=""/>
            <p:cNvPicPr/>
            <p:nvPr/>
          </p:nvPicPr>
          <p:blipFill>
            <a:blip r:embed="rId29" cstate="print"/>
            <a:stretch>
              <a:fillRect/>
            </a:stretch>
          </p:blipFill>
          <p:spPr>
            <a:xfrm>
              <a:off x="8237219" y="1648968"/>
              <a:ext cx="557783" cy="679703"/>
            </a:xfrm>
            <a:prstGeom prst="rect">
              <a:avLst/>
            </a:prstGeom>
          </p:spPr>
        </p:pic>
        <p:pic>
          <p:nvPicPr>
            <p:cNvPr id="48" name="object 48" descr=""/>
            <p:cNvPicPr/>
            <p:nvPr/>
          </p:nvPicPr>
          <p:blipFill>
            <a:blip r:embed="rId30" cstate="print"/>
            <a:stretch>
              <a:fillRect/>
            </a:stretch>
          </p:blipFill>
          <p:spPr>
            <a:xfrm>
              <a:off x="8231123" y="2008631"/>
              <a:ext cx="557783" cy="679703"/>
            </a:xfrm>
            <a:prstGeom prst="rect">
              <a:avLst/>
            </a:prstGeom>
          </p:spPr>
        </p:pic>
        <p:pic>
          <p:nvPicPr>
            <p:cNvPr id="49" name="object 49" descr=""/>
            <p:cNvPicPr/>
            <p:nvPr/>
          </p:nvPicPr>
          <p:blipFill>
            <a:blip r:embed="rId31" cstate="print"/>
            <a:stretch>
              <a:fillRect/>
            </a:stretch>
          </p:blipFill>
          <p:spPr>
            <a:xfrm>
              <a:off x="7894319" y="1647444"/>
              <a:ext cx="557783" cy="679703"/>
            </a:xfrm>
            <a:prstGeom prst="rect">
              <a:avLst/>
            </a:prstGeom>
          </p:spPr>
        </p:pic>
        <p:pic>
          <p:nvPicPr>
            <p:cNvPr id="50" name="object 50" descr=""/>
            <p:cNvPicPr/>
            <p:nvPr/>
          </p:nvPicPr>
          <p:blipFill>
            <a:blip r:embed="rId32" cstate="print"/>
            <a:stretch>
              <a:fillRect/>
            </a:stretch>
          </p:blipFill>
          <p:spPr>
            <a:xfrm>
              <a:off x="7490459" y="2034540"/>
              <a:ext cx="557783" cy="679703"/>
            </a:xfrm>
            <a:prstGeom prst="rect">
              <a:avLst/>
            </a:prstGeom>
          </p:spPr>
        </p:pic>
        <p:pic>
          <p:nvPicPr>
            <p:cNvPr id="51" name="object 51" descr=""/>
            <p:cNvPicPr/>
            <p:nvPr/>
          </p:nvPicPr>
          <p:blipFill>
            <a:blip r:embed="rId33" cstate="print"/>
            <a:stretch>
              <a:fillRect/>
            </a:stretch>
          </p:blipFill>
          <p:spPr>
            <a:xfrm>
              <a:off x="8237219" y="1289304"/>
              <a:ext cx="557783" cy="679703"/>
            </a:xfrm>
            <a:prstGeom prst="rect">
              <a:avLst/>
            </a:prstGeom>
          </p:spPr>
        </p:pic>
      </p:grpSp>
      <p:graphicFrame>
        <p:nvGraphicFramePr>
          <p:cNvPr id="52" name="object 52" descr=""/>
          <p:cNvGraphicFramePr>
            <a:graphicFrameLocks noGrp="1"/>
          </p:cNvGraphicFramePr>
          <p:nvPr/>
        </p:nvGraphicFramePr>
        <p:xfrm>
          <a:off x="7529512" y="1384363"/>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ctr" marL="107314">
                        <a:lnSpc>
                          <a:spcPts val="272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4135">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720"/>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ctr" marL="56515">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5720">
                        <a:lnSpc>
                          <a:spcPts val="2650"/>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ctr" marL="56515">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1915">
                        <a:lnSpc>
                          <a:spcPts val="2610"/>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pic>
        <p:nvPicPr>
          <p:cNvPr id="53" name="object 53" descr=""/>
          <p:cNvPicPr/>
          <p:nvPr/>
        </p:nvPicPr>
        <p:blipFill>
          <a:blip r:embed="rId34" cstate="print"/>
          <a:stretch>
            <a:fillRect/>
          </a:stretch>
        </p:blipFill>
        <p:spPr>
          <a:xfrm>
            <a:off x="2711195" y="1559052"/>
            <a:ext cx="647700" cy="789432"/>
          </a:xfrm>
          <a:prstGeom prst="rect">
            <a:avLst/>
          </a:prstGeom>
        </p:spPr>
      </p:pic>
      <p:grpSp>
        <p:nvGrpSpPr>
          <p:cNvPr id="54" name="object 54" descr=""/>
          <p:cNvGrpSpPr/>
          <p:nvPr/>
        </p:nvGrpSpPr>
        <p:grpSpPr>
          <a:xfrm>
            <a:off x="2335276" y="596137"/>
            <a:ext cx="5761355" cy="2117090"/>
            <a:chOff x="2335276" y="596137"/>
            <a:chExt cx="5761355" cy="2117090"/>
          </a:xfrm>
        </p:grpSpPr>
        <p:sp>
          <p:nvSpPr>
            <p:cNvPr id="55" name="object 55" descr=""/>
            <p:cNvSpPr/>
            <p:nvPr/>
          </p:nvSpPr>
          <p:spPr>
            <a:xfrm>
              <a:off x="2335276" y="596137"/>
              <a:ext cx="5761355" cy="831215"/>
            </a:xfrm>
            <a:custGeom>
              <a:avLst/>
              <a:gdLst/>
              <a:ahLst/>
              <a:cxnLst/>
              <a:rect l="l" t="t" r="r" b="b"/>
              <a:pathLst>
                <a:path w="5761355" h="831215">
                  <a:moveTo>
                    <a:pt x="2616073" y="37211"/>
                  </a:moveTo>
                  <a:lnTo>
                    <a:pt x="2605024" y="762"/>
                  </a:lnTo>
                  <a:lnTo>
                    <a:pt x="67259" y="776249"/>
                  </a:lnTo>
                  <a:lnTo>
                    <a:pt x="61722" y="758063"/>
                  </a:lnTo>
                  <a:lnTo>
                    <a:pt x="0" y="816737"/>
                  </a:lnTo>
                  <a:lnTo>
                    <a:pt x="83947" y="830961"/>
                  </a:lnTo>
                  <a:lnTo>
                    <a:pt x="80073" y="818261"/>
                  </a:lnTo>
                  <a:lnTo>
                    <a:pt x="78371" y="812711"/>
                  </a:lnTo>
                  <a:lnTo>
                    <a:pt x="2616073" y="37211"/>
                  </a:lnTo>
                  <a:close/>
                </a:path>
                <a:path w="5761355" h="831215">
                  <a:moveTo>
                    <a:pt x="2618613" y="234442"/>
                  </a:moveTo>
                  <a:lnTo>
                    <a:pt x="2586228" y="214249"/>
                  </a:lnTo>
                  <a:lnTo>
                    <a:pt x="2256218" y="742035"/>
                  </a:lnTo>
                  <a:lnTo>
                    <a:pt x="2240026" y="731901"/>
                  </a:lnTo>
                  <a:lnTo>
                    <a:pt x="2232025" y="816737"/>
                  </a:lnTo>
                  <a:lnTo>
                    <a:pt x="2294699" y="778383"/>
                  </a:lnTo>
                  <a:lnTo>
                    <a:pt x="2304669" y="772287"/>
                  </a:lnTo>
                  <a:lnTo>
                    <a:pt x="2288502" y="762203"/>
                  </a:lnTo>
                  <a:lnTo>
                    <a:pt x="2618613" y="234442"/>
                  </a:lnTo>
                  <a:close/>
                </a:path>
                <a:path w="5761355" h="831215">
                  <a:moveTo>
                    <a:pt x="4103624" y="816737"/>
                  </a:moveTo>
                  <a:lnTo>
                    <a:pt x="4097388" y="782447"/>
                  </a:lnTo>
                  <a:lnTo>
                    <a:pt x="4088384" y="732917"/>
                  </a:lnTo>
                  <a:lnTo>
                    <a:pt x="4073144" y="744347"/>
                  </a:lnTo>
                  <a:lnTo>
                    <a:pt x="3675634" y="213868"/>
                  </a:lnTo>
                  <a:lnTo>
                    <a:pt x="3645154" y="236601"/>
                  </a:lnTo>
                  <a:lnTo>
                    <a:pt x="4042664" y="767207"/>
                  </a:lnTo>
                  <a:lnTo>
                    <a:pt x="4027424" y="778637"/>
                  </a:lnTo>
                  <a:lnTo>
                    <a:pt x="4103624" y="816737"/>
                  </a:lnTo>
                  <a:close/>
                </a:path>
                <a:path w="5761355" h="831215">
                  <a:moveTo>
                    <a:pt x="5760974" y="816737"/>
                  </a:moveTo>
                  <a:lnTo>
                    <a:pt x="5758739" y="814324"/>
                  </a:lnTo>
                  <a:lnTo>
                    <a:pt x="5703189" y="754126"/>
                  </a:lnTo>
                  <a:lnTo>
                    <a:pt x="5696470" y="771906"/>
                  </a:lnTo>
                  <a:lnTo>
                    <a:pt x="3660775" y="0"/>
                  </a:lnTo>
                  <a:lnTo>
                    <a:pt x="3647313" y="35687"/>
                  </a:lnTo>
                  <a:lnTo>
                    <a:pt x="5682983" y="807580"/>
                  </a:lnTo>
                  <a:lnTo>
                    <a:pt x="5676265" y="825373"/>
                  </a:lnTo>
                  <a:lnTo>
                    <a:pt x="5760974" y="816737"/>
                  </a:lnTo>
                  <a:close/>
                </a:path>
              </a:pathLst>
            </a:custGeom>
            <a:solidFill>
              <a:srgbClr val="000000"/>
            </a:solidFill>
          </p:spPr>
          <p:txBody>
            <a:bodyPr wrap="square" lIns="0" tIns="0" rIns="0" bIns="0" rtlCol="0"/>
            <a:lstStyle/>
            <a:p/>
          </p:txBody>
        </p:sp>
        <p:pic>
          <p:nvPicPr>
            <p:cNvPr id="56" name="object 56" descr=""/>
            <p:cNvPicPr/>
            <p:nvPr/>
          </p:nvPicPr>
          <p:blipFill>
            <a:blip r:embed="rId35" cstate="print"/>
            <a:stretch>
              <a:fillRect/>
            </a:stretch>
          </p:blipFill>
          <p:spPr>
            <a:xfrm>
              <a:off x="3962400" y="1287779"/>
              <a:ext cx="557784" cy="679703"/>
            </a:xfrm>
            <a:prstGeom prst="rect">
              <a:avLst/>
            </a:prstGeom>
          </p:spPr>
        </p:pic>
        <p:pic>
          <p:nvPicPr>
            <p:cNvPr id="57" name="object 57" descr=""/>
            <p:cNvPicPr/>
            <p:nvPr/>
          </p:nvPicPr>
          <p:blipFill>
            <a:blip r:embed="rId36" cstate="print"/>
            <a:stretch>
              <a:fillRect/>
            </a:stretch>
          </p:blipFill>
          <p:spPr>
            <a:xfrm>
              <a:off x="3936492" y="1671827"/>
              <a:ext cx="557784" cy="679703"/>
            </a:xfrm>
            <a:prstGeom prst="rect">
              <a:avLst/>
            </a:prstGeom>
          </p:spPr>
        </p:pic>
        <p:pic>
          <p:nvPicPr>
            <p:cNvPr id="58" name="object 58" descr=""/>
            <p:cNvPicPr/>
            <p:nvPr/>
          </p:nvPicPr>
          <p:blipFill>
            <a:blip r:embed="rId37" cstate="print"/>
            <a:stretch>
              <a:fillRect/>
            </a:stretch>
          </p:blipFill>
          <p:spPr>
            <a:xfrm>
              <a:off x="4322064" y="1645920"/>
              <a:ext cx="557784" cy="679703"/>
            </a:xfrm>
            <a:prstGeom prst="rect">
              <a:avLst/>
            </a:prstGeom>
          </p:spPr>
        </p:pic>
        <p:pic>
          <p:nvPicPr>
            <p:cNvPr id="59" name="object 59" descr=""/>
            <p:cNvPicPr/>
            <p:nvPr/>
          </p:nvPicPr>
          <p:blipFill>
            <a:blip r:embed="rId38" cstate="print"/>
            <a:stretch>
              <a:fillRect/>
            </a:stretch>
          </p:blipFill>
          <p:spPr>
            <a:xfrm>
              <a:off x="4683252" y="1647443"/>
              <a:ext cx="557784" cy="679703"/>
            </a:xfrm>
            <a:prstGeom prst="rect">
              <a:avLst/>
            </a:prstGeom>
          </p:spPr>
        </p:pic>
        <p:pic>
          <p:nvPicPr>
            <p:cNvPr id="60" name="object 60" descr=""/>
            <p:cNvPicPr/>
            <p:nvPr/>
          </p:nvPicPr>
          <p:blipFill>
            <a:blip r:embed="rId39" cstate="print"/>
            <a:stretch>
              <a:fillRect/>
            </a:stretch>
          </p:blipFill>
          <p:spPr>
            <a:xfrm>
              <a:off x="4675632" y="2007107"/>
              <a:ext cx="557784" cy="679703"/>
            </a:xfrm>
            <a:prstGeom prst="rect">
              <a:avLst/>
            </a:prstGeom>
          </p:spPr>
        </p:pic>
        <p:pic>
          <p:nvPicPr>
            <p:cNvPr id="61" name="object 61" descr=""/>
            <p:cNvPicPr/>
            <p:nvPr/>
          </p:nvPicPr>
          <p:blipFill>
            <a:blip r:embed="rId40" cstate="print"/>
            <a:stretch>
              <a:fillRect/>
            </a:stretch>
          </p:blipFill>
          <p:spPr>
            <a:xfrm>
              <a:off x="4340352" y="2033015"/>
              <a:ext cx="557784" cy="679703"/>
            </a:xfrm>
            <a:prstGeom prst="rect">
              <a:avLst/>
            </a:prstGeom>
          </p:spPr>
        </p:pic>
        <p:pic>
          <p:nvPicPr>
            <p:cNvPr id="62" name="object 62" descr=""/>
            <p:cNvPicPr/>
            <p:nvPr/>
          </p:nvPicPr>
          <p:blipFill>
            <a:blip r:embed="rId41" cstate="print"/>
            <a:stretch>
              <a:fillRect/>
            </a:stretch>
          </p:blipFill>
          <p:spPr>
            <a:xfrm>
              <a:off x="3936492" y="2033015"/>
              <a:ext cx="557784" cy="679703"/>
            </a:xfrm>
            <a:prstGeom prst="rect">
              <a:avLst/>
            </a:prstGeom>
          </p:spPr>
        </p:pic>
        <p:pic>
          <p:nvPicPr>
            <p:cNvPr id="63" name="object 63" descr=""/>
            <p:cNvPicPr/>
            <p:nvPr/>
          </p:nvPicPr>
          <p:blipFill>
            <a:blip r:embed="rId42" cstate="print"/>
            <a:stretch>
              <a:fillRect/>
            </a:stretch>
          </p:blipFill>
          <p:spPr>
            <a:xfrm>
              <a:off x="4683252" y="1287779"/>
              <a:ext cx="557784" cy="679703"/>
            </a:xfrm>
            <a:prstGeom prst="rect">
              <a:avLst/>
            </a:prstGeom>
          </p:spPr>
        </p:pic>
      </p:grpSp>
      <p:sp>
        <p:nvSpPr>
          <p:cNvPr id="64" name="object 64" descr=""/>
          <p:cNvSpPr txBox="1"/>
          <p:nvPr/>
        </p:nvSpPr>
        <p:spPr>
          <a:xfrm>
            <a:off x="2919222" y="164998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p:txBody>
      </p:sp>
      <p:pic>
        <p:nvPicPr>
          <p:cNvPr id="65" name="object 65" descr=""/>
          <p:cNvPicPr/>
          <p:nvPr/>
        </p:nvPicPr>
        <p:blipFill>
          <a:blip r:embed="rId43" cstate="print"/>
          <a:stretch>
            <a:fillRect/>
          </a:stretch>
        </p:blipFill>
        <p:spPr>
          <a:xfrm>
            <a:off x="6813804" y="1630679"/>
            <a:ext cx="647700" cy="789432"/>
          </a:xfrm>
          <a:prstGeom prst="rect">
            <a:avLst/>
          </a:prstGeom>
        </p:spPr>
      </p:pic>
      <p:sp>
        <p:nvSpPr>
          <p:cNvPr id="66" name="object 66" descr=""/>
          <p:cNvSpPr txBox="1"/>
          <p:nvPr/>
        </p:nvSpPr>
        <p:spPr>
          <a:xfrm>
            <a:off x="7023354" y="17216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pic>
        <p:nvPicPr>
          <p:cNvPr id="67" name="object 67" descr=""/>
          <p:cNvPicPr/>
          <p:nvPr/>
        </p:nvPicPr>
        <p:blipFill>
          <a:blip r:embed="rId44" cstate="print"/>
          <a:stretch>
            <a:fillRect/>
          </a:stretch>
        </p:blipFill>
        <p:spPr>
          <a:xfrm>
            <a:off x="8470392" y="1630679"/>
            <a:ext cx="647700" cy="789432"/>
          </a:xfrm>
          <a:prstGeom prst="rect">
            <a:avLst/>
          </a:prstGeom>
        </p:spPr>
      </p:pic>
      <p:sp>
        <p:nvSpPr>
          <p:cNvPr id="68" name="object 68" descr=""/>
          <p:cNvSpPr txBox="1"/>
          <p:nvPr/>
        </p:nvSpPr>
        <p:spPr>
          <a:xfrm>
            <a:off x="8679560" y="172161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graphicFrame>
        <p:nvGraphicFramePr>
          <p:cNvPr id="69" name="object 69" descr=""/>
          <p:cNvGraphicFramePr>
            <a:graphicFrameLocks noGrp="1"/>
          </p:cNvGraphicFramePr>
          <p:nvPr/>
        </p:nvGraphicFramePr>
        <p:xfrm>
          <a:off x="3975163" y="1382712"/>
          <a:ext cx="1149350" cy="1097915"/>
        </p:xfrm>
        <a:graphic>
          <a:graphicData uri="http://schemas.openxmlformats.org/drawingml/2006/table">
            <a:tbl>
              <a:tblPr firstRow="1" bandRow="1">
                <a:tableStyleId>{2D5ABB26-0587-4C30-8999-92F81FD0307C}</a:tableStyleId>
              </a:tblPr>
              <a:tblGrid>
                <a:gridCol w="372745"/>
                <a:gridCol w="374650"/>
                <a:gridCol w="373380"/>
              </a:tblGrid>
              <a:tr h="366395">
                <a:tc>
                  <a:txBody>
                    <a:bodyPr/>
                    <a:lstStyle/>
                    <a:p>
                      <a:pPr algn="ctr" marL="106045">
                        <a:lnSpc>
                          <a:spcPts val="272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6200">
                        <a:lnSpc>
                          <a:spcPts val="2720"/>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ctr" marL="54610">
                        <a:lnSpc>
                          <a:spcPts val="2785"/>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65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6200">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ctr" marL="5461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5720">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2550">
                        <a:lnSpc>
                          <a:spcPts val="2610"/>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pic>
        <p:nvPicPr>
          <p:cNvPr id="70" name="object 70" descr=""/>
          <p:cNvPicPr/>
          <p:nvPr/>
        </p:nvPicPr>
        <p:blipFill>
          <a:blip r:embed="rId45" cstate="print"/>
          <a:stretch>
            <a:fillRect/>
          </a:stretch>
        </p:blipFill>
        <p:spPr>
          <a:xfrm>
            <a:off x="4940808" y="1629155"/>
            <a:ext cx="647700" cy="789432"/>
          </a:xfrm>
          <a:prstGeom prst="rect">
            <a:avLst/>
          </a:prstGeom>
        </p:spPr>
      </p:pic>
      <p:grpSp>
        <p:nvGrpSpPr>
          <p:cNvPr id="71" name="object 71" descr=""/>
          <p:cNvGrpSpPr/>
          <p:nvPr/>
        </p:nvGrpSpPr>
        <p:grpSpPr>
          <a:xfrm>
            <a:off x="4469765" y="2466339"/>
            <a:ext cx="2258060" cy="891540"/>
            <a:chOff x="4469765" y="2466339"/>
            <a:chExt cx="2258060" cy="891540"/>
          </a:xfrm>
        </p:grpSpPr>
        <p:sp>
          <p:nvSpPr>
            <p:cNvPr id="72" name="object 72" descr=""/>
            <p:cNvSpPr/>
            <p:nvPr/>
          </p:nvSpPr>
          <p:spPr>
            <a:xfrm>
              <a:off x="4469765" y="2466339"/>
              <a:ext cx="2258060" cy="340995"/>
            </a:xfrm>
            <a:custGeom>
              <a:avLst/>
              <a:gdLst/>
              <a:ahLst/>
              <a:cxnLst/>
              <a:rect l="l" t="t" r="r" b="b"/>
              <a:pathLst>
                <a:path w="2258059" h="340994">
                  <a:moveTo>
                    <a:pt x="529209" y="314960"/>
                  </a:moveTo>
                  <a:lnTo>
                    <a:pt x="521296" y="303022"/>
                  </a:lnTo>
                  <a:lnTo>
                    <a:pt x="482219" y="243967"/>
                  </a:lnTo>
                  <a:lnTo>
                    <a:pt x="472694" y="260527"/>
                  </a:lnTo>
                  <a:lnTo>
                    <a:pt x="19050" y="0"/>
                  </a:lnTo>
                  <a:lnTo>
                    <a:pt x="0" y="33020"/>
                  </a:lnTo>
                  <a:lnTo>
                    <a:pt x="453720" y="293522"/>
                  </a:lnTo>
                  <a:lnTo>
                    <a:pt x="444246" y="310007"/>
                  </a:lnTo>
                  <a:lnTo>
                    <a:pt x="529209" y="314960"/>
                  </a:lnTo>
                  <a:close/>
                </a:path>
                <a:path w="2258059" h="340994">
                  <a:moveTo>
                    <a:pt x="2258060" y="314960"/>
                  </a:moveTo>
                  <a:lnTo>
                    <a:pt x="2188845" y="265303"/>
                  </a:lnTo>
                  <a:lnTo>
                    <a:pt x="2185822" y="284137"/>
                  </a:lnTo>
                  <a:lnTo>
                    <a:pt x="442087" y="4191"/>
                  </a:lnTo>
                  <a:lnTo>
                    <a:pt x="435991" y="41783"/>
                  </a:lnTo>
                  <a:lnTo>
                    <a:pt x="2179790" y="321716"/>
                  </a:lnTo>
                  <a:lnTo>
                    <a:pt x="2176780" y="340487"/>
                  </a:lnTo>
                  <a:lnTo>
                    <a:pt x="2226919" y="324739"/>
                  </a:lnTo>
                  <a:lnTo>
                    <a:pt x="2258060" y="314960"/>
                  </a:lnTo>
                  <a:close/>
                </a:path>
              </a:pathLst>
            </a:custGeom>
            <a:solidFill>
              <a:srgbClr val="000000"/>
            </a:solidFill>
          </p:spPr>
          <p:txBody>
            <a:bodyPr wrap="square" lIns="0" tIns="0" rIns="0" bIns="0" rtlCol="0"/>
            <a:lstStyle/>
            <a:p/>
          </p:txBody>
        </p:sp>
        <p:pic>
          <p:nvPicPr>
            <p:cNvPr id="73" name="object 73" descr=""/>
            <p:cNvPicPr/>
            <p:nvPr/>
          </p:nvPicPr>
          <p:blipFill>
            <a:blip r:embed="rId46" cstate="print"/>
            <a:stretch>
              <a:fillRect/>
            </a:stretch>
          </p:blipFill>
          <p:spPr>
            <a:xfrm>
              <a:off x="4757928" y="2677667"/>
              <a:ext cx="557784" cy="679703"/>
            </a:xfrm>
            <a:prstGeom prst="rect">
              <a:avLst/>
            </a:prstGeom>
          </p:spPr>
        </p:pic>
        <p:pic>
          <p:nvPicPr>
            <p:cNvPr id="74" name="object 74" descr=""/>
            <p:cNvPicPr/>
            <p:nvPr/>
          </p:nvPicPr>
          <p:blipFill>
            <a:blip r:embed="rId47" cstate="print"/>
            <a:stretch>
              <a:fillRect/>
            </a:stretch>
          </p:blipFill>
          <p:spPr>
            <a:xfrm>
              <a:off x="5117592" y="2677667"/>
              <a:ext cx="557784" cy="679703"/>
            </a:xfrm>
            <a:prstGeom prst="rect">
              <a:avLst/>
            </a:prstGeom>
          </p:spPr>
        </p:pic>
      </p:grpSp>
      <p:sp>
        <p:nvSpPr>
          <p:cNvPr id="75" name="object 75" descr=""/>
          <p:cNvSpPr txBox="1"/>
          <p:nvPr/>
        </p:nvSpPr>
        <p:spPr>
          <a:xfrm>
            <a:off x="5149977" y="171978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p:txBody>
      </p:sp>
      <p:graphicFrame>
        <p:nvGraphicFramePr>
          <p:cNvPr id="76" name="object 76" descr=""/>
          <p:cNvGraphicFramePr>
            <a:graphicFrameLocks noGrp="1"/>
          </p:cNvGraphicFramePr>
          <p:nvPr/>
        </p:nvGraphicFramePr>
        <p:xfrm>
          <a:off x="4410138" y="2771838"/>
          <a:ext cx="1149350" cy="1097915"/>
        </p:xfrm>
        <a:graphic>
          <a:graphicData uri="http://schemas.openxmlformats.org/drawingml/2006/table">
            <a:tbl>
              <a:tblPr firstRow="1" bandRow="1">
                <a:tableStyleId>{2D5ABB26-0587-4C30-8999-92F81FD0307C}</a:tableStyleId>
              </a:tblPr>
              <a:tblGrid>
                <a:gridCol w="372745"/>
                <a:gridCol w="374650"/>
                <a:gridCol w="373380"/>
              </a:tblGrid>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2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2069">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74295">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9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2069">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4295">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5720">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9370">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aphicFrame>
        <p:nvGraphicFramePr>
          <p:cNvPr id="77" name="object 77" descr=""/>
          <p:cNvGraphicFramePr>
            <a:graphicFrameLocks noGrp="1"/>
          </p:cNvGraphicFramePr>
          <p:nvPr/>
        </p:nvGraphicFramePr>
        <p:xfrm>
          <a:off x="6161087" y="2749613"/>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ctr" marL="106680">
                        <a:lnSpc>
                          <a:spcPts val="272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marL="128270">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ctr" marL="55880">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66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75565">
                        <a:lnSpc>
                          <a:spcPts val="2660"/>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ctr" marL="5588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5720">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81915">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aphicFrame>
        <p:nvGraphicFramePr>
          <p:cNvPr id="78" name="object 78" descr=""/>
          <p:cNvGraphicFramePr>
            <a:graphicFrameLocks noGrp="1"/>
          </p:cNvGraphicFramePr>
          <p:nvPr/>
        </p:nvGraphicFramePr>
        <p:xfrm>
          <a:off x="5226113" y="4191063"/>
          <a:ext cx="1149350" cy="1097915"/>
        </p:xfrm>
        <a:graphic>
          <a:graphicData uri="http://schemas.openxmlformats.org/drawingml/2006/table">
            <a:tbl>
              <a:tblPr firstRow="1" bandRow="1">
                <a:tableStyleId>{2D5ABB26-0587-4C30-8999-92F81FD0307C}</a:tableStyleId>
              </a:tblPr>
              <a:tblGrid>
                <a:gridCol w="372745"/>
                <a:gridCol w="374650"/>
                <a:gridCol w="373380"/>
              </a:tblGrid>
              <a:tr h="366395">
                <a:tc>
                  <a:txBody>
                    <a:bodyPr/>
                    <a:lstStyle/>
                    <a:p>
                      <a:pPr algn="r" marR="75565">
                        <a:lnSpc>
                          <a:spcPts val="2715"/>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79375">
                        <a:lnSpc>
                          <a:spcPts val="271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2069">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79375">
                        <a:lnSpc>
                          <a:spcPts val="265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2705">
                        <a:lnSpc>
                          <a:spcPts val="2665"/>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5565">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114300">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40005">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79" name="object 79" descr=""/>
          <p:cNvGrpSpPr/>
          <p:nvPr/>
        </p:nvGrpSpPr>
        <p:grpSpPr>
          <a:xfrm>
            <a:off x="4267263" y="5651500"/>
            <a:ext cx="1149350" cy="1127125"/>
            <a:chOff x="4267263" y="5651500"/>
            <a:chExt cx="1149350" cy="1127125"/>
          </a:xfrm>
        </p:grpSpPr>
        <p:sp>
          <p:nvSpPr>
            <p:cNvPr id="80" name="object 80" descr=""/>
            <p:cNvSpPr/>
            <p:nvPr/>
          </p:nvSpPr>
          <p:spPr>
            <a:xfrm>
              <a:off x="4281551" y="5665787"/>
              <a:ext cx="1120775" cy="1098550"/>
            </a:xfrm>
            <a:custGeom>
              <a:avLst/>
              <a:gdLst/>
              <a:ahLst/>
              <a:cxnLst/>
              <a:rect l="l" t="t" r="r" b="b"/>
              <a:pathLst>
                <a:path w="1120775" h="1098550">
                  <a:moveTo>
                    <a:pt x="1120775" y="0"/>
                  </a:moveTo>
                  <a:lnTo>
                    <a:pt x="0" y="0"/>
                  </a:lnTo>
                  <a:lnTo>
                    <a:pt x="0" y="1098550"/>
                  </a:lnTo>
                  <a:lnTo>
                    <a:pt x="1120775" y="1098550"/>
                  </a:lnTo>
                  <a:lnTo>
                    <a:pt x="1120775" y="0"/>
                  </a:lnTo>
                  <a:close/>
                </a:path>
              </a:pathLst>
            </a:custGeom>
            <a:solidFill>
              <a:srgbClr val="4F81BC"/>
            </a:solidFill>
          </p:spPr>
          <p:txBody>
            <a:bodyPr wrap="square" lIns="0" tIns="0" rIns="0" bIns="0" rtlCol="0"/>
            <a:lstStyle/>
            <a:p/>
          </p:txBody>
        </p:sp>
        <p:sp>
          <p:nvSpPr>
            <p:cNvPr id="81" name="object 81" descr=""/>
            <p:cNvSpPr/>
            <p:nvPr/>
          </p:nvSpPr>
          <p:spPr>
            <a:xfrm>
              <a:off x="4281551" y="5665787"/>
              <a:ext cx="1120775" cy="1098550"/>
            </a:xfrm>
            <a:custGeom>
              <a:avLst/>
              <a:gdLst/>
              <a:ahLst/>
              <a:cxnLst/>
              <a:rect l="l" t="t" r="r" b="b"/>
              <a:pathLst>
                <a:path w="1120775" h="1098550">
                  <a:moveTo>
                    <a:pt x="0" y="1098550"/>
                  </a:moveTo>
                  <a:lnTo>
                    <a:pt x="1120775" y="1098550"/>
                  </a:lnTo>
                  <a:lnTo>
                    <a:pt x="1120775" y="0"/>
                  </a:lnTo>
                  <a:lnTo>
                    <a:pt x="0" y="0"/>
                  </a:lnTo>
                  <a:lnTo>
                    <a:pt x="0" y="1098550"/>
                  </a:lnTo>
                  <a:close/>
                </a:path>
              </a:pathLst>
            </a:custGeom>
            <a:ln w="28575">
              <a:solidFill>
                <a:srgbClr val="000000"/>
              </a:solidFill>
            </a:ln>
          </p:spPr>
          <p:txBody>
            <a:bodyPr wrap="square" lIns="0" tIns="0" rIns="0" bIns="0" rtlCol="0"/>
            <a:lstStyle/>
            <a:p/>
          </p:txBody>
        </p:sp>
        <p:sp>
          <p:nvSpPr>
            <p:cNvPr id="82" name="object 82" descr=""/>
            <p:cNvSpPr/>
            <p:nvPr/>
          </p:nvSpPr>
          <p:spPr>
            <a:xfrm>
              <a:off x="4281551" y="6018212"/>
              <a:ext cx="1120775" cy="395605"/>
            </a:xfrm>
            <a:custGeom>
              <a:avLst/>
              <a:gdLst/>
              <a:ahLst/>
              <a:cxnLst/>
              <a:rect l="l" t="t" r="r" b="b"/>
              <a:pathLst>
                <a:path w="1120775" h="395604">
                  <a:moveTo>
                    <a:pt x="1120775" y="366712"/>
                  </a:moveTo>
                  <a:lnTo>
                    <a:pt x="0" y="366712"/>
                  </a:lnTo>
                  <a:lnTo>
                    <a:pt x="0" y="395287"/>
                  </a:lnTo>
                  <a:lnTo>
                    <a:pt x="1120775" y="395287"/>
                  </a:lnTo>
                  <a:lnTo>
                    <a:pt x="1120775" y="366712"/>
                  </a:lnTo>
                  <a:close/>
                </a:path>
                <a:path w="1120775" h="395604">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83" name="object 83" descr=""/>
            <p:cNvSpPr/>
            <p:nvPr/>
          </p:nvSpPr>
          <p:spPr>
            <a:xfrm>
              <a:off x="4654550" y="5665787"/>
              <a:ext cx="374650" cy="1098550"/>
            </a:xfrm>
            <a:custGeom>
              <a:avLst/>
              <a:gdLst/>
              <a:ahLst/>
              <a:cxnLst/>
              <a:rect l="l" t="t" r="r" b="b"/>
              <a:pathLst>
                <a:path w="374650" h="1098550">
                  <a:moveTo>
                    <a:pt x="0" y="0"/>
                  </a:moveTo>
                  <a:lnTo>
                    <a:pt x="0" y="1098550"/>
                  </a:lnTo>
                </a:path>
                <a:path w="374650" h="1098550">
                  <a:moveTo>
                    <a:pt x="374650" y="0"/>
                  </a:moveTo>
                  <a:lnTo>
                    <a:pt x="374650" y="1098550"/>
                  </a:lnTo>
                </a:path>
              </a:pathLst>
            </a:custGeom>
            <a:ln w="28575">
              <a:solidFill>
                <a:srgbClr val="000000"/>
              </a:solidFill>
            </a:ln>
          </p:spPr>
          <p:txBody>
            <a:bodyPr wrap="square" lIns="0" tIns="0" rIns="0" bIns="0" rtlCol="0"/>
            <a:lstStyle/>
            <a:p/>
          </p:txBody>
        </p:sp>
      </p:grpSp>
      <p:sp>
        <p:nvSpPr>
          <p:cNvPr id="84" name="object 84" descr=""/>
          <p:cNvSpPr txBox="1"/>
          <p:nvPr/>
        </p:nvSpPr>
        <p:spPr>
          <a:xfrm>
            <a:off x="4668837" y="5665787"/>
            <a:ext cx="346075" cy="352425"/>
          </a:xfrm>
          <a:prstGeom prst="rect">
            <a:avLst/>
          </a:prstGeom>
          <a:solidFill>
            <a:srgbClr val="4F81BC"/>
          </a:solidFill>
        </p:spPr>
        <p:txBody>
          <a:bodyPr wrap="square" lIns="0" tIns="0" rIns="0" bIns="0" rtlCol="0" vert="horz">
            <a:spAutoFit/>
          </a:bodyPr>
          <a:lstStyle/>
          <a:p>
            <a:pPr marL="134620">
              <a:lnSpc>
                <a:spcPts val="2555"/>
              </a:lnSpc>
            </a:pPr>
            <a:r>
              <a:rPr dirty="0" sz="2400" b="1">
                <a:solidFill>
                  <a:srgbClr val="FF0000"/>
                </a:solidFill>
                <a:latin typeface="Times New Roman"/>
                <a:cs typeface="Times New Roman"/>
              </a:rPr>
              <a:t>2</a:t>
            </a:r>
            <a:endParaRPr sz="2400">
              <a:latin typeface="Times New Roman"/>
              <a:cs typeface="Times New Roman"/>
            </a:endParaRPr>
          </a:p>
        </p:txBody>
      </p:sp>
      <p:sp>
        <p:nvSpPr>
          <p:cNvPr id="85" name="object 85" descr=""/>
          <p:cNvSpPr txBox="1"/>
          <p:nvPr/>
        </p:nvSpPr>
        <p:spPr>
          <a:xfrm>
            <a:off x="4281551" y="5665787"/>
            <a:ext cx="358775" cy="352425"/>
          </a:xfrm>
          <a:prstGeom prst="rect">
            <a:avLst/>
          </a:prstGeom>
          <a:solidFill>
            <a:srgbClr val="4F81BC"/>
          </a:solidFill>
        </p:spPr>
        <p:txBody>
          <a:bodyPr wrap="square" lIns="0" tIns="0" rIns="0" bIns="0" rtlCol="0" vert="horz">
            <a:spAutoFit/>
          </a:bodyPr>
          <a:lstStyle/>
          <a:p>
            <a:pPr marL="137795">
              <a:lnSpc>
                <a:spcPts val="2555"/>
              </a:lnSpc>
            </a:pPr>
            <a:r>
              <a:rPr dirty="0" sz="2400" b="1">
                <a:solidFill>
                  <a:srgbClr val="FF0000"/>
                </a:solidFill>
                <a:latin typeface="Times New Roman"/>
                <a:cs typeface="Times New Roman"/>
              </a:rPr>
              <a:t>1</a:t>
            </a:r>
            <a:endParaRPr sz="2400">
              <a:latin typeface="Times New Roman"/>
              <a:cs typeface="Times New Roman"/>
            </a:endParaRPr>
          </a:p>
        </p:txBody>
      </p:sp>
      <p:sp>
        <p:nvSpPr>
          <p:cNvPr id="86" name="object 86" descr=""/>
          <p:cNvSpPr txBox="1"/>
          <p:nvPr/>
        </p:nvSpPr>
        <p:spPr>
          <a:xfrm>
            <a:off x="4281551" y="6046787"/>
            <a:ext cx="358775" cy="338455"/>
          </a:xfrm>
          <a:prstGeom prst="rect">
            <a:avLst/>
          </a:prstGeom>
          <a:solidFill>
            <a:srgbClr val="4F81BC"/>
          </a:solidFill>
        </p:spPr>
        <p:txBody>
          <a:bodyPr wrap="square" lIns="0" tIns="0" rIns="0" bIns="0" rtlCol="0" vert="horz">
            <a:spAutoFit/>
          </a:bodyPr>
          <a:lstStyle/>
          <a:p>
            <a:pPr marL="148590">
              <a:lnSpc>
                <a:spcPts val="2665"/>
              </a:lnSpc>
            </a:pPr>
            <a:r>
              <a:rPr dirty="0" sz="2400" b="1">
                <a:solidFill>
                  <a:srgbClr val="FF0000"/>
                </a:solidFill>
                <a:latin typeface="Times New Roman"/>
                <a:cs typeface="Times New Roman"/>
              </a:rPr>
              <a:t>8</a:t>
            </a:r>
            <a:endParaRPr sz="2400">
              <a:latin typeface="Times New Roman"/>
              <a:cs typeface="Times New Roman"/>
            </a:endParaRPr>
          </a:p>
        </p:txBody>
      </p:sp>
      <p:sp>
        <p:nvSpPr>
          <p:cNvPr id="87" name="object 87" descr=""/>
          <p:cNvSpPr txBox="1"/>
          <p:nvPr/>
        </p:nvSpPr>
        <p:spPr>
          <a:xfrm>
            <a:off x="5043487" y="5992774"/>
            <a:ext cx="359410" cy="391160"/>
          </a:xfrm>
          <a:prstGeom prst="rect">
            <a:avLst/>
          </a:prstGeom>
        </p:spPr>
        <p:txBody>
          <a:bodyPr wrap="square" lIns="0" tIns="12700" rIns="0" bIns="0" rtlCol="0" vert="horz">
            <a:spAutoFit/>
          </a:bodyPr>
          <a:lstStyle/>
          <a:p>
            <a:pPr marL="121920">
              <a:lnSpc>
                <a:spcPct val="100000"/>
              </a:lnSpc>
              <a:spcBef>
                <a:spcPts val="100"/>
              </a:spcBef>
            </a:pPr>
            <a:r>
              <a:rPr dirty="0" sz="2400" b="1">
                <a:solidFill>
                  <a:srgbClr val="FF0000"/>
                </a:solidFill>
                <a:latin typeface="Times New Roman"/>
                <a:cs typeface="Times New Roman"/>
              </a:rPr>
              <a:t>4</a:t>
            </a:r>
            <a:endParaRPr sz="2400">
              <a:latin typeface="Times New Roman"/>
              <a:cs typeface="Times New Roman"/>
            </a:endParaRPr>
          </a:p>
        </p:txBody>
      </p:sp>
      <p:sp>
        <p:nvSpPr>
          <p:cNvPr id="88" name="object 88" descr=""/>
          <p:cNvSpPr txBox="1"/>
          <p:nvPr/>
        </p:nvSpPr>
        <p:spPr>
          <a:xfrm>
            <a:off x="5043487" y="6353352"/>
            <a:ext cx="359410" cy="391160"/>
          </a:xfrm>
          <a:prstGeom prst="rect">
            <a:avLst/>
          </a:prstGeom>
        </p:spPr>
        <p:txBody>
          <a:bodyPr wrap="square" lIns="0" tIns="12700" rIns="0" bIns="0" rtlCol="0" vert="horz">
            <a:spAutoFit/>
          </a:bodyPr>
          <a:lstStyle/>
          <a:p>
            <a:pPr marL="115570">
              <a:lnSpc>
                <a:spcPct val="100000"/>
              </a:lnSpc>
              <a:spcBef>
                <a:spcPts val="100"/>
              </a:spcBef>
            </a:pPr>
            <a:r>
              <a:rPr dirty="0" sz="2400" b="1">
                <a:solidFill>
                  <a:srgbClr val="FF0000"/>
                </a:solidFill>
                <a:latin typeface="Times New Roman"/>
                <a:cs typeface="Times New Roman"/>
              </a:rPr>
              <a:t>5</a:t>
            </a:r>
            <a:endParaRPr sz="2400">
              <a:latin typeface="Times New Roman"/>
              <a:cs typeface="Times New Roman"/>
            </a:endParaRPr>
          </a:p>
        </p:txBody>
      </p:sp>
      <p:sp>
        <p:nvSpPr>
          <p:cNvPr id="89" name="object 89" descr=""/>
          <p:cNvSpPr txBox="1"/>
          <p:nvPr/>
        </p:nvSpPr>
        <p:spPr>
          <a:xfrm>
            <a:off x="4668837" y="6413500"/>
            <a:ext cx="346075" cy="351155"/>
          </a:xfrm>
          <a:prstGeom prst="rect">
            <a:avLst/>
          </a:prstGeom>
          <a:solidFill>
            <a:srgbClr val="4F81BC"/>
          </a:solidFill>
        </p:spPr>
        <p:txBody>
          <a:bodyPr wrap="square" lIns="0" tIns="0" rIns="0" bIns="0" rtlCol="0" vert="horz">
            <a:spAutoFit/>
          </a:bodyPr>
          <a:lstStyle/>
          <a:p>
            <a:pPr marL="153670">
              <a:lnSpc>
                <a:spcPts val="2705"/>
              </a:lnSpc>
            </a:pPr>
            <a:r>
              <a:rPr dirty="0" sz="2400" b="1">
                <a:solidFill>
                  <a:srgbClr val="FF0000"/>
                </a:solidFill>
                <a:latin typeface="Times New Roman"/>
                <a:cs typeface="Times New Roman"/>
              </a:rPr>
              <a:t>6</a:t>
            </a:r>
            <a:endParaRPr sz="2400">
              <a:latin typeface="Times New Roman"/>
              <a:cs typeface="Times New Roman"/>
            </a:endParaRPr>
          </a:p>
        </p:txBody>
      </p:sp>
      <p:sp>
        <p:nvSpPr>
          <p:cNvPr id="90" name="object 90" descr=""/>
          <p:cNvSpPr txBox="1"/>
          <p:nvPr/>
        </p:nvSpPr>
        <p:spPr>
          <a:xfrm>
            <a:off x="4281551" y="6413500"/>
            <a:ext cx="358775" cy="351155"/>
          </a:xfrm>
          <a:prstGeom prst="rect">
            <a:avLst/>
          </a:prstGeom>
          <a:solidFill>
            <a:srgbClr val="4F81BC"/>
          </a:solidFill>
        </p:spPr>
        <p:txBody>
          <a:bodyPr wrap="square" lIns="0" tIns="0" rIns="0" bIns="0" rtlCol="0" vert="horz">
            <a:spAutoFit/>
          </a:bodyPr>
          <a:lstStyle/>
          <a:p>
            <a:pPr marL="137795">
              <a:lnSpc>
                <a:spcPts val="2705"/>
              </a:lnSpc>
            </a:pPr>
            <a:r>
              <a:rPr dirty="0" sz="2400" b="1">
                <a:solidFill>
                  <a:srgbClr val="FF0000"/>
                </a:solidFill>
                <a:latin typeface="Times New Roman"/>
                <a:cs typeface="Times New Roman"/>
              </a:rPr>
              <a:t>7</a:t>
            </a:r>
            <a:endParaRPr sz="2400">
              <a:latin typeface="Times New Roman"/>
              <a:cs typeface="Times New Roman"/>
            </a:endParaRPr>
          </a:p>
        </p:txBody>
      </p:sp>
      <p:sp>
        <p:nvSpPr>
          <p:cNvPr id="91" name="object 91" descr=""/>
          <p:cNvSpPr txBox="1"/>
          <p:nvPr/>
        </p:nvSpPr>
        <p:spPr>
          <a:xfrm>
            <a:off x="5043487" y="5634024"/>
            <a:ext cx="359410" cy="391160"/>
          </a:xfrm>
          <a:prstGeom prst="rect">
            <a:avLst/>
          </a:prstGeom>
        </p:spPr>
        <p:txBody>
          <a:bodyPr wrap="square" lIns="0" tIns="12700" rIns="0" bIns="0" rtlCol="0" vert="horz">
            <a:spAutoFit/>
          </a:bodyPr>
          <a:lstStyle/>
          <a:p>
            <a:pPr marL="121920">
              <a:lnSpc>
                <a:spcPct val="100000"/>
              </a:lnSpc>
              <a:spcBef>
                <a:spcPts val="100"/>
              </a:spcBef>
            </a:pPr>
            <a:r>
              <a:rPr dirty="0" sz="2400" b="1">
                <a:solidFill>
                  <a:srgbClr val="FF0000"/>
                </a:solidFill>
                <a:latin typeface="Times New Roman"/>
                <a:cs typeface="Times New Roman"/>
              </a:rPr>
              <a:t>3</a:t>
            </a:r>
            <a:endParaRPr sz="2400">
              <a:latin typeface="Times New Roman"/>
              <a:cs typeface="Times New Roman"/>
            </a:endParaRPr>
          </a:p>
        </p:txBody>
      </p:sp>
      <p:grpSp>
        <p:nvGrpSpPr>
          <p:cNvPr id="92" name="object 92" descr=""/>
          <p:cNvGrpSpPr/>
          <p:nvPr/>
        </p:nvGrpSpPr>
        <p:grpSpPr>
          <a:xfrm>
            <a:off x="6234112" y="5630861"/>
            <a:ext cx="1149350" cy="1127125"/>
            <a:chOff x="6234112" y="5630861"/>
            <a:chExt cx="1149350" cy="1127125"/>
          </a:xfrm>
        </p:grpSpPr>
        <p:sp>
          <p:nvSpPr>
            <p:cNvPr id="93" name="object 93" descr=""/>
            <p:cNvSpPr/>
            <p:nvPr/>
          </p:nvSpPr>
          <p:spPr>
            <a:xfrm>
              <a:off x="6248400" y="5645148"/>
              <a:ext cx="1120775" cy="1098550"/>
            </a:xfrm>
            <a:custGeom>
              <a:avLst/>
              <a:gdLst/>
              <a:ahLst/>
              <a:cxnLst/>
              <a:rect l="l" t="t" r="r" b="b"/>
              <a:pathLst>
                <a:path w="1120775" h="1098550">
                  <a:moveTo>
                    <a:pt x="1120775" y="0"/>
                  </a:moveTo>
                  <a:lnTo>
                    <a:pt x="0" y="0"/>
                  </a:lnTo>
                  <a:lnTo>
                    <a:pt x="0" y="1098549"/>
                  </a:lnTo>
                  <a:lnTo>
                    <a:pt x="1120775" y="1098549"/>
                  </a:lnTo>
                  <a:lnTo>
                    <a:pt x="1120775" y="0"/>
                  </a:lnTo>
                  <a:close/>
                </a:path>
              </a:pathLst>
            </a:custGeom>
            <a:solidFill>
              <a:srgbClr val="4F81BC"/>
            </a:solidFill>
          </p:spPr>
          <p:txBody>
            <a:bodyPr wrap="square" lIns="0" tIns="0" rIns="0" bIns="0" rtlCol="0"/>
            <a:lstStyle/>
            <a:p/>
          </p:txBody>
        </p:sp>
        <p:sp>
          <p:nvSpPr>
            <p:cNvPr id="94" name="object 94" descr=""/>
            <p:cNvSpPr/>
            <p:nvPr/>
          </p:nvSpPr>
          <p:spPr>
            <a:xfrm>
              <a:off x="6248400" y="5645148"/>
              <a:ext cx="1120775" cy="1098550"/>
            </a:xfrm>
            <a:custGeom>
              <a:avLst/>
              <a:gdLst/>
              <a:ahLst/>
              <a:cxnLst/>
              <a:rect l="l" t="t" r="r" b="b"/>
              <a:pathLst>
                <a:path w="1120775" h="1098550">
                  <a:moveTo>
                    <a:pt x="0" y="1098549"/>
                  </a:moveTo>
                  <a:lnTo>
                    <a:pt x="1120775" y="1098549"/>
                  </a:lnTo>
                  <a:lnTo>
                    <a:pt x="1120775" y="0"/>
                  </a:lnTo>
                  <a:lnTo>
                    <a:pt x="0" y="0"/>
                  </a:lnTo>
                  <a:lnTo>
                    <a:pt x="0" y="1098549"/>
                  </a:lnTo>
                  <a:close/>
                </a:path>
              </a:pathLst>
            </a:custGeom>
            <a:ln w="28575">
              <a:solidFill>
                <a:srgbClr val="000000"/>
              </a:solidFill>
            </a:ln>
          </p:spPr>
          <p:txBody>
            <a:bodyPr wrap="square" lIns="0" tIns="0" rIns="0" bIns="0" rtlCol="0"/>
            <a:lstStyle/>
            <a:p/>
          </p:txBody>
        </p:sp>
        <p:sp>
          <p:nvSpPr>
            <p:cNvPr id="95" name="object 95" descr=""/>
            <p:cNvSpPr/>
            <p:nvPr/>
          </p:nvSpPr>
          <p:spPr>
            <a:xfrm>
              <a:off x="6248400" y="5997575"/>
              <a:ext cx="1120775" cy="395605"/>
            </a:xfrm>
            <a:custGeom>
              <a:avLst/>
              <a:gdLst/>
              <a:ahLst/>
              <a:cxnLst/>
              <a:rect l="l" t="t" r="r" b="b"/>
              <a:pathLst>
                <a:path w="1120775" h="395604">
                  <a:moveTo>
                    <a:pt x="1120775" y="366712"/>
                  </a:moveTo>
                  <a:lnTo>
                    <a:pt x="0" y="366712"/>
                  </a:lnTo>
                  <a:lnTo>
                    <a:pt x="0" y="395287"/>
                  </a:lnTo>
                  <a:lnTo>
                    <a:pt x="1120775" y="395287"/>
                  </a:lnTo>
                  <a:lnTo>
                    <a:pt x="1120775" y="366712"/>
                  </a:lnTo>
                  <a:close/>
                </a:path>
                <a:path w="1120775" h="395604">
                  <a:moveTo>
                    <a:pt x="1120775" y="0"/>
                  </a:moveTo>
                  <a:lnTo>
                    <a:pt x="0" y="0"/>
                  </a:lnTo>
                  <a:lnTo>
                    <a:pt x="0" y="28575"/>
                  </a:lnTo>
                  <a:lnTo>
                    <a:pt x="1120775" y="28575"/>
                  </a:lnTo>
                  <a:lnTo>
                    <a:pt x="1120775" y="0"/>
                  </a:lnTo>
                  <a:close/>
                </a:path>
              </a:pathLst>
            </a:custGeom>
            <a:solidFill>
              <a:srgbClr val="000000"/>
            </a:solidFill>
          </p:spPr>
          <p:txBody>
            <a:bodyPr wrap="square" lIns="0" tIns="0" rIns="0" bIns="0" rtlCol="0"/>
            <a:lstStyle/>
            <a:p/>
          </p:txBody>
        </p:sp>
        <p:sp>
          <p:nvSpPr>
            <p:cNvPr id="96" name="object 96" descr=""/>
            <p:cNvSpPr/>
            <p:nvPr/>
          </p:nvSpPr>
          <p:spPr>
            <a:xfrm>
              <a:off x="6621525" y="5645150"/>
              <a:ext cx="374650" cy="1098550"/>
            </a:xfrm>
            <a:custGeom>
              <a:avLst/>
              <a:gdLst/>
              <a:ahLst/>
              <a:cxnLst/>
              <a:rect l="l" t="t" r="r" b="b"/>
              <a:pathLst>
                <a:path w="374650" h="1098550">
                  <a:moveTo>
                    <a:pt x="0" y="0"/>
                  </a:moveTo>
                  <a:lnTo>
                    <a:pt x="0" y="1098548"/>
                  </a:lnTo>
                </a:path>
                <a:path w="374650" h="1098550">
                  <a:moveTo>
                    <a:pt x="374650" y="0"/>
                  </a:moveTo>
                  <a:lnTo>
                    <a:pt x="374650" y="1098548"/>
                  </a:lnTo>
                </a:path>
              </a:pathLst>
            </a:custGeom>
            <a:ln w="28575">
              <a:solidFill>
                <a:srgbClr val="000000"/>
              </a:solidFill>
            </a:ln>
          </p:spPr>
          <p:txBody>
            <a:bodyPr wrap="square" lIns="0" tIns="0" rIns="0" bIns="0" rtlCol="0"/>
            <a:lstStyle/>
            <a:p/>
          </p:txBody>
        </p:sp>
      </p:grpSp>
      <p:sp>
        <p:nvSpPr>
          <p:cNvPr id="97" name="object 97" descr=""/>
          <p:cNvSpPr txBox="1"/>
          <p:nvPr/>
        </p:nvSpPr>
        <p:spPr>
          <a:xfrm>
            <a:off x="6635813" y="5645148"/>
            <a:ext cx="346075" cy="352425"/>
          </a:xfrm>
          <a:prstGeom prst="rect">
            <a:avLst/>
          </a:prstGeom>
          <a:solidFill>
            <a:srgbClr val="4F81BC"/>
          </a:solidFill>
        </p:spPr>
        <p:txBody>
          <a:bodyPr wrap="square" lIns="0" tIns="0" rIns="0" bIns="0" rtlCol="0" vert="horz">
            <a:spAutoFit/>
          </a:bodyPr>
          <a:lstStyle/>
          <a:p>
            <a:pPr marL="113030">
              <a:lnSpc>
                <a:spcPts val="2730"/>
              </a:lnSpc>
            </a:pPr>
            <a:r>
              <a:rPr dirty="0" sz="2400" b="1">
                <a:latin typeface="Times New Roman"/>
                <a:cs typeface="Times New Roman"/>
              </a:rPr>
              <a:t>2</a:t>
            </a:r>
            <a:endParaRPr sz="2400">
              <a:latin typeface="Times New Roman"/>
              <a:cs typeface="Times New Roman"/>
            </a:endParaRPr>
          </a:p>
        </p:txBody>
      </p:sp>
      <p:sp>
        <p:nvSpPr>
          <p:cNvPr id="98" name="object 98" descr=""/>
          <p:cNvSpPr txBox="1"/>
          <p:nvPr/>
        </p:nvSpPr>
        <p:spPr>
          <a:xfrm>
            <a:off x="6248400" y="5645148"/>
            <a:ext cx="359410" cy="352425"/>
          </a:xfrm>
          <a:prstGeom prst="rect">
            <a:avLst/>
          </a:prstGeom>
          <a:solidFill>
            <a:srgbClr val="4F81BC"/>
          </a:solidFill>
        </p:spPr>
        <p:txBody>
          <a:bodyPr wrap="square" lIns="0" tIns="0" rIns="0" bIns="0" rtlCol="0" vert="horz">
            <a:spAutoFit/>
          </a:bodyPr>
          <a:lstStyle/>
          <a:p>
            <a:pPr marL="137795">
              <a:lnSpc>
                <a:spcPts val="2715"/>
              </a:lnSpc>
            </a:pPr>
            <a:r>
              <a:rPr dirty="0" sz="2400" b="1">
                <a:latin typeface="Times New Roman"/>
                <a:cs typeface="Times New Roman"/>
              </a:rPr>
              <a:t>1</a:t>
            </a:r>
            <a:endParaRPr sz="2400">
              <a:latin typeface="Times New Roman"/>
              <a:cs typeface="Times New Roman"/>
            </a:endParaRPr>
          </a:p>
        </p:txBody>
      </p:sp>
      <p:sp>
        <p:nvSpPr>
          <p:cNvPr id="99" name="object 99" descr=""/>
          <p:cNvSpPr txBox="1"/>
          <p:nvPr/>
        </p:nvSpPr>
        <p:spPr>
          <a:xfrm>
            <a:off x="6621526" y="6011862"/>
            <a:ext cx="374650" cy="367030"/>
          </a:xfrm>
          <a:prstGeom prst="rect">
            <a:avLst/>
          </a:prstGeom>
          <a:solidFill>
            <a:srgbClr val="4F81BC"/>
          </a:solidFill>
          <a:ln w="28575">
            <a:solidFill>
              <a:srgbClr val="000000"/>
            </a:solidFill>
          </a:ln>
        </p:spPr>
        <p:txBody>
          <a:bodyPr wrap="square" lIns="0" tIns="0" rIns="0" bIns="0" rtlCol="0" vert="horz">
            <a:spAutoFit/>
          </a:bodyPr>
          <a:lstStyle/>
          <a:p>
            <a:pPr marL="127000">
              <a:lnSpc>
                <a:spcPts val="2670"/>
              </a:lnSpc>
            </a:pPr>
            <a:r>
              <a:rPr dirty="0" sz="2400" b="1">
                <a:latin typeface="Times New Roman"/>
                <a:cs typeface="Times New Roman"/>
              </a:rPr>
              <a:t>8</a:t>
            </a:r>
            <a:endParaRPr sz="2400">
              <a:latin typeface="Times New Roman"/>
              <a:cs typeface="Times New Roman"/>
            </a:endParaRPr>
          </a:p>
        </p:txBody>
      </p:sp>
      <p:sp>
        <p:nvSpPr>
          <p:cNvPr id="100" name="object 100" descr=""/>
          <p:cNvSpPr txBox="1"/>
          <p:nvPr/>
        </p:nvSpPr>
        <p:spPr>
          <a:xfrm>
            <a:off x="7010463" y="5972047"/>
            <a:ext cx="358775" cy="391795"/>
          </a:xfrm>
          <a:prstGeom prst="rect">
            <a:avLst/>
          </a:prstGeom>
        </p:spPr>
        <p:txBody>
          <a:bodyPr wrap="square" lIns="0" tIns="12700" rIns="0" bIns="0" rtlCol="0" vert="horz">
            <a:spAutoFit/>
          </a:bodyPr>
          <a:lstStyle/>
          <a:p>
            <a:pPr marL="121920">
              <a:lnSpc>
                <a:spcPct val="100000"/>
              </a:lnSpc>
              <a:spcBef>
                <a:spcPts val="100"/>
              </a:spcBef>
            </a:pPr>
            <a:r>
              <a:rPr dirty="0" sz="2400" b="1">
                <a:latin typeface="Times New Roman"/>
                <a:cs typeface="Times New Roman"/>
              </a:rPr>
              <a:t>4</a:t>
            </a:r>
            <a:endParaRPr sz="2400">
              <a:latin typeface="Times New Roman"/>
              <a:cs typeface="Times New Roman"/>
            </a:endParaRPr>
          </a:p>
        </p:txBody>
      </p:sp>
      <p:sp>
        <p:nvSpPr>
          <p:cNvPr id="101" name="object 101" descr=""/>
          <p:cNvSpPr txBox="1"/>
          <p:nvPr/>
        </p:nvSpPr>
        <p:spPr>
          <a:xfrm>
            <a:off x="7010463" y="6332626"/>
            <a:ext cx="358775" cy="391160"/>
          </a:xfrm>
          <a:prstGeom prst="rect">
            <a:avLst/>
          </a:prstGeom>
        </p:spPr>
        <p:txBody>
          <a:bodyPr wrap="square" lIns="0" tIns="12700" rIns="0" bIns="0" rtlCol="0" vert="horz">
            <a:spAutoFit/>
          </a:bodyPr>
          <a:lstStyle/>
          <a:p>
            <a:pPr marL="115570">
              <a:lnSpc>
                <a:spcPct val="100000"/>
              </a:lnSpc>
              <a:spcBef>
                <a:spcPts val="100"/>
              </a:spcBef>
            </a:pPr>
            <a:r>
              <a:rPr dirty="0" sz="2400" b="1">
                <a:latin typeface="Times New Roman"/>
                <a:cs typeface="Times New Roman"/>
              </a:rPr>
              <a:t>5</a:t>
            </a:r>
            <a:endParaRPr sz="2400">
              <a:latin typeface="Times New Roman"/>
              <a:cs typeface="Times New Roman"/>
            </a:endParaRPr>
          </a:p>
        </p:txBody>
      </p:sp>
      <p:sp>
        <p:nvSpPr>
          <p:cNvPr id="102" name="object 102" descr=""/>
          <p:cNvSpPr txBox="1"/>
          <p:nvPr/>
        </p:nvSpPr>
        <p:spPr>
          <a:xfrm>
            <a:off x="6635813" y="6392862"/>
            <a:ext cx="346075" cy="351155"/>
          </a:xfrm>
          <a:prstGeom prst="rect">
            <a:avLst/>
          </a:prstGeom>
          <a:solidFill>
            <a:srgbClr val="4F81BC"/>
          </a:solidFill>
        </p:spPr>
        <p:txBody>
          <a:bodyPr wrap="square" lIns="0" tIns="0" rIns="0" bIns="0" rtlCol="0" vert="horz">
            <a:spAutoFit/>
          </a:bodyPr>
          <a:lstStyle/>
          <a:p>
            <a:pPr marL="113030">
              <a:lnSpc>
                <a:spcPts val="2705"/>
              </a:lnSpc>
            </a:pPr>
            <a:r>
              <a:rPr dirty="0" sz="2400" b="1">
                <a:latin typeface="Times New Roman"/>
                <a:cs typeface="Times New Roman"/>
              </a:rPr>
              <a:t>6</a:t>
            </a:r>
            <a:endParaRPr sz="2400">
              <a:latin typeface="Times New Roman"/>
              <a:cs typeface="Times New Roman"/>
            </a:endParaRPr>
          </a:p>
        </p:txBody>
      </p:sp>
      <p:sp>
        <p:nvSpPr>
          <p:cNvPr id="103" name="object 103" descr=""/>
          <p:cNvSpPr txBox="1"/>
          <p:nvPr/>
        </p:nvSpPr>
        <p:spPr>
          <a:xfrm>
            <a:off x="6248400" y="6026150"/>
            <a:ext cx="359410" cy="338455"/>
          </a:xfrm>
          <a:prstGeom prst="rect">
            <a:avLst/>
          </a:prstGeom>
          <a:solidFill>
            <a:srgbClr val="4F81BC"/>
          </a:solidFill>
        </p:spPr>
        <p:txBody>
          <a:bodyPr wrap="square" lIns="0" tIns="0" rIns="0" bIns="0" rtlCol="0" vert="horz">
            <a:spAutoFit/>
          </a:bodyPr>
          <a:lstStyle/>
          <a:p>
            <a:pPr marL="137795">
              <a:lnSpc>
                <a:spcPts val="2555"/>
              </a:lnSpc>
            </a:pPr>
            <a:r>
              <a:rPr dirty="0" sz="2400" b="1">
                <a:latin typeface="Times New Roman"/>
                <a:cs typeface="Times New Roman"/>
              </a:rPr>
              <a:t>7</a:t>
            </a:r>
            <a:endParaRPr sz="2400">
              <a:latin typeface="Times New Roman"/>
              <a:cs typeface="Times New Roman"/>
            </a:endParaRPr>
          </a:p>
        </p:txBody>
      </p:sp>
      <p:sp>
        <p:nvSpPr>
          <p:cNvPr id="104" name="object 104" descr=""/>
          <p:cNvSpPr txBox="1"/>
          <p:nvPr/>
        </p:nvSpPr>
        <p:spPr>
          <a:xfrm>
            <a:off x="7010463" y="5613298"/>
            <a:ext cx="358775" cy="391160"/>
          </a:xfrm>
          <a:prstGeom prst="rect">
            <a:avLst/>
          </a:prstGeom>
        </p:spPr>
        <p:txBody>
          <a:bodyPr wrap="square" lIns="0" tIns="12700" rIns="0" bIns="0" rtlCol="0" vert="horz">
            <a:spAutoFit/>
          </a:bodyPr>
          <a:lstStyle/>
          <a:p>
            <a:pPr marL="121920">
              <a:lnSpc>
                <a:spcPct val="100000"/>
              </a:lnSpc>
              <a:spcBef>
                <a:spcPts val="100"/>
              </a:spcBef>
            </a:pPr>
            <a:r>
              <a:rPr dirty="0" sz="2400" b="1">
                <a:latin typeface="Times New Roman"/>
                <a:cs typeface="Times New Roman"/>
              </a:rPr>
              <a:t>3</a:t>
            </a:r>
            <a:endParaRPr sz="2400">
              <a:latin typeface="Times New Roman"/>
              <a:cs typeface="Times New Roman"/>
            </a:endParaRPr>
          </a:p>
        </p:txBody>
      </p:sp>
      <p:sp>
        <p:nvSpPr>
          <p:cNvPr id="105" name="object 105" descr=""/>
          <p:cNvSpPr/>
          <p:nvPr/>
        </p:nvSpPr>
        <p:spPr>
          <a:xfrm>
            <a:off x="5046471" y="3835272"/>
            <a:ext cx="746760" cy="384810"/>
          </a:xfrm>
          <a:custGeom>
            <a:avLst/>
            <a:gdLst/>
            <a:ahLst/>
            <a:cxnLst/>
            <a:rect l="l" t="t" r="r" b="b"/>
            <a:pathLst>
              <a:path w="746760" h="384810">
                <a:moveTo>
                  <a:pt x="669618" y="367421"/>
                </a:moveTo>
                <a:lnTo>
                  <a:pt x="661162" y="384428"/>
                </a:lnTo>
                <a:lnTo>
                  <a:pt x="746251" y="384301"/>
                </a:lnTo>
                <a:lnTo>
                  <a:pt x="739949" y="375919"/>
                </a:lnTo>
                <a:lnTo>
                  <a:pt x="686688" y="375919"/>
                </a:lnTo>
                <a:lnTo>
                  <a:pt x="669618" y="367421"/>
                </a:lnTo>
                <a:close/>
              </a:path>
              <a:path w="746760" h="384810">
                <a:moveTo>
                  <a:pt x="686585" y="333297"/>
                </a:moveTo>
                <a:lnTo>
                  <a:pt x="669618" y="367421"/>
                </a:lnTo>
                <a:lnTo>
                  <a:pt x="686688" y="375919"/>
                </a:lnTo>
                <a:lnTo>
                  <a:pt x="703579" y="341756"/>
                </a:lnTo>
                <a:lnTo>
                  <a:pt x="686585" y="333297"/>
                </a:lnTo>
                <a:close/>
              </a:path>
              <a:path w="746760" h="384810">
                <a:moveTo>
                  <a:pt x="695070" y="316229"/>
                </a:moveTo>
                <a:lnTo>
                  <a:pt x="686585" y="333297"/>
                </a:lnTo>
                <a:lnTo>
                  <a:pt x="703579" y="341756"/>
                </a:lnTo>
                <a:lnTo>
                  <a:pt x="686688" y="375919"/>
                </a:lnTo>
                <a:lnTo>
                  <a:pt x="739949" y="375919"/>
                </a:lnTo>
                <a:lnTo>
                  <a:pt x="695070" y="316229"/>
                </a:lnTo>
                <a:close/>
              </a:path>
              <a:path w="746760" h="384810">
                <a:moveTo>
                  <a:pt x="17017" y="0"/>
                </a:moveTo>
                <a:lnTo>
                  <a:pt x="0" y="34035"/>
                </a:lnTo>
                <a:lnTo>
                  <a:pt x="669618" y="367421"/>
                </a:lnTo>
                <a:lnTo>
                  <a:pt x="686585" y="333297"/>
                </a:lnTo>
                <a:lnTo>
                  <a:pt x="17017" y="0"/>
                </a:lnTo>
                <a:close/>
              </a:path>
            </a:pathLst>
          </a:custGeom>
          <a:solidFill>
            <a:srgbClr val="000000"/>
          </a:solidFill>
        </p:spPr>
        <p:txBody>
          <a:bodyPr wrap="square" lIns="0" tIns="0" rIns="0" bIns="0" rtlCol="0"/>
          <a:lstStyle/>
          <a:p/>
        </p:txBody>
      </p:sp>
      <p:pic>
        <p:nvPicPr>
          <p:cNvPr id="106" name="object 106" descr=""/>
          <p:cNvPicPr/>
          <p:nvPr/>
        </p:nvPicPr>
        <p:blipFill>
          <a:blip r:embed="rId48" cstate="print"/>
          <a:stretch>
            <a:fillRect/>
          </a:stretch>
        </p:blipFill>
        <p:spPr>
          <a:xfrm>
            <a:off x="5375147" y="2997707"/>
            <a:ext cx="647700" cy="789432"/>
          </a:xfrm>
          <a:prstGeom prst="rect">
            <a:avLst/>
          </a:prstGeom>
        </p:spPr>
      </p:pic>
      <p:grpSp>
        <p:nvGrpSpPr>
          <p:cNvPr id="107" name="object 107" descr=""/>
          <p:cNvGrpSpPr/>
          <p:nvPr/>
        </p:nvGrpSpPr>
        <p:grpSpPr>
          <a:xfrm>
            <a:off x="4856226" y="5056885"/>
            <a:ext cx="1023619" cy="1595755"/>
            <a:chOff x="4856226" y="5056885"/>
            <a:chExt cx="1023619" cy="1595755"/>
          </a:xfrm>
        </p:grpSpPr>
        <p:sp>
          <p:nvSpPr>
            <p:cNvPr id="108" name="object 108" descr=""/>
            <p:cNvSpPr/>
            <p:nvPr/>
          </p:nvSpPr>
          <p:spPr>
            <a:xfrm>
              <a:off x="4856226" y="5056885"/>
              <a:ext cx="386715" cy="602615"/>
            </a:xfrm>
            <a:custGeom>
              <a:avLst/>
              <a:gdLst/>
              <a:ahLst/>
              <a:cxnLst/>
              <a:rect l="l" t="t" r="r" b="b"/>
              <a:pathLst>
                <a:path w="386714" h="602614">
                  <a:moveTo>
                    <a:pt x="8000" y="517778"/>
                  </a:moveTo>
                  <a:lnTo>
                    <a:pt x="0" y="602551"/>
                  </a:lnTo>
                  <a:lnTo>
                    <a:pt x="62735" y="564197"/>
                  </a:lnTo>
                  <a:lnTo>
                    <a:pt x="46354" y="564197"/>
                  </a:lnTo>
                  <a:lnTo>
                    <a:pt x="14097" y="543991"/>
                  </a:lnTo>
                  <a:lnTo>
                    <a:pt x="24172" y="527875"/>
                  </a:lnTo>
                  <a:lnTo>
                    <a:pt x="8000" y="517778"/>
                  </a:lnTo>
                  <a:close/>
                </a:path>
                <a:path w="386714" h="602614">
                  <a:moveTo>
                    <a:pt x="24172" y="527875"/>
                  </a:moveTo>
                  <a:lnTo>
                    <a:pt x="14097" y="543991"/>
                  </a:lnTo>
                  <a:lnTo>
                    <a:pt x="46354" y="564197"/>
                  </a:lnTo>
                  <a:lnTo>
                    <a:pt x="56462" y="548036"/>
                  </a:lnTo>
                  <a:lnTo>
                    <a:pt x="24172" y="527875"/>
                  </a:lnTo>
                  <a:close/>
                </a:path>
                <a:path w="386714" h="602614">
                  <a:moveTo>
                    <a:pt x="56462" y="548036"/>
                  </a:moveTo>
                  <a:lnTo>
                    <a:pt x="46354" y="564197"/>
                  </a:lnTo>
                  <a:lnTo>
                    <a:pt x="62735" y="564197"/>
                  </a:lnTo>
                  <a:lnTo>
                    <a:pt x="72644" y="558139"/>
                  </a:lnTo>
                  <a:lnTo>
                    <a:pt x="56462" y="548036"/>
                  </a:lnTo>
                  <a:close/>
                </a:path>
                <a:path w="386714" h="602614">
                  <a:moveTo>
                    <a:pt x="354202" y="0"/>
                  </a:moveTo>
                  <a:lnTo>
                    <a:pt x="24172" y="527875"/>
                  </a:lnTo>
                  <a:lnTo>
                    <a:pt x="56462" y="548036"/>
                  </a:lnTo>
                  <a:lnTo>
                    <a:pt x="386588" y="20193"/>
                  </a:lnTo>
                  <a:lnTo>
                    <a:pt x="354202" y="0"/>
                  </a:lnTo>
                  <a:close/>
                </a:path>
              </a:pathLst>
            </a:custGeom>
            <a:solidFill>
              <a:srgbClr val="000000"/>
            </a:solidFill>
          </p:spPr>
          <p:txBody>
            <a:bodyPr wrap="square" lIns="0" tIns="0" rIns="0" bIns="0" rtlCol="0"/>
            <a:lstStyle/>
            <a:p/>
          </p:txBody>
        </p:sp>
        <p:pic>
          <p:nvPicPr>
            <p:cNvPr id="109" name="object 109" descr=""/>
            <p:cNvPicPr/>
            <p:nvPr/>
          </p:nvPicPr>
          <p:blipFill>
            <a:blip r:embed="rId49" cstate="print"/>
            <a:stretch>
              <a:fillRect/>
            </a:stretch>
          </p:blipFill>
          <p:spPr>
            <a:xfrm>
              <a:off x="5231892" y="5862827"/>
              <a:ext cx="647700" cy="789432"/>
            </a:xfrm>
            <a:prstGeom prst="rect">
              <a:avLst/>
            </a:prstGeom>
          </p:spPr>
        </p:pic>
      </p:grpSp>
      <p:grpSp>
        <p:nvGrpSpPr>
          <p:cNvPr id="110" name="object 110" descr=""/>
          <p:cNvGrpSpPr/>
          <p:nvPr/>
        </p:nvGrpSpPr>
        <p:grpSpPr>
          <a:xfrm>
            <a:off x="6342634" y="4985258"/>
            <a:ext cx="1478915" cy="1667510"/>
            <a:chOff x="6342634" y="4985258"/>
            <a:chExt cx="1478915" cy="1667510"/>
          </a:xfrm>
        </p:grpSpPr>
        <p:sp>
          <p:nvSpPr>
            <p:cNvPr id="111" name="object 111" descr=""/>
            <p:cNvSpPr/>
            <p:nvPr/>
          </p:nvSpPr>
          <p:spPr>
            <a:xfrm>
              <a:off x="6342634" y="4985258"/>
              <a:ext cx="458470" cy="674370"/>
            </a:xfrm>
            <a:custGeom>
              <a:avLst/>
              <a:gdLst/>
              <a:ahLst/>
              <a:cxnLst/>
              <a:rect l="l" t="t" r="r" b="b"/>
              <a:pathLst>
                <a:path w="458470" h="674370">
                  <a:moveTo>
                    <a:pt x="400150" y="621347"/>
                  </a:moveTo>
                  <a:lnTo>
                    <a:pt x="384301" y="631913"/>
                  </a:lnTo>
                  <a:lnTo>
                    <a:pt x="458215" y="674179"/>
                  </a:lnTo>
                  <a:lnTo>
                    <a:pt x="453603" y="637197"/>
                  </a:lnTo>
                  <a:lnTo>
                    <a:pt x="410717" y="637197"/>
                  </a:lnTo>
                  <a:lnTo>
                    <a:pt x="400150" y="621347"/>
                  </a:lnTo>
                  <a:close/>
                </a:path>
                <a:path w="458470" h="674370">
                  <a:moveTo>
                    <a:pt x="431798" y="600246"/>
                  </a:moveTo>
                  <a:lnTo>
                    <a:pt x="400150" y="621347"/>
                  </a:lnTo>
                  <a:lnTo>
                    <a:pt x="410717" y="637197"/>
                  </a:lnTo>
                  <a:lnTo>
                    <a:pt x="442340" y="616064"/>
                  </a:lnTo>
                  <a:lnTo>
                    <a:pt x="431798" y="600246"/>
                  </a:lnTo>
                  <a:close/>
                </a:path>
                <a:path w="458470" h="674370">
                  <a:moveTo>
                    <a:pt x="447674" y="589661"/>
                  </a:moveTo>
                  <a:lnTo>
                    <a:pt x="431798" y="600246"/>
                  </a:lnTo>
                  <a:lnTo>
                    <a:pt x="442340" y="616064"/>
                  </a:lnTo>
                  <a:lnTo>
                    <a:pt x="410717" y="637197"/>
                  </a:lnTo>
                  <a:lnTo>
                    <a:pt x="453603" y="637197"/>
                  </a:lnTo>
                  <a:lnTo>
                    <a:pt x="447674" y="589661"/>
                  </a:lnTo>
                  <a:close/>
                </a:path>
                <a:path w="458470" h="674370">
                  <a:moveTo>
                    <a:pt x="31750" y="0"/>
                  </a:moveTo>
                  <a:lnTo>
                    <a:pt x="0" y="21209"/>
                  </a:lnTo>
                  <a:lnTo>
                    <a:pt x="400150" y="621347"/>
                  </a:lnTo>
                  <a:lnTo>
                    <a:pt x="431798" y="600246"/>
                  </a:lnTo>
                  <a:lnTo>
                    <a:pt x="31750" y="0"/>
                  </a:lnTo>
                  <a:close/>
                </a:path>
              </a:pathLst>
            </a:custGeom>
            <a:solidFill>
              <a:srgbClr val="000000"/>
            </a:solidFill>
          </p:spPr>
          <p:txBody>
            <a:bodyPr wrap="square" lIns="0" tIns="0" rIns="0" bIns="0" rtlCol="0"/>
            <a:lstStyle/>
            <a:p/>
          </p:txBody>
        </p:sp>
        <p:pic>
          <p:nvPicPr>
            <p:cNvPr id="112" name="object 112" descr=""/>
            <p:cNvPicPr/>
            <p:nvPr/>
          </p:nvPicPr>
          <p:blipFill>
            <a:blip r:embed="rId50" cstate="print"/>
            <a:stretch>
              <a:fillRect/>
            </a:stretch>
          </p:blipFill>
          <p:spPr>
            <a:xfrm>
              <a:off x="7173468" y="5862828"/>
              <a:ext cx="647700" cy="789432"/>
            </a:xfrm>
            <a:prstGeom prst="rect">
              <a:avLst/>
            </a:prstGeom>
          </p:spPr>
        </p:pic>
      </p:grpSp>
      <p:sp>
        <p:nvSpPr>
          <p:cNvPr id="113" name="object 113" descr=""/>
          <p:cNvSpPr txBox="1"/>
          <p:nvPr/>
        </p:nvSpPr>
        <p:spPr>
          <a:xfrm>
            <a:off x="5583428" y="308863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p:txBody>
      </p:sp>
      <p:pic>
        <p:nvPicPr>
          <p:cNvPr id="114" name="object 114" descr=""/>
          <p:cNvPicPr/>
          <p:nvPr/>
        </p:nvPicPr>
        <p:blipFill>
          <a:blip r:embed="rId51" cstate="print"/>
          <a:stretch>
            <a:fillRect/>
          </a:stretch>
        </p:blipFill>
        <p:spPr>
          <a:xfrm>
            <a:off x="7103364" y="2982467"/>
            <a:ext cx="647700" cy="789431"/>
          </a:xfrm>
          <a:prstGeom prst="rect">
            <a:avLst/>
          </a:prstGeom>
        </p:spPr>
      </p:pic>
      <p:sp>
        <p:nvSpPr>
          <p:cNvPr id="115" name="object 115" descr=""/>
          <p:cNvSpPr txBox="1"/>
          <p:nvPr/>
        </p:nvSpPr>
        <p:spPr>
          <a:xfrm>
            <a:off x="7312532" y="307428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pic>
        <p:nvPicPr>
          <p:cNvPr id="116" name="object 116" descr=""/>
          <p:cNvPicPr/>
          <p:nvPr/>
        </p:nvPicPr>
        <p:blipFill>
          <a:blip r:embed="rId52" cstate="print"/>
          <a:stretch>
            <a:fillRect/>
          </a:stretch>
        </p:blipFill>
        <p:spPr>
          <a:xfrm>
            <a:off x="6166103" y="4364735"/>
            <a:ext cx="647700" cy="789432"/>
          </a:xfrm>
          <a:prstGeom prst="rect">
            <a:avLst/>
          </a:prstGeom>
        </p:spPr>
      </p:pic>
      <p:sp>
        <p:nvSpPr>
          <p:cNvPr id="117" name="object 117" descr=""/>
          <p:cNvSpPr txBox="1"/>
          <p:nvPr/>
        </p:nvSpPr>
        <p:spPr>
          <a:xfrm>
            <a:off x="6375653" y="445744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sp>
        <p:nvSpPr>
          <p:cNvPr id="118" name="object 118" descr=""/>
          <p:cNvSpPr txBox="1"/>
          <p:nvPr/>
        </p:nvSpPr>
        <p:spPr>
          <a:xfrm>
            <a:off x="5440426" y="595467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0</a:t>
            </a:r>
            <a:endParaRPr sz="2800">
              <a:latin typeface="Times New Roman"/>
              <a:cs typeface="Times New Roman"/>
            </a:endParaRPr>
          </a:p>
        </p:txBody>
      </p:sp>
      <p:sp>
        <p:nvSpPr>
          <p:cNvPr id="119" name="object 119" descr=""/>
          <p:cNvSpPr txBox="1"/>
          <p:nvPr/>
        </p:nvSpPr>
        <p:spPr>
          <a:xfrm>
            <a:off x="7382382" y="595467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p:txBody>
      </p:sp>
      <p:grpSp>
        <p:nvGrpSpPr>
          <p:cNvPr id="120" name="object 120" descr=""/>
          <p:cNvGrpSpPr/>
          <p:nvPr/>
        </p:nvGrpSpPr>
        <p:grpSpPr>
          <a:xfrm>
            <a:off x="769619" y="2727960"/>
            <a:ext cx="1304925" cy="1426845"/>
            <a:chOff x="769619" y="2727960"/>
            <a:chExt cx="1304925" cy="1426845"/>
          </a:xfrm>
        </p:grpSpPr>
        <p:pic>
          <p:nvPicPr>
            <p:cNvPr id="121" name="object 121" descr=""/>
            <p:cNvPicPr/>
            <p:nvPr/>
          </p:nvPicPr>
          <p:blipFill>
            <a:blip r:embed="rId53" cstate="print"/>
            <a:stretch>
              <a:fillRect/>
            </a:stretch>
          </p:blipFill>
          <p:spPr>
            <a:xfrm>
              <a:off x="795527" y="3089148"/>
              <a:ext cx="557784" cy="679703"/>
            </a:xfrm>
            <a:prstGeom prst="rect">
              <a:avLst/>
            </a:prstGeom>
          </p:spPr>
        </p:pic>
        <p:pic>
          <p:nvPicPr>
            <p:cNvPr id="122" name="object 122" descr=""/>
            <p:cNvPicPr/>
            <p:nvPr/>
          </p:nvPicPr>
          <p:blipFill>
            <a:blip r:embed="rId54" cstate="print"/>
            <a:stretch>
              <a:fillRect/>
            </a:stretch>
          </p:blipFill>
          <p:spPr>
            <a:xfrm>
              <a:off x="1155191" y="3113532"/>
              <a:ext cx="557784" cy="679703"/>
            </a:xfrm>
            <a:prstGeom prst="rect">
              <a:avLst/>
            </a:prstGeom>
          </p:spPr>
        </p:pic>
        <p:pic>
          <p:nvPicPr>
            <p:cNvPr id="123" name="object 123" descr=""/>
            <p:cNvPicPr/>
            <p:nvPr/>
          </p:nvPicPr>
          <p:blipFill>
            <a:blip r:embed="rId55" cstate="print"/>
            <a:stretch>
              <a:fillRect/>
            </a:stretch>
          </p:blipFill>
          <p:spPr>
            <a:xfrm>
              <a:off x="1155191" y="2727960"/>
              <a:ext cx="557784" cy="679703"/>
            </a:xfrm>
            <a:prstGeom prst="rect">
              <a:avLst/>
            </a:prstGeom>
          </p:spPr>
        </p:pic>
        <p:pic>
          <p:nvPicPr>
            <p:cNvPr id="124" name="object 124" descr=""/>
            <p:cNvPicPr/>
            <p:nvPr/>
          </p:nvPicPr>
          <p:blipFill>
            <a:blip r:embed="rId56" cstate="print"/>
            <a:stretch>
              <a:fillRect/>
            </a:stretch>
          </p:blipFill>
          <p:spPr>
            <a:xfrm>
              <a:off x="1516379" y="3089148"/>
              <a:ext cx="557783" cy="679703"/>
            </a:xfrm>
            <a:prstGeom prst="rect">
              <a:avLst/>
            </a:prstGeom>
          </p:spPr>
        </p:pic>
        <p:pic>
          <p:nvPicPr>
            <p:cNvPr id="125" name="object 125" descr=""/>
            <p:cNvPicPr/>
            <p:nvPr/>
          </p:nvPicPr>
          <p:blipFill>
            <a:blip r:embed="rId57" cstate="print"/>
            <a:stretch>
              <a:fillRect/>
            </a:stretch>
          </p:blipFill>
          <p:spPr>
            <a:xfrm>
              <a:off x="1508759" y="3448812"/>
              <a:ext cx="557784" cy="679704"/>
            </a:xfrm>
            <a:prstGeom prst="rect">
              <a:avLst/>
            </a:prstGeom>
          </p:spPr>
        </p:pic>
        <p:pic>
          <p:nvPicPr>
            <p:cNvPr id="126" name="object 126" descr=""/>
            <p:cNvPicPr/>
            <p:nvPr/>
          </p:nvPicPr>
          <p:blipFill>
            <a:blip r:embed="rId58" cstate="print"/>
            <a:stretch>
              <a:fillRect/>
            </a:stretch>
          </p:blipFill>
          <p:spPr>
            <a:xfrm>
              <a:off x="1173479" y="3474720"/>
              <a:ext cx="557783" cy="679703"/>
            </a:xfrm>
            <a:prstGeom prst="rect">
              <a:avLst/>
            </a:prstGeom>
          </p:spPr>
        </p:pic>
        <p:pic>
          <p:nvPicPr>
            <p:cNvPr id="127" name="object 127" descr=""/>
            <p:cNvPicPr/>
            <p:nvPr/>
          </p:nvPicPr>
          <p:blipFill>
            <a:blip r:embed="rId59" cstate="print"/>
            <a:stretch>
              <a:fillRect/>
            </a:stretch>
          </p:blipFill>
          <p:spPr>
            <a:xfrm>
              <a:off x="769619" y="3474720"/>
              <a:ext cx="557784" cy="679703"/>
            </a:xfrm>
            <a:prstGeom prst="rect">
              <a:avLst/>
            </a:prstGeom>
          </p:spPr>
        </p:pic>
        <p:pic>
          <p:nvPicPr>
            <p:cNvPr id="128" name="object 128" descr=""/>
            <p:cNvPicPr/>
            <p:nvPr/>
          </p:nvPicPr>
          <p:blipFill>
            <a:blip r:embed="rId60" cstate="print"/>
            <a:stretch>
              <a:fillRect/>
            </a:stretch>
          </p:blipFill>
          <p:spPr>
            <a:xfrm>
              <a:off x="1516379" y="2729484"/>
              <a:ext cx="557783" cy="679703"/>
            </a:xfrm>
            <a:prstGeom prst="rect">
              <a:avLst/>
            </a:prstGeom>
          </p:spPr>
        </p:pic>
      </p:grpSp>
      <p:graphicFrame>
        <p:nvGraphicFramePr>
          <p:cNvPr id="129" name="object 129" descr=""/>
          <p:cNvGraphicFramePr>
            <a:graphicFrameLocks noGrp="1"/>
          </p:cNvGraphicFramePr>
          <p:nvPr/>
        </p:nvGraphicFramePr>
        <p:xfrm>
          <a:off x="808037" y="2824162"/>
          <a:ext cx="1149350" cy="1097915"/>
        </p:xfrm>
        <a:graphic>
          <a:graphicData uri="http://schemas.openxmlformats.org/drawingml/2006/table">
            <a:tbl>
              <a:tblPr firstRow="1" bandRow="1">
                <a:tableStyleId>{2D5ABB26-0587-4C30-8999-92F81FD0307C}</a:tableStyleId>
              </a:tblPr>
              <a:tblGrid>
                <a:gridCol w="373380"/>
                <a:gridCol w="375285"/>
                <a:gridCol w="373379"/>
              </a:tblGrid>
              <a:tr h="36639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78105">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49530">
                        <a:lnSpc>
                          <a:spcPts val="2665"/>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78105">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665"/>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gn="r" marR="74930">
                        <a:lnSpc>
                          <a:spcPts val="2775"/>
                        </a:lnSpc>
                      </a:pPr>
                      <a:r>
                        <a:rPr dirty="0" sz="2400" b="1">
                          <a:latin typeface="Times New Roman"/>
                          <a:cs typeface="Times New Roman"/>
                        </a:rPr>
                        <a:t>7</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113030">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8735">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pic>
        <p:nvPicPr>
          <p:cNvPr id="130" name="object 130" descr=""/>
          <p:cNvPicPr/>
          <p:nvPr/>
        </p:nvPicPr>
        <p:blipFill>
          <a:blip r:embed="rId61" cstate="print"/>
          <a:stretch>
            <a:fillRect/>
          </a:stretch>
        </p:blipFill>
        <p:spPr>
          <a:xfrm>
            <a:off x="1772411" y="3055620"/>
            <a:ext cx="647700" cy="789431"/>
          </a:xfrm>
          <a:prstGeom prst="rect">
            <a:avLst/>
          </a:prstGeom>
        </p:spPr>
      </p:pic>
      <p:sp>
        <p:nvSpPr>
          <p:cNvPr id="131" name="object 131" descr=""/>
          <p:cNvSpPr txBox="1"/>
          <p:nvPr/>
        </p:nvSpPr>
        <p:spPr>
          <a:xfrm>
            <a:off x="1980945" y="314744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p:txBody>
      </p:sp>
      <p:pic>
        <p:nvPicPr>
          <p:cNvPr id="132" name="object 132" descr=""/>
          <p:cNvPicPr/>
          <p:nvPr/>
        </p:nvPicPr>
        <p:blipFill>
          <a:blip r:embed="rId62" cstate="print"/>
          <a:stretch>
            <a:fillRect/>
          </a:stretch>
        </p:blipFill>
        <p:spPr>
          <a:xfrm>
            <a:off x="2668523" y="3134867"/>
            <a:ext cx="557784" cy="679703"/>
          </a:xfrm>
          <a:prstGeom prst="rect">
            <a:avLst/>
          </a:prstGeom>
        </p:spPr>
      </p:pic>
      <p:grpSp>
        <p:nvGrpSpPr>
          <p:cNvPr id="133" name="object 133" descr=""/>
          <p:cNvGrpSpPr/>
          <p:nvPr/>
        </p:nvGrpSpPr>
        <p:grpSpPr>
          <a:xfrm>
            <a:off x="2668523" y="2727960"/>
            <a:ext cx="1278890" cy="1426845"/>
            <a:chOff x="2668523" y="2727960"/>
            <a:chExt cx="1278890" cy="1426845"/>
          </a:xfrm>
        </p:grpSpPr>
        <p:pic>
          <p:nvPicPr>
            <p:cNvPr id="134" name="object 134" descr=""/>
            <p:cNvPicPr/>
            <p:nvPr/>
          </p:nvPicPr>
          <p:blipFill>
            <a:blip r:embed="rId63" cstate="print"/>
            <a:stretch>
              <a:fillRect/>
            </a:stretch>
          </p:blipFill>
          <p:spPr>
            <a:xfrm>
              <a:off x="2668523" y="2727960"/>
              <a:ext cx="557784" cy="679703"/>
            </a:xfrm>
            <a:prstGeom prst="rect">
              <a:avLst/>
            </a:prstGeom>
          </p:spPr>
        </p:pic>
        <p:pic>
          <p:nvPicPr>
            <p:cNvPr id="135" name="object 135" descr=""/>
            <p:cNvPicPr/>
            <p:nvPr/>
          </p:nvPicPr>
          <p:blipFill>
            <a:blip r:embed="rId64" cstate="print"/>
            <a:stretch>
              <a:fillRect/>
            </a:stretch>
          </p:blipFill>
          <p:spPr>
            <a:xfrm>
              <a:off x="3028187" y="3113532"/>
              <a:ext cx="557784" cy="679703"/>
            </a:xfrm>
            <a:prstGeom prst="rect">
              <a:avLst/>
            </a:prstGeom>
          </p:spPr>
        </p:pic>
        <p:pic>
          <p:nvPicPr>
            <p:cNvPr id="136" name="object 136" descr=""/>
            <p:cNvPicPr/>
            <p:nvPr/>
          </p:nvPicPr>
          <p:blipFill>
            <a:blip r:embed="rId65" cstate="print"/>
            <a:stretch>
              <a:fillRect/>
            </a:stretch>
          </p:blipFill>
          <p:spPr>
            <a:xfrm>
              <a:off x="3028187" y="2727960"/>
              <a:ext cx="557784" cy="679703"/>
            </a:xfrm>
            <a:prstGeom prst="rect">
              <a:avLst/>
            </a:prstGeom>
          </p:spPr>
        </p:pic>
        <p:pic>
          <p:nvPicPr>
            <p:cNvPr id="137" name="object 137" descr=""/>
            <p:cNvPicPr/>
            <p:nvPr/>
          </p:nvPicPr>
          <p:blipFill>
            <a:blip r:embed="rId66" cstate="print"/>
            <a:stretch>
              <a:fillRect/>
            </a:stretch>
          </p:blipFill>
          <p:spPr>
            <a:xfrm>
              <a:off x="3389375" y="3089148"/>
              <a:ext cx="557784" cy="679703"/>
            </a:xfrm>
            <a:prstGeom prst="rect">
              <a:avLst/>
            </a:prstGeom>
          </p:spPr>
        </p:pic>
        <p:pic>
          <p:nvPicPr>
            <p:cNvPr id="138" name="object 138" descr=""/>
            <p:cNvPicPr/>
            <p:nvPr/>
          </p:nvPicPr>
          <p:blipFill>
            <a:blip r:embed="rId67" cstate="print"/>
            <a:stretch>
              <a:fillRect/>
            </a:stretch>
          </p:blipFill>
          <p:spPr>
            <a:xfrm>
              <a:off x="3383279" y="3448812"/>
              <a:ext cx="557784" cy="679704"/>
            </a:xfrm>
            <a:prstGeom prst="rect">
              <a:avLst/>
            </a:prstGeom>
          </p:spPr>
        </p:pic>
        <p:pic>
          <p:nvPicPr>
            <p:cNvPr id="139" name="object 139" descr=""/>
            <p:cNvPicPr/>
            <p:nvPr/>
          </p:nvPicPr>
          <p:blipFill>
            <a:blip r:embed="rId68" cstate="print"/>
            <a:stretch>
              <a:fillRect/>
            </a:stretch>
          </p:blipFill>
          <p:spPr>
            <a:xfrm>
              <a:off x="3046475" y="3474720"/>
              <a:ext cx="557784" cy="679703"/>
            </a:xfrm>
            <a:prstGeom prst="rect">
              <a:avLst/>
            </a:prstGeom>
          </p:spPr>
        </p:pic>
        <p:pic>
          <p:nvPicPr>
            <p:cNvPr id="140" name="object 140" descr=""/>
            <p:cNvPicPr/>
            <p:nvPr/>
          </p:nvPicPr>
          <p:blipFill>
            <a:blip r:embed="rId69" cstate="print"/>
            <a:stretch>
              <a:fillRect/>
            </a:stretch>
          </p:blipFill>
          <p:spPr>
            <a:xfrm>
              <a:off x="3389375" y="2729484"/>
              <a:ext cx="557784" cy="679703"/>
            </a:xfrm>
            <a:prstGeom prst="rect">
              <a:avLst/>
            </a:prstGeom>
          </p:spPr>
        </p:pic>
      </p:grpSp>
      <p:graphicFrame>
        <p:nvGraphicFramePr>
          <p:cNvPr id="141" name="object 141" descr=""/>
          <p:cNvGraphicFramePr>
            <a:graphicFrameLocks noGrp="1"/>
          </p:cNvGraphicFramePr>
          <p:nvPr/>
        </p:nvGraphicFramePr>
        <p:xfrm>
          <a:off x="2681287" y="2824162"/>
          <a:ext cx="1149350" cy="1097915"/>
        </p:xfrm>
        <a:graphic>
          <a:graphicData uri="http://schemas.openxmlformats.org/drawingml/2006/table">
            <a:tbl>
              <a:tblPr firstRow="1" bandRow="1">
                <a:tableStyleId>{2D5ABB26-0587-4C30-8999-92F81FD0307C}</a:tableStyleId>
              </a:tblPr>
              <a:tblGrid>
                <a:gridCol w="373380"/>
                <a:gridCol w="374650"/>
                <a:gridCol w="372745"/>
              </a:tblGrid>
              <a:tr h="366395">
                <a:tc>
                  <a:txBody>
                    <a:bodyPr/>
                    <a:lstStyle/>
                    <a:p>
                      <a:pPr algn="r" marR="49530">
                        <a:lnSpc>
                          <a:spcPts val="2710"/>
                        </a:lnSpc>
                      </a:pPr>
                      <a:r>
                        <a:rPr dirty="0" sz="2400" b="1">
                          <a:latin typeface="Times New Roman"/>
                          <a:cs typeface="Times New Roman"/>
                        </a:rPr>
                        <a:t>2</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10"/>
                        </a:lnSpc>
                      </a:pPr>
                      <a:r>
                        <a:rPr dirty="0" sz="2400" b="1">
                          <a:latin typeface="Times New Roman"/>
                          <a:cs typeface="Times New Roman"/>
                        </a:rPr>
                        <a:t>8</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725"/>
                        </a:lnSpc>
                      </a:pPr>
                      <a:r>
                        <a:rPr dirty="0" sz="2400" b="1">
                          <a:latin typeface="Times New Roman"/>
                          <a:cs typeface="Times New Roman"/>
                        </a:rPr>
                        <a:t>3</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6395">
                <a:tc>
                  <a:txBody>
                    <a:bodyPr/>
                    <a:lstStyle/>
                    <a:p>
                      <a:pPr algn="r" marR="49530">
                        <a:lnSpc>
                          <a:spcPts val="2645"/>
                        </a:lnSpc>
                        <a:spcBef>
                          <a:spcPts val="145"/>
                        </a:spcBef>
                      </a:pPr>
                      <a:r>
                        <a:rPr dirty="0" sz="2400" b="1">
                          <a:latin typeface="Times New Roman"/>
                          <a:cs typeface="Times New Roman"/>
                        </a:rPr>
                        <a:t>7</a:t>
                      </a:r>
                      <a:endParaRPr sz="2400">
                        <a:latin typeface="Times New Roman"/>
                        <a:cs typeface="Times New Roman"/>
                      </a:endParaRPr>
                    </a:p>
                  </a:txBody>
                  <a:tcPr marL="0" marR="0" marB="0" marT="1841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63500">
                        <a:lnSpc>
                          <a:spcPts val="2790"/>
                        </a:lnSpc>
                      </a:pPr>
                      <a:r>
                        <a:rPr dirty="0" sz="2400" b="1">
                          <a:latin typeface="Times New Roman"/>
                          <a:cs typeface="Times New Roman"/>
                        </a:rPr>
                        <a:t>1</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51435">
                        <a:lnSpc>
                          <a:spcPts val="2665"/>
                        </a:lnSpc>
                      </a:pPr>
                      <a:r>
                        <a:rPr dirty="0" sz="2400" b="1">
                          <a:latin typeface="Times New Roman"/>
                          <a:cs typeface="Times New Roman"/>
                        </a:rPr>
                        <a:t>4</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365125">
                <a:tc>
                  <a:txBody>
                    <a:bodyPr/>
                    <a:lstStyle/>
                    <a:p>
                      <a:pPr>
                        <a:lnSpc>
                          <a:spcPct val="100000"/>
                        </a:lnSpc>
                      </a:pPr>
                      <a:endParaRPr sz="2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46355">
                        <a:lnSpc>
                          <a:spcPts val="2775"/>
                        </a:lnSpc>
                      </a:pPr>
                      <a:r>
                        <a:rPr dirty="0" sz="2400" b="1">
                          <a:latin typeface="Times New Roman"/>
                          <a:cs typeface="Times New Roman"/>
                        </a:rPr>
                        <a:t>6</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L="39370">
                        <a:lnSpc>
                          <a:spcPts val="2615"/>
                        </a:lnSpc>
                      </a:pPr>
                      <a:r>
                        <a:rPr dirty="0" sz="2400" b="1">
                          <a:latin typeface="Times New Roman"/>
                          <a:cs typeface="Times New Roman"/>
                        </a:rPr>
                        <a:t>5</a:t>
                      </a:r>
                      <a:endParaRPr sz="24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pic>
        <p:nvPicPr>
          <p:cNvPr id="142" name="object 142" descr=""/>
          <p:cNvPicPr/>
          <p:nvPr/>
        </p:nvPicPr>
        <p:blipFill>
          <a:blip r:embed="rId70" cstate="print"/>
          <a:stretch>
            <a:fillRect/>
          </a:stretch>
        </p:blipFill>
        <p:spPr>
          <a:xfrm>
            <a:off x="3645408" y="3055620"/>
            <a:ext cx="647700" cy="789431"/>
          </a:xfrm>
          <a:prstGeom prst="rect">
            <a:avLst/>
          </a:prstGeom>
        </p:spPr>
      </p:pic>
      <p:sp>
        <p:nvSpPr>
          <p:cNvPr id="143" name="object 143" descr=""/>
          <p:cNvSpPr txBox="1"/>
          <p:nvPr/>
        </p:nvSpPr>
        <p:spPr>
          <a:xfrm>
            <a:off x="3854322" y="314744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sp>
        <p:nvSpPr>
          <p:cNvPr id="144" name="object 144" descr=""/>
          <p:cNvSpPr/>
          <p:nvPr/>
        </p:nvSpPr>
        <p:spPr>
          <a:xfrm>
            <a:off x="1327150" y="2466085"/>
            <a:ext cx="1945005" cy="386715"/>
          </a:xfrm>
          <a:custGeom>
            <a:avLst/>
            <a:gdLst/>
            <a:ahLst/>
            <a:cxnLst/>
            <a:rect l="l" t="t" r="r" b="b"/>
            <a:pathLst>
              <a:path w="1945004" h="386714">
                <a:moveTo>
                  <a:pt x="673608" y="33655"/>
                </a:moveTo>
                <a:lnTo>
                  <a:pt x="655066" y="381"/>
                </a:lnTo>
                <a:lnTo>
                  <a:pt x="57277" y="333006"/>
                </a:lnTo>
                <a:lnTo>
                  <a:pt x="48006" y="316357"/>
                </a:lnTo>
                <a:lnTo>
                  <a:pt x="0" y="386588"/>
                </a:lnTo>
                <a:lnTo>
                  <a:pt x="85090" y="382905"/>
                </a:lnTo>
                <a:lnTo>
                  <a:pt x="80975" y="375539"/>
                </a:lnTo>
                <a:lnTo>
                  <a:pt x="75819" y="366280"/>
                </a:lnTo>
                <a:lnTo>
                  <a:pt x="673608" y="33655"/>
                </a:lnTo>
                <a:close/>
              </a:path>
              <a:path w="1945004" h="386714">
                <a:moveTo>
                  <a:pt x="1944624" y="386588"/>
                </a:moveTo>
                <a:lnTo>
                  <a:pt x="1936013" y="372491"/>
                </a:lnTo>
                <a:lnTo>
                  <a:pt x="1900301" y="313944"/>
                </a:lnTo>
                <a:lnTo>
                  <a:pt x="1890166" y="330161"/>
                </a:lnTo>
                <a:lnTo>
                  <a:pt x="1362329" y="0"/>
                </a:lnTo>
                <a:lnTo>
                  <a:pt x="1342136" y="32385"/>
                </a:lnTo>
                <a:lnTo>
                  <a:pt x="1869998" y="362445"/>
                </a:lnTo>
                <a:lnTo>
                  <a:pt x="1859915" y="378587"/>
                </a:lnTo>
                <a:lnTo>
                  <a:pt x="1944624" y="386588"/>
                </a:lnTo>
                <a:close/>
              </a:path>
            </a:pathLst>
          </a:custGeom>
          <a:solidFill>
            <a:srgbClr val="000000"/>
          </a:solidFill>
        </p:spPr>
        <p:txBody>
          <a:bodyPr wrap="square" lIns="0" tIns="0" rIns="0" bIns="0" rtlCol="0"/>
          <a:lstStyl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0851" y="1600200"/>
            <a:ext cx="9017635" cy="4191000"/>
            <a:chOff x="720851" y="1600200"/>
            <a:chExt cx="9017635" cy="4191000"/>
          </a:xfrm>
        </p:grpSpPr>
        <p:pic>
          <p:nvPicPr>
            <p:cNvPr id="3" name="object 3" descr=""/>
            <p:cNvPicPr/>
            <p:nvPr/>
          </p:nvPicPr>
          <p:blipFill>
            <a:blip r:embed="rId2" cstate="print"/>
            <a:stretch>
              <a:fillRect/>
            </a:stretch>
          </p:blipFill>
          <p:spPr>
            <a:xfrm>
              <a:off x="1008280" y="1925798"/>
              <a:ext cx="150557" cy="150633"/>
            </a:xfrm>
            <a:prstGeom prst="rect">
              <a:avLst/>
            </a:prstGeom>
          </p:spPr>
        </p:pic>
        <p:pic>
          <p:nvPicPr>
            <p:cNvPr id="4" name="object 4" descr=""/>
            <p:cNvPicPr/>
            <p:nvPr/>
          </p:nvPicPr>
          <p:blipFill>
            <a:blip r:embed="rId3" cstate="print"/>
            <a:stretch>
              <a:fillRect/>
            </a:stretch>
          </p:blipFill>
          <p:spPr>
            <a:xfrm>
              <a:off x="1045463" y="1600200"/>
              <a:ext cx="2430780" cy="1008888"/>
            </a:xfrm>
            <a:prstGeom prst="rect">
              <a:avLst/>
            </a:prstGeom>
          </p:spPr>
        </p:pic>
        <p:pic>
          <p:nvPicPr>
            <p:cNvPr id="5" name="object 5" descr=""/>
            <p:cNvPicPr/>
            <p:nvPr/>
          </p:nvPicPr>
          <p:blipFill>
            <a:blip r:embed="rId4" cstate="print"/>
            <a:stretch>
              <a:fillRect/>
            </a:stretch>
          </p:blipFill>
          <p:spPr>
            <a:xfrm>
              <a:off x="1208531" y="2255519"/>
              <a:ext cx="726948" cy="841248"/>
            </a:xfrm>
            <a:prstGeom prst="rect">
              <a:avLst/>
            </a:prstGeom>
          </p:spPr>
        </p:pic>
        <p:pic>
          <p:nvPicPr>
            <p:cNvPr id="6" name="object 6" descr=""/>
            <p:cNvPicPr/>
            <p:nvPr/>
          </p:nvPicPr>
          <p:blipFill>
            <a:blip r:embed="rId5" cstate="print"/>
            <a:stretch>
              <a:fillRect/>
            </a:stretch>
          </p:blipFill>
          <p:spPr>
            <a:xfrm>
              <a:off x="1478279" y="2261616"/>
              <a:ext cx="6227064" cy="899160"/>
            </a:xfrm>
            <a:prstGeom prst="rect">
              <a:avLst/>
            </a:prstGeom>
          </p:spPr>
        </p:pic>
        <p:pic>
          <p:nvPicPr>
            <p:cNvPr id="7" name="object 7" descr=""/>
            <p:cNvPicPr/>
            <p:nvPr/>
          </p:nvPicPr>
          <p:blipFill>
            <a:blip r:embed="rId4" cstate="print"/>
            <a:stretch>
              <a:fillRect/>
            </a:stretch>
          </p:blipFill>
          <p:spPr>
            <a:xfrm>
              <a:off x="1208531" y="2840736"/>
              <a:ext cx="726948" cy="841247"/>
            </a:xfrm>
            <a:prstGeom prst="rect">
              <a:avLst/>
            </a:prstGeom>
          </p:spPr>
        </p:pic>
        <p:pic>
          <p:nvPicPr>
            <p:cNvPr id="8" name="object 8" descr=""/>
            <p:cNvPicPr/>
            <p:nvPr/>
          </p:nvPicPr>
          <p:blipFill>
            <a:blip r:embed="rId6" cstate="print"/>
            <a:stretch>
              <a:fillRect/>
            </a:stretch>
          </p:blipFill>
          <p:spPr>
            <a:xfrm>
              <a:off x="1478279" y="2846832"/>
              <a:ext cx="8260080" cy="899159"/>
            </a:xfrm>
            <a:prstGeom prst="rect">
              <a:avLst/>
            </a:prstGeom>
          </p:spPr>
        </p:pic>
        <p:pic>
          <p:nvPicPr>
            <p:cNvPr id="9" name="object 9" descr=""/>
            <p:cNvPicPr/>
            <p:nvPr/>
          </p:nvPicPr>
          <p:blipFill>
            <a:blip r:embed="rId4" cstate="print"/>
            <a:stretch>
              <a:fillRect/>
            </a:stretch>
          </p:blipFill>
          <p:spPr>
            <a:xfrm>
              <a:off x="1208531" y="3425951"/>
              <a:ext cx="726948" cy="841248"/>
            </a:xfrm>
            <a:prstGeom prst="rect">
              <a:avLst/>
            </a:prstGeom>
          </p:spPr>
        </p:pic>
        <p:pic>
          <p:nvPicPr>
            <p:cNvPr id="10" name="object 10" descr=""/>
            <p:cNvPicPr/>
            <p:nvPr/>
          </p:nvPicPr>
          <p:blipFill>
            <a:blip r:embed="rId7" cstate="print"/>
            <a:stretch>
              <a:fillRect/>
            </a:stretch>
          </p:blipFill>
          <p:spPr>
            <a:xfrm>
              <a:off x="1478279" y="3432048"/>
              <a:ext cx="4602480" cy="899159"/>
            </a:xfrm>
            <a:prstGeom prst="rect">
              <a:avLst/>
            </a:prstGeom>
          </p:spPr>
        </p:pic>
        <p:pic>
          <p:nvPicPr>
            <p:cNvPr id="11" name="object 11" descr=""/>
            <p:cNvPicPr/>
            <p:nvPr/>
          </p:nvPicPr>
          <p:blipFill>
            <a:blip r:embed="rId4" cstate="print"/>
            <a:stretch>
              <a:fillRect/>
            </a:stretch>
          </p:blipFill>
          <p:spPr>
            <a:xfrm>
              <a:off x="1208531" y="4020311"/>
              <a:ext cx="726948" cy="841248"/>
            </a:xfrm>
            <a:prstGeom prst="rect">
              <a:avLst/>
            </a:prstGeom>
          </p:spPr>
        </p:pic>
        <p:pic>
          <p:nvPicPr>
            <p:cNvPr id="12" name="object 12" descr=""/>
            <p:cNvPicPr/>
            <p:nvPr/>
          </p:nvPicPr>
          <p:blipFill>
            <a:blip r:embed="rId8" cstate="print"/>
            <a:stretch>
              <a:fillRect/>
            </a:stretch>
          </p:blipFill>
          <p:spPr>
            <a:xfrm>
              <a:off x="1478279" y="4026407"/>
              <a:ext cx="2569464" cy="899159"/>
            </a:xfrm>
            <a:prstGeom prst="rect">
              <a:avLst/>
            </a:prstGeom>
          </p:spPr>
        </p:pic>
        <p:pic>
          <p:nvPicPr>
            <p:cNvPr id="13" name="object 13" descr=""/>
            <p:cNvPicPr/>
            <p:nvPr/>
          </p:nvPicPr>
          <p:blipFill>
            <a:blip r:embed="rId9" cstate="print"/>
            <a:stretch>
              <a:fillRect/>
            </a:stretch>
          </p:blipFill>
          <p:spPr>
            <a:xfrm>
              <a:off x="3514344" y="3988307"/>
              <a:ext cx="733044" cy="899159"/>
            </a:xfrm>
            <a:prstGeom prst="rect">
              <a:avLst/>
            </a:prstGeom>
          </p:spPr>
        </p:pic>
        <p:pic>
          <p:nvPicPr>
            <p:cNvPr id="14" name="object 14" descr=""/>
            <p:cNvPicPr/>
            <p:nvPr/>
          </p:nvPicPr>
          <p:blipFill>
            <a:blip r:embed="rId10" cstate="print"/>
            <a:stretch>
              <a:fillRect/>
            </a:stretch>
          </p:blipFill>
          <p:spPr>
            <a:xfrm>
              <a:off x="3713987" y="4026407"/>
              <a:ext cx="941832" cy="899159"/>
            </a:xfrm>
            <a:prstGeom prst="rect">
              <a:avLst/>
            </a:prstGeom>
          </p:spPr>
        </p:pic>
        <p:pic>
          <p:nvPicPr>
            <p:cNvPr id="15" name="object 15" descr=""/>
            <p:cNvPicPr/>
            <p:nvPr/>
          </p:nvPicPr>
          <p:blipFill>
            <a:blip r:embed="rId11" cstate="print"/>
            <a:stretch>
              <a:fillRect/>
            </a:stretch>
          </p:blipFill>
          <p:spPr>
            <a:xfrm>
              <a:off x="4122419" y="4026407"/>
              <a:ext cx="2973324" cy="899159"/>
            </a:xfrm>
            <a:prstGeom prst="rect">
              <a:avLst/>
            </a:prstGeom>
          </p:spPr>
        </p:pic>
        <p:pic>
          <p:nvPicPr>
            <p:cNvPr id="16" name="object 16" descr=""/>
            <p:cNvPicPr/>
            <p:nvPr/>
          </p:nvPicPr>
          <p:blipFill>
            <a:blip r:embed="rId12" cstate="print"/>
            <a:stretch>
              <a:fillRect/>
            </a:stretch>
          </p:blipFill>
          <p:spPr>
            <a:xfrm>
              <a:off x="720851" y="4774692"/>
              <a:ext cx="720852" cy="944880"/>
            </a:xfrm>
            <a:prstGeom prst="rect">
              <a:avLst/>
            </a:prstGeom>
          </p:spPr>
        </p:pic>
        <p:pic>
          <p:nvPicPr>
            <p:cNvPr id="17" name="object 17" descr=""/>
            <p:cNvPicPr/>
            <p:nvPr/>
          </p:nvPicPr>
          <p:blipFill>
            <a:blip r:embed="rId13" cstate="print"/>
            <a:stretch>
              <a:fillRect/>
            </a:stretch>
          </p:blipFill>
          <p:spPr>
            <a:xfrm>
              <a:off x="1045463" y="4782311"/>
              <a:ext cx="6545580" cy="1008888"/>
            </a:xfrm>
            <a:prstGeom prst="rect">
              <a:avLst/>
            </a:prstGeom>
          </p:spPr>
        </p:pic>
      </p:grpSp>
      <p:sp>
        <p:nvSpPr>
          <p:cNvPr id="18" name="object 18" descr=""/>
          <p:cNvSpPr txBox="1"/>
          <p:nvPr/>
        </p:nvSpPr>
        <p:spPr>
          <a:xfrm>
            <a:off x="974242" y="1557927"/>
            <a:ext cx="8496300" cy="3873500"/>
          </a:xfrm>
          <a:prstGeom prst="rect">
            <a:avLst/>
          </a:prstGeom>
        </p:spPr>
        <p:txBody>
          <a:bodyPr wrap="square" lIns="0" tIns="128905" rIns="0" bIns="0" rtlCol="0" vert="horz">
            <a:spAutoFit/>
          </a:bodyPr>
          <a:lstStyle/>
          <a:p>
            <a:pPr marL="354965" indent="-342900">
              <a:lnSpc>
                <a:spcPct val="100000"/>
              </a:lnSpc>
              <a:spcBef>
                <a:spcPts val="1015"/>
              </a:spcBef>
              <a:buFont typeface="Arial"/>
              <a:buChar char="•"/>
              <a:tabLst>
                <a:tab pos="355600" algn="l"/>
              </a:tabLst>
            </a:pPr>
            <a:r>
              <a:rPr dirty="0" sz="3600" spc="-35" b="1">
                <a:latin typeface="华文行楷"/>
                <a:cs typeface="华文行楷"/>
              </a:rPr>
              <a:t>基</a:t>
            </a:r>
            <a:r>
              <a:rPr dirty="0" sz="3600" spc="-35" b="1">
                <a:latin typeface="华文行楷"/>
                <a:cs typeface="华文行楷"/>
              </a:rPr>
              <a:t>本</a:t>
            </a:r>
            <a:r>
              <a:rPr dirty="0" sz="3600" spc="-35" b="1">
                <a:latin typeface="华文行楷"/>
                <a:cs typeface="华文行楷"/>
              </a:rPr>
              <a:t>思</a:t>
            </a:r>
            <a:r>
              <a:rPr dirty="0" sz="3600" spc="-50" b="1">
                <a:latin typeface="华文行楷"/>
                <a:cs typeface="华文行楷"/>
              </a:rPr>
              <a:t>想</a:t>
            </a:r>
            <a:endParaRPr sz="3600">
              <a:latin typeface="华文行楷"/>
              <a:cs typeface="华文行楷"/>
            </a:endParaRPr>
          </a:p>
          <a:p>
            <a:pPr lvl="1" marL="756285" indent="-287655">
              <a:lnSpc>
                <a:spcPct val="100000"/>
              </a:lnSpc>
              <a:spcBef>
                <a:spcPts val="819"/>
              </a:spcBef>
              <a:buFont typeface="Arial"/>
              <a:buChar char="–"/>
              <a:tabLst>
                <a:tab pos="756920" algn="l"/>
              </a:tabLst>
            </a:pPr>
            <a:r>
              <a:rPr dirty="0" sz="3200" spc="-20" b="1">
                <a:solidFill>
                  <a:srgbClr val="0000FF"/>
                </a:solidFill>
                <a:latin typeface="华文行楷"/>
                <a:cs typeface="华文行楷"/>
              </a:rPr>
              <a:t>上述方法很难用于求解优化问题</a:t>
            </a:r>
            <a:endParaRPr sz="3200">
              <a:latin typeface="华文行楷"/>
              <a:cs typeface="华文行楷"/>
            </a:endParaRPr>
          </a:p>
          <a:p>
            <a:pPr lvl="1" marL="756285" indent="-287655">
              <a:lnSpc>
                <a:spcPct val="100000"/>
              </a:lnSpc>
              <a:spcBef>
                <a:spcPts val="770"/>
              </a:spcBef>
              <a:buFont typeface="Arial"/>
              <a:buChar char="–"/>
              <a:tabLst>
                <a:tab pos="756920" algn="l"/>
              </a:tabLst>
            </a:pPr>
            <a:r>
              <a:rPr dirty="0" sz="3200" spc="-25" b="1">
                <a:solidFill>
                  <a:srgbClr val="0000FF"/>
                </a:solidFill>
                <a:latin typeface="华文行楷"/>
                <a:cs typeface="华文行楷"/>
              </a:rPr>
              <a:t>分支界限策略可以有效地求解组合优化问题</a:t>
            </a:r>
            <a:endParaRPr sz="3200">
              <a:latin typeface="华文行楷"/>
              <a:cs typeface="华文行楷"/>
            </a:endParaRPr>
          </a:p>
          <a:p>
            <a:pPr lvl="1" marL="756285" indent="-287655">
              <a:lnSpc>
                <a:spcPct val="100000"/>
              </a:lnSpc>
              <a:spcBef>
                <a:spcPts val="770"/>
              </a:spcBef>
              <a:buFont typeface="Arial"/>
              <a:buChar char="–"/>
              <a:tabLst>
                <a:tab pos="756920" algn="l"/>
              </a:tabLst>
            </a:pPr>
            <a:r>
              <a:rPr dirty="0" sz="3200" spc="-15" b="1">
                <a:solidFill>
                  <a:srgbClr val="0000FF"/>
                </a:solidFill>
                <a:latin typeface="华文行楷"/>
                <a:cs typeface="华文行楷"/>
              </a:rPr>
              <a:t>发现优化解的一个界限</a:t>
            </a:r>
            <a:endParaRPr sz="3200">
              <a:latin typeface="华文行楷"/>
              <a:cs typeface="华文行楷"/>
            </a:endParaRPr>
          </a:p>
          <a:p>
            <a:pPr lvl="1" marL="756285" indent="-287655">
              <a:lnSpc>
                <a:spcPct val="100000"/>
              </a:lnSpc>
              <a:spcBef>
                <a:spcPts val="840"/>
              </a:spcBef>
              <a:buFont typeface="Arial"/>
              <a:buChar char="–"/>
              <a:tabLst>
                <a:tab pos="756920" algn="l"/>
              </a:tabLst>
            </a:pPr>
            <a:r>
              <a:rPr dirty="0" sz="3200" spc="-5" b="1">
                <a:solidFill>
                  <a:srgbClr val="0000FF"/>
                </a:solidFill>
                <a:latin typeface="华文行楷"/>
                <a:cs typeface="华文行楷"/>
              </a:rPr>
              <a:t>缩小解空间</a:t>
            </a:r>
            <a:r>
              <a:rPr dirty="0" sz="3200" spc="-5" b="1">
                <a:solidFill>
                  <a:srgbClr val="0000FF"/>
                </a:solidFill>
                <a:latin typeface="Times New Roman"/>
                <a:cs typeface="Times New Roman"/>
              </a:rPr>
              <a:t>, </a:t>
            </a:r>
            <a:r>
              <a:rPr dirty="0" sz="3200" spc="-15" b="1">
                <a:solidFill>
                  <a:srgbClr val="0000FF"/>
                </a:solidFill>
                <a:latin typeface="华文行楷"/>
                <a:cs typeface="华文行楷"/>
              </a:rPr>
              <a:t>提高求解的效率</a:t>
            </a:r>
            <a:endParaRPr sz="3200">
              <a:latin typeface="华文行楷"/>
              <a:cs typeface="华文行楷"/>
            </a:endParaRPr>
          </a:p>
          <a:p>
            <a:pPr marL="354965" indent="-342900">
              <a:lnSpc>
                <a:spcPct val="100000"/>
              </a:lnSpc>
              <a:spcBef>
                <a:spcPts val="2180"/>
              </a:spcBef>
              <a:buFont typeface="Arial"/>
              <a:buChar char="•"/>
              <a:tabLst>
                <a:tab pos="355600" algn="l"/>
              </a:tabLst>
            </a:pPr>
            <a:r>
              <a:rPr dirty="0" sz="3600" spc="-40" b="1">
                <a:latin typeface="华文行楷"/>
                <a:cs typeface="华文行楷"/>
              </a:rPr>
              <a:t>举例说</a:t>
            </a:r>
            <a:r>
              <a:rPr dirty="0" sz="3600" spc="-45" b="1">
                <a:latin typeface="华文行楷"/>
                <a:cs typeface="华文行楷"/>
              </a:rPr>
              <a:t>明</a:t>
            </a:r>
            <a:r>
              <a:rPr dirty="0" sz="3600" spc="-45" b="1">
                <a:latin typeface="华文行楷"/>
                <a:cs typeface="华文行楷"/>
              </a:rPr>
              <a:t>分</a:t>
            </a:r>
            <a:r>
              <a:rPr dirty="0" sz="3600" spc="-45" b="1">
                <a:latin typeface="华文行楷"/>
                <a:cs typeface="华文行楷"/>
              </a:rPr>
              <a:t>支</a:t>
            </a:r>
            <a:r>
              <a:rPr dirty="0" sz="3600" spc="-45" b="1">
                <a:latin typeface="华文行楷"/>
                <a:cs typeface="华文行楷"/>
              </a:rPr>
              <a:t>界</a:t>
            </a:r>
            <a:r>
              <a:rPr dirty="0" sz="3600" spc="-45" b="1">
                <a:latin typeface="华文行楷"/>
                <a:cs typeface="华文行楷"/>
              </a:rPr>
              <a:t>限</a:t>
            </a:r>
            <a:r>
              <a:rPr dirty="0" sz="3600" spc="-45" b="1">
                <a:latin typeface="华文行楷"/>
                <a:cs typeface="华文行楷"/>
              </a:rPr>
              <a:t>策</a:t>
            </a:r>
            <a:r>
              <a:rPr dirty="0" sz="3600" spc="-45" b="1">
                <a:latin typeface="华文行楷"/>
                <a:cs typeface="华文行楷"/>
              </a:rPr>
              <a:t>略</a:t>
            </a:r>
            <a:r>
              <a:rPr dirty="0" sz="3600" spc="-45" b="1">
                <a:latin typeface="华文行楷"/>
                <a:cs typeface="华文行楷"/>
              </a:rPr>
              <a:t>的</a:t>
            </a:r>
            <a:r>
              <a:rPr dirty="0" sz="3600" spc="-45" b="1">
                <a:latin typeface="华文行楷"/>
                <a:cs typeface="华文行楷"/>
              </a:rPr>
              <a:t>原</a:t>
            </a:r>
            <a:r>
              <a:rPr dirty="0" sz="3600" spc="-50" b="1">
                <a:latin typeface="华文行楷"/>
                <a:cs typeface="华文行楷"/>
              </a:rPr>
              <a:t>理</a:t>
            </a:r>
            <a:endParaRPr sz="3600">
              <a:latin typeface="华文行楷"/>
              <a:cs typeface="华文行楷"/>
            </a:endParaRPr>
          </a:p>
        </p:txBody>
      </p:sp>
      <p:sp>
        <p:nvSpPr>
          <p:cNvPr id="19" name="object 19"/>
          <p:cNvSpPr txBox="1">
            <a:spLocks noGrp="1"/>
          </p:cNvSpPr>
          <p:nvPr>
            <p:ph type="title"/>
          </p:nvPr>
        </p:nvSpPr>
        <p:spPr>
          <a:xfrm>
            <a:off x="8147431" y="170179"/>
            <a:ext cx="2063114" cy="635000"/>
          </a:xfrm>
          <a:prstGeom prst="rect"/>
        </p:spPr>
        <p:txBody>
          <a:bodyPr wrap="square" lIns="0" tIns="12065" rIns="0" bIns="0" rtlCol="0" vert="horz">
            <a:spAutoFit/>
          </a:bodyPr>
          <a:lstStyle/>
          <a:p>
            <a:pPr marL="12700">
              <a:lnSpc>
                <a:spcPct val="100000"/>
              </a:lnSpc>
              <a:spcBef>
                <a:spcPts val="95"/>
              </a:spcBef>
            </a:pPr>
            <a:r>
              <a:rPr dirty="0" spc="-40"/>
              <a:t>分</a:t>
            </a:r>
            <a:r>
              <a:rPr dirty="0" spc="-40"/>
              <a:t>支</a:t>
            </a:r>
            <a:r>
              <a:rPr dirty="0" spc="-40"/>
              <a:t>界</a:t>
            </a:r>
            <a:r>
              <a:rPr dirty="0" spc="-50"/>
              <a:t>限</a:t>
            </a:r>
          </a:p>
        </p:txBody>
      </p:sp>
      <p:pic>
        <p:nvPicPr>
          <p:cNvPr id="20" name="object 20"/>
          <p:cNvPicPr/>
          <p:nvPr/>
        </p:nvPicPr>
        <p:blipFill>
          <a:blip r:embed="rId14" cstate="print"/>
          <a:stretch>
            <a:fillRect/>
          </a:stretch>
        </p:blipFill>
        <p:spPr>
          <a:xfrm>
            <a:off x="2982976" y="836612"/>
            <a:ext cx="7289800" cy="1444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03836" y="664463"/>
            <a:ext cx="9166225" cy="5789295"/>
            <a:chOff x="503836" y="664463"/>
            <a:chExt cx="9166225" cy="5789295"/>
          </a:xfrm>
        </p:grpSpPr>
        <p:pic>
          <p:nvPicPr>
            <p:cNvPr id="3" name="object 3" descr=""/>
            <p:cNvPicPr/>
            <p:nvPr/>
          </p:nvPicPr>
          <p:blipFill>
            <a:blip r:embed="rId2" cstate="print"/>
            <a:stretch>
              <a:fillRect/>
            </a:stretch>
          </p:blipFill>
          <p:spPr>
            <a:xfrm>
              <a:off x="503836" y="990062"/>
              <a:ext cx="150557" cy="150633"/>
            </a:xfrm>
            <a:prstGeom prst="rect">
              <a:avLst/>
            </a:prstGeom>
          </p:spPr>
        </p:pic>
        <p:pic>
          <p:nvPicPr>
            <p:cNvPr id="4" name="object 4" descr=""/>
            <p:cNvPicPr/>
            <p:nvPr/>
          </p:nvPicPr>
          <p:blipFill>
            <a:blip r:embed="rId3" cstate="print"/>
            <a:stretch>
              <a:fillRect/>
            </a:stretch>
          </p:blipFill>
          <p:spPr>
            <a:xfrm>
              <a:off x="541020" y="664463"/>
              <a:ext cx="4259580" cy="1008888"/>
            </a:xfrm>
            <a:prstGeom prst="rect">
              <a:avLst/>
            </a:prstGeom>
          </p:spPr>
        </p:pic>
        <p:pic>
          <p:nvPicPr>
            <p:cNvPr id="5" name="object 5" descr=""/>
            <p:cNvPicPr/>
            <p:nvPr/>
          </p:nvPicPr>
          <p:blipFill>
            <a:blip r:embed="rId4" cstate="print"/>
            <a:stretch>
              <a:fillRect/>
            </a:stretch>
          </p:blipFill>
          <p:spPr>
            <a:xfrm>
              <a:off x="702564" y="1231391"/>
              <a:ext cx="726948" cy="841248"/>
            </a:xfrm>
            <a:prstGeom prst="rect">
              <a:avLst/>
            </a:prstGeom>
          </p:spPr>
        </p:pic>
        <p:pic>
          <p:nvPicPr>
            <p:cNvPr id="6" name="object 6" descr=""/>
            <p:cNvPicPr/>
            <p:nvPr/>
          </p:nvPicPr>
          <p:blipFill>
            <a:blip r:embed="rId5" cstate="print"/>
            <a:stretch>
              <a:fillRect/>
            </a:stretch>
          </p:blipFill>
          <p:spPr>
            <a:xfrm>
              <a:off x="972312" y="1237487"/>
              <a:ext cx="1350264" cy="899160"/>
            </a:xfrm>
            <a:prstGeom prst="rect">
              <a:avLst/>
            </a:prstGeom>
          </p:spPr>
        </p:pic>
        <p:pic>
          <p:nvPicPr>
            <p:cNvPr id="7" name="object 7" descr=""/>
            <p:cNvPicPr/>
            <p:nvPr/>
          </p:nvPicPr>
          <p:blipFill>
            <a:blip r:embed="rId6" cstate="print"/>
            <a:stretch>
              <a:fillRect/>
            </a:stretch>
          </p:blipFill>
          <p:spPr>
            <a:xfrm>
              <a:off x="1789176" y="1199387"/>
              <a:ext cx="868680" cy="899160"/>
            </a:xfrm>
            <a:prstGeom prst="rect">
              <a:avLst/>
            </a:prstGeom>
          </p:spPr>
        </p:pic>
        <p:pic>
          <p:nvPicPr>
            <p:cNvPr id="8" name="object 8" descr=""/>
            <p:cNvPicPr/>
            <p:nvPr/>
          </p:nvPicPr>
          <p:blipFill>
            <a:blip r:embed="rId7" cstate="print"/>
            <a:stretch>
              <a:fillRect/>
            </a:stretch>
          </p:blipFill>
          <p:spPr>
            <a:xfrm>
              <a:off x="2124456" y="1237487"/>
              <a:ext cx="2162556" cy="899160"/>
            </a:xfrm>
            <a:prstGeom prst="rect">
              <a:avLst/>
            </a:prstGeom>
          </p:spPr>
        </p:pic>
        <p:sp>
          <p:nvSpPr>
            <p:cNvPr id="9" name="object 9" descr=""/>
            <p:cNvSpPr/>
            <p:nvPr/>
          </p:nvSpPr>
          <p:spPr>
            <a:xfrm>
              <a:off x="534987" y="4941887"/>
              <a:ext cx="9134475" cy="1511300"/>
            </a:xfrm>
            <a:custGeom>
              <a:avLst/>
              <a:gdLst/>
              <a:ahLst/>
              <a:cxnLst/>
              <a:rect l="l" t="t" r="r" b="b"/>
              <a:pathLst>
                <a:path w="9134475" h="1511300">
                  <a:moveTo>
                    <a:pt x="9134475" y="0"/>
                  </a:moveTo>
                  <a:lnTo>
                    <a:pt x="0" y="0"/>
                  </a:lnTo>
                  <a:lnTo>
                    <a:pt x="0" y="1511300"/>
                  </a:lnTo>
                  <a:lnTo>
                    <a:pt x="9134475" y="1511300"/>
                  </a:lnTo>
                  <a:lnTo>
                    <a:pt x="9134475" y="0"/>
                  </a:lnTo>
                  <a:close/>
                </a:path>
              </a:pathLst>
            </a:custGeom>
            <a:solidFill>
              <a:srgbClr val="FFFFFF"/>
            </a:solidFill>
          </p:spPr>
          <p:txBody>
            <a:bodyPr wrap="square" lIns="0" tIns="0" rIns="0" bIns="0" rtlCol="0"/>
            <a:lstStyle/>
            <a:p/>
          </p:txBody>
        </p:sp>
        <p:pic>
          <p:nvPicPr>
            <p:cNvPr id="10" name="object 10" descr=""/>
            <p:cNvPicPr/>
            <p:nvPr/>
          </p:nvPicPr>
          <p:blipFill>
            <a:blip r:embed="rId8" cstate="print"/>
            <a:stretch>
              <a:fillRect/>
            </a:stretch>
          </p:blipFill>
          <p:spPr>
            <a:xfrm>
              <a:off x="848868" y="4902708"/>
              <a:ext cx="699516" cy="835152"/>
            </a:xfrm>
            <a:prstGeom prst="rect">
              <a:avLst/>
            </a:prstGeom>
          </p:spPr>
        </p:pic>
        <p:pic>
          <p:nvPicPr>
            <p:cNvPr id="11" name="object 11" descr=""/>
            <p:cNvPicPr/>
            <p:nvPr/>
          </p:nvPicPr>
          <p:blipFill>
            <a:blip r:embed="rId9" cstate="print"/>
            <a:stretch>
              <a:fillRect/>
            </a:stretch>
          </p:blipFill>
          <p:spPr>
            <a:xfrm>
              <a:off x="1117092" y="4902708"/>
              <a:ext cx="1350263" cy="899159"/>
            </a:xfrm>
            <a:prstGeom prst="rect">
              <a:avLst/>
            </a:prstGeom>
          </p:spPr>
        </p:pic>
        <p:pic>
          <p:nvPicPr>
            <p:cNvPr id="12" name="object 12" descr=""/>
            <p:cNvPicPr/>
            <p:nvPr/>
          </p:nvPicPr>
          <p:blipFill>
            <a:blip r:embed="rId10" cstate="print"/>
            <a:stretch>
              <a:fillRect/>
            </a:stretch>
          </p:blipFill>
          <p:spPr>
            <a:xfrm>
              <a:off x="1933956" y="4864608"/>
              <a:ext cx="868680" cy="899159"/>
            </a:xfrm>
            <a:prstGeom prst="rect">
              <a:avLst/>
            </a:prstGeom>
          </p:spPr>
        </p:pic>
        <p:pic>
          <p:nvPicPr>
            <p:cNvPr id="13" name="object 13" descr=""/>
            <p:cNvPicPr/>
            <p:nvPr/>
          </p:nvPicPr>
          <p:blipFill>
            <a:blip r:embed="rId11" cstate="print"/>
            <a:stretch>
              <a:fillRect/>
            </a:stretch>
          </p:blipFill>
          <p:spPr>
            <a:xfrm>
              <a:off x="2269235" y="4902708"/>
              <a:ext cx="941832" cy="899159"/>
            </a:xfrm>
            <a:prstGeom prst="rect">
              <a:avLst/>
            </a:prstGeom>
          </p:spPr>
        </p:pic>
        <p:pic>
          <p:nvPicPr>
            <p:cNvPr id="14" name="object 14" descr=""/>
            <p:cNvPicPr/>
            <p:nvPr/>
          </p:nvPicPr>
          <p:blipFill>
            <a:blip r:embed="rId12" cstate="print"/>
            <a:stretch>
              <a:fillRect/>
            </a:stretch>
          </p:blipFill>
          <p:spPr>
            <a:xfrm>
              <a:off x="2677668" y="4864608"/>
              <a:ext cx="714756" cy="899159"/>
            </a:xfrm>
            <a:prstGeom prst="rect">
              <a:avLst/>
            </a:prstGeom>
          </p:spPr>
        </p:pic>
        <p:pic>
          <p:nvPicPr>
            <p:cNvPr id="15" name="object 15" descr=""/>
            <p:cNvPicPr/>
            <p:nvPr/>
          </p:nvPicPr>
          <p:blipFill>
            <a:blip r:embed="rId13" cstate="print"/>
            <a:stretch>
              <a:fillRect/>
            </a:stretch>
          </p:blipFill>
          <p:spPr>
            <a:xfrm>
              <a:off x="2939795" y="5135879"/>
              <a:ext cx="507492" cy="615695"/>
            </a:xfrm>
            <a:prstGeom prst="rect">
              <a:avLst/>
            </a:prstGeom>
          </p:spPr>
        </p:pic>
        <p:pic>
          <p:nvPicPr>
            <p:cNvPr id="16" name="object 16" descr=""/>
            <p:cNvPicPr/>
            <p:nvPr/>
          </p:nvPicPr>
          <p:blipFill>
            <a:blip r:embed="rId14" cstate="print"/>
            <a:stretch>
              <a:fillRect/>
            </a:stretch>
          </p:blipFill>
          <p:spPr>
            <a:xfrm>
              <a:off x="2994660" y="4902708"/>
              <a:ext cx="940308" cy="899159"/>
            </a:xfrm>
            <a:prstGeom prst="rect">
              <a:avLst/>
            </a:prstGeom>
          </p:spPr>
        </p:pic>
        <p:pic>
          <p:nvPicPr>
            <p:cNvPr id="17" name="object 17" descr=""/>
            <p:cNvPicPr/>
            <p:nvPr/>
          </p:nvPicPr>
          <p:blipFill>
            <a:blip r:embed="rId12" cstate="print"/>
            <a:stretch>
              <a:fillRect/>
            </a:stretch>
          </p:blipFill>
          <p:spPr>
            <a:xfrm>
              <a:off x="3401568" y="4864608"/>
              <a:ext cx="714756" cy="899159"/>
            </a:xfrm>
            <a:prstGeom prst="rect">
              <a:avLst/>
            </a:prstGeom>
          </p:spPr>
        </p:pic>
        <p:pic>
          <p:nvPicPr>
            <p:cNvPr id="18" name="object 18" descr=""/>
            <p:cNvPicPr/>
            <p:nvPr/>
          </p:nvPicPr>
          <p:blipFill>
            <a:blip r:embed="rId15" cstate="print"/>
            <a:stretch>
              <a:fillRect/>
            </a:stretch>
          </p:blipFill>
          <p:spPr>
            <a:xfrm>
              <a:off x="3663695" y="5135879"/>
              <a:ext cx="505968" cy="615695"/>
            </a:xfrm>
            <a:prstGeom prst="rect">
              <a:avLst/>
            </a:prstGeom>
          </p:spPr>
        </p:pic>
        <p:pic>
          <p:nvPicPr>
            <p:cNvPr id="19" name="object 19" descr=""/>
            <p:cNvPicPr/>
            <p:nvPr/>
          </p:nvPicPr>
          <p:blipFill>
            <a:blip r:embed="rId16" cstate="print"/>
            <a:stretch>
              <a:fillRect/>
            </a:stretch>
          </p:blipFill>
          <p:spPr>
            <a:xfrm>
              <a:off x="3717035" y="4902708"/>
              <a:ext cx="2564891" cy="899159"/>
            </a:xfrm>
            <a:prstGeom prst="rect">
              <a:avLst/>
            </a:prstGeom>
          </p:spPr>
        </p:pic>
      </p:grpSp>
      <p:sp>
        <p:nvSpPr>
          <p:cNvPr id="20" name="object 20" descr=""/>
          <p:cNvSpPr txBox="1"/>
          <p:nvPr/>
        </p:nvSpPr>
        <p:spPr>
          <a:xfrm>
            <a:off x="1045768" y="4968621"/>
            <a:ext cx="4996180" cy="513715"/>
          </a:xfrm>
          <a:prstGeom prst="rect">
            <a:avLst/>
          </a:prstGeom>
        </p:spPr>
        <p:txBody>
          <a:bodyPr wrap="square" lIns="0" tIns="12700" rIns="0" bIns="0" rtlCol="0" vert="horz">
            <a:spAutoFit/>
          </a:bodyPr>
          <a:lstStyle/>
          <a:p>
            <a:pPr marL="38100">
              <a:lnSpc>
                <a:spcPct val="100000"/>
              </a:lnSpc>
              <a:spcBef>
                <a:spcPts val="100"/>
              </a:spcBef>
              <a:tabLst>
                <a:tab pos="1476375" algn="l"/>
              </a:tabLst>
            </a:pPr>
            <a:r>
              <a:rPr dirty="0" sz="3200">
                <a:solidFill>
                  <a:srgbClr val="0000FF"/>
                </a:solidFill>
                <a:latin typeface="Times New Roman"/>
                <a:cs typeface="Times New Roman"/>
              </a:rPr>
              <a:t>–</a:t>
            </a:r>
            <a:r>
              <a:rPr dirty="0" sz="3200" spc="-130">
                <a:solidFill>
                  <a:srgbClr val="0000FF"/>
                </a:solidFill>
                <a:latin typeface="Times New Roman"/>
                <a:cs typeface="Times New Roman"/>
              </a:rPr>
              <a:t> </a:t>
            </a:r>
            <a:r>
              <a:rPr dirty="0" sz="3200" b="1">
                <a:solidFill>
                  <a:srgbClr val="0000FF"/>
                </a:solidFill>
                <a:latin typeface="华文行楷"/>
                <a:cs typeface="华文行楷"/>
              </a:rPr>
              <a:t>输</a:t>
            </a:r>
            <a:r>
              <a:rPr dirty="0" sz="3200" b="1">
                <a:solidFill>
                  <a:srgbClr val="0000FF"/>
                </a:solidFill>
                <a:latin typeface="华文行楷"/>
                <a:cs typeface="华文行楷"/>
              </a:rPr>
              <a:t>出</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从</a:t>
            </a:r>
            <a:r>
              <a:rPr dirty="0" sz="3200" b="1" i="1">
                <a:solidFill>
                  <a:srgbClr val="0000FF"/>
                </a:solidFill>
                <a:latin typeface="Times New Roman"/>
                <a:cs typeface="Times New Roman"/>
              </a:rPr>
              <a:t>v</a:t>
            </a:r>
            <a:r>
              <a:rPr dirty="0" baseline="-21164" sz="3150" b="1" i="1">
                <a:solidFill>
                  <a:srgbClr val="0000FF"/>
                </a:solidFill>
                <a:latin typeface="Times New Roman"/>
                <a:cs typeface="Times New Roman"/>
              </a:rPr>
              <a:t>0</a:t>
            </a:r>
            <a:r>
              <a:rPr dirty="0" sz="3200" b="1">
                <a:solidFill>
                  <a:srgbClr val="0000FF"/>
                </a:solidFill>
                <a:latin typeface="华文行楷"/>
                <a:cs typeface="华文行楷"/>
              </a:rPr>
              <a:t>到</a:t>
            </a:r>
            <a:r>
              <a:rPr dirty="0" sz="3200" b="1" i="1">
                <a:solidFill>
                  <a:srgbClr val="0000FF"/>
                </a:solidFill>
                <a:latin typeface="Times New Roman"/>
                <a:cs typeface="Times New Roman"/>
              </a:rPr>
              <a:t>v</a:t>
            </a:r>
            <a:r>
              <a:rPr dirty="0" baseline="-21164" sz="3150" b="1" i="1">
                <a:solidFill>
                  <a:srgbClr val="0000FF"/>
                </a:solidFill>
                <a:latin typeface="Times New Roman"/>
                <a:cs typeface="Times New Roman"/>
              </a:rPr>
              <a:t>3</a:t>
            </a:r>
            <a:r>
              <a:rPr dirty="0" sz="3200" b="1">
                <a:solidFill>
                  <a:srgbClr val="0000FF"/>
                </a:solidFill>
                <a:latin typeface="华文行楷"/>
                <a:cs typeface="华文行楷"/>
              </a:rPr>
              <a:t>的</a:t>
            </a:r>
            <a:r>
              <a:rPr dirty="0" sz="3200" spc="-15" b="1">
                <a:solidFill>
                  <a:srgbClr val="0000FF"/>
                </a:solidFill>
                <a:latin typeface="华文行楷"/>
                <a:cs typeface="华文行楷"/>
              </a:rPr>
              <a:t>最</a:t>
            </a:r>
            <a:r>
              <a:rPr dirty="0" sz="3200" b="1">
                <a:solidFill>
                  <a:srgbClr val="0000FF"/>
                </a:solidFill>
                <a:latin typeface="华文行楷"/>
                <a:cs typeface="华文行楷"/>
              </a:rPr>
              <a:t>短路</a:t>
            </a:r>
            <a:r>
              <a:rPr dirty="0" sz="3200" spc="-50" b="1">
                <a:solidFill>
                  <a:srgbClr val="0000FF"/>
                </a:solidFill>
                <a:latin typeface="华文行楷"/>
                <a:cs typeface="华文行楷"/>
              </a:rPr>
              <a:t>径</a:t>
            </a:r>
            <a:endParaRPr sz="3200">
              <a:latin typeface="华文行楷"/>
              <a:cs typeface="华文行楷"/>
            </a:endParaRPr>
          </a:p>
        </p:txBody>
      </p:sp>
      <p:grpSp>
        <p:nvGrpSpPr>
          <p:cNvPr id="21" name="object 21" descr=""/>
          <p:cNvGrpSpPr/>
          <p:nvPr/>
        </p:nvGrpSpPr>
        <p:grpSpPr>
          <a:xfrm>
            <a:off x="848867" y="2197100"/>
            <a:ext cx="6893559" cy="2246630"/>
            <a:chOff x="848867" y="2197100"/>
            <a:chExt cx="6893559" cy="2246630"/>
          </a:xfrm>
        </p:grpSpPr>
        <p:sp>
          <p:nvSpPr>
            <p:cNvPr id="22" name="object 22" descr=""/>
            <p:cNvSpPr/>
            <p:nvPr/>
          </p:nvSpPr>
          <p:spPr>
            <a:xfrm>
              <a:off x="1687575" y="2347848"/>
              <a:ext cx="1727200" cy="1873250"/>
            </a:xfrm>
            <a:custGeom>
              <a:avLst/>
              <a:gdLst/>
              <a:ahLst/>
              <a:cxnLst/>
              <a:rect l="l" t="t" r="r" b="b"/>
              <a:pathLst>
                <a:path w="1727200" h="1873250">
                  <a:moveTo>
                    <a:pt x="0" y="865251"/>
                  </a:moveTo>
                  <a:lnTo>
                    <a:pt x="1655699" y="0"/>
                  </a:lnTo>
                </a:path>
                <a:path w="1727200" h="1873250">
                  <a:moveTo>
                    <a:pt x="71374" y="1009650"/>
                  </a:moveTo>
                  <a:lnTo>
                    <a:pt x="1727200" y="1009650"/>
                  </a:lnTo>
                </a:path>
                <a:path w="1727200" h="1873250">
                  <a:moveTo>
                    <a:pt x="0" y="1081151"/>
                  </a:moveTo>
                  <a:lnTo>
                    <a:pt x="1727200" y="1873250"/>
                  </a:lnTo>
                </a:path>
              </a:pathLst>
            </a:custGeom>
            <a:ln w="38100">
              <a:solidFill>
                <a:srgbClr val="000000"/>
              </a:solidFill>
            </a:ln>
          </p:spPr>
          <p:txBody>
            <a:bodyPr wrap="square" lIns="0" tIns="0" rIns="0" bIns="0" rtlCol="0"/>
            <a:lstStyle/>
            <a:p/>
          </p:txBody>
        </p:sp>
        <p:sp>
          <p:nvSpPr>
            <p:cNvPr id="23" name="object 23" descr=""/>
            <p:cNvSpPr/>
            <p:nvPr/>
          </p:nvSpPr>
          <p:spPr>
            <a:xfrm>
              <a:off x="1471675" y="3211575"/>
              <a:ext cx="288925" cy="288925"/>
            </a:xfrm>
            <a:custGeom>
              <a:avLst/>
              <a:gdLst/>
              <a:ahLst/>
              <a:cxnLst/>
              <a:rect l="l" t="t" r="r" b="b"/>
              <a:pathLst>
                <a:path w="288925" h="288925">
                  <a:moveTo>
                    <a:pt x="144399" y="0"/>
                  </a:moveTo>
                  <a:lnTo>
                    <a:pt x="98755" y="7360"/>
                  </a:lnTo>
                  <a:lnTo>
                    <a:pt x="59115" y="27858"/>
                  </a:lnTo>
                  <a:lnTo>
                    <a:pt x="27858" y="59115"/>
                  </a:lnTo>
                  <a:lnTo>
                    <a:pt x="7360" y="98755"/>
                  </a:lnTo>
                  <a:lnTo>
                    <a:pt x="0" y="144399"/>
                  </a:lnTo>
                  <a:lnTo>
                    <a:pt x="7360" y="190056"/>
                  </a:lnTo>
                  <a:lnTo>
                    <a:pt x="27858" y="229726"/>
                  </a:lnTo>
                  <a:lnTo>
                    <a:pt x="59115" y="261021"/>
                  </a:lnTo>
                  <a:lnTo>
                    <a:pt x="98755" y="281550"/>
                  </a:lnTo>
                  <a:lnTo>
                    <a:pt x="144399" y="288925"/>
                  </a:lnTo>
                  <a:lnTo>
                    <a:pt x="190056" y="281550"/>
                  </a:lnTo>
                  <a:lnTo>
                    <a:pt x="229726" y="261021"/>
                  </a:lnTo>
                  <a:lnTo>
                    <a:pt x="261021" y="229726"/>
                  </a:lnTo>
                  <a:lnTo>
                    <a:pt x="281550" y="190056"/>
                  </a:lnTo>
                  <a:lnTo>
                    <a:pt x="288925" y="144399"/>
                  </a:lnTo>
                  <a:lnTo>
                    <a:pt x="281550" y="98755"/>
                  </a:lnTo>
                  <a:lnTo>
                    <a:pt x="261021" y="59115"/>
                  </a:lnTo>
                  <a:lnTo>
                    <a:pt x="229726" y="27858"/>
                  </a:lnTo>
                  <a:lnTo>
                    <a:pt x="190056" y="7360"/>
                  </a:lnTo>
                  <a:lnTo>
                    <a:pt x="144399" y="0"/>
                  </a:lnTo>
                  <a:close/>
                </a:path>
              </a:pathLst>
            </a:custGeom>
            <a:solidFill>
              <a:srgbClr val="4F81BC"/>
            </a:solidFill>
          </p:spPr>
          <p:txBody>
            <a:bodyPr wrap="square" lIns="0" tIns="0" rIns="0" bIns="0" rtlCol="0"/>
            <a:lstStyle/>
            <a:p/>
          </p:txBody>
        </p:sp>
        <p:sp>
          <p:nvSpPr>
            <p:cNvPr id="24" name="object 24" descr=""/>
            <p:cNvSpPr/>
            <p:nvPr/>
          </p:nvSpPr>
          <p:spPr>
            <a:xfrm>
              <a:off x="1471675" y="3211575"/>
              <a:ext cx="288925" cy="288925"/>
            </a:xfrm>
            <a:custGeom>
              <a:avLst/>
              <a:gdLst/>
              <a:ahLst/>
              <a:cxnLst/>
              <a:rect l="l" t="t" r="r" b="b"/>
              <a:pathLst>
                <a:path w="288925" h="288925">
                  <a:moveTo>
                    <a:pt x="0" y="144399"/>
                  </a:moveTo>
                  <a:lnTo>
                    <a:pt x="7360" y="98755"/>
                  </a:lnTo>
                  <a:lnTo>
                    <a:pt x="27858" y="59115"/>
                  </a:lnTo>
                  <a:lnTo>
                    <a:pt x="59115" y="27858"/>
                  </a:lnTo>
                  <a:lnTo>
                    <a:pt x="98755" y="7360"/>
                  </a:lnTo>
                  <a:lnTo>
                    <a:pt x="144399" y="0"/>
                  </a:lnTo>
                  <a:lnTo>
                    <a:pt x="190056" y="7360"/>
                  </a:lnTo>
                  <a:lnTo>
                    <a:pt x="229726" y="27858"/>
                  </a:lnTo>
                  <a:lnTo>
                    <a:pt x="261021" y="59115"/>
                  </a:lnTo>
                  <a:lnTo>
                    <a:pt x="281550" y="98755"/>
                  </a:lnTo>
                  <a:lnTo>
                    <a:pt x="288925" y="144399"/>
                  </a:lnTo>
                  <a:lnTo>
                    <a:pt x="281550" y="190056"/>
                  </a:lnTo>
                  <a:lnTo>
                    <a:pt x="261021" y="229726"/>
                  </a:lnTo>
                  <a:lnTo>
                    <a:pt x="229726" y="261021"/>
                  </a:lnTo>
                  <a:lnTo>
                    <a:pt x="190056" y="281550"/>
                  </a:lnTo>
                  <a:lnTo>
                    <a:pt x="144399" y="288925"/>
                  </a:lnTo>
                  <a:lnTo>
                    <a:pt x="98755" y="281550"/>
                  </a:lnTo>
                  <a:lnTo>
                    <a:pt x="59115" y="261021"/>
                  </a:lnTo>
                  <a:lnTo>
                    <a:pt x="27858" y="229726"/>
                  </a:lnTo>
                  <a:lnTo>
                    <a:pt x="7360" y="190056"/>
                  </a:lnTo>
                  <a:lnTo>
                    <a:pt x="0" y="144399"/>
                  </a:lnTo>
                  <a:close/>
                </a:path>
              </a:pathLst>
            </a:custGeom>
            <a:ln w="12700">
              <a:solidFill>
                <a:srgbClr val="000000"/>
              </a:solidFill>
            </a:ln>
          </p:spPr>
          <p:txBody>
            <a:bodyPr wrap="square" lIns="0" tIns="0" rIns="0" bIns="0" rtlCol="0"/>
            <a:lstStyle/>
            <a:p/>
          </p:txBody>
        </p:sp>
        <p:sp>
          <p:nvSpPr>
            <p:cNvPr id="25" name="object 25" descr=""/>
            <p:cNvSpPr/>
            <p:nvPr/>
          </p:nvSpPr>
          <p:spPr>
            <a:xfrm>
              <a:off x="3559175" y="2347976"/>
              <a:ext cx="2160905" cy="1945005"/>
            </a:xfrm>
            <a:custGeom>
              <a:avLst/>
              <a:gdLst/>
              <a:ahLst/>
              <a:cxnLst/>
              <a:rect l="l" t="t" r="r" b="b"/>
              <a:pathLst>
                <a:path w="2160904" h="1945004">
                  <a:moveTo>
                    <a:pt x="71500" y="1009523"/>
                  </a:moveTo>
                  <a:lnTo>
                    <a:pt x="2089150" y="1009650"/>
                  </a:lnTo>
                </a:path>
                <a:path w="2160904" h="1945004">
                  <a:moveTo>
                    <a:pt x="71500" y="0"/>
                  </a:moveTo>
                  <a:lnTo>
                    <a:pt x="2089150" y="0"/>
                  </a:lnTo>
                </a:path>
                <a:path w="2160904" h="1945004">
                  <a:moveTo>
                    <a:pt x="0" y="936625"/>
                  </a:moveTo>
                  <a:lnTo>
                    <a:pt x="2160651" y="73025"/>
                  </a:lnTo>
                </a:path>
                <a:path w="2160904" h="1945004">
                  <a:moveTo>
                    <a:pt x="71500" y="1944624"/>
                  </a:moveTo>
                  <a:lnTo>
                    <a:pt x="2089150" y="1944624"/>
                  </a:lnTo>
                </a:path>
                <a:path w="2160904" h="1945004">
                  <a:moveTo>
                    <a:pt x="0" y="1873250"/>
                  </a:moveTo>
                  <a:lnTo>
                    <a:pt x="2160651" y="1081024"/>
                  </a:lnTo>
                </a:path>
                <a:path w="2160904" h="1945004">
                  <a:moveTo>
                    <a:pt x="0" y="73025"/>
                  </a:moveTo>
                  <a:lnTo>
                    <a:pt x="2160651" y="1873250"/>
                  </a:lnTo>
                </a:path>
              </a:pathLst>
            </a:custGeom>
            <a:ln w="38100">
              <a:solidFill>
                <a:srgbClr val="000000"/>
              </a:solidFill>
            </a:ln>
          </p:spPr>
          <p:txBody>
            <a:bodyPr wrap="square" lIns="0" tIns="0" rIns="0" bIns="0" rtlCol="0"/>
            <a:lstStyle/>
            <a:p/>
          </p:txBody>
        </p:sp>
        <p:sp>
          <p:nvSpPr>
            <p:cNvPr id="26" name="object 26" descr=""/>
            <p:cNvSpPr/>
            <p:nvPr/>
          </p:nvSpPr>
          <p:spPr>
            <a:xfrm>
              <a:off x="3343275" y="2203450"/>
              <a:ext cx="288925" cy="288925"/>
            </a:xfrm>
            <a:custGeom>
              <a:avLst/>
              <a:gdLst/>
              <a:ahLst/>
              <a:cxnLst/>
              <a:rect l="l" t="t" r="r" b="b"/>
              <a:pathLst>
                <a:path w="288925" h="288925">
                  <a:moveTo>
                    <a:pt x="144525" y="0"/>
                  </a:moveTo>
                  <a:lnTo>
                    <a:pt x="98820" y="7361"/>
                  </a:lnTo>
                  <a:lnTo>
                    <a:pt x="59143" y="27866"/>
                  </a:lnTo>
                  <a:lnTo>
                    <a:pt x="27866" y="59143"/>
                  </a:lnTo>
                  <a:lnTo>
                    <a:pt x="7361" y="98820"/>
                  </a:lnTo>
                  <a:lnTo>
                    <a:pt x="0" y="144525"/>
                  </a:lnTo>
                  <a:lnTo>
                    <a:pt x="7361" y="190169"/>
                  </a:lnTo>
                  <a:lnTo>
                    <a:pt x="27866" y="229809"/>
                  </a:lnTo>
                  <a:lnTo>
                    <a:pt x="59143" y="261066"/>
                  </a:lnTo>
                  <a:lnTo>
                    <a:pt x="98820" y="281564"/>
                  </a:lnTo>
                  <a:lnTo>
                    <a:pt x="144525" y="288925"/>
                  </a:lnTo>
                  <a:lnTo>
                    <a:pt x="190169" y="281564"/>
                  </a:lnTo>
                  <a:lnTo>
                    <a:pt x="229809" y="261066"/>
                  </a:lnTo>
                  <a:lnTo>
                    <a:pt x="261066" y="229809"/>
                  </a:lnTo>
                  <a:lnTo>
                    <a:pt x="281564" y="190169"/>
                  </a:lnTo>
                  <a:lnTo>
                    <a:pt x="288925" y="144525"/>
                  </a:lnTo>
                  <a:lnTo>
                    <a:pt x="281564" y="98820"/>
                  </a:lnTo>
                  <a:lnTo>
                    <a:pt x="261066" y="59143"/>
                  </a:lnTo>
                  <a:lnTo>
                    <a:pt x="229809" y="27866"/>
                  </a:lnTo>
                  <a:lnTo>
                    <a:pt x="190169" y="7361"/>
                  </a:lnTo>
                  <a:lnTo>
                    <a:pt x="144525" y="0"/>
                  </a:lnTo>
                  <a:close/>
                </a:path>
              </a:pathLst>
            </a:custGeom>
            <a:solidFill>
              <a:srgbClr val="4F81BC"/>
            </a:solidFill>
          </p:spPr>
          <p:txBody>
            <a:bodyPr wrap="square" lIns="0" tIns="0" rIns="0" bIns="0" rtlCol="0"/>
            <a:lstStyle/>
            <a:p/>
          </p:txBody>
        </p:sp>
        <p:sp>
          <p:nvSpPr>
            <p:cNvPr id="27" name="object 27" descr=""/>
            <p:cNvSpPr/>
            <p:nvPr/>
          </p:nvSpPr>
          <p:spPr>
            <a:xfrm>
              <a:off x="3343275" y="2203450"/>
              <a:ext cx="288925" cy="288925"/>
            </a:xfrm>
            <a:custGeom>
              <a:avLst/>
              <a:gdLst/>
              <a:ahLst/>
              <a:cxnLst/>
              <a:rect l="l" t="t" r="r" b="b"/>
              <a:pathLst>
                <a:path w="288925" h="288925">
                  <a:moveTo>
                    <a:pt x="0" y="144525"/>
                  </a:moveTo>
                  <a:lnTo>
                    <a:pt x="7361" y="98820"/>
                  </a:lnTo>
                  <a:lnTo>
                    <a:pt x="27866" y="59143"/>
                  </a:lnTo>
                  <a:lnTo>
                    <a:pt x="59143" y="27866"/>
                  </a:lnTo>
                  <a:lnTo>
                    <a:pt x="98820" y="7361"/>
                  </a:lnTo>
                  <a:lnTo>
                    <a:pt x="144525" y="0"/>
                  </a:lnTo>
                  <a:lnTo>
                    <a:pt x="190169" y="7361"/>
                  </a:lnTo>
                  <a:lnTo>
                    <a:pt x="229809" y="27866"/>
                  </a:lnTo>
                  <a:lnTo>
                    <a:pt x="261066" y="59143"/>
                  </a:lnTo>
                  <a:lnTo>
                    <a:pt x="281564" y="98820"/>
                  </a:lnTo>
                  <a:lnTo>
                    <a:pt x="288925" y="144525"/>
                  </a:lnTo>
                  <a:lnTo>
                    <a:pt x="281564" y="190169"/>
                  </a:lnTo>
                  <a:lnTo>
                    <a:pt x="261066" y="229809"/>
                  </a:lnTo>
                  <a:lnTo>
                    <a:pt x="229809" y="261066"/>
                  </a:lnTo>
                  <a:lnTo>
                    <a:pt x="190169" y="281564"/>
                  </a:lnTo>
                  <a:lnTo>
                    <a:pt x="144525" y="288925"/>
                  </a:lnTo>
                  <a:lnTo>
                    <a:pt x="98820" y="281564"/>
                  </a:lnTo>
                  <a:lnTo>
                    <a:pt x="59143" y="261066"/>
                  </a:lnTo>
                  <a:lnTo>
                    <a:pt x="27866" y="229809"/>
                  </a:lnTo>
                  <a:lnTo>
                    <a:pt x="7361" y="190169"/>
                  </a:lnTo>
                  <a:lnTo>
                    <a:pt x="0" y="144525"/>
                  </a:lnTo>
                  <a:close/>
                </a:path>
              </a:pathLst>
            </a:custGeom>
            <a:ln w="12700">
              <a:solidFill>
                <a:srgbClr val="000000"/>
              </a:solidFill>
            </a:ln>
          </p:spPr>
          <p:txBody>
            <a:bodyPr wrap="square" lIns="0" tIns="0" rIns="0" bIns="0" rtlCol="0"/>
            <a:lstStyle/>
            <a:p/>
          </p:txBody>
        </p:sp>
        <p:sp>
          <p:nvSpPr>
            <p:cNvPr id="28" name="object 28" descr=""/>
            <p:cNvSpPr/>
            <p:nvPr/>
          </p:nvSpPr>
          <p:spPr>
            <a:xfrm>
              <a:off x="3344925" y="3211575"/>
              <a:ext cx="288925" cy="288925"/>
            </a:xfrm>
            <a:custGeom>
              <a:avLst/>
              <a:gdLst/>
              <a:ahLst/>
              <a:cxnLst/>
              <a:rect l="l" t="t" r="r" b="b"/>
              <a:pathLst>
                <a:path w="288925" h="288925">
                  <a:moveTo>
                    <a:pt x="144399" y="0"/>
                  </a:moveTo>
                  <a:lnTo>
                    <a:pt x="98755" y="7360"/>
                  </a:lnTo>
                  <a:lnTo>
                    <a:pt x="59115" y="27858"/>
                  </a:lnTo>
                  <a:lnTo>
                    <a:pt x="27858" y="59115"/>
                  </a:lnTo>
                  <a:lnTo>
                    <a:pt x="7360" y="98755"/>
                  </a:lnTo>
                  <a:lnTo>
                    <a:pt x="0" y="144399"/>
                  </a:lnTo>
                  <a:lnTo>
                    <a:pt x="7360" y="190056"/>
                  </a:lnTo>
                  <a:lnTo>
                    <a:pt x="27858" y="229726"/>
                  </a:lnTo>
                  <a:lnTo>
                    <a:pt x="59115" y="261021"/>
                  </a:lnTo>
                  <a:lnTo>
                    <a:pt x="98755" y="281550"/>
                  </a:lnTo>
                  <a:lnTo>
                    <a:pt x="144399" y="288925"/>
                  </a:lnTo>
                  <a:lnTo>
                    <a:pt x="190056" y="281550"/>
                  </a:lnTo>
                  <a:lnTo>
                    <a:pt x="229726" y="261021"/>
                  </a:lnTo>
                  <a:lnTo>
                    <a:pt x="261021" y="229726"/>
                  </a:lnTo>
                  <a:lnTo>
                    <a:pt x="281550" y="190056"/>
                  </a:lnTo>
                  <a:lnTo>
                    <a:pt x="288925" y="144399"/>
                  </a:lnTo>
                  <a:lnTo>
                    <a:pt x="281550" y="98755"/>
                  </a:lnTo>
                  <a:lnTo>
                    <a:pt x="261021" y="59115"/>
                  </a:lnTo>
                  <a:lnTo>
                    <a:pt x="229726" y="27858"/>
                  </a:lnTo>
                  <a:lnTo>
                    <a:pt x="190056" y="7360"/>
                  </a:lnTo>
                  <a:lnTo>
                    <a:pt x="144399" y="0"/>
                  </a:lnTo>
                  <a:close/>
                </a:path>
              </a:pathLst>
            </a:custGeom>
            <a:solidFill>
              <a:srgbClr val="4F81BC"/>
            </a:solidFill>
          </p:spPr>
          <p:txBody>
            <a:bodyPr wrap="square" lIns="0" tIns="0" rIns="0" bIns="0" rtlCol="0"/>
            <a:lstStyle/>
            <a:p/>
          </p:txBody>
        </p:sp>
        <p:sp>
          <p:nvSpPr>
            <p:cNvPr id="29" name="object 29" descr=""/>
            <p:cNvSpPr/>
            <p:nvPr/>
          </p:nvSpPr>
          <p:spPr>
            <a:xfrm>
              <a:off x="3344925" y="3211575"/>
              <a:ext cx="288925" cy="288925"/>
            </a:xfrm>
            <a:custGeom>
              <a:avLst/>
              <a:gdLst/>
              <a:ahLst/>
              <a:cxnLst/>
              <a:rect l="l" t="t" r="r" b="b"/>
              <a:pathLst>
                <a:path w="288925" h="288925">
                  <a:moveTo>
                    <a:pt x="0" y="144399"/>
                  </a:moveTo>
                  <a:lnTo>
                    <a:pt x="7360" y="98755"/>
                  </a:lnTo>
                  <a:lnTo>
                    <a:pt x="27858" y="59115"/>
                  </a:lnTo>
                  <a:lnTo>
                    <a:pt x="59115" y="27858"/>
                  </a:lnTo>
                  <a:lnTo>
                    <a:pt x="98755" y="7360"/>
                  </a:lnTo>
                  <a:lnTo>
                    <a:pt x="144399" y="0"/>
                  </a:lnTo>
                  <a:lnTo>
                    <a:pt x="190056" y="7360"/>
                  </a:lnTo>
                  <a:lnTo>
                    <a:pt x="229726" y="27858"/>
                  </a:lnTo>
                  <a:lnTo>
                    <a:pt x="261021" y="59115"/>
                  </a:lnTo>
                  <a:lnTo>
                    <a:pt x="281550" y="98755"/>
                  </a:lnTo>
                  <a:lnTo>
                    <a:pt x="288925" y="144399"/>
                  </a:lnTo>
                  <a:lnTo>
                    <a:pt x="281550" y="190056"/>
                  </a:lnTo>
                  <a:lnTo>
                    <a:pt x="261021" y="229726"/>
                  </a:lnTo>
                  <a:lnTo>
                    <a:pt x="229726" y="261021"/>
                  </a:lnTo>
                  <a:lnTo>
                    <a:pt x="190056" y="281550"/>
                  </a:lnTo>
                  <a:lnTo>
                    <a:pt x="144399" y="288925"/>
                  </a:lnTo>
                  <a:lnTo>
                    <a:pt x="98755" y="281550"/>
                  </a:lnTo>
                  <a:lnTo>
                    <a:pt x="59115" y="261021"/>
                  </a:lnTo>
                  <a:lnTo>
                    <a:pt x="27858" y="229726"/>
                  </a:lnTo>
                  <a:lnTo>
                    <a:pt x="7360" y="190056"/>
                  </a:lnTo>
                  <a:lnTo>
                    <a:pt x="0" y="144399"/>
                  </a:lnTo>
                  <a:close/>
                </a:path>
              </a:pathLst>
            </a:custGeom>
            <a:ln w="12700">
              <a:solidFill>
                <a:srgbClr val="000000"/>
              </a:solidFill>
            </a:ln>
          </p:spPr>
          <p:txBody>
            <a:bodyPr wrap="square" lIns="0" tIns="0" rIns="0" bIns="0" rtlCol="0"/>
            <a:lstStyle/>
            <a:p/>
          </p:txBody>
        </p:sp>
        <p:sp>
          <p:nvSpPr>
            <p:cNvPr id="30" name="object 30" descr=""/>
            <p:cNvSpPr/>
            <p:nvPr/>
          </p:nvSpPr>
          <p:spPr>
            <a:xfrm>
              <a:off x="3343275" y="4148073"/>
              <a:ext cx="288925" cy="289560"/>
            </a:xfrm>
            <a:custGeom>
              <a:avLst/>
              <a:gdLst/>
              <a:ahLst/>
              <a:cxnLst/>
              <a:rect l="l" t="t" r="r" b="b"/>
              <a:pathLst>
                <a:path w="288925" h="289560">
                  <a:moveTo>
                    <a:pt x="144525" y="0"/>
                  </a:moveTo>
                  <a:lnTo>
                    <a:pt x="98820" y="7374"/>
                  </a:lnTo>
                  <a:lnTo>
                    <a:pt x="59143" y="27903"/>
                  </a:lnTo>
                  <a:lnTo>
                    <a:pt x="27866" y="59198"/>
                  </a:lnTo>
                  <a:lnTo>
                    <a:pt x="7361" y="98868"/>
                  </a:lnTo>
                  <a:lnTo>
                    <a:pt x="0" y="144525"/>
                  </a:lnTo>
                  <a:lnTo>
                    <a:pt x="7361" y="190183"/>
                  </a:lnTo>
                  <a:lnTo>
                    <a:pt x="27866" y="229853"/>
                  </a:lnTo>
                  <a:lnTo>
                    <a:pt x="59143" y="261148"/>
                  </a:lnTo>
                  <a:lnTo>
                    <a:pt x="98820" y="281677"/>
                  </a:lnTo>
                  <a:lnTo>
                    <a:pt x="144525" y="289051"/>
                  </a:lnTo>
                  <a:lnTo>
                    <a:pt x="190169" y="281677"/>
                  </a:lnTo>
                  <a:lnTo>
                    <a:pt x="229809" y="261148"/>
                  </a:lnTo>
                  <a:lnTo>
                    <a:pt x="261066" y="229853"/>
                  </a:lnTo>
                  <a:lnTo>
                    <a:pt x="281564" y="190183"/>
                  </a:lnTo>
                  <a:lnTo>
                    <a:pt x="288925" y="144525"/>
                  </a:lnTo>
                  <a:lnTo>
                    <a:pt x="281564" y="98868"/>
                  </a:lnTo>
                  <a:lnTo>
                    <a:pt x="261066" y="59198"/>
                  </a:lnTo>
                  <a:lnTo>
                    <a:pt x="229809" y="27903"/>
                  </a:lnTo>
                  <a:lnTo>
                    <a:pt x="190169" y="7374"/>
                  </a:lnTo>
                  <a:lnTo>
                    <a:pt x="144525" y="0"/>
                  </a:lnTo>
                  <a:close/>
                </a:path>
              </a:pathLst>
            </a:custGeom>
            <a:solidFill>
              <a:srgbClr val="4F81BC"/>
            </a:solidFill>
          </p:spPr>
          <p:txBody>
            <a:bodyPr wrap="square" lIns="0" tIns="0" rIns="0" bIns="0" rtlCol="0"/>
            <a:lstStyle/>
            <a:p/>
          </p:txBody>
        </p:sp>
        <p:sp>
          <p:nvSpPr>
            <p:cNvPr id="31" name="object 31" descr=""/>
            <p:cNvSpPr/>
            <p:nvPr/>
          </p:nvSpPr>
          <p:spPr>
            <a:xfrm>
              <a:off x="3343275" y="4148073"/>
              <a:ext cx="288925" cy="289560"/>
            </a:xfrm>
            <a:custGeom>
              <a:avLst/>
              <a:gdLst/>
              <a:ahLst/>
              <a:cxnLst/>
              <a:rect l="l" t="t" r="r" b="b"/>
              <a:pathLst>
                <a:path w="288925" h="289560">
                  <a:moveTo>
                    <a:pt x="0" y="144525"/>
                  </a:moveTo>
                  <a:lnTo>
                    <a:pt x="7361" y="98868"/>
                  </a:lnTo>
                  <a:lnTo>
                    <a:pt x="27866" y="59198"/>
                  </a:lnTo>
                  <a:lnTo>
                    <a:pt x="59143" y="27903"/>
                  </a:lnTo>
                  <a:lnTo>
                    <a:pt x="98820" y="7374"/>
                  </a:lnTo>
                  <a:lnTo>
                    <a:pt x="144525" y="0"/>
                  </a:lnTo>
                  <a:lnTo>
                    <a:pt x="190169" y="7374"/>
                  </a:lnTo>
                  <a:lnTo>
                    <a:pt x="229809" y="27903"/>
                  </a:lnTo>
                  <a:lnTo>
                    <a:pt x="261066" y="59198"/>
                  </a:lnTo>
                  <a:lnTo>
                    <a:pt x="281564" y="98868"/>
                  </a:lnTo>
                  <a:lnTo>
                    <a:pt x="288925" y="144525"/>
                  </a:lnTo>
                  <a:lnTo>
                    <a:pt x="281564" y="190183"/>
                  </a:lnTo>
                  <a:lnTo>
                    <a:pt x="261066" y="229853"/>
                  </a:lnTo>
                  <a:lnTo>
                    <a:pt x="229809" y="261148"/>
                  </a:lnTo>
                  <a:lnTo>
                    <a:pt x="190169" y="281677"/>
                  </a:lnTo>
                  <a:lnTo>
                    <a:pt x="144525" y="289051"/>
                  </a:lnTo>
                  <a:lnTo>
                    <a:pt x="98820" y="281677"/>
                  </a:lnTo>
                  <a:lnTo>
                    <a:pt x="59143" y="261148"/>
                  </a:lnTo>
                  <a:lnTo>
                    <a:pt x="27866" y="229853"/>
                  </a:lnTo>
                  <a:lnTo>
                    <a:pt x="7361" y="190183"/>
                  </a:lnTo>
                  <a:lnTo>
                    <a:pt x="0" y="144525"/>
                  </a:lnTo>
                  <a:close/>
                </a:path>
              </a:pathLst>
            </a:custGeom>
            <a:ln w="12700">
              <a:solidFill>
                <a:srgbClr val="000000"/>
              </a:solidFill>
            </a:ln>
          </p:spPr>
          <p:txBody>
            <a:bodyPr wrap="square" lIns="0" tIns="0" rIns="0" bIns="0" rtlCol="0"/>
            <a:lstStyle/>
            <a:p/>
          </p:txBody>
        </p:sp>
        <p:sp>
          <p:nvSpPr>
            <p:cNvPr id="32" name="object 32" descr=""/>
            <p:cNvSpPr/>
            <p:nvPr/>
          </p:nvSpPr>
          <p:spPr>
            <a:xfrm>
              <a:off x="5864225" y="2347976"/>
              <a:ext cx="1656080" cy="865505"/>
            </a:xfrm>
            <a:custGeom>
              <a:avLst/>
              <a:gdLst/>
              <a:ahLst/>
              <a:cxnLst/>
              <a:rect l="l" t="t" r="r" b="b"/>
              <a:pathLst>
                <a:path w="1656079" h="865505">
                  <a:moveTo>
                    <a:pt x="0" y="0"/>
                  </a:moveTo>
                  <a:lnTo>
                    <a:pt x="1655826" y="865124"/>
                  </a:lnTo>
                </a:path>
              </a:pathLst>
            </a:custGeom>
            <a:ln w="38100">
              <a:solidFill>
                <a:srgbClr val="000000"/>
              </a:solidFill>
            </a:ln>
          </p:spPr>
          <p:txBody>
            <a:bodyPr wrap="square" lIns="0" tIns="0" rIns="0" bIns="0" rtlCol="0"/>
            <a:lstStyle/>
            <a:p/>
          </p:txBody>
        </p:sp>
        <p:sp>
          <p:nvSpPr>
            <p:cNvPr id="33" name="object 33" descr=""/>
            <p:cNvSpPr/>
            <p:nvPr/>
          </p:nvSpPr>
          <p:spPr>
            <a:xfrm>
              <a:off x="5645150" y="2205100"/>
              <a:ext cx="288925" cy="288925"/>
            </a:xfrm>
            <a:custGeom>
              <a:avLst/>
              <a:gdLst/>
              <a:ahLst/>
              <a:cxnLst/>
              <a:rect l="l" t="t" r="r" b="b"/>
              <a:pathLst>
                <a:path w="288925" h="288925">
                  <a:moveTo>
                    <a:pt x="144525" y="0"/>
                  </a:moveTo>
                  <a:lnTo>
                    <a:pt x="98820" y="7360"/>
                  </a:lnTo>
                  <a:lnTo>
                    <a:pt x="59143" y="27858"/>
                  </a:lnTo>
                  <a:lnTo>
                    <a:pt x="27866" y="59115"/>
                  </a:lnTo>
                  <a:lnTo>
                    <a:pt x="7361" y="98755"/>
                  </a:lnTo>
                  <a:lnTo>
                    <a:pt x="0" y="144399"/>
                  </a:lnTo>
                  <a:lnTo>
                    <a:pt x="7361" y="190056"/>
                  </a:lnTo>
                  <a:lnTo>
                    <a:pt x="27866" y="229726"/>
                  </a:lnTo>
                  <a:lnTo>
                    <a:pt x="59143" y="261021"/>
                  </a:lnTo>
                  <a:lnTo>
                    <a:pt x="98820" y="281550"/>
                  </a:lnTo>
                  <a:lnTo>
                    <a:pt x="144525" y="288925"/>
                  </a:lnTo>
                  <a:lnTo>
                    <a:pt x="190169" y="281550"/>
                  </a:lnTo>
                  <a:lnTo>
                    <a:pt x="229809" y="261021"/>
                  </a:lnTo>
                  <a:lnTo>
                    <a:pt x="261066" y="229726"/>
                  </a:lnTo>
                  <a:lnTo>
                    <a:pt x="281564" y="190056"/>
                  </a:lnTo>
                  <a:lnTo>
                    <a:pt x="288925" y="144399"/>
                  </a:lnTo>
                  <a:lnTo>
                    <a:pt x="281564" y="98755"/>
                  </a:lnTo>
                  <a:lnTo>
                    <a:pt x="261066" y="59115"/>
                  </a:lnTo>
                  <a:lnTo>
                    <a:pt x="229809" y="27858"/>
                  </a:lnTo>
                  <a:lnTo>
                    <a:pt x="190169" y="7360"/>
                  </a:lnTo>
                  <a:lnTo>
                    <a:pt x="144525" y="0"/>
                  </a:lnTo>
                  <a:close/>
                </a:path>
              </a:pathLst>
            </a:custGeom>
            <a:solidFill>
              <a:srgbClr val="4F81BC"/>
            </a:solidFill>
          </p:spPr>
          <p:txBody>
            <a:bodyPr wrap="square" lIns="0" tIns="0" rIns="0" bIns="0" rtlCol="0"/>
            <a:lstStyle/>
            <a:p/>
          </p:txBody>
        </p:sp>
        <p:sp>
          <p:nvSpPr>
            <p:cNvPr id="34" name="object 34" descr=""/>
            <p:cNvSpPr/>
            <p:nvPr/>
          </p:nvSpPr>
          <p:spPr>
            <a:xfrm>
              <a:off x="5645150" y="2205100"/>
              <a:ext cx="288925" cy="288925"/>
            </a:xfrm>
            <a:custGeom>
              <a:avLst/>
              <a:gdLst/>
              <a:ahLst/>
              <a:cxnLst/>
              <a:rect l="l" t="t" r="r" b="b"/>
              <a:pathLst>
                <a:path w="288925" h="288925">
                  <a:moveTo>
                    <a:pt x="0" y="144399"/>
                  </a:moveTo>
                  <a:lnTo>
                    <a:pt x="7361" y="98755"/>
                  </a:lnTo>
                  <a:lnTo>
                    <a:pt x="27866" y="59115"/>
                  </a:lnTo>
                  <a:lnTo>
                    <a:pt x="59143" y="27858"/>
                  </a:lnTo>
                  <a:lnTo>
                    <a:pt x="98820" y="7360"/>
                  </a:lnTo>
                  <a:lnTo>
                    <a:pt x="144525" y="0"/>
                  </a:lnTo>
                  <a:lnTo>
                    <a:pt x="190169" y="7360"/>
                  </a:lnTo>
                  <a:lnTo>
                    <a:pt x="229809" y="27858"/>
                  </a:lnTo>
                  <a:lnTo>
                    <a:pt x="261066" y="59115"/>
                  </a:lnTo>
                  <a:lnTo>
                    <a:pt x="281564" y="98755"/>
                  </a:lnTo>
                  <a:lnTo>
                    <a:pt x="288925" y="144399"/>
                  </a:lnTo>
                  <a:lnTo>
                    <a:pt x="281564" y="190056"/>
                  </a:lnTo>
                  <a:lnTo>
                    <a:pt x="261066" y="229726"/>
                  </a:lnTo>
                  <a:lnTo>
                    <a:pt x="229809" y="261021"/>
                  </a:lnTo>
                  <a:lnTo>
                    <a:pt x="190169" y="281550"/>
                  </a:lnTo>
                  <a:lnTo>
                    <a:pt x="144525" y="288925"/>
                  </a:lnTo>
                  <a:lnTo>
                    <a:pt x="98820" y="281550"/>
                  </a:lnTo>
                  <a:lnTo>
                    <a:pt x="59143" y="261021"/>
                  </a:lnTo>
                  <a:lnTo>
                    <a:pt x="27866" y="229726"/>
                  </a:lnTo>
                  <a:lnTo>
                    <a:pt x="7361" y="190056"/>
                  </a:lnTo>
                  <a:lnTo>
                    <a:pt x="0" y="144399"/>
                  </a:lnTo>
                  <a:close/>
                </a:path>
              </a:pathLst>
            </a:custGeom>
            <a:ln w="12700">
              <a:solidFill>
                <a:srgbClr val="000000"/>
              </a:solidFill>
            </a:ln>
          </p:spPr>
          <p:txBody>
            <a:bodyPr wrap="square" lIns="0" tIns="0" rIns="0" bIns="0" rtlCol="0"/>
            <a:lstStyle/>
            <a:p/>
          </p:txBody>
        </p:sp>
        <p:sp>
          <p:nvSpPr>
            <p:cNvPr id="35" name="object 35" descr=""/>
            <p:cNvSpPr/>
            <p:nvPr/>
          </p:nvSpPr>
          <p:spPr>
            <a:xfrm>
              <a:off x="5935726" y="3357499"/>
              <a:ext cx="1584325" cy="935355"/>
            </a:xfrm>
            <a:custGeom>
              <a:avLst/>
              <a:gdLst/>
              <a:ahLst/>
              <a:cxnLst/>
              <a:rect l="l" t="t" r="r" b="b"/>
              <a:pathLst>
                <a:path w="1584325" h="935354">
                  <a:moveTo>
                    <a:pt x="0" y="0"/>
                  </a:moveTo>
                  <a:lnTo>
                    <a:pt x="1584325" y="126"/>
                  </a:lnTo>
                </a:path>
                <a:path w="1584325" h="935354">
                  <a:moveTo>
                    <a:pt x="0" y="935101"/>
                  </a:moveTo>
                  <a:lnTo>
                    <a:pt x="1584325" y="142875"/>
                  </a:lnTo>
                </a:path>
              </a:pathLst>
            </a:custGeom>
            <a:ln w="38100">
              <a:solidFill>
                <a:srgbClr val="000000"/>
              </a:solidFill>
            </a:ln>
          </p:spPr>
          <p:txBody>
            <a:bodyPr wrap="square" lIns="0" tIns="0" rIns="0" bIns="0" rtlCol="0"/>
            <a:lstStyle/>
            <a:p/>
          </p:txBody>
        </p:sp>
        <p:sp>
          <p:nvSpPr>
            <p:cNvPr id="36" name="object 36" descr=""/>
            <p:cNvSpPr/>
            <p:nvPr/>
          </p:nvSpPr>
          <p:spPr>
            <a:xfrm>
              <a:off x="5646801" y="3211575"/>
              <a:ext cx="288925" cy="288925"/>
            </a:xfrm>
            <a:custGeom>
              <a:avLst/>
              <a:gdLst/>
              <a:ahLst/>
              <a:cxnLst/>
              <a:rect l="l" t="t" r="r" b="b"/>
              <a:pathLst>
                <a:path w="288925" h="288925">
                  <a:moveTo>
                    <a:pt x="144399" y="0"/>
                  </a:moveTo>
                  <a:lnTo>
                    <a:pt x="98755" y="7360"/>
                  </a:lnTo>
                  <a:lnTo>
                    <a:pt x="59115" y="27858"/>
                  </a:lnTo>
                  <a:lnTo>
                    <a:pt x="27858" y="59115"/>
                  </a:lnTo>
                  <a:lnTo>
                    <a:pt x="7360" y="98755"/>
                  </a:lnTo>
                  <a:lnTo>
                    <a:pt x="0" y="144399"/>
                  </a:lnTo>
                  <a:lnTo>
                    <a:pt x="7360" y="190056"/>
                  </a:lnTo>
                  <a:lnTo>
                    <a:pt x="27858" y="229726"/>
                  </a:lnTo>
                  <a:lnTo>
                    <a:pt x="59115" y="261021"/>
                  </a:lnTo>
                  <a:lnTo>
                    <a:pt x="98755" y="281550"/>
                  </a:lnTo>
                  <a:lnTo>
                    <a:pt x="144399" y="288925"/>
                  </a:lnTo>
                  <a:lnTo>
                    <a:pt x="190056" y="281550"/>
                  </a:lnTo>
                  <a:lnTo>
                    <a:pt x="229726" y="261021"/>
                  </a:lnTo>
                  <a:lnTo>
                    <a:pt x="261021" y="229726"/>
                  </a:lnTo>
                  <a:lnTo>
                    <a:pt x="281550" y="190056"/>
                  </a:lnTo>
                  <a:lnTo>
                    <a:pt x="288925" y="144399"/>
                  </a:lnTo>
                  <a:lnTo>
                    <a:pt x="281550" y="98755"/>
                  </a:lnTo>
                  <a:lnTo>
                    <a:pt x="261021" y="59115"/>
                  </a:lnTo>
                  <a:lnTo>
                    <a:pt x="229726" y="27858"/>
                  </a:lnTo>
                  <a:lnTo>
                    <a:pt x="190056" y="7360"/>
                  </a:lnTo>
                  <a:lnTo>
                    <a:pt x="144399" y="0"/>
                  </a:lnTo>
                  <a:close/>
                </a:path>
              </a:pathLst>
            </a:custGeom>
            <a:solidFill>
              <a:srgbClr val="4F81BC"/>
            </a:solidFill>
          </p:spPr>
          <p:txBody>
            <a:bodyPr wrap="square" lIns="0" tIns="0" rIns="0" bIns="0" rtlCol="0"/>
            <a:lstStyle/>
            <a:p/>
          </p:txBody>
        </p:sp>
        <p:sp>
          <p:nvSpPr>
            <p:cNvPr id="37" name="object 37" descr=""/>
            <p:cNvSpPr/>
            <p:nvPr/>
          </p:nvSpPr>
          <p:spPr>
            <a:xfrm>
              <a:off x="5646801" y="3211575"/>
              <a:ext cx="288925" cy="288925"/>
            </a:xfrm>
            <a:custGeom>
              <a:avLst/>
              <a:gdLst/>
              <a:ahLst/>
              <a:cxnLst/>
              <a:rect l="l" t="t" r="r" b="b"/>
              <a:pathLst>
                <a:path w="288925" h="288925">
                  <a:moveTo>
                    <a:pt x="0" y="144399"/>
                  </a:moveTo>
                  <a:lnTo>
                    <a:pt x="7360" y="98755"/>
                  </a:lnTo>
                  <a:lnTo>
                    <a:pt x="27858" y="59115"/>
                  </a:lnTo>
                  <a:lnTo>
                    <a:pt x="59115" y="27858"/>
                  </a:lnTo>
                  <a:lnTo>
                    <a:pt x="98755" y="7360"/>
                  </a:lnTo>
                  <a:lnTo>
                    <a:pt x="144399" y="0"/>
                  </a:lnTo>
                  <a:lnTo>
                    <a:pt x="190056" y="7360"/>
                  </a:lnTo>
                  <a:lnTo>
                    <a:pt x="229726" y="27858"/>
                  </a:lnTo>
                  <a:lnTo>
                    <a:pt x="261021" y="59115"/>
                  </a:lnTo>
                  <a:lnTo>
                    <a:pt x="281550" y="98755"/>
                  </a:lnTo>
                  <a:lnTo>
                    <a:pt x="288925" y="144399"/>
                  </a:lnTo>
                  <a:lnTo>
                    <a:pt x="281550" y="190056"/>
                  </a:lnTo>
                  <a:lnTo>
                    <a:pt x="261021" y="229726"/>
                  </a:lnTo>
                  <a:lnTo>
                    <a:pt x="229726" y="261021"/>
                  </a:lnTo>
                  <a:lnTo>
                    <a:pt x="190056" y="281550"/>
                  </a:lnTo>
                  <a:lnTo>
                    <a:pt x="144399" y="288925"/>
                  </a:lnTo>
                  <a:lnTo>
                    <a:pt x="98755" y="281550"/>
                  </a:lnTo>
                  <a:lnTo>
                    <a:pt x="59115" y="261021"/>
                  </a:lnTo>
                  <a:lnTo>
                    <a:pt x="27858" y="229726"/>
                  </a:lnTo>
                  <a:lnTo>
                    <a:pt x="7360" y="190056"/>
                  </a:lnTo>
                  <a:lnTo>
                    <a:pt x="0" y="144399"/>
                  </a:lnTo>
                  <a:close/>
                </a:path>
              </a:pathLst>
            </a:custGeom>
            <a:ln w="12700">
              <a:solidFill>
                <a:srgbClr val="000000"/>
              </a:solidFill>
            </a:ln>
          </p:spPr>
          <p:txBody>
            <a:bodyPr wrap="square" lIns="0" tIns="0" rIns="0" bIns="0" rtlCol="0"/>
            <a:lstStyle/>
            <a:p/>
          </p:txBody>
        </p:sp>
        <p:sp>
          <p:nvSpPr>
            <p:cNvPr id="38" name="object 38" descr=""/>
            <p:cNvSpPr/>
            <p:nvPr/>
          </p:nvSpPr>
          <p:spPr>
            <a:xfrm>
              <a:off x="5645150" y="4148073"/>
              <a:ext cx="288925" cy="289560"/>
            </a:xfrm>
            <a:custGeom>
              <a:avLst/>
              <a:gdLst/>
              <a:ahLst/>
              <a:cxnLst/>
              <a:rect l="l" t="t" r="r" b="b"/>
              <a:pathLst>
                <a:path w="288925" h="289560">
                  <a:moveTo>
                    <a:pt x="144525" y="0"/>
                  </a:moveTo>
                  <a:lnTo>
                    <a:pt x="98820" y="7374"/>
                  </a:lnTo>
                  <a:lnTo>
                    <a:pt x="59143" y="27903"/>
                  </a:lnTo>
                  <a:lnTo>
                    <a:pt x="27866" y="59198"/>
                  </a:lnTo>
                  <a:lnTo>
                    <a:pt x="7361" y="98868"/>
                  </a:lnTo>
                  <a:lnTo>
                    <a:pt x="0" y="144525"/>
                  </a:lnTo>
                  <a:lnTo>
                    <a:pt x="7361" y="190183"/>
                  </a:lnTo>
                  <a:lnTo>
                    <a:pt x="27866" y="229853"/>
                  </a:lnTo>
                  <a:lnTo>
                    <a:pt x="59143" y="261148"/>
                  </a:lnTo>
                  <a:lnTo>
                    <a:pt x="98820" y="281677"/>
                  </a:lnTo>
                  <a:lnTo>
                    <a:pt x="144525" y="289051"/>
                  </a:lnTo>
                  <a:lnTo>
                    <a:pt x="190169" y="281677"/>
                  </a:lnTo>
                  <a:lnTo>
                    <a:pt x="229809" y="261148"/>
                  </a:lnTo>
                  <a:lnTo>
                    <a:pt x="261066" y="229853"/>
                  </a:lnTo>
                  <a:lnTo>
                    <a:pt x="281564" y="190183"/>
                  </a:lnTo>
                  <a:lnTo>
                    <a:pt x="288925" y="144525"/>
                  </a:lnTo>
                  <a:lnTo>
                    <a:pt x="281564" y="98868"/>
                  </a:lnTo>
                  <a:lnTo>
                    <a:pt x="261066" y="59198"/>
                  </a:lnTo>
                  <a:lnTo>
                    <a:pt x="229809" y="27903"/>
                  </a:lnTo>
                  <a:lnTo>
                    <a:pt x="190169" y="7374"/>
                  </a:lnTo>
                  <a:lnTo>
                    <a:pt x="144525" y="0"/>
                  </a:lnTo>
                  <a:close/>
                </a:path>
              </a:pathLst>
            </a:custGeom>
            <a:solidFill>
              <a:srgbClr val="4F81BC"/>
            </a:solidFill>
          </p:spPr>
          <p:txBody>
            <a:bodyPr wrap="square" lIns="0" tIns="0" rIns="0" bIns="0" rtlCol="0"/>
            <a:lstStyle/>
            <a:p/>
          </p:txBody>
        </p:sp>
        <p:sp>
          <p:nvSpPr>
            <p:cNvPr id="39" name="object 39" descr=""/>
            <p:cNvSpPr/>
            <p:nvPr/>
          </p:nvSpPr>
          <p:spPr>
            <a:xfrm>
              <a:off x="5645150" y="4148073"/>
              <a:ext cx="288925" cy="289560"/>
            </a:xfrm>
            <a:custGeom>
              <a:avLst/>
              <a:gdLst/>
              <a:ahLst/>
              <a:cxnLst/>
              <a:rect l="l" t="t" r="r" b="b"/>
              <a:pathLst>
                <a:path w="288925" h="289560">
                  <a:moveTo>
                    <a:pt x="0" y="144525"/>
                  </a:moveTo>
                  <a:lnTo>
                    <a:pt x="7361" y="98868"/>
                  </a:lnTo>
                  <a:lnTo>
                    <a:pt x="27866" y="59198"/>
                  </a:lnTo>
                  <a:lnTo>
                    <a:pt x="59143" y="27903"/>
                  </a:lnTo>
                  <a:lnTo>
                    <a:pt x="98820" y="7374"/>
                  </a:lnTo>
                  <a:lnTo>
                    <a:pt x="144525" y="0"/>
                  </a:lnTo>
                  <a:lnTo>
                    <a:pt x="190169" y="7374"/>
                  </a:lnTo>
                  <a:lnTo>
                    <a:pt x="229809" y="27903"/>
                  </a:lnTo>
                  <a:lnTo>
                    <a:pt x="261066" y="59198"/>
                  </a:lnTo>
                  <a:lnTo>
                    <a:pt x="281564" y="98868"/>
                  </a:lnTo>
                  <a:lnTo>
                    <a:pt x="288925" y="144525"/>
                  </a:lnTo>
                  <a:lnTo>
                    <a:pt x="281564" y="190183"/>
                  </a:lnTo>
                  <a:lnTo>
                    <a:pt x="261066" y="229853"/>
                  </a:lnTo>
                  <a:lnTo>
                    <a:pt x="229809" y="261148"/>
                  </a:lnTo>
                  <a:lnTo>
                    <a:pt x="190169" y="281677"/>
                  </a:lnTo>
                  <a:lnTo>
                    <a:pt x="144525" y="289051"/>
                  </a:lnTo>
                  <a:lnTo>
                    <a:pt x="98820" y="281677"/>
                  </a:lnTo>
                  <a:lnTo>
                    <a:pt x="59143" y="261148"/>
                  </a:lnTo>
                  <a:lnTo>
                    <a:pt x="27866" y="229853"/>
                  </a:lnTo>
                  <a:lnTo>
                    <a:pt x="7361" y="190183"/>
                  </a:lnTo>
                  <a:lnTo>
                    <a:pt x="0" y="144525"/>
                  </a:lnTo>
                  <a:close/>
                </a:path>
              </a:pathLst>
            </a:custGeom>
            <a:ln w="12700">
              <a:solidFill>
                <a:srgbClr val="000000"/>
              </a:solidFill>
            </a:ln>
          </p:spPr>
          <p:txBody>
            <a:bodyPr wrap="square" lIns="0" tIns="0" rIns="0" bIns="0" rtlCol="0"/>
            <a:lstStyle/>
            <a:p/>
          </p:txBody>
        </p:sp>
        <p:sp>
          <p:nvSpPr>
            <p:cNvPr id="40" name="object 40" descr=""/>
            <p:cNvSpPr/>
            <p:nvPr/>
          </p:nvSpPr>
          <p:spPr>
            <a:xfrm>
              <a:off x="7447025" y="3211575"/>
              <a:ext cx="288925" cy="288925"/>
            </a:xfrm>
            <a:custGeom>
              <a:avLst/>
              <a:gdLst/>
              <a:ahLst/>
              <a:cxnLst/>
              <a:rect l="l" t="t" r="r" b="b"/>
              <a:pathLst>
                <a:path w="288925" h="288925">
                  <a:moveTo>
                    <a:pt x="144399" y="0"/>
                  </a:moveTo>
                  <a:lnTo>
                    <a:pt x="98755" y="7360"/>
                  </a:lnTo>
                  <a:lnTo>
                    <a:pt x="59115" y="27858"/>
                  </a:lnTo>
                  <a:lnTo>
                    <a:pt x="27858" y="59115"/>
                  </a:lnTo>
                  <a:lnTo>
                    <a:pt x="7360" y="98755"/>
                  </a:lnTo>
                  <a:lnTo>
                    <a:pt x="0" y="144399"/>
                  </a:lnTo>
                  <a:lnTo>
                    <a:pt x="7360" y="190056"/>
                  </a:lnTo>
                  <a:lnTo>
                    <a:pt x="27858" y="229726"/>
                  </a:lnTo>
                  <a:lnTo>
                    <a:pt x="59115" y="261021"/>
                  </a:lnTo>
                  <a:lnTo>
                    <a:pt x="98755" y="281550"/>
                  </a:lnTo>
                  <a:lnTo>
                    <a:pt x="144399" y="288925"/>
                  </a:lnTo>
                  <a:lnTo>
                    <a:pt x="190056" y="281550"/>
                  </a:lnTo>
                  <a:lnTo>
                    <a:pt x="229726" y="261021"/>
                  </a:lnTo>
                  <a:lnTo>
                    <a:pt x="261021" y="229726"/>
                  </a:lnTo>
                  <a:lnTo>
                    <a:pt x="281550" y="190056"/>
                  </a:lnTo>
                  <a:lnTo>
                    <a:pt x="288925" y="144399"/>
                  </a:lnTo>
                  <a:lnTo>
                    <a:pt x="281550" y="98755"/>
                  </a:lnTo>
                  <a:lnTo>
                    <a:pt x="261021" y="59115"/>
                  </a:lnTo>
                  <a:lnTo>
                    <a:pt x="229726" y="27858"/>
                  </a:lnTo>
                  <a:lnTo>
                    <a:pt x="190056" y="7360"/>
                  </a:lnTo>
                  <a:lnTo>
                    <a:pt x="144399" y="0"/>
                  </a:lnTo>
                  <a:close/>
                </a:path>
              </a:pathLst>
            </a:custGeom>
            <a:solidFill>
              <a:srgbClr val="4F81BC"/>
            </a:solidFill>
          </p:spPr>
          <p:txBody>
            <a:bodyPr wrap="square" lIns="0" tIns="0" rIns="0" bIns="0" rtlCol="0"/>
            <a:lstStyle/>
            <a:p/>
          </p:txBody>
        </p:sp>
        <p:sp>
          <p:nvSpPr>
            <p:cNvPr id="41" name="object 41" descr=""/>
            <p:cNvSpPr/>
            <p:nvPr/>
          </p:nvSpPr>
          <p:spPr>
            <a:xfrm>
              <a:off x="7447025" y="3211575"/>
              <a:ext cx="288925" cy="288925"/>
            </a:xfrm>
            <a:custGeom>
              <a:avLst/>
              <a:gdLst/>
              <a:ahLst/>
              <a:cxnLst/>
              <a:rect l="l" t="t" r="r" b="b"/>
              <a:pathLst>
                <a:path w="288925" h="288925">
                  <a:moveTo>
                    <a:pt x="0" y="144399"/>
                  </a:moveTo>
                  <a:lnTo>
                    <a:pt x="7360" y="98755"/>
                  </a:lnTo>
                  <a:lnTo>
                    <a:pt x="27858" y="59115"/>
                  </a:lnTo>
                  <a:lnTo>
                    <a:pt x="59115" y="27858"/>
                  </a:lnTo>
                  <a:lnTo>
                    <a:pt x="98755" y="7360"/>
                  </a:lnTo>
                  <a:lnTo>
                    <a:pt x="144399" y="0"/>
                  </a:lnTo>
                  <a:lnTo>
                    <a:pt x="190056" y="7360"/>
                  </a:lnTo>
                  <a:lnTo>
                    <a:pt x="229726" y="27858"/>
                  </a:lnTo>
                  <a:lnTo>
                    <a:pt x="261021" y="59115"/>
                  </a:lnTo>
                  <a:lnTo>
                    <a:pt x="281550" y="98755"/>
                  </a:lnTo>
                  <a:lnTo>
                    <a:pt x="288925" y="144399"/>
                  </a:lnTo>
                  <a:lnTo>
                    <a:pt x="281550" y="190056"/>
                  </a:lnTo>
                  <a:lnTo>
                    <a:pt x="261021" y="229726"/>
                  </a:lnTo>
                  <a:lnTo>
                    <a:pt x="229726" y="261021"/>
                  </a:lnTo>
                  <a:lnTo>
                    <a:pt x="190056" y="281550"/>
                  </a:lnTo>
                  <a:lnTo>
                    <a:pt x="144399" y="288925"/>
                  </a:lnTo>
                  <a:lnTo>
                    <a:pt x="98755" y="281550"/>
                  </a:lnTo>
                  <a:lnTo>
                    <a:pt x="59115" y="261021"/>
                  </a:lnTo>
                  <a:lnTo>
                    <a:pt x="27858" y="229726"/>
                  </a:lnTo>
                  <a:lnTo>
                    <a:pt x="7360" y="190056"/>
                  </a:lnTo>
                  <a:lnTo>
                    <a:pt x="0" y="144399"/>
                  </a:lnTo>
                  <a:close/>
                </a:path>
              </a:pathLst>
            </a:custGeom>
            <a:ln w="12700">
              <a:solidFill>
                <a:srgbClr val="000000"/>
              </a:solidFill>
            </a:ln>
          </p:spPr>
          <p:txBody>
            <a:bodyPr wrap="square" lIns="0" tIns="0" rIns="0" bIns="0" rtlCol="0"/>
            <a:lstStyle/>
            <a:p/>
          </p:txBody>
        </p:sp>
        <p:pic>
          <p:nvPicPr>
            <p:cNvPr id="42" name="object 42" descr=""/>
            <p:cNvPicPr/>
            <p:nvPr/>
          </p:nvPicPr>
          <p:blipFill>
            <a:blip r:embed="rId17" cstate="print"/>
            <a:stretch>
              <a:fillRect/>
            </a:stretch>
          </p:blipFill>
          <p:spPr>
            <a:xfrm>
              <a:off x="848867" y="2938272"/>
              <a:ext cx="714756" cy="899159"/>
            </a:xfrm>
            <a:prstGeom prst="rect">
              <a:avLst/>
            </a:prstGeom>
          </p:spPr>
        </p:pic>
        <p:pic>
          <p:nvPicPr>
            <p:cNvPr id="43" name="object 43" descr=""/>
            <p:cNvPicPr/>
            <p:nvPr/>
          </p:nvPicPr>
          <p:blipFill>
            <a:blip r:embed="rId18" cstate="print"/>
            <a:stretch>
              <a:fillRect/>
            </a:stretch>
          </p:blipFill>
          <p:spPr>
            <a:xfrm>
              <a:off x="1110995" y="3209544"/>
              <a:ext cx="507491" cy="615696"/>
            </a:xfrm>
            <a:prstGeom prst="rect">
              <a:avLst/>
            </a:prstGeom>
          </p:spPr>
        </p:pic>
      </p:grpSp>
      <p:sp>
        <p:nvSpPr>
          <p:cNvPr id="44" name="object 44" descr=""/>
          <p:cNvSpPr txBox="1"/>
          <p:nvPr/>
        </p:nvSpPr>
        <p:spPr>
          <a:xfrm>
            <a:off x="1088542" y="3041142"/>
            <a:ext cx="206375" cy="513715"/>
          </a:xfrm>
          <a:prstGeom prst="rect">
            <a:avLst/>
          </a:prstGeom>
        </p:spPr>
        <p:txBody>
          <a:bodyPr wrap="square" lIns="0" tIns="13335" rIns="0" bIns="0" rtlCol="0" vert="horz">
            <a:spAutoFit/>
          </a:bodyPr>
          <a:lstStyle/>
          <a:p>
            <a:pPr marL="12700">
              <a:lnSpc>
                <a:spcPct val="100000"/>
              </a:lnSpc>
              <a:spcBef>
                <a:spcPts val="105"/>
              </a:spcBef>
            </a:pPr>
            <a:r>
              <a:rPr dirty="0" sz="3200" b="1" i="1">
                <a:latin typeface="Times New Roman"/>
                <a:cs typeface="Times New Roman"/>
              </a:rPr>
              <a:t>v</a:t>
            </a:r>
            <a:endParaRPr sz="3200">
              <a:latin typeface="Times New Roman"/>
              <a:cs typeface="Times New Roman"/>
            </a:endParaRPr>
          </a:p>
        </p:txBody>
      </p:sp>
      <p:sp>
        <p:nvSpPr>
          <p:cNvPr id="45" name="object 45" descr=""/>
          <p:cNvSpPr txBox="1"/>
          <p:nvPr/>
        </p:nvSpPr>
        <p:spPr>
          <a:xfrm>
            <a:off x="1269872" y="3277362"/>
            <a:ext cx="161290" cy="351155"/>
          </a:xfrm>
          <a:prstGeom prst="rect">
            <a:avLst/>
          </a:prstGeom>
        </p:spPr>
        <p:txBody>
          <a:bodyPr wrap="square" lIns="0" tIns="17145" rIns="0" bIns="0" rtlCol="0" vert="horz">
            <a:spAutoFit/>
          </a:bodyPr>
          <a:lstStyle/>
          <a:p>
            <a:pPr marL="12700">
              <a:lnSpc>
                <a:spcPct val="100000"/>
              </a:lnSpc>
              <a:spcBef>
                <a:spcPts val="135"/>
              </a:spcBef>
            </a:pPr>
            <a:r>
              <a:rPr dirty="0" sz="2100" spc="15" b="1" i="1">
                <a:latin typeface="Times New Roman"/>
                <a:cs typeface="Times New Roman"/>
              </a:rPr>
              <a:t>0</a:t>
            </a:r>
            <a:endParaRPr sz="2100">
              <a:latin typeface="Times New Roman"/>
              <a:cs typeface="Times New Roman"/>
            </a:endParaRPr>
          </a:p>
        </p:txBody>
      </p:sp>
      <p:grpSp>
        <p:nvGrpSpPr>
          <p:cNvPr id="46" name="object 46" descr=""/>
          <p:cNvGrpSpPr/>
          <p:nvPr/>
        </p:nvGrpSpPr>
        <p:grpSpPr>
          <a:xfrm>
            <a:off x="3038855" y="1546860"/>
            <a:ext cx="967740" cy="2551430"/>
            <a:chOff x="3038855" y="1546860"/>
            <a:chExt cx="967740" cy="2551430"/>
          </a:xfrm>
        </p:grpSpPr>
        <p:pic>
          <p:nvPicPr>
            <p:cNvPr id="47" name="object 47" descr=""/>
            <p:cNvPicPr/>
            <p:nvPr/>
          </p:nvPicPr>
          <p:blipFill>
            <a:blip r:embed="rId19" cstate="print"/>
            <a:stretch>
              <a:fillRect/>
            </a:stretch>
          </p:blipFill>
          <p:spPr>
            <a:xfrm>
              <a:off x="3116579" y="1546860"/>
              <a:ext cx="714756" cy="899160"/>
            </a:xfrm>
            <a:prstGeom prst="rect">
              <a:avLst/>
            </a:prstGeom>
          </p:spPr>
        </p:pic>
        <p:pic>
          <p:nvPicPr>
            <p:cNvPr id="48" name="object 48" descr=""/>
            <p:cNvPicPr/>
            <p:nvPr/>
          </p:nvPicPr>
          <p:blipFill>
            <a:blip r:embed="rId20" cstate="print"/>
            <a:stretch>
              <a:fillRect/>
            </a:stretch>
          </p:blipFill>
          <p:spPr>
            <a:xfrm>
              <a:off x="3378707" y="1818132"/>
              <a:ext cx="627888" cy="615696"/>
            </a:xfrm>
            <a:prstGeom prst="rect">
              <a:avLst/>
            </a:prstGeom>
          </p:spPr>
        </p:pic>
        <p:pic>
          <p:nvPicPr>
            <p:cNvPr id="49" name="object 49" descr=""/>
            <p:cNvPicPr/>
            <p:nvPr/>
          </p:nvPicPr>
          <p:blipFill>
            <a:blip r:embed="rId21" cstate="print"/>
            <a:stretch>
              <a:fillRect/>
            </a:stretch>
          </p:blipFill>
          <p:spPr>
            <a:xfrm>
              <a:off x="3038855" y="3198876"/>
              <a:ext cx="714756" cy="899160"/>
            </a:xfrm>
            <a:prstGeom prst="rect">
              <a:avLst/>
            </a:prstGeom>
          </p:spPr>
        </p:pic>
        <p:pic>
          <p:nvPicPr>
            <p:cNvPr id="50" name="object 50" descr=""/>
            <p:cNvPicPr/>
            <p:nvPr/>
          </p:nvPicPr>
          <p:blipFill>
            <a:blip r:embed="rId22" cstate="print"/>
            <a:stretch>
              <a:fillRect/>
            </a:stretch>
          </p:blipFill>
          <p:spPr>
            <a:xfrm>
              <a:off x="3300983" y="3470148"/>
              <a:ext cx="643127" cy="615695"/>
            </a:xfrm>
            <a:prstGeom prst="rect">
              <a:avLst/>
            </a:prstGeom>
          </p:spPr>
        </p:pic>
      </p:grpSp>
      <p:sp>
        <p:nvSpPr>
          <p:cNvPr id="51" name="object 51" descr=""/>
          <p:cNvSpPr txBox="1"/>
          <p:nvPr/>
        </p:nvSpPr>
        <p:spPr>
          <a:xfrm>
            <a:off x="3252470" y="3402025"/>
            <a:ext cx="528955" cy="514350"/>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12</a:t>
            </a:r>
            <a:endParaRPr sz="2100">
              <a:latin typeface="Times New Roman"/>
              <a:cs typeface="Times New Roman"/>
            </a:endParaRPr>
          </a:p>
        </p:txBody>
      </p:sp>
      <p:grpSp>
        <p:nvGrpSpPr>
          <p:cNvPr id="52" name="object 52" descr=""/>
          <p:cNvGrpSpPr/>
          <p:nvPr/>
        </p:nvGrpSpPr>
        <p:grpSpPr>
          <a:xfrm>
            <a:off x="3038855" y="1546860"/>
            <a:ext cx="3226435" cy="3491865"/>
            <a:chOff x="3038855" y="1546860"/>
            <a:chExt cx="3226435" cy="3491865"/>
          </a:xfrm>
        </p:grpSpPr>
        <p:pic>
          <p:nvPicPr>
            <p:cNvPr id="53" name="object 53" descr=""/>
            <p:cNvPicPr/>
            <p:nvPr/>
          </p:nvPicPr>
          <p:blipFill>
            <a:blip r:embed="rId23" cstate="print"/>
            <a:stretch>
              <a:fillRect/>
            </a:stretch>
          </p:blipFill>
          <p:spPr>
            <a:xfrm>
              <a:off x="3038855" y="4139183"/>
              <a:ext cx="714756" cy="899159"/>
            </a:xfrm>
            <a:prstGeom prst="rect">
              <a:avLst/>
            </a:prstGeom>
          </p:spPr>
        </p:pic>
        <p:pic>
          <p:nvPicPr>
            <p:cNvPr id="54" name="object 54" descr=""/>
            <p:cNvPicPr/>
            <p:nvPr/>
          </p:nvPicPr>
          <p:blipFill>
            <a:blip r:embed="rId24" cstate="print"/>
            <a:stretch>
              <a:fillRect/>
            </a:stretch>
          </p:blipFill>
          <p:spPr>
            <a:xfrm>
              <a:off x="3300983" y="4410455"/>
              <a:ext cx="643127" cy="615695"/>
            </a:xfrm>
            <a:prstGeom prst="rect">
              <a:avLst/>
            </a:prstGeom>
          </p:spPr>
        </p:pic>
        <p:pic>
          <p:nvPicPr>
            <p:cNvPr id="55" name="object 55" descr=""/>
            <p:cNvPicPr/>
            <p:nvPr/>
          </p:nvPicPr>
          <p:blipFill>
            <a:blip r:embed="rId25" cstate="print"/>
            <a:stretch>
              <a:fillRect/>
            </a:stretch>
          </p:blipFill>
          <p:spPr>
            <a:xfrm>
              <a:off x="5359907" y="1546860"/>
              <a:ext cx="714756" cy="899160"/>
            </a:xfrm>
            <a:prstGeom prst="rect">
              <a:avLst/>
            </a:prstGeom>
          </p:spPr>
        </p:pic>
        <p:pic>
          <p:nvPicPr>
            <p:cNvPr id="56" name="object 56" descr=""/>
            <p:cNvPicPr/>
            <p:nvPr/>
          </p:nvPicPr>
          <p:blipFill>
            <a:blip r:embed="rId26" cstate="print"/>
            <a:stretch>
              <a:fillRect/>
            </a:stretch>
          </p:blipFill>
          <p:spPr>
            <a:xfrm>
              <a:off x="5622035" y="1818132"/>
              <a:ext cx="643127" cy="615696"/>
            </a:xfrm>
            <a:prstGeom prst="rect">
              <a:avLst/>
            </a:prstGeom>
          </p:spPr>
        </p:pic>
      </p:grpSp>
      <p:sp>
        <p:nvSpPr>
          <p:cNvPr id="57" name="object 57" descr=""/>
          <p:cNvSpPr txBox="1"/>
          <p:nvPr/>
        </p:nvSpPr>
        <p:spPr>
          <a:xfrm>
            <a:off x="5573903" y="1749298"/>
            <a:ext cx="528955" cy="513715"/>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21</a:t>
            </a:r>
            <a:endParaRPr sz="2100">
              <a:latin typeface="Times New Roman"/>
              <a:cs typeface="Times New Roman"/>
            </a:endParaRPr>
          </a:p>
        </p:txBody>
      </p:sp>
      <p:grpSp>
        <p:nvGrpSpPr>
          <p:cNvPr id="58" name="object 58" descr=""/>
          <p:cNvGrpSpPr/>
          <p:nvPr/>
        </p:nvGrpSpPr>
        <p:grpSpPr>
          <a:xfrm>
            <a:off x="5414771" y="2622804"/>
            <a:ext cx="905510" cy="899160"/>
            <a:chOff x="5414771" y="2622804"/>
            <a:chExt cx="905510" cy="899160"/>
          </a:xfrm>
        </p:grpSpPr>
        <p:pic>
          <p:nvPicPr>
            <p:cNvPr id="59" name="object 59" descr=""/>
            <p:cNvPicPr/>
            <p:nvPr/>
          </p:nvPicPr>
          <p:blipFill>
            <a:blip r:embed="rId27" cstate="print"/>
            <a:stretch>
              <a:fillRect/>
            </a:stretch>
          </p:blipFill>
          <p:spPr>
            <a:xfrm>
              <a:off x="5414771" y="2622804"/>
              <a:ext cx="714755" cy="899160"/>
            </a:xfrm>
            <a:prstGeom prst="rect">
              <a:avLst/>
            </a:prstGeom>
          </p:spPr>
        </p:pic>
        <p:pic>
          <p:nvPicPr>
            <p:cNvPr id="60" name="object 60" descr=""/>
            <p:cNvPicPr/>
            <p:nvPr/>
          </p:nvPicPr>
          <p:blipFill>
            <a:blip r:embed="rId28" cstate="print"/>
            <a:stretch>
              <a:fillRect/>
            </a:stretch>
          </p:blipFill>
          <p:spPr>
            <a:xfrm>
              <a:off x="5676899" y="2894076"/>
              <a:ext cx="643127" cy="615696"/>
            </a:xfrm>
            <a:prstGeom prst="rect">
              <a:avLst/>
            </a:prstGeom>
          </p:spPr>
        </p:pic>
      </p:grpSp>
      <p:sp>
        <p:nvSpPr>
          <p:cNvPr id="61" name="object 61" descr=""/>
          <p:cNvSpPr txBox="1"/>
          <p:nvPr/>
        </p:nvSpPr>
        <p:spPr>
          <a:xfrm>
            <a:off x="5629402" y="2825572"/>
            <a:ext cx="528955" cy="514350"/>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22</a:t>
            </a:r>
            <a:endParaRPr sz="2100">
              <a:latin typeface="Times New Roman"/>
              <a:cs typeface="Times New Roman"/>
            </a:endParaRPr>
          </a:p>
        </p:txBody>
      </p:sp>
      <p:grpSp>
        <p:nvGrpSpPr>
          <p:cNvPr id="62" name="object 62" descr=""/>
          <p:cNvGrpSpPr/>
          <p:nvPr/>
        </p:nvGrpSpPr>
        <p:grpSpPr>
          <a:xfrm>
            <a:off x="5414771" y="4139184"/>
            <a:ext cx="905510" cy="899160"/>
            <a:chOff x="5414771" y="4139184"/>
            <a:chExt cx="905510" cy="899160"/>
          </a:xfrm>
        </p:grpSpPr>
        <p:pic>
          <p:nvPicPr>
            <p:cNvPr id="63" name="object 63" descr=""/>
            <p:cNvPicPr/>
            <p:nvPr/>
          </p:nvPicPr>
          <p:blipFill>
            <a:blip r:embed="rId29" cstate="print"/>
            <a:stretch>
              <a:fillRect/>
            </a:stretch>
          </p:blipFill>
          <p:spPr>
            <a:xfrm>
              <a:off x="5414771" y="4139184"/>
              <a:ext cx="714755" cy="899159"/>
            </a:xfrm>
            <a:prstGeom prst="rect">
              <a:avLst/>
            </a:prstGeom>
          </p:spPr>
        </p:pic>
        <p:pic>
          <p:nvPicPr>
            <p:cNvPr id="64" name="object 64" descr=""/>
            <p:cNvPicPr/>
            <p:nvPr/>
          </p:nvPicPr>
          <p:blipFill>
            <a:blip r:embed="rId30" cstate="print"/>
            <a:stretch>
              <a:fillRect/>
            </a:stretch>
          </p:blipFill>
          <p:spPr>
            <a:xfrm>
              <a:off x="5676899" y="4410456"/>
              <a:ext cx="643127" cy="615695"/>
            </a:xfrm>
            <a:prstGeom prst="rect">
              <a:avLst/>
            </a:prstGeom>
          </p:spPr>
        </p:pic>
      </p:grpSp>
      <p:sp>
        <p:nvSpPr>
          <p:cNvPr id="65" name="object 65" descr=""/>
          <p:cNvSpPr txBox="1"/>
          <p:nvPr/>
        </p:nvSpPr>
        <p:spPr>
          <a:xfrm>
            <a:off x="3239770" y="4341952"/>
            <a:ext cx="2931160" cy="514350"/>
          </a:xfrm>
          <a:prstGeom prst="rect">
            <a:avLst/>
          </a:prstGeom>
        </p:spPr>
        <p:txBody>
          <a:bodyPr wrap="square" lIns="0" tIns="13335" rIns="0" bIns="0" rtlCol="0" vert="horz">
            <a:spAutoFit/>
          </a:bodyPr>
          <a:lstStyle/>
          <a:p>
            <a:pPr marL="50800">
              <a:lnSpc>
                <a:spcPct val="100000"/>
              </a:lnSpc>
              <a:spcBef>
                <a:spcPts val="105"/>
              </a:spcBef>
              <a:tabLst>
                <a:tab pos="2427605" algn="l"/>
              </a:tabLst>
            </a:pPr>
            <a:r>
              <a:rPr dirty="0" baseline="13888" sz="4800" spc="-37" b="1" i="1">
                <a:latin typeface="Times New Roman"/>
                <a:cs typeface="Times New Roman"/>
              </a:rPr>
              <a:t>v</a:t>
            </a:r>
            <a:r>
              <a:rPr dirty="0" sz="2100" spc="-25" b="1" i="1">
                <a:latin typeface="Times New Roman"/>
                <a:cs typeface="Times New Roman"/>
              </a:rPr>
              <a:t>13</a:t>
            </a:r>
            <a:r>
              <a:rPr dirty="0" sz="2100" b="1" i="1">
                <a:latin typeface="Times New Roman"/>
                <a:cs typeface="Times New Roman"/>
              </a:rPr>
              <a:t>	</a:t>
            </a:r>
            <a:r>
              <a:rPr dirty="0" baseline="13888" sz="4800" spc="-37" b="1" i="1">
                <a:latin typeface="Times New Roman"/>
                <a:cs typeface="Times New Roman"/>
              </a:rPr>
              <a:t>v</a:t>
            </a:r>
            <a:r>
              <a:rPr dirty="0" sz="2100" spc="-25" b="1" i="1">
                <a:latin typeface="Times New Roman"/>
                <a:cs typeface="Times New Roman"/>
              </a:rPr>
              <a:t>23</a:t>
            </a:r>
            <a:endParaRPr sz="2100">
              <a:latin typeface="Times New Roman"/>
              <a:cs typeface="Times New Roman"/>
            </a:endParaRPr>
          </a:p>
        </p:txBody>
      </p:sp>
      <p:grpSp>
        <p:nvGrpSpPr>
          <p:cNvPr id="66" name="object 66" descr=""/>
          <p:cNvGrpSpPr/>
          <p:nvPr/>
        </p:nvGrpSpPr>
        <p:grpSpPr>
          <a:xfrm>
            <a:off x="7519416" y="2915411"/>
            <a:ext cx="769620" cy="899160"/>
            <a:chOff x="7519416" y="2915411"/>
            <a:chExt cx="769620" cy="899160"/>
          </a:xfrm>
        </p:grpSpPr>
        <p:pic>
          <p:nvPicPr>
            <p:cNvPr id="67" name="object 67" descr=""/>
            <p:cNvPicPr/>
            <p:nvPr/>
          </p:nvPicPr>
          <p:blipFill>
            <a:blip r:embed="rId31" cstate="print"/>
            <a:stretch>
              <a:fillRect/>
            </a:stretch>
          </p:blipFill>
          <p:spPr>
            <a:xfrm>
              <a:off x="7519416" y="2915411"/>
              <a:ext cx="714755" cy="899160"/>
            </a:xfrm>
            <a:prstGeom prst="rect">
              <a:avLst/>
            </a:prstGeom>
          </p:spPr>
        </p:pic>
        <p:pic>
          <p:nvPicPr>
            <p:cNvPr id="68" name="object 68" descr=""/>
            <p:cNvPicPr/>
            <p:nvPr/>
          </p:nvPicPr>
          <p:blipFill>
            <a:blip r:embed="rId32" cstate="print"/>
            <a:stretch>
              <a:fillRect/>
            </a:stretch>
          </p:blipFill>
          <p:spPr>
            <a:xfrm>
              <a:off x="7781544" y="3186683"/>
              <a:ext cx="507492" cy="615695"/>
            </a:xfrm>
            <a:prstGeom prst="rect">
              <a:avLst/>
            </a:prstGeom>
          </p:spPr>
        </p:pic>
      </p:grpSp>
      <p:sp>
        <p:nvSpPr>
          <p:cNvPr id="69" name="object 69" descr=""/>
          <p:cNvSpPr txBox="1"/>
          <p:nvPr/>
        </p:nvSpPr>
        <p:spPr>
          <a:xfrm>
            <a:off x="7759954" y="3017266"/>
            <a:ext cx="206375" cy="513715"/>
          </a:xfrm>
          <a:prstGeom prst="rect">
            <a:avLst/>
          </a:prstGeom>
        </p:spPr>
        <p:txBody>
          <a:bodyPr wrap="square" lIns="0" tIns="13335" rIns="0" bIns="0" rtlCol="0" vert="horz">
            <a:spAutoFit/>
          </a:bodyPr>
          <a:lstStyle/>
          <a:p>
            <a:pPr marL="12700">
              <a:lnSpc>
                <a:spcPct val="100000"/>
              </a:lnSpc>
              <a:spcBef>
                <a:spcPts val="105"/>
              </a:spcBef>
            </a:pPr>
            <a:r>
              <a:rPr dirty="0" sz="3200" b="1" i="1">
                <a:latin typeface="Times New Roman"/>
                <a:cs typeface="Times New Roman"/>
              </a:rPr>
              <a:t>v</a:t>
            </a:r>
            <a:endParaRPr sz="3200">
              <a:latin typeface="Times New Roman"/>
              <a:cs typeface="Times New Roman"/>
            </a:endParaRPr>
          </a:p>
        </p:txBody>
      </p:sp>
      <p:sp>
        <p:nvSpPr>
          <p:cNvPr id="70" name="object 70" descr=""/>
          <p:cNvSpPr txBox="1"/>
          <p:nvPr/>
        </p:nvSpPr>
        <p:spPr>
          <a:xfrm>
            <a:off x="7941691" y="3253486"/>
            <a:ext cx="161290" cy="351155"/>
          </a:xfrm>
          <a:prstGeom prst="rect">
            <a:avLst/>
          </a:prstGeom>
        </p:spPr>
        <p:txBody>
          <a:bodyPr wrap="square" lIns="0" tIns="17145" rIns="0" bIns="0" rtlCol="0" vert="horz">
            <a:spAutoFit/>
          </a:bodyPr>
          <a:lstStyle/>
          <a:p>
            <a:pPr marL="12700">
              <a:lnSpc>
                <a:spcPct val="100000"/>
              </a:lnSpc>
              <a:spcBef>
                <a:spcPts val="135"/>
              </a:spcBef>
            </a:pPr>
            <a:r>
              <a:rPr dirty="0" sz="2100" spc="15" b="1" i="1">
                <a:latin typeface="Times New Roman"/>
                <a:cs typeface="Times New Roman"/>
              </a:rPr>
              <a:t>3</a:t>
            </a:r>
            <a:endParaRPr sz="2100">
              <a:latin typeface="Times New Roman"/>
              <a:cs typeface="Times New Roman"/>
            </a:endParaRPr>
          </a:p>
        </p:txBody>
      </p:sp>
      <p:grpSp>
        <p:nvGrpSpPr>
          <p:cNvPr id="71" name="object 71" descr=""/>
          <p:cNvGrpSpPr/>
          <p:nvPr/>
        </p:nvGrpSpPr>
        <p:grpSpPr>
          <a:xfrm>
            <a:off x="2004060" y="2266188"/>
            <a:ext cx="1026160" cy="1403985"/>
            <a:chOff x="2004060" y="2266188"/>
            <a:chExt cx="1026160" cy="1403985"/>
          </a:xfrm>
        </p:grpSpPr>
        <p:pic>
          <p:nvPicPr>
            <p:cNvPr id="72" name="object 72" descr=""/>
            <p:cNvPicPr/>
            <p:nvPr/>
          </p:nvPicPr>
          <p:blipFill>
            <a:blip r:embed="rId33" cstate="print"/>
            <a:stretch>
              <a:fillRect/>
            </a:stretch>
          </p:blipFill>
          <p:spPr>
            <a:xfrm>
              <a:off x="2004060" y="2266188"/>
              <a:ext cx="737615" cy="899160"/>
            </a:xfrm>
            <a:prstGeom prst="rect">
              <a:avLst/>
            </a:prstGeom>
          </p:spPr>
        </p:pic>
        <p:pic>
          <p:nvPicPr>
            <p:cNvPr id="73" name="object 73" descr=""/>
            <p:cNvPicPr/>
            <p:nvPr/>
          </p:nvPicPr>
          <p:blipFill>
            <a:blip r:embed="rId34" cstate="print"/>
            <a:stretch>
              <a:fillRect/>
            </a:stretch>
          </p:blipFill>
          <p:spPr>
            <a:xfrm>
              <a:off x="2292096" y="2770632"/>
              <a:ext cx="737616" cy="899159"/>
            </a:xfrm>
            <a:prstGeom prst="rect">
              <a:avLst/>
            </a:prstGeom>
          </p:spPr>
        </p:pic>
      </p:grpSp>
      <p:sp>
        <p:nvSpPr>
          <p:cNvPr id="74" name="object 74" descr=""/>
          <p:cNvSpPr txBox="1"/>
          <p:nvPr/>
        </p:nvSpPr>
        <p:spPr>
          <a:xfrm>
            <a:off x="2531745" y="2872867"/>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Times New Roman"/>
                <a:cs typeface="Times New Roman"/>
              </a:rPr>
              <a:t>3</a:t>
            </a:r>
            <a:endParaRPr sz="3200">
              <a:latin typeface="Times New Roman"/>
              <a:cs typeface="Times New Roman"/>
            </a:endParaRPr>
          </a:p>
        </p:txBody>
      </p:sp>
      <p:pic>
        <p:nvPicPr>
          <p:cNvPr id="75" name="object 75" descr=""/>
          <p:cNvPicPr/>
          <p:nvPr/>
        </p:nvPicPr>
        <p:blipFill>
          <a:blip r:embed="rId35" cstate="print"/>
          <a:stretch>
            <a:fillRect/>
          </a:stretch>
        </p:blipFill>
        <p:spPr>
          <a:xfrm>
            <a:off x="1888235" y="3491484"/>
            <a:ext cx="737615" cy="899159"/>
          </a:xfrm>
          <a:prstGeom prst="rect">
            <a:avLst/>
          </a:prstGeom>
        </p:spPr>
      </p:pic>
      <p:sp>
        <p:nvSpPr>
          <p:cNvPr id="76" name="object 76" descr=""/>
          <p:cNvSpPr txBox="1"/>
          <p:nvPr/>
        </p:nvSpPr>
        <p:spPr>
          <a:xfrm>
            <a:off x="2126995" y="3593719"/>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Times New Roman"/>
                <a:cs typeface="Times New Roman"/>
              </a:rPr>
              <a:t>2</a:t>
            </a:r>
            <a:endParaRPr sz="3200">
              <a:latin typeface="Times New Roman"/>
              <a:cs typeface="Times New Roman"/>
            </a:endParaRPr>
          </a:p>
        </p:txBody>
      </p:sp>
      <p:pic>
        <p:nvPicPr>
          <p:cNvPr id="77" name="object 77" descr=""/>
          <p:cNvPicPr/>
          <p:nvPr/>
        </p:nvPicPr>
        <p:blipFill>
          <a:blip r:embed="rId36" cstate="print"/>
          <a:stretch>
            <a:fillRect/>
          </a:stretch>
        </p:blipFill>
        <p:spPr>
          <a:xfrm>
            <a:off x="3875532" y="3418332"/>
            <a:ext cx="737615" cy="899159"/>
          </a:xfrm>
          <a:prstGeom prst="rect">
            <a:avLst/>
          </a:prstGeom>
        </p:spPr>
      </p:pic>
      <p:sp>
        <p:nvSpPr>
          <p:cNvPr id="78" name="object 78" descr=""/>
          <p:cNvSpPr txBox="1"/>
          <p:nvPr/>
        </p:nvSpPr>
        <p:spPr>
          <a:xfrm>
            <a:off x="4114546" y="3520516"/>
            <a:ext cx="229235" cy="514350"/>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Times New Roman"/>
                <a:cs typeface="Times New Roman"/>
              </a:rPr>
              <a:t>2</a:t>
            </a:r>
            <a:endParaRPr sz="3200">
              <a:latin typeface="Times New Roman"/>
              <a:cs typeface="Times New Roman"/>
            </a:endParaRPr>
          </a:p>
        </p:txBody>
      </p:sp>
      <p:pic>
        <p:nvPicPr>
          <p:cNvPr id="79" name="object 79" descr=""/>
          <p:cNvPicPr/>
          <p:nvPr/>
        </p:nvPicPr>
        <p:blipFill>
          <a:blip r:embed="rId37" cstate="print"/>
          <a:stretch>
            <a:fillRect/>
          </a:stretch>
        </p:blipFill>
        <p:spPr>
          <a:xfrm>
            <a:off x="4811267" y="2770632"/>
            <a:ext cx="737615" cy="899159"/>
          </a:xfrm>
          <a:prstGeom prst="rect">
            <a:avLst/>
          </a:prstGeom>
        </p:spPr>
      </p:pic>
      <p:sp>
        <p:nvSpPr>
          <p:cNvPr id="80" name="object 80" descr=""/>
          <p:cNvSpPr txBox="1"/>
          <p:nvPr/>
        </p:nvSpPr>
        <p:spPr>
          <a:xfrm>
            <a:off x="5051552" y="2872867"/>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Times New Roman"/>
                <a:cs typeface="Times New Roman"/>
              </a:rPr>
              <a:t>3</a:t>
            </a:r>
            <a:endParaRPr sz="3200">
              <a:latin typeface="Times New Roman"/>
              <a:cs typeface="Times New Roman"/>
            </a:endParaRPr>
          </a:p>
        </p:txBody>
      </p:sp>
      <p:pic>
        <p:nvPicPr>
          <p:cNvPr id="81" name="object 81" descr=""/>
          <p:cNvPicPr/>
          <p:nvPr/>
        </p:nvPicPr>
        <p:blipFill>
          <a:blip r:embed="rId38" cstate="print"/>
          <a:stretch>
            <a:fillRect/>
          </a:stretch>
        </p:blipFill>
        <p:spPr>
          <a:xfrm>
            <a:off x="4235196" y="1761744"/>
            <a:ext cx="737615" cy="899160"/>
          </a:xfrm>
          <a:prstGeom prst="rect">
            <a:avLst/>
          </a:prstGeom>
        </p:spPr>
      </p:pic>
      <p:sp>
        <p:nvSpPr>
          <p:cNvPr id="82" name="object 82" descr=""/>
          <p:cNvSpPr txBox="1"/>
          <p:nvPr/>
        </p:nvSpPr>
        <p:spPr>
          <a:xfrm>
            <a:off x="4475226" y="1864613"/>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Times New Roman"/>
                <a:cs typeface="Times New Roman"/>
              </a:rPr>
              <a:t>5</a:t>
            </a:r>
            <a:endParaRPr sz="3200">
              <a:latin typeface="Times New Roman"/>
              <a:cs typeface="Times New Roman"/>
            </a:endParaRPr>
          </a:p>
        </p:txBody>
      </p:sp>
      <p:pic>
        <p:nvPicPr>
          <p:cNvPr id="83" name="object 83" descr=""/>
          <p:cNvPicPr/>
          <p:nvPr/>
        </p:nvPicPr>
        <p:blipFill>
          <a:blip r:embed="rId39" cstate="print"/>
          <a:stretch>
            <a:fillRect/>
          </a:stretch>
        </p:blipFill>
        <p:spPr>
          <a:xfrm>
            <a:off x="3759708" y="2266188"/>
            <a:ext cx="737615" cy="899160"/>
          </a:xfrm>
          <a:prstGeom prst="rect">
            <a:avLst/>
          </a:prstGeom>
        </p:spPr>
      </p:pic>
      <p:sp>
        <p:nvSpPr>
          <p:cNvPr id="84" name="object 84" descr=""/>
          <p:cNvSpPr txBox="1"/>
          <p:nvPr/>
        </p:nvSpPr>
        <p:spPr>
          <a:xfrm>
            <a:off x="431088" y="738885"/>
            <a:ext cx="4106545" cy="2143125"/>
          </a:xfrm>
          <a:prstGeom prst="rect">
            <a:avLst/>
          </a:prstGeom>
        </p:spPr>
        <p:txBody>
          <a:bodyPr wrap="square" lIns="0" tIns="12700" rIns="0" bIns="0" rtlCol="0" vert="horz">
            <a:spAutoFit/>
          </a:bodyPr>
          <a:lstStyle/>
          <a:p>
            <a:pPr algn="ctr" marL="342900" indent="-343535">
              <a:lnSpc>
                <a:spcPct val="100000"/>
              </a:lnSpc>
              <a:spcBef>
                <a:spcPts val="100"/>
              </a:spcBef>
              <a:buFont typeface="Arial"/>
              <a:buChar char="•"/>
              <a:tabLst>
                <a:tab pos="343535" algn="l"/>
              </a:tabLst>
            </a:pPr>
            <a:r>
              <a:rPr dirty="0" sz="3600" spc="-35" b="1">
                <a:latin typeface="华文行楷"/>
                <a:cs typeface="华文行楷"/>
              </a:rPr>
              <a:t>多阶段</a:t>
            </a:r>
            <a:r>
              <a:rPr dirty="0" sz="3600" spc="-45" b="1">
                <a:latin typeface="华文行楷"/>
                <a:cs typeface="华文行楷"/>
              </a:rPr>
              <a:t>图</a:t>
            </a:r>
            <a:r>
              <a:rPr dirty="0" sz="3600" spc="-45" b="1">
                <a:latin typeface="华文行楷"/>
                <a:cs typeface="华文行楷"/>
              </a:rPr>
              <a:t>搜</a:t>
            </a:r>
            <a:r>
              <a:rPr dirty="0" sz="3600" spc="-45" b="1">
                <a:latin typeface="华文行楷"/>
                <a:cs typeface="华文行楷"/>
              </a:rPr>
              <a:t>索</a:t>
            </a:r>
            <a:r>
              <a:rPr dirty="0" sz="3600" spc="-45" b="1">
                <a:latin typeface="华文行楷"/>
                <a:cs typeface="华文行楷"/>
              </a:rPr>
              <a:t>问</a:t>
            </a:r>
            <a:r>
              <a:rPr dirty="0" sz="3600" spc="-60" b="1">
                <a:latin typeface="华文行楷"/>
                <a:cs typeface="华文行楷"/>
              </a:rPr>
              <a:t>题</a:t>
            </a:r>
            <a:endParaRPr sz="3600">
              <a:latin typeface="华文行楷"/>
              <a:cs typeface="华文行楷"/>
            </a:endParaRPr>
          </a:p>
          <a:p>
            <a:pPr algn="ctr" marR="14604">
              <a:lnSpc>
                <a:spcPts val="3675"/>
              </a:lnSpc>
              <a:spcBef>
                <a:spcPts val="125"/>
              </a:spcBef>
              <a:tabLst>
                <a:tab pos="1438275" algn="l"/>
              </a:tabLst>
            </a:pPr>
            <a:r>
              <a:rPr dirty="0" sz="3200">
                <a:solidFill>
                  <a:srgbClr val="0000FF"/>
                </a:solidFill>
                <a:latin typeface="Arial"/>
                <a:cs typeface="Arial"/>
              </a:rPr>
              <a:t>–</a:t>
            </a:r>
            <a:r>
              <a:rPr dirty="0" sz="3200" spc="-400">
                <a:solidFill>
                  <a:srgbClr val="0000FF"/>
                </a:solidFill>
                <a:latin typeface="Arial"/>
                <a:cs typeface="Arial"/>
              </a:rPr>
              <a:t> </a:t>
            </a:r>
            <a:r>
              <a:rPr dirty="0" sz="3200" b="1">
                <a:solidFill>
                  <a:srgbClr val="0000FF"/>
                </a:solidFill>
                <a:latin typeface="华文行楷"/>
                <a:cs typeface="华文行楷"/>
              </a:rPr>
              <a:t>输入</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多</a:t>
            </a:r>
            <a:r>
              <a:rPr dirty="0" sz="3200" b="1">
                <a:solidFill>
                  <a:srgbClr val="0000FF"/>
                </a:solidFill>
                <a:latin typeface="华文行楷"/>
                <a:cs typeface="华文行楷"/>
              </a:rPr>
              <a:t>阶段</a:t>
            </a:r>
            <a:r>
              <a:rPr dirty="0" sz="3200" spc="-50" b="1">
                <a:solidFill>
                  <a:srgbClr val="0000FF"/>
                </a:solidFill>
                <a:latin typeface="华文行楷"/>
                <a:cs typeface="华文行楷"/>
              </a:rPr>
              <a:t>图</a:t>
            </a:r>
            <a:endParaRPr sz="3200">
              <a:latin typeface="华文行楷"/>
              <a:cs typeface="华文行楷"/>
            </a:endParaRPr>
          </a:p>
          <a:p>
            <a:pPr marL="2937510">
              <a:lnSpc>
                <a:spcPts val="3675"/>
              </a:lnSpc>
            </a:pPr>
            <a:r>
              <a:rPr dirty="0" baseline="13888" sz="4800" spc="-37" b="1" i="1">
                <a:latin typeface="Times New Roman"/>
                <a:cs typeface="Times New Roman"/>
              </a:rPr>
              <a:t>v</a:t>
            </a:r>
            <a:r>
              <a:rPr dirty="0" sz="2100" spc="-25" b="1" i="1">
                <a:latin typeface="Times New Roman"/>
                <a:cs typeface="Times New Roman"/>
              </a:rPr>
              <a:t>11</a:t>
            </a:r>
            <a:endParaRPr sz="2100">
              <a:latin typeface="Times New Roman"/>
              <a:cs typeface="Times New Roman"/>
            </a:endParaRPr>
          </a:p>
          <a:p>
            <a:pPr marL="1824355">
              <a:lnSpc>
                <a:spcPct val="100000"/>
              </a:lnSpc>
              <a:spcBef>
                <a:spcPts val="1030"/>
              </a:spcBef>
              <a:tabLst>
                <a:tab pos="3580129" algn="l"/>
              </a:tabLst>
            </a:pPr>
            <a:r>
              <a:rPr dirty="0" sz="3200" spc="-50" b="1" i="1">
                <a:solidFill>
                  <a:srgbClr val="FF0000"/>
                </a:solidFill>
                <a:latin typeface="Times New Roman"/>
                <a:cs typeface="Times New Roman"/>
              </a:rPr>
              <a:t>1</a:t>
            </a:r>
            <a:r>
              <a:rPr dirty="0" sz="3200" b="1" i="1">
                <a:solidFill>
                  <a:srgbClr val="FF0000"/>
                </a:solidFill>
                <a:latin typeface="Times New Roman"/>
                <a:cs typeface="Times New Roman"/>
              </a:rPr>
              <a:t>	</a:t>
            </a:r>
            <a:r>
              <a:rPr dirty="0" sz="3200" spc="-50" b="1" i="1">
                <a:solidFill>
                  <a:srgbClr val="FF0000"/>
                </a:solidFill>
                <a:latin typeface="Times New Roman"/>
                <a:cs typeface="Times New Roman"/>
              </a:rPr>
              <a:t>3</a:t>
            </a:r>
            <a:endParaRPr sz="3200">
              <a:latin typeface="Times New Roman"/>
              <a:cs typeface="Times New Roman"/>
            </a:endParaRPr>
          </a:p>
        </p:txBody>
      </p:sp>
      <p:pic>
        <p:nvPicPr>
          <p:cNvPr id="85" name="object 85" descr=""/>
          <p:cNvPicPr/>
          <p:nvPr/>
        </p:nvPicPr>
        <p:blipFill>
          <a:blip r:embed="rId40" cstate="print"/>
          <a:stretch>
            <a:fillRect/>
          </a:stretch>
        </p:blipFill>
        <p:spPr>
          <a:xfrm>
            <a:off x="4524755" y="2194560"/>
            <a:ext cx="737615" cy="899160"/>
          </a:xfrm>
          <a:prstGeom prst="rect">
            <a:avLst/>
          </a:prstGeom>
        </p:spPr>
      </p:pic>
      <p:sp>
        <p:nvSpPr>
          <p:cNvPr id="86" name="object 86" descr=""/>
          <p:cNvSpPr txBox="1"/>
          <p:nvPr/>
        </p:nvSpPr>
        <p:spPr>
          <a:xfrm>
            <a:off x="4764151" y="2296413"/>
            <a:ext cx="229235" cy="513715"/>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Times New Roman"/>
                <a:cs typeface="Times New Roman"/>
              </a:rPr>
              <a:t>4</a:t>
            </a:r>
            <a:endParaRPr sz="3200">
              <a:latin typeface="Times New Roman"/>
              <a:cs typeface="Times New Roman"/>
            </a:endParaRPr>
          </a:p>
        </p:txBody>
      </p:sp>
      <p:pic>
        <p:nvPicPr>
          <p:cNvPr id="87" name="object 87" descr=""/>
          <p:cNvPicPr/>
          <p:nvPr/>
        </p:nvPicPr>
        <p:blipFill>
          <a:blip r:embed="rId41" cstate="print"/>
          <a:stretch>
            <a:fillRect/>
          </a:stretch>
        </p:blipFill>
        <p:spPr>
          <a:xfrm>
            <a:off x="4235196" y="4066032"/>
            <a:ext cx="737615" cy="899159"/>
          </a:xfrm>
          <a:prstGeom prst="rect">
            <a:avLst/>
          </a:prstGeom>
        </p:spPr>
      </p:pic>
      <p:sp>
        <p:nvSpPr>
          <p:cNvPr id="88" name="object 88" descr=""/>
          <p:cNvSpPr txBox="1"/>
          <p:nvPr/>
        </p:nvSpPr>
        <p:spPr>
          <a:xfrm>
            <a:off x="4475226" y="4168521"/>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i="1">
                <a:solidFill>
                  <a:srgbClr val="FF0000"/>
                </a:solidFill>
                <a:latin typeface="Times New Roman"/>
                <a:cs typeface="Times New Roman"/>
              </a:rPr>
              <a:t>7</a:t>
            </a:r>
            <a:endParaRPr sz="3200">
              <a:latin typeface="Times New Roman"/>
              <a:cs typeface="Times New Roman"/>
            </a:endParaRPr>
          </a:p>
        </p:txBody>
      </p:sp>
      <p:grpSp>
        <p:nvGrpSpPr>
          <p:cNvPr id="89" name="object 89" descr=""/>
          <p:cNvGrpSpPr/>
          <p:nvPr/>
        </p:nvGrpSpPr>
        <p:grpSpPr>
          <a:xfrm>
            <a:off x="6251447" y="2194560"/>
            <a:ext cx="838200" cy="1475740"/>
            <a:chOff x="6251447" y="2194560"/>
            <a:chExt cx="838200" cy="1475740"/>
          </a:xfrm>
        </p:grpSpPr>
        <p:pic>
          <p:nvPicPr>
            <p:cNvPr id="90" name="object 90" descr=""/>
            <p:cNvPicPr/>
            <p:nvPr/>
          </p:nvPicPr>
          <p:blipFill>
            <a:blip r:embed="rId42" cstate="print"/>
            <a:stretch>
              <a:fillRect/>
            </a:stretch>
          </p:blipFill>
          <p:spPr>
            <a:xfrm>
              <a:off x="6352031" y="2194560"/>
              <a:ext cx="737615" cy="899160"/>
            </a:xfrm>
            <a:prstGeom prst="rect">
              <a:avLst/>
            </a:prstGeom>
          </p:spPr>
        </p:pic>
        <p:pic>
          <p:nvPicPr>
            <p:cNvPr id="91" name="object 91" descr=""/>
            <p:cNvPicPr/>
            <p:nvPr/>
          </p:nvPicPr>
          <p:blipFill>
            <a:blip r:embed="rId43" cstate="print"/>
            <a:stretch>
              <a:fillRect/>
            </a:stretch>
          </p:blipFill>
          <p:spPr>
            <a:xfrm>
              <a:off x="6251447" y="2770632"/>
              <a:ext cx="737616" cy="899159"/>
            </a:xfrm>
            <a:prstGeom prst="rect">
              <a:avLst/>
            </a:prstGeom>
          </p:spPr>
        </p:pic>
      </p:grpSp>
      <p:sp>
        <p:nvSpPr>
          <p:cNvPr id="92" name="object 92" descr=""/>
          <p:cNvSpPr txBox="1"/>
          <p:nvPr/>
        </p:nvSpPr>
        <p:spPr>
          <a:xfrm>
            <a:off x="6491478" y="2208250"/>
            <a:ext cx="329565" cy="1178560"/>
          </a:xfrm>
          <a:prstGeom prst="rect">
            <a:avLst/>
          </a:prstGeom>
        </p:spPr>
        <p:txBody>
          <a:bodyPr wrap="square" lIns="0" tIns="100965" rIns="0" bIns="0" rtlCol="0" vert="horz">
            <a:spAutoFit/>
          </a:bodyPr>
          <a:lstStyle/>
          <a:p>
            <a:pPr marL="112395">
              <a:lnSpc>
                <a:spcPct val="100000"/>
              </a:lnSpc>
              <a:spcBef>
                <a:spcPts val="795"/>
              </a:spcBef>
            </a:pPr>
            <a:r>
              <a:rPr dirty="0" sz="3200" b="1" i="1">
                <a:solidFill>
                  <a:srgbClr val="FF0000"/>
                </a:solidFill>
                <a:latin typeface="Times New Roman"/>
                <a:cs typeface="Times New Roman"/>
              </a:rPr>
              <a:t>4</a:t>
            </a:r>
            <a:endParaRPr sz="3200">
              <a:latin typeface="Times New Roman"/>
              <a:cs typeface="Times New Roman"/>
            </a:endParaRPr>
          </a:p>
          <a:p>
            <a:pPr marL="12700">
              <a:lnSpc>
                <a:spcPct val="100000"/>
              </a:lnSpc>
              <a:spcBef>
                <a:spcPts val="700"/>
              </a:spcBef>
            </a:pPr>
            <a:r>
              <a:rPr dirty="0" sz="3200" b="1" i="1">
                <a:solidFill>
                  <a:srgbClr val="FF0000"/>
                </a:solidFill>
                <a:latin typeface="Times New Roman"/>
                <a:cs typeface="Times New Roman"/>
              </a:rPr>
              <a:t>1</a:t>
            </a:r>
            <a:endParaRPr sz="3200">
              <a:latin typeface="Times New Roman"/>
              <a:cs typeface="Times New Roman"/>
            </a:endParaRPr>
          </a:p>
        </p:txBody>
      </p:sp>
      <p:pic>
        <p:nvPicPr>
          <p:cNvPr id="93" name="object 93" descr=""/>
          <p:cNvPicPr/>
          <p:nvPr/>
        </p:nvPicPr>
        <p:blipFill>
          <a:blip r:embed="rId44" cstate="print"/>
          <a:stretch>
            <a:fillRect/>
          </a:stretch>
        </p:blipFill>
        <p:spPr>
          <a:xfrm>
            <a:off x="6467855" y="3703320"/>
            <a:ext cx="737616" cy="899159"/>
          </a:xfrm>
          <a:prstGeom prst="rect">
            <a:avLst/>
          </a:prstGeom>
        </p:spPr>
      </p:pic>
      <p:sp>
        <p:nvSpPr>
          <p:cNvPr id="94" name="object 94" descr=""/>
          <p:cNvSpPr txBox="1"/>
          <p:nvPr/>
        </p:nvSpPr>
        <p:spPr>
          <a:xfrm>
            <a:off x="6707505" y="3806444"/>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i="1">
                <a:solidFill>
                  <a:srgbClr val="FF0000"/>
                </a:solidFill>
                <a:latin typeface="Times New Roman"/>
                <a:cs typeface="Times New Roman"/>
              </a:rPr>
              <a:t>1</a:t>
            </a:r>
            <a:endParaRPr sz="32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5876925" y="703326"/>
            <a:ext cx="1084580" cy="622300"/>
          </a:xfrm>
          <a:custGeom>
            <a:avLst/>
            <a:gdLst/>
            <a:ahLst/>
            <a:cxnLst/>
            <a:rect l="l" t="t" r="r" b="b"/>
            <a:pathLst>
              <a:path w="1084579" h="622300">
                <a:moveTo>
                  <a:pt x="0" y="622300"/>
                </a:moveTo>
                <a:lnTo>
                  <a:pt x="1084326" y="0"/>
                </a:lnTo>
              </a:path>
            </a:pathLst>
          </a:custGeom>
          <a:ln w="38100">
            <a:solidFill>
              <a:srgbClr val="000000"/>
            </a:solidFill>
          </a:ln>
        </p:spPr>
        <p:txBody>
          <a:bodyPr wrap="square" lIns="0" tIns="0" rIns="0" bIns="0" rtlCol="0"/>
          <a:lstStyle/>
          <a:p/>
        </p:txBody>
      </p:sp>
      <p:sp>
        <p:nvSpPr>
          <p:cNvPr id="3" name="object 3" descr=""/>
          <p:cNvSpPr/>
          <p:nvPr/>
        </p:nvSpPr>
        <p:spPr>
          <a:xfrm>
            <a:off x="5876925" y="1428750"/>
            <a:ext cx="1130300" cy="621030"/>
          </a:xfrm>
          <a:custGeom>
            <a:avLst/>
            <a:gdLst/>
            <a:ahLst/>
            <a:cxnLst/>
            <a:rect l="l" t="t" r="r" b="b"/>
            <a:pathLst>
              <a:path w="1130300" h="621030">
                <a:moveTo>
                  <a:pt x="46100" y="0"/>
                </a:moveTo>
                <a:lnTo>
                  <a:pt x="1130300" y="0"/>
                </a:lnTo>
              </a:path>
              <a:path w="1130300" h="621030">
                <a:moveTo>
                  <a:pt x="0" y="52450"/>
                </a:moveTo>
                <a:lnTo>
                  <a:pt x="1130300" y="620776"/>
                </a:lnTo>
              </a:path>
            </a:pathLst>
          </a:custGeom>
          <a:ln w="38100">
            <a:solidFill>
              <a:srgbClr val="000000"/>
            </a:solidFill>
          </a:ln>
        </p:spPr>
        <p:txBody>
          <a:bodyPr wrap="square" lIns="0" tIns="0" rIns="0" bIns="0" rtlCol="0"/>
          <a:lstStyle/>
          <a:p/>
        </p:txBody>
      </p:sp>
      <p:sp>
        <p:nvSpPr>
          <p:cNvPr id="4" name="object 4" descr=""/>
          <p:cNvSpPr/>
          <p:nvPr/>
        </p:nvSpPr>
        <p:spPr>
          <a:xfrm>
            <a:off x="7148576" y="1428750"/>
            <a:ext cx="1322705" cy="0"/>
          </a:xfrm>
          <a:custGeom>
            <a:avLst/>
            <a:gdLst/>
            <a:ahLst/>
            <a:cxnLst/>
            <a:rect l="l" t="t" r="r" b="b"/>
            <a:pathLst>
              <a:path w="1322704" h="0">
                <a:moveTo>
                  <a:pt x="0" y="0"/>
                </a:moveTo>
                <a:lnTo>
                  <a:pt x="1322324" y="0"/>
                </a:lnTo>
              </a:path>
            </a:pathLst>
          </a:custGeom>
          <a:ln w="38100">
            <a:solidFill>
              <a:srgbClr val="000000"/>
            </a:solidFill>
          </a:ln>
        </p:spPr>
        <p:txBody>
          <a:bodyPr wrap="square" lIns="0" tIns="0" rIns="0" bIns="0" rtlCol="0"/>
          <a:lstStyle/>
          <a:p/>
        </p:txBody>
      </p:sp>
      <p:sp>
        <p:nvSpPr>
          <p:cNvPr id="5" name="object 5" descr=""/>
          <p:cNvSpPr/>
          <p:nvPr/>
        </p:nvSpPr>
        <p:spPr>
          <a:xfrm>
            <a:off x="7148576" y="2101850"/>
            <a:ext cx="1322705" cy="0"/>
          </a:xfrm>
          <a:custGeom>
            <a:avLst/>
            <a:gdLst/>
            <a:ahLst/>
            <a:cxnLst/>
            <a:rect l="l" t="t" r="r" b="b"/>
            <a:pathLst>
              <a:path w="1322704" h="0">
                <a:moveTo>
                  <a:pt x="0" y="0"/>
                </a:moveTo>
                <a:lnTo>
                  <a:pt x="1322324" y="0"/>
                </a:lnTo>
              </a:path>
            </a:pathLst>
          </a:custGeom>
          <a:ln w="38100">
            <a:solidFill>
              <a:srgbClr val="000000"/>
            </a:solidFill>
          </a:ln>
        </p:spPr>
        <p:txBody>
          <a:bodyPr wrap="square" lIns="0" tIns="0" rIns="0" bIns="0" rtlCol="0"/>
          <a:lstStyle/>
          <a:p/>
        </p:txBody>
      </p:sp>
      <p:sp>
        <p:nvSpPr>
          <p:cNvPr id="6" name="object 6" descr=""/>
          <p:cNvSpPr/>
          <p:nvPr/>
        </p:nvSpPr>
        <p:spPr>
          <a:xfrm>
            <a:off x="7102475" y="703326"/>
            <a:ext cx="1414780" cy="673100"/>
          </a:xfrm>
          <a:custGeom>
            <a:avLst/>
            <a:gdLst/>
            <a:ahLst/>
            <a:cxnLst/>
            <a:rect l="l" t="t" r="r" b="b"/>
            <a:pathLst>
              <a:path w="1414779" h="673100">
                <a:moveTo>
                  <a:pt x="46100" y="0"/>
                </a:moveTo>
                <a:lnTo>
                  <a:pt x="1368425" y="0"/>
                </a:lnTo>
              </a:path>
              <a:path w="1414779" h="673100">
                <a:moveTo>
                  <a:pt x="0" y="673100"/>
                </a:moveTo>
                <a:lnTo>
                  <a:pt x="1414526" y="52324"/>
                </a:lnTo>
              </a:path>
            </a:pathLst>
          </a:custGeom>
          <a:ln w="38100">
            <a:solidFill>
              <a:srgbClr val="000000"/>
            </a:solidFill>
          </a:ln>
        </p:spPr>
        <p:txBody>
          <a:bodyPr wrap="square" lIns="0" tIns="0" rIns="0" bIns="0" rtlCol="0"/>
          <a:lstStyle/>
          <a:p/>
        </p:txBody>
      </p:sp>
      <p:sp>
        <p:nvSpPr>
          <p:cNvPr id="7" name="object 7" descr=""/>
          <p:cNvSpPr/>
          <p:nvPr/>
        </p:nvSpPr>
        <p:spPr>
          <a:xfrm>
            <a:off x="7102475" y="755650"/>
            <a:ext cx="1414780" cy="1294130"/>
          </a:xfrm>
          <a:custGeom>
            <a:avLst/>
            <a:gdLst/>
            <a:ahLst/>
            <a:cxnLst/>
            <a:rect l="l" t="t" r="r" b="b"/>
            <a:pathLst>
              <a:path w="1414779" h="1294130">
                <a:moveTo>
                  <a:pt x="0" y="1293876"/>
                </a:moveTo>
                <a:lnTo>
                  <a:pt x="1414526" y="725551"/>
                </a:lnTo>
              </a:path>
              <a:path w="1414779" h="1294130">
                <a:moveTo>
                  <a:pt x="0" y="0"/>
                </a:moveTo>
                <a:lnTo>
                  <a:pt x="1414526" y="1293876"/>
                </a:lnTo>
              </a:path>
            </a:pathLst>
          </a:custGeom>
          <a:ln w="38100">
            <a:solidFill>
              <a:srgbClr val="000000"/>
            </a:solidFill>
          </a:ln>
        </p:spPr>
        <p:txBody>
          <a:bodyPr wrap="square" lIns="0" tIns="0" rIns="0" bIns="0" rtlCol="0"/>
          <a:lstStyle/>
          <a:p/>
        </p:txBody>
      </p:sp>
      <p:sp>
        <p:nvSpPr>
          <p:cNvPr id="8" name="object 8" descr=""/>
          <p:cNvSpPr/>
          <p:nvPr/>
        </p:nvSpPr>
        <p:spPr>
          <a:xfrm>
            <a:off x="8612251" y="703326"/>
            <a:ext cx="1084580" cy="622300"/>
          </a:xfrm>
          <a:custGeom>
            <a:avLst/>
            <a:gdLst/>
            <a:ahLst/>
            <a:cxnLst/>
            <a:rect l="l" t="t" r="r" b="b"/>
            <a:pathLst>
              <a:path w="1084579" h="622300">
                <a:moveTo>
                  <a:pt x="0" y="0"/>
                </a:moveTo>
                <a:lnTo>
                  <a:pt x="1084199" y="622300"/>
                </a:lnTo>
              </a:path>
            </a:pathLst>
          </a:custGeom>
          <a:ln w="38100">
            <a:solidFill>
              <a:srgbClr val="000000"/>
            </a:solidFill>
          </a:ln>
        </p:spPr>
        <p:txBody>
          <a:bodyPr wrap="square" lIns="0" tIns="0" rIns="0" bIns="0" rtlCol="0"/>
          <a:lstStyle/>
          <a:p/>
        </p:txBody>
      </p:sp>
      <p:sp>
        <p:nvSpPr>
          <p:cNvPr id="9" name="object 9" descr=""/>
          <p:cNvSpPr/>
          <p:nvPr/>
        </p:nvSpPr>
        <p:spPr>
          <a:xfrm>
            <a:off x="8658225" y="1428750"/>
            <a:ext cx="1038225" cy="0"/>
          </a:xfrm>
          <a:custGeom>
            <a:avLst/>
            <a:gdLst/>
            <a:ahLst/>
            <a:cxnLst/>
            <a:rect l="l" t="t" r="r" b="b"/>
            <a:pathLst>
              <a:path w="1038225" h="0">
                <a:moveTo>
                  <a:pt x="0" y="0"/>
                </a:moveTo>
                <a:lnTo>
                  <a:pt x="1038225" y="0"/>
                </a:lnTo>
              </a:path>
            </a:pathLst>
          </a:custGeom>
          <a:ln w="38100">
            <a:solidFill>
              <a:srgbClr val="000000"/>
            </a:solidFill>
          </a:ln>
        </p:spPr>
        <p:txBody>
          <a:bodyPr wrap="square" lIns="0" tIns="0" rIns="0" bIns="0" rtlCol="0"/>
          <a:lstStyle/>
          <a:p/>
        </p:txBody>
      </p:sp>
      <p:sp>
        <p:nvSpPr>
          <p:cNvPr id="10" name="object 10" descr=""/>
          <p:cNvSpPr/>
          <p:nvPr/>
        </p:nvSpPr>
        <p:spPr>
          <a:xfrm>
            <a:off x="8658225" y="1532000"/>
            <a:ext cx="1038225" cy="570230"/>
          </a:xfrm>
          <a:custGeom>
            <a:avLst/>
            <a:gdLst/>
            <a:ahLst/>
            <a:cxnLst/>
            <a:rect l="l" t="t" r="r" b="b"/>
            <a:pathLst>
              <a:path w="1038225" h="570230">
                <a:moveTo>
                  <a:pt x="0" y="569849"/>
                </a:moveTo>
                <a:lnTo>
                  <a:pt x="1038225" y="0"/>
                </a:lnTo>
              </a:path>
            </a:pathLst>
          </a:custGeom>
          <a:ln w="38100">
            <a:solidFill>
              <a:srgbClr val="000000"/>
            </a:solidFill>
          </a:ln>
        </p:spPr>
        <p:txBody>
          <a:bodyPr wrap="square" lIns="0" tIns="0" rIns="0" bIns="0" rtlCol="0"/>
          <a:lstStyle/>
          <a:p/>
        </p:txBody>
      </p:sp>
      <p:pic>
        <p:nvPicPr>
          <p:cNvPr id="11" name="object 11" descr=""/>
          <p:cNvPicPr/>
          <p:nvPr/>
        </p:nvPicPr>
        <p:blipFill>
          <a:blip r:embed="rId2" cstate="print"/>
          <a:stretch>
            <a:fillRect/>
          </a:stretch>
        </p:blipFill>
        <p:spPr>
          <a:xfrm>
            <a:off x="5729351" y="1317625"/>
            <a:ext cx="201549" cy="220725"/>
          </a:xfrm>
          <a:prstGeom prst="rect">
            <a:avLst/>
          </a:prstGeom>
        </p:spPr>
      </p:pic>
      <p:pic>
        <p:nvPicPr>
          <p:cNvPr id="12" name="object 12" descr=""/>
          <p:cNvPicPr/>
          <p:nvPr/>
        </p:nvPicPr>
        <p:blipFill>
          <a:blip r:embed="rId3" cstate="print"/>
          <a:stretch>
            <a:fillRect/>
          </a:stretch>
        </p:blipFill>
        <p:spPr>
          <a:xfrm>
            <a:off x="6954901" y="592201"/>
            <a:ext cx="201549" cy="220599"/>
          </a:xfrm>
          <a:prstGeom prst="rect">
            <a:avLst/>
          </a:prstGeom>
        </p:spPr>
      </p:pic>
      <p:pic>
        <p:nvPicPr>
          <p:cNvPr id="13" name="object 13" descr=""/>
          <p:cNvPicPr/>
          <p:nvPr/>
        </p:nvPicPr>
        <p:blipFill>
          <a:blip r:embed="rId4" cstate="print"/>
          <a:stretch>
            <a:fillRect/>
          </a:stretch>
        </p:blipFill>
        <p:spPr>
          <a:xfrm>
            <a:off x="6954901" y="1317625"/>
            <a:ext cx="203200" cy="220725"/>
          </a:xfrm>
          <a:prstGeom prst="rect">
            <a:avLst/>
          </a:prstGeom>
        </p:spPr>
      </p:pic>
      <p:pic>
        <p:nvPicPr>
          <p:cNvPr id="14" name="object 14" descr=""/>
          <p:cNvPicPr/>
          <p:nvPr/>
        </p:nvPicPr>
        <p:blipFill>
          <a:blip r:embed="rId5" cstate="print"/>
          <a:stretch>
            <a:fillRect/>
          </a:stretch>
        </p:blipFill>
        <p:spPr>
          <a:xfrm>
            <a:off x="6954901" y="1990725"/>
            <a:ext cx="201549" cy="220725"/>
          </a:xfrm>
          <a:prstGeom prst="rect">
            <a:avLst/>
          </a:prstGeom>
        </p:spPr>
      </p:pic>
      <p:pic>
        <p:nvPicPr>
          <p:cNvPr id="15" name="object 15" descr=""/>
          <p:cNvPicPr/>
          <p:nvPr/>
        </p:nvPicPr>
        <p:blipFill>
          <a:blip r:embed="rId6" cstate="print"/>
          <a:stretch>
            <a:fillRect/>
          </a:stretch>
        </p:blipFill>
        <p:spPr>
          <a:xfrm>
            <a:off x="8461375" y="593725"/>
            <a:ext cx="203200" cy="220725"/>
          </a:xfrm>
          <a:prstGeom prst="rect">
            <a:avLst/>
          </a:prstGeom>
        </p:spPr>
      </p:pic>
      <p:pic>
        <p:nvPicPr>
          <p:cNvPr id="16" name="object 16" descr=""/>
          <p:cNvPicPr/>
          <p:nvPr/>
        </p:nvPicPr>
        <p:blipFill>
          <a:blip r:embed="rId2" cstate="print"/>
          <a:stretch>
            <a:fillRect/>
          </a:stretch>
        </p:blipFill>
        <p:spPr>
          <a:xfrm>
            <a:off x="8463026" y="1317625"/>
            <a:ext cx="201549" cy="220725"/>
          </a:xfrm>
          <a:prstGeom prst="rect">
            <a:avLst/>
          </a:prstGeom>
        </p:spPr>
      </p:pic>
      <p:pic>
        <p:nvPicPr>
          <p:cNvPr id="17" name="object 17" descr=""/>
          <p:cNvPicPr/>
          <p:nvPr/>
        </p:nvPicPr>
        <p:blipFill>
          <a:blip r:embed="rId6" cstate="print"/>
          <a:stretch>
            <a:fillRect/>
          </a:stretch>
        </p:blipFill>
        <p:spPr>
          <a:xfrm>
            <a:off x="8461375" y="1990725"/>
            <a:ext cx="203200" cy="220725"/>
          </a:xfrm>
          <a:prstGeom prst="rect">
            <a:avLst/>
          </a:prstGeom>
        </p:spPr>
      </p:pic>
      <p:pic>
        <p:nvPicPr>
          <p:cNvPr id="18" name="object 18" descr=""/>
          <p:cNvPicPr/>
          <p:nvPr/>
        </p:nvPicPr>
        <p:blipFill>
          <a:blip r:embed="rId7" cstate="print"/>
          <a:stretch>
            <a:fillRect/>
          </a:stretch>
        </p:blipFill>
        <p:spPr>
          <a:xfrm>
            <a:off x="9642475" y="1317625"/>
            <a:ext cx="201675" cy="220725"/>
          </a:xfrm>
          <a:prstGeom prst="rect">
            <a:avLst/>
          </a:prstGeom>
        </p:spPr>
      </p:pic>
      <p:grpSp>
        <p:nvGrpSpPr>
          <p:cNvPr id="19" name="object 19" descr=""/>
          <p:cNvGrpSpPr/>
          <p:nvPr/>
        </p:nvGrpSpPr>
        <p:grpSpPr>
          <a:xfrm>
            <a:off x="5128259" y="967739"/>
            <a:ext cx="769620" cy="899160"/>
            <a:chOff x="5128259" y="967739"/>
            <a:chExt cx="769620" cy="899160"/>
          </a:xfrm>
        </p:grpSpPr>
        <p:pic>
          <p:nvPicPr>
            <p:cNvPr id="20" name="object 20" descr=""/>
            <p:cNvPicPr/>
            <p:nvPr/>
          </p:nvPicPr>
          <p:blipFill>
            <a:blip r:embed="rId8" cstate="print"/>
            <a:stretch>
              <a:fillRect/>
            </a:stretch>
          </p:blipFill>
          <p:spPr>
            <a:xfrm>
              <a:off x="5128259" y="967739"/>
              <a:ext cx="714756" cy="899160"/>
            </a:xfrm>
            <a:prstGeom prst="rect">
              <a:avLst/>
            </a:prstGeom>
          </p:spPr>
        </p:pic>
        <p:pic>
          <p:nvPicPr>
            <p:cNvPr id="21" name="object 21" descr=""/>
            <p:cNvPicPr/>
            <p:nvPr/>
          </p:nvPicPr>
          <p:blipFill>
            <a:blip r:embed="rId9" cstate="print"/>
            <a:stretch>
              <a:fillRect/>
            </a:stretch>
          </p:blipFill>
          <p:spPr>
            <a:xfrm>
              <a:off x="5390387" y="1239011"/>
              <a:ext cx="507491" cy="615696"/>
            </a:xfrm>
            <a:prstGeom prst="rect">
              <a:avLst/>
            </a:prstGeom>
          </p:spPr>
        </p:pic>
      </p:grpSp>
      <p:sp>
        <p:nvSpPr>
          <p:cNvPr id="22" name="object 22" descr=""/>
          <p:cNvSpPr txBox="1"/>
          <p:nvPr/>
        </p:nvSpPr>
        <p:spPr>
          <a:xfrm>
            <a:off x="5341873" y="1070609"/>
            <a:ext cx="393700" cy="513715"/>
          </a:xfrm>
          <a:prstGeom prst="rect">
            <a:avLst/>
          </a:prstGeom>
        </p:spPr>
        <p:txBody>
          <a:bodyPr wrap="square" lIns="0" tIns="13335" rIns="0" bIns="0" rtlCol="0" vert="horz">
            <a:spAutoFit/>
          </a:bodyPr>
          <a:lstStyle/>
          <a:p>
            <a:pPr marL="38100">
              <a:lnSpc>
                <a:spcPct val="100000"/>
              </a:lnSpc>
              <a:spcBef>
                <a:spcPts val="105"/>
              </a:spcBef>
            </a:pPr>
            <a:r>
              <a:rPr dirty="0" sz="3200" spc="-25" b="1" i="1">
                <a:latin typeface="Times New Roman"/>
                <a:cs typeface="Times New Roman"/>
              </a:rPr>
              <a:t>v</a:t>
            </a:r>
            <a:r>
              <a:rPr dirty="0" baseline="-21164" sz="3150" spc="-37" b="1" i="1">
                <a:latin typeface="Times New Roman"/>
                <a:cs typeface="Times New Roman"/>
              </a:rPr>
              <a:t>0</a:t>
            </a:r>
            <a:endParaRPr baseline="-21164" sz="3150">
              <a:latin typeface="Times New Roman"/>
              <a:cs typeface="Times New Roman"/>
            </a:endParaRPr>
          </a:p>
        </p:txBody>
      </p:sp>
      <p:grpSp>
        <p:nvGrpSpPr>
          <p:cNvPr id="23" name="object 23" descr=""/>
          <p:cNvGrpSpPr/>
          <p:nvPr/>
        </p:nvGrpSpPr>
        <p:grpSpPr>
          <a:xfrm>
            <a:off x="6711695" y="32003"/>
            <a:ext cx="890269" cy="899160"/>
            <a:chOff x="6711695" y="32003"/>
            <a:chExt cx="890269" cy="899160"/>
          </a:xfrm>
        </p:grpSpPr>
        <p:pic>
          <p:nvPicPr>
            <p:cNvPr id="24" name="object 24" descr=""/>
            <p:cNvPicPr/>
            <p:nvPr/>
          </p:nvPicPr>
          <p:blipFill>
            <a:blip r:embed="rId10" cstate="print"/>
            <a:stretch>
              <a:fillRect/>
            </a:stretch>
          </p:blipFill>
          <p:spPr>
            <a:xfrm>
              <a:off x="6711695" y="32003"/>
              <a:ext cx="714755" cy="899160"/>
            </a:xfrm>
            <a:prstGeom prst="rect">
              <a:avLst/>
            </a:prstGeom>
          </p:spPr>
        </p:pic>
        <p:pic>
          <p:nvPicPr>
            <p:cNvPr id="25" name="object 25" descr=""/>
            <p:cNvPicPr/>
            <p:nvPr/>
          </p:nvPicPr>
          <p:blipFill>
            <a:blip r:embed="rId11" cstate="print"/>
            <a:stretch>
              <a:fillRect/>
            </a:stretch>
          </p:blipFill>
          <p:spPr>
            <a:xfrm>
              <a:off x="6973823" y="303276"/>
              <a:ext cx="627887" cy="615696"/>
            </a:xfrm>
            <a:prstGeom prst="rect">
              <a:avLst/>
            </a:prstGeom>
          </p:spPr>
        </p:pic>
      </p:grpSp>
      <p:sp>
        <p:nvSpPr>
          <p:cNvPr id="26" name="object 26" descr=""/>
          <p:cNvSpPr txBox="1"/>
          <p:nvPr/>
        </p:nvSpPr>
        <p:spPr>
          <a:xfrm>
            <a:off x="6926580" y="234441"/>
            <a:ext cx="501015" cy="513715"/>
          </a:xfrm>
          <a:prstGeom prst="rect">
            <a:avLst/>
          </a:prstGeom>
        </p:spPr>
        <p:txBody>
          <a:bodyPr wrap="square" lIns="0" tIns="12700" rIns="0" bIns="0" rtlCol="0" vert="horz">
            <a:spAutoFit/>
          </a:bodyPr>
          <a:lstStyle/>
          <a:p>
            <a:pPr marL="38100">
              <a:lnSpc>
                <a:spcPct val="100000"/>
              </a:lnSpc>
              <a:spcBef>
                <a:spcPts val="100"/>
              </a:spcBef>
            </a:pPr>
            <a:r>
              <a:rPr dirty="0" baseline="13888" sz="4800" spc="-37" b="1" i="1">
                <a:latin typeface="Times New Roman"/>
                <a:cs typeface="Times New Roman"/>
              </a:rPr>
              <a:t>v</a:t>
            </a:r>
            <a:r>
              <a:rPr dirty="0" sz="2100" spc="-25" b="1" i="1">
                <a:latin typeface="Times New Roman"/>
                <a:cs typeface="Times New Roman"/>
              </a:rPr>
              <a:t>11</a:t>
            </a:r>
            <a:endParaRPr sz="2100">
              <a:latin typeface="Times New Roman"/>
              <a:cs typeface="Times New Roman"/>
            </a:endParaRPr>
          </a:p>
        </p:txBody>
      </p:sp>
      <p:grpSp>
        <p:nvGrpSpPr>
          <p:cNvPr id="27" name="object 27" descr=""/>
          <p:cNvGrpSpPr/>
          <p:nvPr/>
        </p:nvGrpSpPr>
        <p:grpSpPr>
          <a:xfrm>
            <a:off x="6656831" y="1184147"/>
            <a:ext cx="905510" cy="899160"/>
            <a:chOff x="6656831" y="1184147"/>
            <a:chExt cx="905510" cy="899160"/>
          </a:xfrm>
        </p:grpSpPr>
        <p:pic>
          <p:nvPicPr>
            <p:cNvPr id="28" name="object 28" descr=""/>
            <p:cNvPicPr/>
            <p:nvPr/>
          </p:nvPicPr>
          <p:blipFill>
            <a:blip r:embed="rId12" cstate="print"/>
            <a:stretch>
              <a:fillRect/>
            </a:stretch>
          </p:blipFill>
          <p:spPr>
            <a:xfrm>
              <a:off x="6656831" y="1184147"/>
              <a:ext cx="714755" cy="899160"/>
            </a:xfrm>
            <a:prstGeom prst="rect">
              <a:avLst/>
            </a:prstGeom>
          </p:spPr>
        </p:pic>
        <p:pic>
          <p:nvPicPr>
            <p:cNvPr id="29" name="object 29" descr=""/>
            <p:cNvPicPr/>
            <p:nvPr/>
          </p:nvPicPr>
          <p:blipFill>
            <a:blip r:embed="rId13" cstate="print"/>
            <a:stretch>
              <a:fillRect/>
            </a:stretch>
          </p:blipFill>
          <p:spPr>
            <a:xfrm>
              <a:off x="6918959" y="1455419"/>
              <a:ext cx="643127" cy="615696"/>
            </a:xfrm>
            <a:prstGeom prst="rect">
              <a:avLst/>
            </a:prstGeom>
          </p:spPr>
        </p:pic>
      </p:grpSp>
      <p:sp>
        <p:nvSpPr>
          <p:cNvPr id="30" name="object 30" descr=""/>
          <p:cNvSpPr txBox="1"/>
          <p:nvPr/>
        </p:nvSpPr>
        <p:spPr>
          <a:xfrm>
            <a:off x="6896481" y="1286332"/>
            <a:ext cx="206375" cy="514350"/>
          </a:xfrm>
          <a:prstGeom prst="rect">
            <a:avLst/>
          </a:prstGeom>
        </p:spPr>
        <p:txBody>
          <a:bodyPr wrap="square" lIns="0" tIns="13335" rIns="0" bIns="0" rtlCol="0" vert="horz">
            <a:spAutoFit/>
          </a:bodyPr>
          <a:lstStyle/>
          <a:p>
            <a:pPr marL="12700">
              <a:lnSpc>
                <a:spcPct val="100000"/>
              </a:lnSpc>
              <a:spcBef>
                <a:spcPts val="105"/>
              </a:spcBef>
            </a:pPr>
            <a:r>
              <a:rPr dirty="0" sz="3200" b="1" i="1">
                <a:latin typeface="Times New Roman"/>
                <a:cs typeface="Times New Roman"/>
              </a:rPr>
              <a:t>v</a:t>
            </a:r>
            <a:endParaRPr sz="3200">
              <a:latin typeface="Times New Roman"/>
              <a:cs typeface="Times New Roman"/>
            </a:endParaRPr>
          </a:p>
        </p:txBody>
      </p:sp>
      <p:grpSp>
        <p:nvGrpSpPr>
          <p:cNvPr id="31" name="object 31" descr=""/>
          <p:cNvGrpSpPr/>
          <p:nvPr/>
        </p:nvGrpSpPr>
        <p:grpSpPr>
          <a:xfrm>
            <a:off x="6640068" y="1903476"/>
            <a:ext cx="905510" cy="899160"/>
            <a:chOff x="6640068" y="1903476"/>
            <a:chExt cx="905510" cy="899160"/>
          </a:xfrm>
        </p:grpSpPr>
        <p:pic>
          <p:nvPicPr>
            <p:cNvPr id="32" name="object 32" descr=""/>
            <p:cNvPicPr/>
            <p:nvPr/>
          </p:nvPicPr>
          <p:blipFill>
            <a:blip r:embed="rId14" cstate="print"/>
            <a:stretch>
              <a:fillRect/>
            </a:stretch>
          </p:blipFill>
          <p:spPr>
            <a:xfrm>
              <a:off x="6640068" y="1903476"/>
              <a:ext cx="714755" cy="899160"/>
            </a:xfrm>
            <a:prstGeom prst="rect">
              <a:avLst/>
            </a:prstGeom>
          </p:spPr>
        </p:pic>
        <p:pic>
          <p:nvPicPr>
            <p:cNvPr id="33" name="object 33" descr=""/>
            <p:cNvPicPr/>
            <p:nvPr/>
          </p:nvPicPr>
          <p:blipFill>
            <a:blip r:embed="rId15" cstate="print"/>
            <a:stretch>
              <a:fillRect/>
            </a:stretch>
          </p:blipFill>
          <p:spPr>
            <a:xfrm>
              <a:off x="6902196" y="2174748"/>
              <a:ext cx="643127" cy="615696"/>
            </a:xfrm>
            <a:prstGeom prst="rect">
              <a:avLst/>
            </a:prstGeom>
          </p:spPr>
        </p:pic>
      </p:grpSp>
      <p:sp>
        <p:nvSpPr>
          <p:cNvPr id="34" name="object 34" descr=""/>
          <p:cNvSpPr txBox="1"/>
          <p:nvPr/>
        </p:nvSpPr>
        <p:spPr>
          <a:xfrm>
            <a:off x="6855206" y="2106244"/>
            <a:ext cx="528955" cy="514350"/>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13</a:t>
            </a:r>
            <a:endParaRPr sz="2100">
              <a:latin typeface="Times New Roman"/>
              <a:cs typeface="Times New Roman"/>
            </a:endParaRPr>
          </a:p>
        </p:txBody>
      </p:sp>
      <p:grpSp>
        <p:nvGrpSpPr>
          <p:cNvPr id="35" name="object 35" descr=""/>
          <p:cNvGrpSpPr/>
          <p:nvPr/>
        </p:nvGrpSpPr>
        <p:grpSpPr>
          <a:xfrm>
            <a:off x="8225028" y="28955"/>
            <a:ext cx="905510" cy="899160"/>
            <a:chOff x="8225028" y="28955"/>
            <a:chExt cx="905510" cy="899160"/>
          </a:xfrm>
        </p:grpSpPr>
        <p:pic>
          <p:nvPicPr>
            <p:cNvPr id="36" name="object 36" descr=""/>
            <p:cNvPicPr/>
            <p:nvPr/>
          </p:nvPicPr>
          <p:blipFill>
            <a:blip r:embed="rId16" cstate="print"/>
            <a:stretch>
              <a:fillRect/>
            </a:stretch>
          </p:blipFill>
          <p:spPr>
            <a:xfrm>
              <a:off x="8225028" y="28955"/>
              <a:ext cx="714755" cy="899160"/>
            </a:xfrm>
            <a:prstGeom prst="rect">
              <a:avLst/>
            </a:prstGeom>
          </p:spPr>
        </p:pic>
        <p:pic>
          <p:nvPicPr>
            <p:cNvPr id="37" name="object 37" descr=""/>
            <p:cNvPicPr/>
            <p:nvPr/>
          </p:nvPicPr>
          <p:blipFill>
            <a:blip r:embed="rId17" cstate="print"/>
            <a:stretch>
              <a:fillRect/>
            </a:stretch>
          </p:blipFill>
          <p:spPr>
            <a:xfrm>
              <a:off x="8487156" y="300228"/>
              <a:ext cx="643127" cy="615696"/>
            </a:xfrm>
            <a:prstGeom prst="rect">
              <a:avLst/>
            </a:prstGeom>
          </p:spPr>
        </p:pic>
      </p:grpSp>
      <p:sp>
        <p:nvSpPr>
          <p:cNvPr id="38" name="object 38" descr=""/>
          <p:cNvSpPr txBox="1"/>
          <p:nvPr/>
        </p:nvSpPr>
        <p:spPr>
          <a:xfrm>
            <a:off x="8439657" y="231139"/>
            <a:ext cx="528955" cy="513715"/>
          </a:xfrm>
          <a:prstGeom prst="rect">
            <a:avLst/>
          </a:prstGeom>
        </p:spPr>
        <p:txBody>
          <a:bodyPr wrap="square" lIns="0" tIns="12700" rIns="0" bIns="0" rtlCol="0" vert="horz">
            <a:spAutoFit/>
          </a:bodyPr>
          <a:lstStyle/>
          <a:p>
            <a:pPr marL="38100">
              <a:lnSpc>
                <a:spcPct val="100000"/>
              </a:lnSpc>
              <a:spcBef>
                <a:spcPts val="100"/>
              </a:spcBef>
            </a:pPr>
            <a:r>
              <a:rPr dirty="0" baseline="13888" sz="4800" spc="-37" b="1" i="1">
                <a:latin typeface="Times New Roman"/>
                <a:cs typeface="Times New Roman"/>
              </a:rPr>
              <a:t>v</a:t>
            </a:r>
            <a:r>
              <a:rPr dirty="0" sz="2100" spc="-25" b="1" i="1">
                <a:latin typeface="Times New Roman"/>
                <a:cs typeface="Times New Roman"/>
              </a:rPr>
              <a:t>21</a:t>
            </a:r>
            <a:endParaRPr sz="2100">
              <a:latin typeface="Times New Roman"/>
              <a:cs typeface="Times New Roman"/>
            </a:endParaRPr>
          </a:p>
        </p:txBody>
      </p:sp>
      <p:grpSp>
        <p:nvGrpSpPr>
          <p:cNvPr id="39" name="object 39" descr=""/>
          <p:cNvGrpSpPr/>
          <p:nvPr/>
        </p:nvGrpSpPr>
        <p:grpSpPr>
          <a:xfrm>
            <a:off x="8225028" y="751331"/>
            <a:ext cx="905510" cy="899160"/>
            <a:chOff x="8225028" y="751331"/>
            <a:chExt cx="905510" cy="899160"/>
          </a:xfrm>
        </p:grpSpPr>
        <p:pic>
          <p:nvPicPr>
            <p:cNvPr id="40" name="object 40" descr=""/>
            <p:cNvPicPr/>
            <p:nvPr/>
          </p:nvPicPr>
          <p:blipFill>
            <a:blip r:embed="rId18" cstate="print"/>
            <a:stretch>
              <a:fillRect/>
            </a:stretch>
          </p:blipFill>
          <p:spPr>
            <a:xfrm>
              <a:off x="8225028" y="751331"/>
              <a:ext cx="714755" cy="899160"/>
            </a:xfrm>
            <a:prstGeom prst="rect">
              <a:avLst/>
            </a:prstGeom>
          </p:spPr>
        </p:pic>
        <p:pic>
          <p:nvPicPr>
            <p:cNvPr id="41" name="object 41" descr=""/>
            <p:cNvPicPr/>
            <p:nvPr/>
          </p:nvPicPr>
          <p:blipFill>
            <a:blip r:embed="rId19" cstate="print"/>
            <a:stretch>
              <a:fillRect/>
            </a:stretch>
          </p:blipFill>
          <p:spPr>
            <a:xfrm>
              <a:off x="8487156" y="1022604"/>
              <a:ext cx="643127" cy="615696"/>
            </a:xfrm>
            <a:prstGeom prst="rect">
              <a:avLst/>
            </a:prstGeom>
          </p:spPr>
        </p:pic>
      </p:grpSp>
      <p:sp>
        <p:nvSpPr>
          <p:cNvPr id="42" name="object 42" descr=""/>
          <p:cNvSpPr txBox="1"/>
          <p:nvPr/>
        </p:nvSpPr>
        <p:spPr>
          <a:xfrm>
            <a:off x="8465057" y="852932"/>
            <a:ext cx="206375" cy="513715"/>
          </a:xfrm>
          <a:prstGeom prst="rect">
            <a:avLst/>
          </a:prstGeom>
        </p:spPr>
        <p:txBody>
          <a:bodyPr wrap="square" lIns="0" tIns="13335" rIns="0" bIns="0" rtlCol="0" vert="horz">
            <a:spAutoFit/>
          </a:bodyPr>
          <a:lstStyle/>
          <a:p>
            <a:pPr marL="12700">
              <a:lnSpc>
                <a:spcPct val="100000"/>
              </a:lnSpc>
              <a:spcBef>
                <a:spcPts val="105"/>
              </a:spcBef>
            </a:pPr>
            <a:r>
              <a:rPr dirty="0" sz="3200" b="1" i="1">
                <a:latin typeface="Times New Roman"/>
                <a:cs typeface="Times New Roman"/>
              </a:rPr>
              <a:t>v</a:t>
            </a:r>
            <a:endParaRPr sz="3200">
              <a:latin typeface="Times New Roman"/>
              <a:cs typeface="Times New Roman"/>
            </a:endParaRPr>
          </a:p>
        </p:txBody>
      </p:sp>
      <p:grpSp>
        <p:nvGrpSpPr>
          <p:cNvPr id="43" name="object 43" descr=""/>
          <p:cNvGrpSpPr/>
          <p:nvPr/>
        </p:nvGrpSpPr>
        <p:grpSpPr>
          <a:xfrm>
            <a:off x="8240268" y="1903476"/>
            <a:ext cx="905510" cy="899160"/>
            <a:chOff x="8240268" y="1903476"/>
            <a:chExt cx="905510" cy="899160"/>
          </a:xfrm>
        </p:grpSpPr>
        <p:pic>
          <p:nvPicPr>
            <p:cNvPr id="44" name="object 44" descr=""/>
            <p:cNvPicPr/>
            <p:nvPr/>
          </p:nvPicPr>
          <p:blipFill>
            <a:blip r:embed="rId14" cstate="print"/>
            <a:stretch>
              <a:fillRect/>
            </a:stretch>
          </p:blipFill>
          <p:spPr>
            <a:xfrm>
              <a:off x="8240268" y="1903476"/>
              <a:ext cx="714755" cy="899160"/>
            </a:xfrm>
            <a:prstGeom prst="rect">
              <a:avLst/>
            </a:prstGeom>
          </p:spPr>
        </p:pic>
        <p:pic>
          <p:nvPicPr>
            <p:cNvPr id="45" name="object 45" descr=""/>
            <p:cNvPicPr/>
            <p:nvPr/>
          </p:nvPicPr>
          <p:blipFill>
            <a:blip r:embed="rId20" cstate="print"/>
            <a:stretch>
              <a:fillRect/>
            </a:stretch>
          </p:blipFill>
          <p:spPr>
            <a:xfrm>
              <a:off x="8502396" y="2174748"/>
              <a:ext cx="643127" cy="615696"/>
            </a:xfrm>
            <a:prstGeom prst="rect">
              <a:avLst/>
            </a:prstGeom>
          </p:spPr>
        </p:pic>
      </p:grpSp>
      <p:sp>
        <p:nvSpPr>
          <p:cNvPr id="46" name="object 46" descr=""/>
          <p:cNvSpPr txBox="1"/>
          <p:nvPr/>
        </p:nvSpPr>
        <p:spPr>
          <a:xfrm>
            <a:off x="8455406" y="2106244"/>
            <a:ext cx="528955" cy="514350"/>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23</a:t>
            </a:r>
            <a:endParaRPr sz="2100">
              <a:latin typeface="Times New Roman"/>
              <a:cs typeface="Times New Roman"/>
            </a:endParaRPr>
          </a:p>
        </p:txBody>
      </p:sp>
      <p:grpSp>
        <p:nvGrpSpPr>
          <p:cNvPr id="47" name="object 47" descr=""/>
          <p:cNvGrpSpPr/>
          <p:nvPr/>
        </p:nvGrpSpPr>
        <p:grpSpPr>
          <a:xfrm>
            <a:off x="9642347" y="967739"/>
            <a:ext cx="645160" cy="899160"/>
            <a:chOff x="9642347" y="967739"/>
            <a:chExt cx="645160" cy="899160"/>
          </a:xfrm>
        </p:grpSpPr>
        <p:pic>
          <p:nvPicPr>
            <p:cNvPr id="48" name="object 48" descr=""/>
            <p:cNvPicPr/>
            <p:nvPr/>
          </p:nvPicPr>
          <p:blipFill>
            <a:blip r:embed="rId21" cstate="print"/>
            <a:stretch>
              <a:fillRect/>
            </a:stretch>
          </p:blipFill>
          <p:spPr>
            <a:xfrm>
              <a:off x="9642347" y="967739"/>
              <a:ext cx="644651" cy="899160"/>
            </a:xfrm>
            <a:prstGeom prst="rect">
              <a:avLst/>
            </a:prstGeom>
          </p:spPr>
        </p:pic>
        <p:pic>
          <p:nvPicPr>
            <p:cNvPr id="49" name="object 49" descr=""/>
            <p:cNvPicPr/>
            <p:nvPr/>
          </p:nvPicPr>
          <p:blipFill>
            <a:blip r:embed="rId22" cstate="print"/>
            <a:stretch>
              <a:fillRect/>
            </a:stretch>
          </p:blipFill>
          <p:spPr>
            <a:xfrm>
              <a:off x="9904475" y="1239011"/>
              <a:ext cx="382524" cy="615696"/>
            </a:xfrm>
            <a:prstGeom prst="rect">
              <a:avLst/>
            </a:prstGeom>
          </p:spPr>
        </p:pic>
      </p:grpSp>
      <p:sp>
        <p:nvSpPr>
          <p:cNvPr id="50" name="object 50" descr=""/>
          <p:cNvSpPr txBox="1"/>
          <p:nvPr/>
        </p:nvSpPr>
        <p:spPr>
          <a:xfrm>
            <a:off x="9857485" y="1070609"/>
            <a:ext cx="393700" cy="513715"/>
          </a:xfrm>
          <a:prstGeom prst="rect">
            <a:avLst/>
          </a:prstGeom>
        </p:spPr>
        <p:txBody>
          <a:bodyPr wrap="square" lIns="0" tIns="13335" rIns="0" bIns="0" rtlCol="0" vert="horz">
            <a:spAutoFit/>
          </a:bodyPr>
          <a:lstStyle/>
          <a:p>
            <a:pPr marL="38100">
              <a:lnSpc>
                <a:spcPct val="100000"/>
              </a:lnSpc>
              <a:spcBef>
                <a:spcPts val="105"/>
              </a:spcBef>
            </a:pPr>
            <a:r>
              <a:rPr dirty="0" sz="3200" spc="-25" b="1" i="1">
                <a:latin typeface="Times New Roman"/>
                <a:cs typeface="Times New Roman"/>
              </a:rPr>
              <a:t>v</a:t>
            </a:r>
            <a:r>
              <a:rPr dirty="0" baseline="-21164" sz="3150" spc="-37" b="1" i="1">
                <a:latin typeface="Times New Roman"/>
                <a:cs typeface="Times New Roman"/>
              </a:rPr>
              <a:t>3</a:t>
            </a:r>
            <a:endParaRPr baseline="-21164" sz="3150">
              <a:latin typeface="Times New Roman"/>
              <a:cs typeface="Times New Roman"/>
            </a:endParaRPr>
          </a:p>
        </p:txBody>
      </p:sp>
      <p:pic>
        <p:nvPicPr>
          <p:cNvPr id="51" name="object 51" descr=""/>
          <p:cNvPicPr/>
          <p:nvPr/>
        </p:nvPicPr>
        <p:blipFill>
          <a:blip r:embed="rId23" cstate="print"/>
          <a:stretch>
            <a:fillRect/>
          </a:stretch>
        </p:blipFill>
        <p:spPr>
          <a:xfrm>
            <a:off x="6057900" y="547116"/>
            <a:ext cx="647700" cy="789431"/>
          </a:xfrm>
          <a:prstGeom prst="rect">
            <a:avLst/>
          </a:prstGeom>
        </p:spPr>
      </p:pic>
      <p:sp>
        <p:nvSpPr>
          <p:cNvPr id="52" name="object 52" descr=""/>
          <p:cNvSpPr txBox="1"/>
          <p:nvPr/>
        </p:nvSpPr>
        <p:spPr>
          <a:xfrm>
            <a:off x="6267703" y="63868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1</a:t>
            </a:r>
            <a:endParaRPr sz="2800">
              <a:latin typeface="Times New Roman"/>
              <a:cs typeface="Times New Roman"/>
            </a:endParaRPr>
          </a:p>
        </p:txBody>
      </p:sp>
      <p:pic>
        <p:nvPicPr>
          <p:cNvPr id="53" name="object 53" descr=""/>
          <p:cNvPicPr/>
          <p:nvPr/>
        </p:nvPicPr>
        <p:blipFill>
          <a:blip r:embed="rId24" cstate="print"/>
          <a:stretch>
            <a:fillRect/>
          </a:stretch>
        </p:blipFill>
        <p:spPr>
          <a:xfrm>
            <a:off x="6246876" y="964691"/>
            <a:ext cx="647700" cy="789431"/>
          </a:xfrm>
          <a:prstGeom prst="rect">
            <a:avLst/>
          </a:prstGeom>
        </p:spPr>
      </p:pic>
      <p:sp>
        <p:nvSpPr>
          <p:cNvPr id="54" name="object 54" descr=""/>
          <p:cNvSpPr txBox="1"/>
          <p:nvPr/>
        </p:nvSpPr>
        <p:spPr>
          <a:xfrm>
            <a:off x="6456679" y="105625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3</a:t>
            </a:r>
            <a:endParaRPr sz="2800">
              <a:latin typeface="Times New Roman"/>
              <a:cs typeface="Times New Roman"/>
            </a:endParaRPr>
          </a:p>
        </p:txBody>
      </p:sp>
      <p:pic>
        <p:nvPicPr>
          <p:cNvPr id="55" name="object 55" descr=""/>
          <p:cNvPicPr/>
          <p:nvPr/>
        </p:nvPicPr>
        <p:blipFill>
          <a:blip r:embed="rId25" cstate="print"/>
          <a:stretch>
            <a:fillRect/>
          </a:stretch>
        </p:blipFill>
        <p:spPr>
          <a:xfrm>
            <a:off x="5981700" y="1540763"/>
            <a:ext cx="647700" cy="789431"/>
          </a:xfrm>
          <a:prstGeom prst="rect">
            <a:avLst/>
          </a:prstGeom>
        </p:spPr>
      </p:pic>
      <p:sp>
        <p:nvSpPr>
          <p:cNvPr id="56" name="object 56" descr=""/>
          <p:cNvSpPr txBox="1"/>
          <p:nvPr/>
        </p:nvSpPr>
        <p:spPr>
          <a:xfrm>
            <a:off x="6191503" y="163258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2</a:t>
            </a:r>
            <a:endParaRPr sz="2800">
              <a:latin typeface="Times New Roman"/>
              <a:cs typeface="Times New Roman"/>
            </a:endParaRPr>
          </a:p>
        </p:txBody>
      </p:sp>
      <p:pic>
        <p:nvPicPr>
          <p:cNvPr id="57" name="object 57" descr=""/>
          <p:cNvPicPr/>
          <p:nvPr/>
        </p:nvPicPr>
        <p:blipFill>
          <a:blip r:embed="rId26" cstate="print"/>
          <a:stretch>
            <a:fillRect/>
          </a:stretch>
        </p:blipFill>
        <p:spPr>
          <a:xfrm>
            <a:off x="7284719" y="1397508"/>
            <a:ext cx="647700" cy="789432"/>
          </a:xfrm>
          <a:prstGeom prst="rect">
            <a:avLst/>
          </a:prstGeom>
        </p:spPr>
      </p:pic>
      <p:sp>
        <p:nvSpPr>
          <p:cNvPr id="58" name="object 58" descr=""/>
          <p:cNvSpPr txBox="1"/>
          <p:nvPr/>
        </p:nvSpPr>
        <p:spPr>
          <a:xfrm>
            <a:off x="7052436" y="1439036"/>
            <a:ext cx="669290" cy="452120"/>
          </a:xfrm>
          <a:prstGeom prst="rect">
            <a:avLst/>
          </a:prstGeom>
        </p:spPr>
        <p:txBody>
          <a:bodyPr wrap="square" lIns="0" tIns="12065" rIns="0" bIns="0" rtlCol="0" vert="horz">
            <a:spAutoFit/>
          </a:bodyPr>
          <a:lstStyle/>
          <a:p>
            <a:pPr marL="38100">
              <a:lnSpc>
                <a:spcPct val="100000"/>
              </a:lnSpc>
              <a:spcBef>
                <a:spcPts val="95"/>
              </a:spcBef>
              <a:tabLst>
                <a:tab pos="453390" algn="l"/>
              </a:tabLst>
            </a:pPr>
            <a:r>
              <a:rPr dirty="0" sz="2100" spc="-25" b="1" i="1">
                <a:latin typeface="Times New Roman"/>
                <a:cs typeface="Times New Roman"/>
              </a:rPr>
              <a:t>12</a:t>
            </a:r>
            <a:r>
              <a:rPr dirty="0" sz="2100" b="1" i="1">
                <a:latin typeface="Times New Roman"/>
                <a:cs typeface="Times New Roman"/>
              </a:rPr>
              <a:t>	</a:t>
            </a:r>
            <a:r>
              <a:rPr dirty="0" baseline="-7936" sz="4200" spc="-75" b="1" i="1">
                <a:solidFill>
                  <a:srgbClr val="FF0000"/>
                </a:solidFill>
                <a:latin typeface="Times New Roman"/>
                <a:cs typeface="Times New Roman"/>
              </a:rPr>
              <a:t>2</a:t>
            </a:r>
            <a:endParaRPr baseline="-7936" sz="4200">
              <a:latin typeface="Times New Roman"/>
              <a:cs typeface="Times New Roman"/>
            </a:endParaRPr>
          </a:p>
        </p:txBody>
      </p:sp>
      <p:pic>
        <p:nvPicPr>
          <p:cNvPr id="59" name="object 59" descr=""/>
          <p:cNvPicPr/>
          <p:nvPr/>
        </p:nvPicPr>
        <p:blipFill>
          <a:blip r:embed="rId27" cstate="print"/>
          <a:stretch>
            <a:fillRect/>
          </a:stretch>
        </p:blipFill>
        <p:spPr>
          <a:xfrm>
            <a:off x="7898892" y="981455"/>
            <a:ext cx="647700" cy="789432"/>
          </a:xfrm>
          <a:prstGeom prst="rect">
            <a:avLst/>
          </a:prstGeom>
        </p:spPr>
      </p:pic>
      <p:sp>
        <p:nvSpPr>
          <p:cNvPr id="60" name="object 60" descr=""/>
          <p:cNvSpPr txBox="1"/>
          <p:nvPr/>
        </p:nvSpPr>
        <p:spPr>
          <a:xfrm>
            <a:off x="8107806" y="107213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3</a:t>
            </a:r>
            <a:endParaRPr sz="2800">
              <a:latin typeface="Times New Roman"/>
              <a:cs typeface="Times New Roman"/>
            </a:endParaRPr>
          </a:p>
        </p:txBody>
      </p:sp>
      <p:pic>
        <p:nvPicPr>
          <p:cNvPr id="61" name="object 61" descr=""/>
          <p:cNvPicPr/>
          <p:nvPr/>
        </p:nvPicPr>
        <p:blipFill>
          <a:blip r:embed="rId28" cstate="print"/>
          <a:stretch>
            <a:fillRect/>
          </a:stretch>
        </p:blipFill>
        <p:spPr>
          <a:xfrm>
            <a:off x="7520940" y="188976"/>
            <a:ext cx="647700" cy="789432"/>
          </a:xfrm>
          <a:prstGeom prst="rect">
            <a:avLst/>
          </a:prstGeom>
        </p:spPr>
      </p:pic>
      <p:sp>
        <p:nvSpPr>
          <p:cNvPr id="62" name="object 62" descr=""/>
          <p:cNvSpPr txBox="1"/>
          <p:nvPr/>
        </p:nvSpPr>
        <p:spPr>
          <a:xfrm>
            <a:off x="7730108" y="27965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5</a:t>
            </a:r>
            <a:endParaRPr sz="2800">
              <a:latin typeface="Times New Roman"/>
              <a:cs typeface="Times New Roman"/>
            </a:endParaRPr>
          </a:p>
        </p:txBody>
      </p:sp>
      <p:pic>
        <p:nvPicPr>
          <p:cNvPr id="63" name="object 63" descr=""/>
          <p:cNvPicPr/>
          <p:nvPr/>
        </p:nvPicPr>
        <p:blipFill>
          <a:blip r:embed="rId29" cstate="print"/>
          <a:stretch>
            <a:fillRect/>
          </a:stretch>
        </p:blipFill>
        <p:spPr>
          <a:xfrm>
            <a:off x="7210043" y="605027"/>
            <a:ext cx="647700" cy="789432"/>
          </a:xfrm>
          <a:prstGeom prst="rect">
            <a:avLst/>
          </a:prstGeom>
        </p:spPr>
      </p:pic>
      <p:sp>
        <p:nvSpPr>
          <p:cNvPr id="64" name="object 64" descr=""/>
          <p:cNvSpPr txBox="1"/>
          <p:nvPr/>
        </p:nvSpPr>
        <p:spPr>
          <a:xfrm>
            <a:off x="7418958" y="69570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3</a:t>
            </a:r>
            <a:endParaRPr sz="2800">
              <a:latin typeface="Times New Roman"/>
              <a:cs typeface="Times New Roman"/>
            </a:endParaRPr>
          </a:p>
        </p:txBody>
      </p:sp>
      <p:pic>
        <p:nvPicPr>
          <p:cNvPr id="65" name="object 65" descr=""/>
          <p:cNvPicPr/>
          <p:nvPr/>
        </p:nvPicPr>
        <p:blipFill>
          <a:blip r:embed="rId30" cstate="print"/>
          <a:stretch>
            <a:fillRect/>
          </a:stretch>
        </p:blipFill>
        <p:spPr>
          <a:xfrm>
            <a:off x="7709916" y="547116"/>
            <a:ext cx="647700" cy="789431"/>
          </a:xfrm>
          <a:prstGeom prst="rect">
            <a:avLst/>
          </a:prstGeom>
        </p:spPr>
      </p:pic>
      <p:sp>
        <p:nvSpPr>
          <p:cNvPr id="66" name="object 66" descr=""/>
          <p:cNvSpPr txBox="1"/>
          <p:nvPr/>
        </p:nvSpPr>
        <p:spPr>
          <a:xfrm>
            <a:off x="7918831" y="63868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4</a:t>
            </a:r>
            <a:endParaRPr sz="2800">
              <a:latin typeface="Times New Roman"/>
              <a:cs typeface="Times New Roman"/>
            </a:endParaRPr>
          </a:p>
        </p:txBody>
      </p:sp>
      <p:pic>
        <p:nvPicPr>
          <p:cNvPr id="67" name="object 67" descr=""/>
          <p:cNvPicPr/>
          <p:nvPr/>
        </p:nvPicPr>
        <p:blipFill>
          <a:blip r:embed="rId31" cstate="print"/>
          <a:stretch>
            <a:fillRect/>
          </a:stretch>
        </p:blipFill>
        <p:spPr>
          <a:xfrm>
            <a:off x="7520940" y="1915667"/>
            <a:ext cx="647700" cy="789431"/>
          </a:xfrm>
          <a:prstGeom prst="rect">
            <a:avLst/>
          </a:prstGeom>
        </p:spPr>
      </p:pic>
      <p:sp>
        <p:nvSpPr>
          <p:cNvPr id="68" name="object 68" descr=""/>
          <p:cNvSpPr txBox="1"/>
          <p:nvPr/>
        </p:nvSpPr>
        <p:spPr>
          <a:xfrm>
            <a:off x="7730108" y="200718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7</a:t>
            </a:r>
            <a:endParaRPr sz="2800">
              <a:latin typeface="Times New Roman"/>
              <a:cs typeface="Times New Roman"/>
            </a:endParaRPr>
          </a:p>
        </p:txBody>
      </p:sp>
      <p:pic>
        <p:nvPicPr>
          <p:cNvPr id="69" name="object 69" descr=""/>
          <p:cNvPicPr/>
          <p:nvPr/>
        </p:nvPicPr>
        <p:blipFill>
          <a:blip r:embed="rId32" cstate="print"/>
          <a:stretch>
            <a:fillRect/>
          </a:stretch>
        </p:blipFill>
        <p:spPr>
          <a:xfrm>
            <a:off x="8904731" y="547116"/>
            <a:ext cx="647700" cy="789431"/>
          </a:xfrm>
          <a:prstGeom prst="rect">
            <a:avLst/>
          </a:prstGeom>
        </p:spPr>
      </p:pic>
      <p:sp>
        <p:nvSpPr>
          <p:cNvPr id="70" name="object 70" descr=""/>
          <p:cNvSpPr txBox="1"/>
          <p:nvPr/>
        </p:nvSpPr>
        <p:spPr>
          <a:xfrm>
            <a:off x="9114535" y="63868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4</a:t>
            </a:r>
            <a:endParaRPr sz="2800">
              <a:latin typeface="Times New Roman"/>
              <a:cs typeface="Times New Roman"/>
            </a:endParaRPr>
          </a:p>
        </p:txBody>
      </p:sp>
      <p:pic>
        <p:nvPicPr>
          <p:cNvPr id="71" name="object 71" descr=""/>
          <p:cNvPicPr/>
          <p:nvPr/>
        </p:nvPicPr>
        <p:blipFill>
          <a:blip r:embed="rId33" cstate="print"/>
          <a:stretch>
            <a:fillRect/>
          </a:stretch>
        </p:blipFill>
        <p:spPr>
          <a:xfrm>
            <a:off x="8839200" y="981455"/>
            <a:ext cx="647700" cy="789432"/>
          </a:xfrm>
          <a:prstGeom prst="rect">
            <a:avLst/>
          </a:prstGeom>
        </p:spPr>
      </p:pic>
      <p:sp>
        <p:nvSpPr>
          <p:cNvPr id="72" name="object 72" descr=""/>
          <p:cNvSpPr txBox="1"/>
          <p:nvPr/>
        </p:nvSpPr>
        <p:spPr>
          <a:xfrm>
            <a:off x="8621014" y="1005331"/>
            <a:ext cx="656590" cy="452120"/>
          </a:xfrm>
          <a:prstGeom prst="rect">
            <a:avLst/>
          </a:prstGeom>
        </p:spPr>
        <p:txBody>
          <a:bodyPr wrap="square" lIns="0" tIns="12065" rIns="0" bIns="0" rtlCol="0" vert="horz">
            <a:spAutoFit/>
          </a:bodyPr>
          <a:lstStyle/>
          <a:p>
            <a:pPr marL="38100">
              <a:lnSpc>
                <a:spcPct val="100000"/>
              </a:lnSpc>
              <a:spcBef>
                <a:spcPts val="95"/>
              </a:spcBef>
              <a:tabLst>
                <a:tab pos="440690" algn="l"/>
              </a:tabLst>
            </a:pPr>
            <a:r>
              <a:rPr dirty="0" sz="2100" spc="-25" b="1" i="1">
                <a:latin typeface="Times New Roman"/>
                <a:cs typeface="Times New Roman"/>
              </a:rPr>
              <a:t>22</a:t>
            </a:r>
            <a:r>
              <a:rPr dirty="0" sz="2100" b="1" i="1">
                <a:latin typeface="Times New Roman"/>
                <a:cs typeface="Times New Roman"/>
              </a:rPr>
              <a:t>	</a:t>
            </a:r>
            <a:r>
              <a:rPr dirty="0" baseline="-10912" sz="4200" spc="-75" b="1" i="1">
                <a:solidFill>
                  <a:srgbClr val="FF0000"/>
                </a:solidFill>
                <a:latin typeface="Times New Roman"/>
                <a:cs typeface="Times New Roman"/>
              </a:rPr>
              <a:t>1</a:t>
            </a:r>
            <a:endParaRPr baseline="-10912" sz="4200">
              <a:latin typeface="Times New Roman"/>
              <a:cs typeface="Times New Roman"/>
            </a:endParaRPr>
          </a:p>
        </p:txBody>
      </p:sp>
      <p:pic>
        <p:nvPicPr>
          <p:cNvPr id="73" name="object 73" descr=""/>
          <p:cNvPicPr/>
          <p:nvPr/>
        </p:nvPicPr>
        <p:blipFill>
          <a:blip r:embed="rId34" cstate="print"/>
          <a:stretch>
            <a:fillRect/>
          </a:stretch>
        </p:blipFill>
        <p:spPr>
          <a:xfrm>
            <a:off x="8903207" y="1612391"/>
            <a:ext cx="647700" cy="789431"/>
          </a:xfrm>
          <a:prstGeom prst="rect">
            <a:avLst/>
          </a:prstGeom>
        </p:spPr>
      </p:pic>
      <p:sp>
        <p:nvSpPr>
          <p:cNvPr id="74" name="object 74" descr=""/>
          <p:cNvSpPr txBox="1"/>
          <p:nvPr/>
        </p:nvSpPr>
        <p:spPr>
          <a:xfrm>
            <a:off x="9113011" y="170390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1</a:t>
            </a:r>
            <a:endParaRPr sz="2800">
              <a:latin typeface="Times New Roman"/>
              <a:cs typeface="Times New Roman"/>
            </a:endParaRPr>
          </a:p>
        </p:txBody>
      </p:sp>
      <p:grpSp>
        <p:nvGrpSpPr>
          <p:cNvPr id="75" name="object 75" descr=""/>
          <p:cNvGrpSpPr/>
          <p:nvPr/>
        </p:nvGrpSpPr>
        <p:grpSpPr>
          <a:xfrm>
            <a:off x="1417319" y="2546350"/>
            <a:ext cx="6485255" cy="3349625"/>
            <a:chOff x="1417319" y="2546350"/>
            <a:chExt cx="6485255" cy="3349625"/>
          </a:xfrm>
        </p:grpSpPr>
        <p:sp>
          <p:nvSpPr>
            <p:cNvPr id="76" name="object 76" descr=""/>
            <p:cNvSpPr/>
            <p:nvPr/>
          </p:nvSpPr>
          <p:spPr>
            <a:xfrm>
              <a:off x="2338450" y="2565400"/>
              <a:ext cx="4679950" cy="1008380"/>
            </a:xfrm>
            <a:custGeom>
              <a:avLst/>
              <a:gdLst/>
              <a:ahLst/>
              <a:cxnLst/>
              <a:rect l="l" t="t" r="r" b="b"/>
              <a:pathLst>
                <a:path w="4679950" h="1008379">
                  <a:moveTo>
                    <a:pt x="2592324" y="0"/>
                  </a:moveTo>
                  <a:lnTo>
                    <a:pt x="4679950" y="1008126"/>
                  </a:lnTo>
                </a:path>
                <a:path w="4679950" h="1008379">
                  <a:moveTo>
                    <a:pt x="2303399" y="142875"/>
                  </a:moveTo>
                  <a:lnTo>
                    <a:pt x="2303399" y="1008126"/>
                  </a:lnTo>
                </a:path>
                <a:path w="4679950" h="1008379">
                  <a:moveTo>
                    <a:pt x="2087499" y="0"/>
                  </a:moveTo>
                  <a:lnTo>
                    <a:pt x="0" y="1008126"/>
                  </a:lnTo>
                </a:path>
              </a:pathLst>
            </a:custGeom>
            <a:ln w="38100">
              <a:solidFill>
                <a:srgbClr val="000000"/>
              </a:solidFill>
            </a:ln>
          </p:spPr>
          <p:txBody>
            <a:bodyPr wrap="square" lIns="0" tIns="0" rIns="0" bIns="0" rtlCol="0"/>
            <a:lstStyle/>
            <a:p/>
          </p:txBody>
        </p:sp>
        <p:pic>
          <p:nvPicPr>
            <p:cNvPr id="77" name="object 77" descr=""/>
            <p:cNvPicPr/>
            <p:nvPr/>
          </p:nvPicPr>
          <p:blipFill>
            <a:blip r:embed="rId35" cstate="print"/>
            <a:stretch>
              <a:fillRect/>
            </a:stretch>
          </p:blipFill>
          <p:spPr>
            <a:xfrm>
              <a:off x="2999231" y="2551175"/>
              <a:ext cx="647699" cy="789432"/>
            </a:xfrm>
            <a:prstGeom prst="rect">
              <a:avLst/>
            </a:prstGeom>
          </p:spPr>
        </p:pic>
        <p:sp>
          <p:nvSpPr>
            <p:cNvPr id="78" name="object 78" descr=""/>
            <p:cNvSpPr/>
            <p:nvPr/>
          </p:nvSpPr>
          <p:spPr>
            <a:xfrm>
              <a:off x="2409825" y="3789425"/>
              <a:ext cx="2881630" cy="863600"/>
            </a:xfrm>
            <a:custGeom>
              <a:avLst/>
              <a:gdLst/>
              <a:ahLst/>
              <a:cxnLst/>
              <a:rect l="l" t="t" r="r" b="b"/>
              <a:pathLst>
                <a:path w="2881629" h="863600">
                  <a:moveTo>
                    <a:pt x="2449576" y="0"/>
                  </a:moveTo>
                  <a:lnTo>
                    <a:pt x="2881376" y="863600"/>
                  </a:lnTo>
                </a:path>
                <a:path w="2881629" h="863600">
                  <a:moveTo>
                    <a:pt x="0" y="0"/>
                  </a:moveTo>
                  <a:lnTo>
                    <a:pt x="431800" y="863600"/>
                  </a:lnTo>
                </a:path>
              </a:pathLst>
            </a:custGeom>
            <a:ln w="38100">
              <a:solidFill>
                <a:srgbClr val="000000"/>
              </a:solidFill>
            </a:ln>
          </p:spPr>
          <p:txBody>
            <a:bodyPr wrap="square" lIns="0" tIns="0" rIns="0" bIns="0" rtlCol="0"/>
            <a:lstStyle/>
            <a:p/>
          </p:txBody>
        </p:sp>
        <p:pic>
          <p:nvPicPr>
            <p:cNvPr id="79" name="object 79" descr=""/>
            <p:cNvPicPr/>
            <p:nvPr/>
          </p:nvPicPr>
          <p:blipFill>
            <a:blip r:embed="rId36" cstate="print"/>
            <a:stretch>
              <a:fillRect/>
            </a:stretch>
          </p:blipFill>
          <p:spPr>
            <a:xfrm>
              <a:off x="1417319" y="3841750"/>
              <a:ext cx="652780" cy="830199"/>
            </a:xfrm>
            <a:prstGeom prst="rect">
              <a:avLst/>
            </a:prstGeom>
          </p:spPr>
        </p:pic>
        <p:sp>
          <p:nvSpPr>
            <p:cNvPr id="80" name="object 80" descr=""/>
            <p:cNvSpPr/>
            <p:nvPr/>
          </p:nvSpPr>
          <p:spPr>
            <a:xfrm>
              <a:off x="1546224" y="3789425"/>
              <a:ext cx="6337300" cy="2087880"/>
            </a:xfrm>
            <a:custGeom>
              <a:avLst/>
              <a:gdLst/>
              <a:ahLst/>
              <a:cxnLst/>
              <a:rect l="l" t="t" r="r" b="b"/>
              <a:pathLst>
                <a:path w="6337300" h="2087879">
                  <a:moveTo>
                    <a:pt x="5832475" y="0"/>
                  </a:moveTo>
                  <a:lnTo>
                    <a:pt x="6264275" y="863600"/>
                  </a:lnTo>
                </a:path>
                <a:path w="6337300" h="2087879">
                  <a:moveTo>
                    <a:pt x="3816350" y="1223899"/>
                  </a:moveTo>
                  <a:lnTo>
                    <a:pt x="3816350" y="2087499"/>
                  </a:lnTo>
                </a:path>
                <a:path w="6337300" h="2087879">
                  <a:moveTo>
                    <a:pt x="2447925" y="1223899"/>
                  </a:moveTo>
                  <a:lnTo>
                    <a:pt x="2447925" y="2087499"/>
                  </a:lnTo>
                </a:path>
                <a:path w="6337300" h="2087879">
                  <a:moveTo>
                    <a:pt x="1368425" y="1223899"/>
                  </a:moveTo>
                  <a:lnTo>
                    <a:pt x="1368425" y="2087499"/>
                  </a:lnTo>
                </a:path>
                <a:path w="6337300" h="2087879">
                  <a:moveTo>
                    <a:pt x="0" y="1223899"/>
                  </a:moveTo>
                  <a:lnTo>
                    <a:pt x="0" y="2087499"/>
                  </a:lnTo>
                </a:path>
                <a:path w="6337300" h="2087879">
                  <a:moveTo>
                    <a:pt x="6337300" y="1223899"/>
                  </a:moveTo>
                  <a:lnTo>
                    <a:pt x="6337300" y="2087499"/>
                  </a:lnTo>
                </a:path>
                <a:path w="6337300" h="2087879">
                  <a:moveTo>
                    <a:pt x="4968875" y="1223899"/>
                  </a:moveTo>
                  <a:lnTo>
                    <a:pt x="4968875" y="2087499"/>
                  </a:lnTo>
                </a:path>
              </a:pathLst>
            </a:custGeom>
            <a:ln w="38100">
              <a:solidFill>
                <a:srgbClr val="000000"/>
              </a:solidFill>
            </a:ln>
          </p:spPr>
          <p:txBody>
            <a:bodyPr wrap="square" lIns="0" tIns="0" rIns="0" bIns="0" rtlCol="0"/>
            <a:lstStyle/>
            <a:p/>
          </p:txBody>
        </p:sp>
      </p:grpSp>
      <p:sp>
        <p:nvSpPr>
          <p:cNvPr id="81" name="object 81" descr=""/>
          <p:cNvSpPr txBox="1"/>
          <p:nvPr/>
        </p:nvSpPr>
        <p:spPr>
          <a:xfrm>
            <a:off x="3208147" y="264236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grpSp>
        <p:nvGrpSpPr>
          <p:cNvPr id="82" name="object 82" descr=""/>
          <p:cNvGrpSpPr/>
          <p:nvPr/>
        </p:nvGrpSpPr>
        <p:grpSpPr>
          <a:xfrm>
            <a:off x="3863340" y="2479548"/>
            <a:ext cx="3247390" cy="2192655"/>
            <a:chOff x="3863340" y="2479548"/>
            <a:chExt cx="3247390" cy="2192655"/>
          </a:xfrm>
        </p:grpSpPr>
        <p:pic>
          <p:nvPicPr>
            <p:cNvPr id="83" name="object 83" descr=""/>
            <p:cNvPicPr/>
            <p:nvPr/>
          </p:nvPicPr>
          <p:blipFill>
            <a:blip r:embed="rId37" cstate="print"/>
            <a:stretch>
              <a:fillRect/>
            </a:stretch>
          </p:blipFill>
          <p:spPr>
            <a:xfrm>
              <a:off x="4511040" y="2767584"/>
              <a:ext cx="647700" cy="789432"/>
            </a:xfrm>
            <a:prstGeom prst="rect">
              <a:avLst/>
            </a:prstGeom>
          </p:spPr>
        </p:pic>
        <p:pic>
          <p:nvPicPr>
            <p:cNvPr id="84" name="object 84" descr=""/>
            <p:cNvPicPr/>
            <p:nvPr/>
          </p:nvPicPr>
          <p:blipFill>
            <a:blip r:embed="rId38" cstate="print"/>
            <a:stretch>
              <a:fillRect/>
            </a:stretch>
          </p:blipFill>
          <p:spPr>
            <a:xfrm>
              <a:off x="5518404" y="2479548"/>
              <a:ext cx="647700" cy="789431"/>
            </a:xfrm>
            <a:prstGeom prst="rect">
              <a:avLst/>
            </a:prstGeom>
          </p:spPr>
        </p:pic>
        <p:pic>
          <p:nvPicPr>
            <p:cNvPr id="85" name="object 85" descr=""/>
            <p:cNvPicPr/>
            <p:nvPr/>
          </p:nvPicPr>
          <p:blipFill>
            <a:blip r:embed="rId39" cstate="print"/>
            <a:stretch>
              <a:fillRect/>
            </a:stretch>
          </p:blipFill>
          <p:spPr>
            <a:xfrm>
              <a:off x="3863340" y="3841750"/>
              <a:ext cx="654685" cy="830199"/>
            </a:xfrm>
            <a:prstGeom prst="rect">
              <a:avLst/>
            </a:prstGeom>
          </p:spPr>
        </p:pic>
        <p:pic>
          <p:nvPicPr>
            <p:cNvPr id="86" name="object 86" descr=""/>
            <p:cNvPicPr/>
            <p:nvPr/>
          </p:nvPicPr>
          <p:blipFill>
            <a:blip r:embed="rId40" cstate="print"/>
            <a:stretch>
              <a:fillRect/>
            </a:stretch>
          </p:blipFill>
          <p:spPr>
            <a:xfrm>
              <a:off x="6455664" y="3841750"/>
              <a:ext cx="654812" cy="830199"/>
            </a:xfrm>
            <a:prstGeom prst="rect">
              <a:avLst/>
            </a:prstGeom>
          </p:spPr>
        </p:pic>
      </p:grpSp>
      <p:sp>
        <p:nvSpPr>
          <p:cNvPr id="87" name="object 87" descr=""/>
          <p:cNvSpPr txBox="1"/>
          <p:nvPr/>
        </p:nvSpPr>
        <p:spPr>
          <a:xfrm>
            <a:off x="5727953" y="257111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p:txBody>
      </p:sp>
      <p:grpSp>
        <p:nvGrpSpPr>
          <p:cNvPr id="88" name="object 88" descr=""/>
          <p:cNvGrpSpPr/>
          <p:nvPr/>
        </p:nvGrpSpPr>
        <p:grpSpPr>
          <a:xfrm>
            <a:off x="1126236" y="3848100"/>
            <a:ext cx="6985000" cy="2085339"/>
            <a:chOff x="1126236" y="3848100"/>
            <a:chExt cx="6985000" cy="2085339"/>
          </a:xfrm>
        </p:grpSpPr>
        <p:pic>
          <p:nvPicPr>
            <p:cNvPr id="89" name="object 89" descr=""/>
            <p:cNvPicPr/>
            <p:nvPr/>
          </p:nvPicPr>
          <p:blipFill>
            <a:blip r:embed="rId41" cstate="print"/>
            <a:stretch>
              <a:fillRect/>
            </a:stretch>
          </p:blipFill>
          <p:spPr>
            <a:xfrm>
              <a:off x="4872227" y="3848100"/>
              <a:ext cx="647700" cy="789432"/>
            </a:xfrm>
            <a:prstGeom prst="rect">
              <a:avLst/>
            </a:prstGeom>
          </p:spPr>
        </p:pic>
        <p:pic>
          <p:nvPicPr>
            <p:cNvPr id="90" name="object 90" descr=""/>
            <p:cNvPicPr/>
            <p:nvPr/>
          </p:nvPicPr>
          <p:blipFill>
            <a:blip r:embed="rId42" cstate="print"/>
            <a:stretch>
              <a:fillRect/>
            </a:stretch>
          </p:blipFill>
          <p:spPr>
            <a:xfrm>
              <a:off x="2424683" y="3848100"/>
              <a:ext cx="647700" cy="789432"/>
            </a:xfrm>
            <a:prstGeom prst="rect">
              <a:avLst/>
            </a:prstGeom>
          </p:spPr>
        </p:pic>
        <p:pic>
          <p:nvPicPr>
            <p:cNvPr id="91" name="object 91" descr=""/>
            <p:cNvPicPr/>
            <p:nvPr/>
          </p:nvPicPr>
          <p:blipFill>
            <a:blip r:embed="rId43" cstate="print"/>
            <a:stretch>
              <a:fillRect/>
            </a:stretch>
          </p:blipFill>
          <p:spPr>
            <a:xfrm>
              <a:off x="7463027" y="3848100"/>
              <a:ext cx="647700" cy="789432"/>
            </a:xfrm>
            <a:prstGeom prst="rect">
              <a:avLst/>
            </a:prstGeom>
          </p:spPr>
        </p:pic>
        <p:pic>
          <p:nvPicPr>
            <p:cNvPr id="92" name="object 92" descr=""/>
            <p:cNvPicPr/>
            <p:nvPr/>
          </p:nvPicPr>
          <p:blipFill>
            <a:blip r:embed="rId44" cstate="print"/>
            <a:stretch>
              <a:fillRect/>
            </a:stretch>
          </p:blipFill>
          <p:spPr>
            <a:xfrm>
              <a:off x="1126236" y="5143500"/>
              <a:ext cx="647700" cy="789432"/>
            </a:xfrm>
            <a:prstGeom prst="rect">
              <a:avLst/>
            </a:prstGeom>
          </p:spPr>
        </p:pic>
      </p:grpSp>
      <p:sp>
        <p:nvSpPr>
          <p:cNvPr id="93" name="object 93" descr=""/>
          <p:cNvSpPr txBox="1"/>
          <p:nvPr/>
        </p:nvSpPr>
        <p:spPr>
          <a:xfrm>
            <a:off x="1334516" y="523534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4</a:t>
            </a:r>
            <a:endParaRPr sz="2800">
              <a:latin typeface="Times New Roman"/>
              <a:cs typeface="Times New Roman"/>
            </a:endParaRPr>
          </a:p>
        </p:txBody>
      </p:sp>
      <p:grpSp>
        <p:nvGrpSpPr>
          <p:cNvPr id="94" name="object 94" descr=""/>
          <p:cNvGrpSpPr/>
          <p:nvPr/>
        </p:nvGrpSpPr>
        <p:grpSpPr>
          <a:xfrm>
            <a:off x="2494788" y="5143500"/>
            <a:ext cx="1729739" cy="789940"/>
            <a:chOff x="2494788" y="5143500"/>
            <a:chExt cx="1729739" cy="789940"/>
          </a:xfrm>
        </p:grpSpPr>
        <p:pic>
          <p:nvPicPr>
            <p:cNvPr id="95" name="object 95" descr=""/>
            <p:cNvPicPr/>
            <p:nvPr/>
          </p:nvPicPr>
          <p:blipFill>
            <a:blip r:embed="rId45" cstate="print"/>
            <a:stretch>
              <a:fillRect/>
            </a:stretch>
          </p:blipFill>
          <p:spPr>
            <a:xfrm>
              <a:off x="3576827" y="5143500"/>
              <a:ext cx="647700" cy="789432"/>
            </a:xfrm>
            <a:prstGeom prst="rect">
              <a:avLst/>
            </a:prstGeom>
          </p:spPr>
        </p:pic>
        <p:pic>
          <p:nvPicPr>
            <p:cNvPr id="96" name="object 96" descr=""/>
            <p:cNvPicPr/>
            <p:nvPr/>
          </p:nvPicPr>
          <p:blipFill>
            <a:blip r:embed="rId46" cstate="print"/>
            <a:stretch>
              <a:fillRect/>
            </a:stretch>
          </p:blipFill>
          <p:spPr>
            <a:xfrm>
              <a:off x="2494788" y="5143500"/>
              <a:ext cx="647700" cy="789432"/>
            </a:xfrm>
            <a:prstGeom prst="rect">
              <a:avLst/>
            </a:prstGeom>
          </p:spPr>
        </p:pic>
      </p:grpSp>
      <p:sp>
        <p:nvSpPr>
          <p:cNvPr id="97" name="object 97" descr=""/>
          <p:cNvSpPr txBox="1"/>
          <p:nvPr/>
        </p:nvSpPr>
        <p:spPr>
          <a:xfrm>
            <a:off x="2703322" y="523534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pic>
        <p:nvPicPr>
          <p:cNvPr id="98" name="object 98" descr=""/>
          <p:cNvPicPr/>
          <p:nvPr/>
        </p:nvPicPr>
        <p:blipFill>
          <a:blip r:embed="rId47" cstate="print"/>
          <a:stretch>
            <a:fillRect/>
          </a:stretch>
        </p:blipFill>
        <p:spPr>
          <a:xfrm>
            <a:off x="4942332" y="5143500"/>
            <a:ext cx="647700" cy="789432"/>
          </a:xfrm>
          <a:prstGeom prst="rect">
            <a:avLst/>
          </a:prstGeom>
        </p:spPr>
      </p:pic>
      <p:sp>
        <p:nvSpPr>
          <p:cNvPr id="99" name="object 99" descr=""/>
          <p:cNvSpPr txBox="1"/>
          <p:nvPr/>
        </p:nvSpPr>
        <p:spPr>
          <a:xfrm>
            <a:off x="5151501" y="523534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pic>
        <p:nvPicPr>
          <p:cNvPr id="100" name="object 100" descr=""/>
          <p:cNvPicPr/>
          <p:nvPr/>
        </p:nvPicPr>
        <p:blipFill>
          <a:blip r:embed="rId48" cstate="print"/>
          <a:stretch>
            <a:fillRect/>
          </a:stretch>
        </p:blipFill>
        <p:spPr>
          <a:xfrm>
            <a:off x="6094476" y="5143500"/>
            <a:ext cx="647700" cy="789432"/>
          </a:xfrm>
          <a:prstGeom prst="rect">
            <a:avLst/>
          </a:prstGeom>
        </p:spPr>
      </p:pic>
      <p:sp>
        <p:nvSpPr>
          <p:cNvPr id="101" name="object 101" descr=""/>
          <p:cNvSpPr txBox="1"/>
          <p:nvPr/>
        </p:nvSpPr>
        <p:spPr>
          <a:xfrm>
            <a:off x="6304279" y="523534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pic>
        <p:nvPicPr>
          <p:cNvPr id="102" name="object 102" descr=""/>
          <p:cNvPicPr/>
          <p:nvPr/>
        </p:nvPicPr>
        <p:blipFill>
          <a:blip r:embed="rId49" cstate="print"/>
          <a:stretch>
            <a:fillRect/>
          </a:stretch>
        </p:blipFill>
        <p:spPr>
          <a:xfrm>
            <a:off x="7463028" y="5143500"/>
            <a:ext cx="647700" cy="789432"/>
          </a:xfrm>
          <a:prstGeom prst="rect">
            <a:avLst/>
          </a:prstGeom>
        </p:spPr>
      </p:pic>
      <p:sp>
        <p:nvSpPr>
          <p:cNvPr id="103" name="object 103" descr=""/>
          <p:cNvSpPr txBox="1"/>
          <p:nvPr/>
        </p:nvSpPr>
        <p:spPr>
          <a:xfrm>
            <a:off x="7672831" y="523534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grpSp>
        <p:nvGrpSpPr>
          <p:cNvPr id="104" name="object 104" descr=""/>
          <p:cNvGrpSpPr/>
          <p:nvPr/>
        </p:nvGrpSpPr>
        <p:grpSpPr>
          <a:xfrm>
            <a:off x="4320540" y="2162555"/>
            <a:ext cx="675640" cy="789940"/>
            <a:chOff x="4320540" y="2162555"/>
            <a:chExt cx="675640" cy="789940"/>
          </a:xfrm>
        </p:grpSpPr>
        <p:sp>
          <p:nvSpPr>
            <p:cNvPr id="105" name="object 105" descr=""/>
            <p:cNvSpPr/>
            <p:nvPr/>
          </p:nvSpPr>
          <p:spPr>
            <a:xfrm>
              <a:off x="4425950" y="2276474"/>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415"/>
                  </a:lnTo>
                  <a:lnTo>
                    <a:pt x="19839" y="299944"/>
                  </a:lnTo>
                  <a:lnTo>
                    <a:pt x="43116" y="336618"/>
                  </a:lnTo>
                  <a:lnTo>
                    <a:pt x="73945" y="368569"/>
                  </a:lnTo>
                  <a:lnTo>
                    <a:pt x="111311" y="394931"/>
                  </a:lnTo>
                  <a:lnTo>
                    <a:pt x="154197" y="414835"/>
                  </a:lnTo>
                  <a:lnTo>
                    <a:pt x="201591" y="427414"/>
                  </a:lnTo>
                  <a:lnTo>
                    <a:pt x="252475" y="431800"/>
                  </a:lnTo>
                  <a:lnTo>
                    <a:pt x="303318" y="427414"/>
                  </a:lnTo>
                  <a:lnTo>
                    <a:pt x="350680" y="414835"/>
                  </a:lnTo>
                  <a:lnTo>
                    <a:pt x="393544" y="394931"/>
                  </a:lnTo>
                  <a:lnTo>
                    <a:pt x="430895" y="368569"/>
                  </a:lnTo>
                  <a:lnTo>
                    <a:pt x="461714" y="336618"/>
                  </a:lnTo>
                  <a:lnTo>
                    <a:pt x="484987" y="299944"/>
                  </a:lnTo>
                  <a:lnTo>
                    <a:pt x="499696" y="259415"/>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06" name="object 106" descr=""/>
            <p:cNvSpPr/>
            <p:nvPr/>
          </p:nvSpPr>
          <p:spPr>
            <a:xfrm>
              <a:off x="4425950" y="2276474"/>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415"/>
                  </a:lnTo>
                  <a:lnTo>
                    <a:pt x="484987" y="299944"/>
                  </a:lnTo>
                  <a:lnTo>
                    <a:pt x="461714" y="336618"/>
                  </a:lnTo>
                  <a:lnTo>
                    <a:pt x="430895" y="368569"/>
                  </a:lnTo>
                  <a:lnTo>
                    <a:pt x="393544" y="394931"/>
                  </a:lnTo>
                  <a:lnTo>
                    <a:pt x="350680" y="414835"/>
                  </a:lnTo>
                  <a:lnTo>
                    <a:pt x="303318" y="427414"/>
                  </a:lnTo>
                  <a:lnTo>
                    <a:pt x="252475" y="431800"/>
                  </a:lnTo>
                  <a:lnTo>
                    <a:pt x="201591" y="427414"/>
                  </a:lnTo>
                  <a:lnTo>
                    <a:pt x="154197" y="414835"/>
                  </a:lnTo>
                  <a:lnTo>
                    <a:pt x="111311" y="394931"/>
                  </a:lnTo>
                  <a:lnTo>
                    <a:pt x="73945" y="368569"/>
                  </a:lnTo>
                  <a:lnTo>
                    <a:pt x="43116" y="336618"/>
                  </a:lnTo>
                  <a:lnTo>
                    <a:pt x="19839" y="299944"/>
                  </a:lnTo>
                  <a:lnTo>
                    <a:pt x="5129" y="259415"/>
                  </a:lnTo>
                  <a:lnTo>
                    <a:pt x="0" y="215900"/>
                  </a:lnTo>
                  <a:close/>
                </a:path>
              </a:pathLst>
            </a:custGeom>
            <a:ln w="12700">
              <a:solidFill>
                <a:srgbClr val="000000"/>
              </a:solidFill>
            </a:ln>
          </p:spPr>
          <p:txBody>
            <a:bodyPr wrap="square" lIns="0" tIns="0" rIns="0" bIns="0" rtlCol="0"/>
            <a:lstStyle/>
            <a:p/>
          </p:txBody>
        </p:sp>
        <p:pic>
          <p:nvPicPr>
            <p:cNvPr id="107" name="object 107" descr=""/>
            <p:cNvPicPr/>
            <p:nvPr/>
          </p:nvPicPr>
          <p:blipFill>
            <a:blip r:embed="rId50" cstate="print"/>
            <a:stretch>
              <a:fillRect/>
            </a:stretch>
          </p:blipFill>
          <p:spPr>
            <a:xfrm>
              <a:off x="4320540" y="2162555"/>
              <a:ext cx="626363" cy="789432"/>
            </a:xfrm>
            <a:prstGeom prst="rect">
              <a:avLst/>
            </a:prstGeom>
          </p:spPr>
        </p:pic>
        <p:pic>
          <p:nvPicPr>
            <p:cNvPr id="108" name="object 108" descr=""/>
            <p:cNvPicPr/>
            <p:nvPr/>
          </p:nvPicPr>
          <p:blipFill>
            <a:blip r:embed="rId51" cstate="print"/>
            <a:stretch>
              <a:fillRect/>
            </a:stretch>
          </p:blipFill>
          <p:spPr>
            <a:xfrm>
              <a:off x="4549140" y="2401823"/>
              <a:ext cx="446532" cy="539496"/>
            </a:xfrm>
            <a:prstGeom prst="rect">
              <a:avLst/>
            </a:prstGeom>
          </p:spPr>
        </p:pic>
      </p:grpSp>
      <p:sp>
        <p:nvSpPr>
          <p:cNvPr id="109" name="object 109" descr=""/>
          <p:cNvSpPr txBox="1"/>
          <p:nvPr/>
        </p:nvSpPr>
        <p:spPr>
          <a:xfrm>
            <a:off x="4529454" y="2254757"/>
            <a:ext cx="183515"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0000FF"/>
                </a:solidFill>
                <a:latin typeface="Times New Roman"/>
                <a:cs typeface="Times New Roman"/>
              </a:rPr>
              <a:t>v</a:t>
            </a:r>
            <a:endParaRPr sz="2800">
              <a:latin typeface="Times New Roman"/>
              <a:cs typeface="Times New Roman"/>
            </a:endParaRPr>
          </a:p>
        </p:txBody>
      </p:sp>
      <p:sp>
        <p:nvSpPr>
          <p:cNvPr id="110" name="object 110" descr=""/>
          <p:cNvSpPr txBox="1"/>
          <p:nvPr/>
        </p:nvSpPr>
        <p:spPr>
          <a:xfrm>
            <a:off x="4686427" y="2382480"/>
            <a:ext cx="236220" cy="927735"/>
          </a:xfrm>
          <a:prstGeom prst="rect">
            <a:avLst/>
          </a:prstGeom>
        </p:spPr>
        <p:txBody>
          <a:bodyPr wrap="square" lIns="0" tIns="92075" rIns="0" bIns="0" rtlCol="0" vert="horz">
            <a:spAutoFit/>
          </a:bodyPr>
          <a:lstStyle/>
          <a:p>
            <a:pPr marL="12700">
              <a:lnSpc>
                <a:spcPct val="100000"/>
              </a:lnSpc>
              <a:spcBef>
                <a:spcPts val="725"/>
              </a:spcBef>
            </a:pPr>
            <a:r>
              <a:rPr dirty="0" sz="1850" spc="10" b="1" i="1">
                <a:solidFill>
                  <a:srgbClr val="0000FF"/>
                </a:solidFill>
                <a:latin typeface="Times New Roman"/>
                <a:cs typeface="Times New Roman"/>
              </a:rPr>
              <a:t>0</a:t>
            </a:r>
            <a:endParaRPr sz="1850">
              <a:latin typeface="Times New Roman"/>
              <a:cs typeface="Times New Roman"/>
            </a:endParaRPr>
          </a:p>
          <a:p>
            <a:pPr marL="45720">
              <a:lnSpc>
                <a:spcPct val="100000"/>
              </a:lnSpc>
              <a:spcBef>
                <a:spcPts val="900"/>
              </a:spcBef>
            </a:pPr>
            <a:r>
              <a:rPr dirty="0" sz="2800" spc="-5" b="1">
                <a:solidFill>
                  <a:srgbClr val="FF0000"/>
                </a:solidFill>
                <a:latin typeface="Times New Roman"/>
                <a:cs typeface="Times New Roman"/>
              </a:rPr>
              <a:t>3</a:t>
            </a:r>
            <a:endParaRPr sz="2800">
              <a:latin typeface="Times New Roman"/>
              <a:cs typeface="Times New Roman"/>
            </a:endParaRPr>
          </a:p>
        </p:txBody>
      </p:sp>
      <p:grpSp>
        <p:nvGrpSpPr>
          <p:cNvPr id="111" name="object 111" descr=""/>
          <p:cNvGrpSpPr/>
          <p:nvPr/>
        </p:nvGrpSpPr>
        <p:grpSpPr>
          <a:xfrm>
            <a:off x="4261103" y="3387852"/>
            <a:ext cx="794385" cy="789940"/>
            <a:chOff x="4261103" y="3387852"/>
            <a:chExt cx="794385" cy="789940"/>
          </a:xfrm>
        </p:grpSpPr>
        <p:sp>
          <p:nvSpPr>
            <p:cNvPr id="112" name="object 112" descr=""/>
            <p:cNvSpPr/>
            <p:nvPr/>
          </p:nvSpPr>
          <p:spPr>
            <a:xfrm>
              <a:off x="4425949" y="3500374"/>
              <a:ext cx="504825" cy="431800"/>
            </a:xfrm>
            <a:custGeom>
              <a:avLst/>
              <a:gdLst/>
              <a:ahLst/>
              <a:cxnLst/>
              <a:rect l="l" t="t" r="r" b="b"/>
              <a:pathLst>
                <a:path w="504825" h="431800">
                  <a:moveTo>
                    <a:pt x="252475" y="0"/>
                  </a:moveTo>
                  <a:lnTo>
                    <a:pt x="201591" y="4390"/>
                  </a:lnTo>
                  <a:lnTo>
                    <a:pt x="154197" y="16982"/>
                  </a:lnTo>
                  <a:lnTo>
                    <a:pt x="111311" y="36901"/>
                  </a:lnTo>
                  <a:lnTo>
                    <a:pt x="73945" y="63277"/>
                  </a:lnTo>
                  <a:lnTo>
                    <a:pt x="43116" y="95237"/>
                  </a:lnTo>
                  <a:lnTo>
                    <a:pt x="19839" y="131909"/>
                  </a:lnTo>
                  <a:lnTo>
                    <a:pt x="5129" y="172420"/>
                  </a:lnTo>
                  <a:lnTo>
                    <a:pt x="0" y="215900"/>
                  </a:lnTo>
                  <a:lnTo>
                    <a:pt x="5129" y="259415"/>
                  </a:lnTo>
                  <a:lnTo>
                    <a:pt x="19839" y="299944"/>
                  </a:lnTo>
                  <a:lnTo>
                    <a:pt x="43116" y="336618"/>
                  </a:lnTo>
                  <a:lnTo>
                    <a:pt x="73945" y="368569"/>
                  </a:lnTo>
                  <a:lnTo>
                    <a:pt x="111311" y="394931"/>
                  </a:lnTo>
                  <a:lnTo>
                    <a:pt x="154197" y="414835"/>
                  </a:lnTo>
                  <a:lnTo>
                    <a:pt x="201591" y="427414"/>
                  </a:lnTo>
                  <a:lnTo>
                    <a:pt x="252475" y="431800"/>
                  </a:lnTo>
                  <a:lnTo>
                    <a:pt x="303318" y="427414"/>
                  </a:lnTo>
                  <a:lnTo>
                    <a:pt x="350680" y="414835"/>
                  </a:lnTo>
                  <a:lnTo>
                    <a:pt x="393544" y="394931"/>
                  </a:lnTo>
                  <a:lnTo>
                    <a:pt x="430895" y="368569"/>
                  </a:lnTo>
                  <a:lnTo>
                    <a:pt x="461714" y="336618"/>
                  </a:lnTo>
                  <a:lnTo>
                    <a:pt x="484987" y="299944"/>
                  </a:lnTo>
                  <a:lnTo>
                    <a:pt x="499696" y="259415"/>
                  </a:lnTo>
                  <a:lnTo>
                    <a:pt x="504825" y="215900"/>
                  </a:lnTo>
                  <a:lnTo>
                    <a:pt x="499696" y="172420"/>
                  </a:lnTo>
                  <a:lnTo>
                    <a:pt x="484987" y="131909"/>
                  </a:lnTo>
                  <a:lnTo>
                    <a:pt x="461714" y="95237"/>
                  </a:lnTo>
                  <a:lnTo>
                    <a:pt x="430895" y="63277"/>
                  </a:lnTo>
                  <a:lnTo>
                    <a:pt x="393544" y="36901"/>
                  </a:lnTo>
                  <a:lnTo>
                    <a:pt x="350680" y="16982"/>
                  </a:lnTo>
                  <a:lnTo>
                    <a:pt x="303318" y="4390"/>
                  </a:lnTo>
                  <a:lnTo>
                    <a:pt x="252475" y="0"/>
                  </a:lnTo>
                  <a:close/>
                </a:path>
              </a:pathLst>
            </a:custGeom>
            <a:solidFill>
              <a:srgbClr val="FFFF00"/>
            </a:solidFill>
          </p:spPr>
          <p:txBody>
            <a:bodyPr wrap="square" lIns="0" tIns="0" rIns="0" bIns="0" rtlCol="0"/>
            <a:lstStyle/>
            <a:p/>
          </p:txBody>
        </p:sp>
        <p:sp>
          <p:nvSpPr>
            <p:cNvPr id="113" name="object 113" descr=""/>
            <p:cNvSpPr/>
            <p:nvPr/>
          </p:nvSpPr>
          <p:spPr>
            <a:xfrm>
              <a:off x="4425949" y="3500374"/>
              <a:ext cx="504825" cy="431800"/>
            </a:xfrm>
            <a:custGeom>
              <a:avLst/>
              <a:gdLst/>
              <a:ahLst/>
              <a:cxnLst/>
              <a:rect l="l" t="t" r="r" b="b"/>
              <a:pathLst>
                <a:path w="504825" h="431800">
                  <a:moveTo>
                    <a:pt x="0" y="215900"/>
                  </a:moveTo>
                  <a:lnTo>
                    <a:pt x="5129" y="172420"/>
                  </a:lnTo>
                  <a:lnTo>
                    <a:pt x="19839" y="131909"/>
                  </a:lnTo>
                  <a:lnTo>
                    <a:pt x="43116" y="95237"/>
                  </a:lnTo>
                  <a:lnTo>
                    <a:pt x="73945" y="63277"/>
                  </a:lnTo>
                  <a:lnTo>
                    <a:pt x="111311" y="36901"/>
                  </a:lnTo>
                  <a:lnTo>
                    <a:pt x="154197" y="16982"/>
                  </a:lnTo>
                  <a:lnTo>
                    <a:pt x="201591" y="4390"/>
                  </a:lnTo>
                  <a:lnTo>
                    <a:pt x="252475" y="0"/>
                  </a:lnTo>
                  <a:lnTo>
                    <a:pt x="303318" y="4390"/>
                  </a:lnTo>
                  <a:lnTo>
                    <a:pt x="350680" y="16982"/>
                  </a:lnTo>
                  <a:lnTo>
                    <a:pt x="393544" y="36901"/>
                  </a:lnTo>
                  <a:lnTo>
                    <a:pt x="430895" y="63277"/>
                  </a:lnTo>
                  <a:lnTo>
                    <a:pt x="461714" y="95237"/>
                  </a:lnTo>
                  <a:lnTo>
                    <a:pt x="484987" y="131909"/>
                  </a:lnTo>
                  <a:lnTo>
                    <a:pt x="499696" y="172420"/>
                  </a:lnTo>
                  <a:lnTo>
                    <a:pt x="504825" y="215900"/>
                  </a:lnTo>
                  <a:lnTo>
                    <a:pt x="499696" y="259415"/>
                  </a:lnTo>
                  <a:lnTo>
                    <a:pt x="484987" y="299944"/>
                  </a:lnTo>
                  <a:lnTo>
                    <a:pt x="461714" y="336618"/>
                  </a:lnTo>
                  <a:lnTo>
                    <a:pt x="430895" y="368569"/>
                  </a:lnTo>
                  <a:lnTo>
                    <a:pt x="393544" y="394931"/>
                  </a:lnTo>
                  <a:lnTo>
                    <a:pt x="350680" y="414835"/>
                  </a:lnTo>
                  <a:lnTo>
                    <a:pt x="303318" y="427414"/>
                  </a:lnTo>
                  <a:lnTo>
                    <a:pt x="252475" y="431800"/>
                  </a:lnTo>
                  <a:lnTo>
                    <a:pt x="201591" y="427414"/>
                  </a:lnTo>
                  <a:lnTo>
                    <a:pt x="154197" y="414835"/>
                  </a:lnTo>
                  <a:lnTo>
                    <a:pt x="111311" y="394931"/>
                  </a:lnTo>
                  <a:lnTo>
                    <a:pt x="73945" y="368569"/>
                  </a:lnTo>
                  <a:lnTo>
                    <a:pt x="43116" y="336618"/>
                  </a:lnTo>
                  <a:lnTo>
                    <a:pt x="19839" y="299944"/>
                  </a:lnTo>
                  <a:lnTo>
                    <a:pt x="5129" y="259415"/>
                  </a:lnTo>
                  <a:lnTo>
                    <a:pt x="0" y="215900"/>
                  </a:lnTo>
                  <a:close/>
                </a:path>
              </a:pathLst>
            </a:custGeom>
            <a:ln w="12700">
              <a:solidFill>
                <a:srgbClr val="000000"/>
              </a:solidFill>
            </a:ln>
          </p:spPr>
          <p:txBody>
            <a:bodyPr wrap="square" lIns="0" tIns="0" rIns="0" bIns="0" rtlCol="0"/>
            <a:lstStyle/>
            <a:p/>
          </p:txBody>
        </p:sp>
        <p:pic>
          <p:nvPicPr>
            <p:cNvPr id="114" name="object 114" descr=""/>
            <p:cNvPicPr/>
            <p:nvPr/>
          </p:nvPicPr>
          <p:blipFill>
            <a:blip r:embed="rId52" cstate="print"/>
            <a:stretch>
              <a:fillRect/>
            </a:stretch>
          </p:blipFill>
          <p:spPr>
            <a:xfrm>
              <a:off x="4261103" y="3387852"/>
              <a:ext cx="626363" cy="789432"/>
            </a:xfrm>
            <a:prstGeom prst="rect">
              <a:avLst/>
            </a:prstGeom>
          </p:spPr>
        </p:pic>
        <p:pic>
          <p:nvPicPr>
            <p:cNvPr id="115" name="object 115" descr=""/>
            <p:cNvPicPr/>
            <p:nvPr/>
          </p:nvPicPr>
          <p:blipFill>
            <a:blip r:embed="rId53" cstate="print"/>
            <a:stretch>
              <a:fillRect/>
            </a:stretch>
          </p:blipFill>
          <p:spPr>
            <a:xfrm>
              <a:off x="4489703" y="3627120"/>
              <a:ext cx="565403" cy="539495"/>
            </a:xfrm>
            <a:prstGeom prst="rect">
              <a:avLst/>
            </a:prstGeom>
          </p:spPr>
        </p:pic>
      </p:grpSp>
      <p:sp>
        <p:nvSpPr>
          <p:cNvPr id="116" name="object 116" descr=""/>
          <p:cNvSpPr txBox="1"/>
          <p:nvPr/>
        </p:nvSpPr>
        <p:spPr>
          <a:xfrm>
            <a:off x="4444619" y="3565905"/>
            <a:ext cx="471170" cy="452120"/>
          </a:xfrm>
          <a:prstGeom prst="rect">
            <a:avLst/>
          </a:prstGeom>
        </p:spPr>
        <p:txBody>
          <a:bodyPr wrap="square" lIns="0" tIns="12065" rIns="0" bIns="0" rtlCol="0" vert="horz">
            <a:spAutoFit/>
          </a:bodyPr>
          <a:lstStyle/>
          <a:p>
            <a:pPr marL="38100">
              <a:lnSpc>
                <a:spcPct val="100000"/>
              </a:lnSpc>
              <a:spcBef>
                <a:spcPts val="95"/>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12</a:t>
            </a:r>
            <a:endParaRPr sz="1850">
              <a:latin typeface="Times New Roman"/>
              <a:cs typeface="Times New Roman"/>
            </a:endParaRPr>
          </a:p>
        </p:txBody>
      </p:sp>
      <p:grpSp>
        <p:nvGrpSpPr>
          <p:cNvPr id="117" name="object 117" descr=""/>
          <p:cNvGrpSpPr/>
          <p:nvPr/>
        </p:nvGrpSpPr>
        <p:grpSpPr>
          <a:xfrm>
            <a:off x="1819655" y="3387852"/>
            <a:ext cx="780415" cy="789940"/>
            <a:chOff x="1819655" y="3387852"/>
            <a:chExt cx="780415" cy="789940"/>
          </a:xfrm>
        </p:grpSpPr>
        <p:sp>
          <p:nvSpPr>
            <p:cNvPr id="118" name="object 118" descr=""/>
            <p:cNvSpPr/>
            <p:nvPr/>
          </p:nvSpPr>
          <p:spPr>
            <a:xfrm>
              <a:off x="1978024" y="3500374"/>
              <a:ext cx="504825" cy="431800"/>
            </a:xfrm>
            <a:custGeom>
              <a:avLst/>
              <a:gdLst/>
              <a:ahLst/>
              <a:cxnLst/>
              <a:rect l="l" t="t" r="r" b="b"/>
              <a:pathLst>
                <a:path w="504825" h="431800">
                  <a:moveTo>
                    <a:pt x="252475" y="0"/>
                  </a:moveTo>
                  <a:lnTo>
                    <a:pt x="201591" y="4390"/>
                  </a:lnTo>
                  <a:lnTo>
                    <a:pt x="154197" y="16982"/>
                  </a:lnTo>
                  <a:lnTo>
                    <a:pt x="111311" y="36901"/>
                  </a:lnTo>
                  <a:lnTo>
                    <a:pt x="73945" y="63277"/>
                  </a:lnTo>
                  <a:lnTo>
                    <a:pt x="43116" y="95237"/>
                  </a:lnTo>
                  <a:lnTo>
                    <a:pt x="19839" y="131909"/>
                  </a:lnTo>
                  <a:lnTo>
                    <a:pt x="5129" y="172420"/>
                  </a:lnTo>
                  <a:lnTo>
                    <a:pt x="0" y="215900"/>
                  </a:lnTo>
                  <a:lnTo>
                    <a:pt x="5129" y="259415"/>
                  </a:lnTo>
                  <a:lnTo>
                    <a:pt x="19839" y="299944"/>
                  </a:lnTo>
                  <a:lnTo>
                    <a:pt x="43116" y="336618"/>
                  </a:lnTo>
                  <a:lnTo>
                    <a:pt x="73945" y="368569"/>
                  </a:lnTo>
                  <a:lnTo>
                    <a:pt x="111311" y="394931"/>
                  </a:lnTo>
                  <a:lnTo>
                    <a:pt x="154197" y="414835"/>
                  </a:lnTo>
                  <a:lnTo>
                    <a:pt x="201591" y="427414"/>
                  </a:lnTo>
                  <a:lnTo>
                    <a:pt x="252475" y="431800"/>
                  </a:lnTo>
                  <a:lnTo>
                    <a:pt x="303318" y="427414"/>
                  </a:lnTo>
                  <a:lnTo>
                    <a:pt x="350680" y="414835"/>
                  </a:lnTo>
                  <a:lnTo>
                    <a:pt x="393544" y="394931"/>
                  </a:lnTo>
                  <a:lnTo>
                    <a:pt x="430895" y="368569"/>
                  </a:lnTo>
                  <a:lnTo>
                    <a:pt x="461714" y="336618"/>
                  </a:lnTo>
                  <a:lnTo>
                    <a:pt x="484987" y="299944"/>
                  </a:lnTo>
                  <a:lnTo>
                    <a:pt x="499696" y="259415"/>
                  </a:lnTo>
                  <a:lnTo>
                    <a:pt x="504825" y="215900"/>
                  </a:lnTo>
                  <a:lnTo>
                    <a:pt x="499696" y="172420"/>
                  </a:lnTo>
                  <a:lnTo>
                    <a:pt x="484987" y="131909"/>
                  </a:lnTo>
                  <a:lnTo>
                    <a:pt x="461714" y="95237"/>
                  </a:lnTo>
                  <a:lnTo>
                    <a:pt x="430895" y="63277"/>
                  </a:lnTo>
                  <a:lnTo>
                    <a:pt x="393544" y="36901"/>
                  </a:lnTo>
                  <a:lnTo>
                    <a:pt x="350680" y="16982"/>
                  </a:lnTo>
                  <a:lnTo>
                    <a:pt x="303318" y="4390"/>
                  </a:lnTo>
                  <a:lnTo>
                    <a:pt x="252475" y="0"/>
                  </a:lnTo>
                  <a:close/>
                </a:path>
              </a:pathLst>
            </a:custGeom>
            <a:solidFill>
              <a:srgbClr val="FFFF00"/>
            </a:solidFill>
          </p:spPr>
          <p:txBody>
            <a:bodyPr wrap="square" lIns="0" tIns="0" rIns="0" bIns="0" rtlCol="0"/>
            <a:lstStyle/>
            <a:p/>
          </p:txBody>
        </p:sp>
        <p:sp>
          <p:nvSpPr>
            <p:cNvPr id="119" name="object 119" descr=""/>
            <p:cNvSpPr/>
            <p:nvPr/>
          </p:nvSpPr>
          <p:spPr>
            <a:xfrm>
              <a:off x="1978024" y="3500374"/>
              <a:ext cx="504825" cy="431800"/>
            </a:xfrm>
            <a:custGeom>
              <a:avLst/>
              <a:gdLst/>
              <a:ahLst/>
              <a:cxnLst/>
              <a:rect l="l" t="t" r="r" b="b"/>
              <a:pathLst>
                <a:path w="504825" h="431800">
                  <a:moveTo>
                    <a:pt x="0" y="215900"/>
                  </a:moveTo>
                  <a:lnTo>
                    <a:pt x="5129" y="172420"/>
                  </a:lnTo>
                  <a:lnTo>
                    <a:pt x="19839" y="131909"/>
                  </a:lnTo>
                  <a:lnTo>
                    <a:pt x="43116" y="95237"/>
                  </a:lnTo>
                  <a:lnTo>
                    <a:pt x="73945" y="63277"/>
                  </a:lnTo>
                  <a:lnTo>
                    <a:pt x="111311" y="36901"/>
                  </a:lnTo>
                  <a:lnTo>
                    <a:pt x="154197" y="16982"/>
                  </a:lnTo>
                  <a:lnTo>
                    <a:pt x="201591" y="4390"/>
                  </a:lnTo>
                  <a:lnTo>
                    <a:pt x="252475" y="0"/>
                  </a:lnTo>
                  <a:lnTo>
                    <a:pt x="303318" y="4390"/>
                  </a:lnTo>
                  <a:lnTo>
                    <a:pt x="350680" y="16982"/>
                  </a:lnTo>
                  <a:lnTo>
                    <a:pt x="393544" y="36901"/>
                  </a:lnTo>
                  <a:lnTo>
                    <a:pt x="430895" y="63277"/>
                  </a:lnTo>
                  <a:lnTo>
                    <a:pt x="461714" y="95237"/>
                  </a:lnTo>
                  <a:lnTo>
                    <a:pt x="484987" y="131909"/>
                  </a:lnTo>
                  <a:lnTo>
                    <a:pt x="499696" y="172420"/>
                  </a:lnTo>
                  <a:lnTo>
                    <a:pt x="504825" y="215900"/>
                  </a:lnTo>
                  <a:lnTo>
                    <a:pt x="499696" y="259415"/>
                  </a:lnTo>
                  <a:lnTo>
                    <a:pt x="484987" y="299944"/>
                  </a:lnTo>
                  <a:lnTo>
                    <a:pt x="461714" y="336618"/>
                  </a:lnTo>
                  <a:lnTo>
                    <a:pt x="430895" y="368569"/>
                  </a:lnTo>
                  <a:lnTo>
                    <a:pt x="393544" y="394931"/>
                  </a:lnTo>
                  <a:lnTo>
                    <a:pt x="350680" y="414835"/>
                  </a:lnTo>
                  <a:lnTo>
                    <a:pt x="303318" y="427414"/>
                  </a:lnTo>
                  <a:lnTo>
                    <a:pt x="252475" y="431800"/>
                  </a:lnTo>
                  <a:lnTo>
                    <a:pt x="201591" y="427414"/>
                  </a:lnTo>
                  <a:lnTo>
                    <a:pt x="154197" y="414835"/>
                  </a:lnTo>
                  <a:lnTo>
                    <a:pt x="111311" y="394931"/>
                  </a:lnTo>
                  <a:lnTo>
                    <a:pt x="73945" y="368569"/>
                  </a:lnTo>
                  <a:lnTo>
                    <a:pt x="43116" y="336618"/>
                  </a:lnTo>
                  <a:lnTo>
                    <a:pt x="19839" y="299944"/>
                  </a:lnTo>
                  <a:lnTo>
                    <a:pt x="5129" y="259415"/>
                  </a:lnTo>
                  <a:lnTo>
                    <a:pt x="0" y="215900"/>
                  </a:lnTo>
                  <a:close/>
                </a:path>
              </a:pathLst>
            </a:custGeom>
            <a:ln w="12700">
              <a:solidFill>
                <a:srgbClr val="000000"/>
              </a:solidFill>
            </a:ln>
          </p:spPr>
          <p:txBody>
            <a:bodyPr wrap="square" lIns="0" tIns="0" rIns="0" bIns="0" rtlCol="0"/>
            <a:lstStyle/>
            <a:p/>
          </p:txBody>
        </p:sp>
        <p:pic>
          <p:nvPicPr>
            <p:cNvPr id="120" name="object 120" descr=""/>
            <p:cNvPicPr/>
            <p:nvPr/>
          </p:nvPicPr>
          <p:blipFill>
            <a:blip r:embed="rId54" cstate="print"/>
            <a:stretch>
              <a:fillRect/>
            </a:stretch>
          </p:blipFill>
          <p:spPr>
            <a:xfrm>
              <a:off x="1819655" y="3387852"/>
              <a:ext cx="626363" cy="789432"/>
            </a:xfrm>
            <a:prstGeom prst="rect">
              <a:avLst/>
            </a:prstGeom>
          </p:spPr>
        </p:pic>
        <p:pic>
          <p:nvPicPr>
            <p:cNvPr id="121" name="object 121" descr=""/>
            <p:cNvPicPr/>
            <p:nvPr/>
          </p:nvPicPr>
          <p:blipFill>
            <a:blip r:embed="rId55" cstate="print"/>
            <a:stretch>
              <a:fillRect/>
            </a:stretch>
          </p:blipFill>
          <p:spPr>
            <a:xfrm>
              <a:off x="2048255" y="3627120"/>
              <a:ext cx="551688" cy="539495"/>
            </a:xfrm>
            <a:prstGeom prst="rect">
              <a:avLst/>
            </a:prstGeom>
          </p:spPr>
        </p:pic>
      </p:grpSp>
      <p:sp>
        <p:nvSpPr>
          <p:cNvPr id="122" name="object 122" descr=""/>
          <p:cNvSpPr txBox="1"/>
          <p:nvPr/>
        </p:nvSpPr>
        <p:spPr>
          <a:xfrm>
            <a:off x="2002282" y="3565905"/>
            <a:ext cx="444500" cy="452120"/>
          </a:xfrm>
          <a:prstGeom prst="rect">
            <a:avLst/>
          </a:prstGeom>
        </p:spPr>
        <p:txBody>
          <a:bodyPr wrap="square" lIns="0" tIns="12065" rIns="0" bIns="0" rtlCol="0" vert="horz">
            <a:spAutoFit/>
          </a:bodyPr>
          <a:lstStyle/>
          <a:p>
            <a:pPr marL="38100">
              <a:lnSpc>
                <a:spcPct val="100000"/>
              </a:lnSpc>
              <a:spcBef>
                <a:spcPts val="95"/>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11</a:t>
            </a:r>
            <a:endParaRPr sz="1850">
              <a:latin typeface="Times New Roman"/>
              <a:cs typeface="Times New Roman"/>
            </a:endParaRPr>
          </a:p>
        </p:txBody>
      </p:sp>
      <p:grpSp>
        <p:nvGrpSpPr>
          <p:cNvPr id="123" name="object 123" descr=""/>
          <p:cNvGrpSpPr/>
          <p:nvPr/>
        </p:nvGrpSpPr>
        <p:grpSpPr>
          <a:xfrm>
            <a:off x="6781800" y="3387852"/>
            <a:ext cx="794385" cy="789940"/>
            <a:chOff x="6781800" y="3387852"/>
            <a:chExt cx="794385" cy="789940"/>
          </a:xfrm>
        </p:grpSpPr>
        <p:sp>
          <p:nvSpPr>
            <p:cNvPr id="124" name="object 124" descr=""/>
            <p:cNvSpPr/>
            <p:nvPr/>
          </p:nvSpPr>
          <p:spPr>
            <a:xfrm>
              <a:off x="6946900" y="3500374"/>
              <a:ext cx="504825" cy="431800"/>
            </a:xfrm>
            <a:custGeom>
              <a:avLst/>
              <a:gdLst/>
              <a:ahLst/>
              <a:cxnLst/>
              <a:rect l="l" t="t" r="r" b="b"/>
              <a:pathLst>
                <a:path w="504825" h="431800">
                  <a:moveTo>
                    <a:pt x="252475" y="0"/>
                  </a:moveTo>
                  <a:lnTo>
                    <a:pt x="201591" y="4390"/>
                  </a:lnTo>
                  <a:lnTo>
                    <a:pt x="154197" y="16982"/>
                  </a:lnTo>
                  <a:lnTo>
                    <a:pt x="111311" y="36901"/>
                  </a:lnTo>
                  <a:lnTo>
                    <a:pt x="73945" y="63277"/>
                  </a:lnTo>
                  <a:lnTo>
                    <a:pt x="43116" y="95237"/>
                  </a:lnTo>
                  <a:lnTo>
                    <a:pt x="19839" y="131909"/>
                  </a:lnTo>
                  <a:lnTo>
                    <a:pt x="5129" y="172420"/>
                  </a:lnTo>
                  <a:lnTo>
                    <a:pt x="0" y="215900"/>
                  </a:lnTo>
                  <a:lnTo>
                    <a:pt x="5129" y="259415"/>
                  </a:lnTo>
                  <a:lnTo>
                    <a:pt x="19839" y="299944"/>
                  </a:lnTo>
                  <a:lnTo>
                    <a:pt x="43116" y="336618"/>
                  </a:lnTo>
                  <a:lnTo>
                    <a:pt x="73945" y="368569"/>
                  </a:lnTo>
                  <a:lnTo>
                    <a:pt x="111311" y="394931"/>
                  </a:lnTo>
                  <a:lnTo>
                    <a:pt x="154197" y="414835"/>
                  </a:lnTo>
                  <a:lnTo>
                    <a:pt x="201591" y="427414"/>
                  </a:lnTo>
                  <a:lnTo>
                    <a:pt x="252475" y="431800"/>
                  </a:lnTo>
                  <a:lnTo>
                    <a:pt x="303318" y="427414"/>
                  </a:lnTo>
                  <a:lnTo>
                    <a:pt x="350680" y="414835"/>
                  </a:lnTo>
                  <a:lnTo>
                    <a:pt x="393544" y="394931"/>
                  </a:lnTo>
                  <a:lnTo>
                    <a:pt x="430895" y="368569"/>
                  </a:lnTo>
                  <a:lnTo>
                    <a:pt x="461714" y="336618"/>
                  </a:lnTo>
                  <a:lnTo>
                    <a:pt x="484987" y="299944"/>
                  </a:lnTo>
                  <a:lnTo>
                    <a:pt x="499696" y="259415"/>
                  </a:lnTo>
                  <a:lnTo>
                    <a:pt x="504825" y="215900"/>
                  </a:lnTo>
                  <a:lnTo>
                    <a:pt x="499696" y="172420"/>
                  </a:lnTo>
                  <a:lnTo>
                    <a:pt x="484987" y="131909"/>
                  </a:lnTo>
                  <a:lnTo>
                    <a:pt x="461714" y="95237"/>
                  </a:lnTo>
                  <a:lnTo>
                    <a:pt x="430895" y="63277"/>
                  </a:lnTo>
                  <a:lnTo>
                    <a:pt x="393544" y="36901"/>
                  </a:lnTo>
                  <a:lnTo>
                    <a:pt x="350680" y="16982"/>
                  </a:lnTo>
                  <a:lnTo>
                    <a:pt x="303318" y="4390"/>
                  </a:lnTo>
                  <a:lnTo>
                    <a:pt x="252475" y="0"/>
                  </a:lnTo>
                  <a:close/>
                </a:path>
              </a:pathLst>
            </a:custGeom>
            <a:solidFill>
              <a:srgbClr val="FFFF00"/>
            </a:solidFill>
          </p:spPr>
          <p:txBody>
            <a:bodyPr wrap="square" lIns="0" tIns="0" rIns="0" bIns="0" rtlCol="0"/>
            <a:lstStyle/>
            <a:p/>
          </p:txBody>
        </p:sp>
        <p:sp>
          <p:nvSpPr>
            <p:cNvPr id="125" name="object 125" descr=""/>
            <p:cNvSpPr/>
            <p:nvPr/>
          </p:nvSpPr>
          <p:spPr>
            <a:xfrm>
              <a:off x="6946900" y="3500374"/>
              <a:ext cx="504825" cy="431800"/>
            </a:xfrm>
            <a:custGeom>
              <a:avLst/>
              <a:gdLst/>
              <a:ahLst/>
              <a:cxnLst/>
              <a:rect l="l" t="t" r="r" b="b"/>
              <a:pathLst>
                <a:path w="504825" h="431800">
                  <a:moveTo>
                    <a:pt x="0" y="215900"/>
                  </a:moveTo>
                  <a:lnTo>
                    <a:pt x="5129" y="172420"/>
                  </a:lnTo>
                  <a:lnTo>
                    <a:pt x="19839" y="131909"/>
                  </a:lnTo>
                  <a:lnTo>
                    <a:pt x="43116" y="95237"/>
                  </a:lnTo>
                  <a:lnTo>
                    <a:pt x="73945" y="63277"/>
                  </a:lnTo>
                  <a:lnTo>
                    <a:pt x="111311" y="36901"/>
                  </a:lnTo>
                  <a:lnTo>
                    <a:pt x="154197" y="16982"/>
                  </a:lnTo>
                  <a:lnTo>
                    <a:pt x="201591" y="4390"/>
                  </a:lnTo>
                  <a:lnTo>
                    <a:pt x="252475" y="0"/>
                  </a:lnTo>
                  <a:lnTo>
                    <a:pt x="303318" y="4390"/>
                  </a:lnTo>
                  <a:lnTo>
                    <a:pt x="350680" y="16982"/>
                  </a:lnTo>
                  <a:lnTo>
                    <a:pt x="393544" y="36901"/>
                  </a:lnTo>
                  <a:lnTo>
                    <a:pt x="430895" y="63277"/>
                  </a:lnTo>
                  <a:lnTo>
                    <a:pt x="461714" y="95237"/>
                  </a:lnTo>
                  <a:lnTo>
                    <a:pt x="484987" y="131909"/>
                  </a:lnTo>
                  <a:lnTo>
                    <a:pt x="499696" y="172420"/>
                  </a:lnTo>
                  <a:lnTo>
                    <a:pt x="504825" y="215900"/>
                  </a:lnTo>
                  <a:lnTo>
                    <a:pt x="499696" y="259415"/>
                  </a:lnTo>
                  <a:lnTo>
                    <a:pt x="484987" y="299944"/>
                  </a:lnTo>
                  <a:lnTo>
                    <a:pt x="461714" y="336618"/>
                  </a:lnTo>
                  <a:lnTo>
                    <a:pt x="430895" y="368569"/>
                  </a:lnTo>
                  <a:lnTo>
                    <a:pt x="393544" y="394931"/>
                  </a:lnTo>
                  <a:lnTo>
                    <a:pt x="350680" y="414835"/>
                  </a:lnTo>
                  <a:lnTo>
                    <a:pt x="303318" y="427414"/>
                  </a:lnTo>
                  <a:lnTo>
                    <a:pt x="252475" y="431800"/>
                  </a:lnTo>
                  <a:lnTo>
                    <a:pt x="201591" y="427414"/>
                  </a:lnTo>
                  <a:lnTo>
                    <a:pt x="154197" y="414835"/>
                  </a:lnTo>
                  <a:lnTo>
                    <a:pt x="111311" y="394931"/>
                  </a:lnTo>
                  <a:lnTo>
                    <a:pt x="73945" y="368569"/>
                  </a:lnTo>
                  <a:lnTo>
                    <a:pt x="43116" y="336618"/>
                  </a:lnTo>
                  <a:lnTo>
                    <a:pt x="19839" y="299944"/>
                  </a:lnTo>
                  <a:lnTo>
                    <a:pt x="5129" y="259415"/>
                  </a:lnTo>
                  <a:lnTo>
                    <a:pt x="0" y="215900"/>
                  </a:lnTo>
                  <a:close/>
                </a:path>
              </a:pathLst>
            </a:custGeom>
            <a:ln w="12700">
              <a:solidFill>
                <a:srgbClr val="000000"/>
              </a:solidFill>
            </a:ln>
          </p:spPr>
          <p:txBody>
            <a:bodyPr wrap="square" lIns="0" tIns="0" rIns="0" bIns="0" rtlCol="0"/>
            <a:lstStyle/>
            <a:p/>
          </p:txBody>
        </p:sp>
        <p:pic>
          <p:nvPicPr>
            <p:cNvPr id="126" name="object 126" descr=""/>
            <p:cNvPicPr/>
            <p:nvPr/>
          </p:nvPicPr>
          <p:blipFill>
            <a:blip r:embed="rId56" cstate="print"/>
            <a:stretch>
              <a:fillRect/>
            </a:stretch>
          </p:blipFill>
          <p:spPr>
            <a:xfrm>
              <a:off x="6781800" y="3387852"/>
              <a:ext cx="626364" cy="789432"/>
            </a:xfrm>
            <a:prstGeom prst="rect">
              <a:avLst/>
            </a:prstGeom>
          </p:spPr>
        </p:pic>
        <p:pic>
          <p:nvPicPr>
            <p:cNvPr id="127" name="object 127" descr=""/>
            <p:cNvPicPr/>
            <p:nvPr/>
          </p:nvPicPr>
          <p:blipFill>
            <a:blip r:embed="rId57" cstate="print"/>
            <a:stretch>
              <a:fillRect/>
            </a:stretch>
          </p:blipFill>
          <p:spPr>
            <a:xfrm>
              <a:off x="7010400" y="3627120"/>
              <a:ext cx="565403" cy="539495"/>
            </a:xfrm>
            <a:prstGeom prst="rect">
              <a:avLst/>
            </a:prstGeom>
          </p:spPr>
        </p:pic>
      </p:grpSp>
      <p:sp>
        <p:nvSpPr>
          <p:cNvPr id="128" name="object 128" descr=""/>
          <p:cNvSpPr txBox="1"/>
          <p:nvPr/>
        </p:nvSpPr>
        <p:spPr>
          <a:xfrm>
            <a:off x="6965950" y="3565905"/>
            <a:ext cx="471170" cy="452120"/>
          </a:xfrm>
          <a:prstGeom prst="rect">
            <a:avLst/>
          </a:prstGeom>
        </p:spPr>
        <p:txBody>
          <a:bodyPr wrap="square" lIns="0" tIns="12065" rIns="0" bIns="0" rtlCol="0" vert="horz">
            <a:spAutoFit/>
          </a:bodyPr>
          <a:lstStyle/>
          <a:p>
            <a:pPr marL="38100">
              <a:lnSpc>
                <a:spcPct val="100000"/>
              </a:lnSpc>
              <a:spcBef>
                <a:spcPts val="95"/>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13</a:t>
            </a:r>
            <a:endParaRPr sz="1850">
              <a:latin typeface="Times New Roman"/>
              <a:cs typeface="Times New Roman"/>
            </a:endParaRPr>
          </a:p>
        </p:txBody>
      </p:sp>
      <p:grpSp>
        <p:nvGrpSpPr>
          <p:cNvPr id="129" name="object 129" descr=""/>
          <p:cNvGrpSpPr/>
          <p:nvPr/>
        </p:nvGrpSpPr>
        <p:grpSpPr>
          <a:xfrm>
            <a:off x="4908803" y="4466844"/>
            <a:ext cx="794385" cy="789940"/>
            <a:chOff x="4908803" y="4466844"/>
            <a:chExt cx="794385" cy="789940"/>
          </a:xfrm>
        </p:grpSpPr>
        <p:sp>
          <p:nvSpPr>
            <p:cNvPr id="130" name="object 130" descr=""/>
            <p:cNvSpPr/>
            <p:nvPr/>
          </p:nvSpPr>
          <p:spPr>
            <a:xfrm>
              <a:off x="5073649" y="4580001"/>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379"/>
                  </a:lnTo>
                  <a:lnTo>
                    <a:pt x="19839" y="299890"/>
                  </a:lnTo>
                  <a:lnTo>
                    <a:pt x="43116" y="336562"/>
                  </a:lnTo>
                  <a:lnTo>
                    <a:pt x="73945" y="368522"/>
                  </a:lnTo>
                  <a:lnTo>
                    <a:pt x="111311" y="394898"/>
                  </a:lnTo>
                  <a:lnTo>
                    <a:pt x="154197" y="414817"/>
                  </a:lnTo>
                  <a:lnTo>
                    <a:pt x="201591" y="427409"/>
                  </a:lnTo>
                  <a:lnTo>
                    <a:pt x="252475" y="431800"/>
                  </a:lnTo>
                  <a:lnTo>
                    <a:pt x="303318" y="427409"/>
                  </a:lnTo>
                  <a:lnTo>
                    <a:pt x="350680" y="414817"/>
                  </a:lnTo>
                  <a:lnTo>
                    <a:pt x="393544" y="394898"/>
                  </a:lnTo>
                  <a:lnTo>
                    <a:pt x="430895" y="368522"/>
                  </a:lnTo>
                  <a:lnTo>
                    <a:pt x="461714" y="336562"/>
                  </a:lnTo>
                  <a:lnTo>
                    <a:pt x="484987" y="299890"/>
                  </a:lnTo>
                  <a:lnTo>
                    <a:pt x="499696" y="259379"/>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31" name="object 131" descr=""/>
            <p:cNvSpPr/>
            <p:nvPr/>
          </p:nvSpPr>
          <p:spPr>
            <a:xfrm>
              <a:off x="5073649" y="4580001"/>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379"/>
                  </a:lnTo>
                  <a:lnTo>
                    <a:pt x="484987" y="299890"/>
                  </a:lnTo>
                  <a:lnTo>
                    <a:pt x="461714" y="336562"/>
                  </a:lnTo>
                  <a:lnTo>
                    <a:pt x="430895" y="368522"/>
                  </a:lnTo>
                  <a:lnTo>
                    <a:pt x="393544" y="394898"/>
                  </a:lnTo>
                  <a:lnTo>
                    <a:pt x="350680" y="414817"/>
                  </a:lnTo>
                  <a:lnTo>
                    <a:pt x="303318" y="427409"/>
                  </a:lnTo>
                  <a:lnTo>
                    <a:pt x="252475" y="431800"/>
                  </a:lnTo>
                  <a:lnTo>
                    <a:pt x="201591" y="427409"/>
                  </a:lnTo>
                  <a:lnTo>
                    <a:pt x="154197" y="414817"/>
                  </a:lnTo>
                  <a:lnTo>
                    <a:pt x="111311" y="394898"/>
                  </a:lnTo>
                  <a:lnTo>
                    <a:pt x="73945" y="368522"/>
                  </a:lnTo>
                  <a:lnTo>
                    <a:pt x="43116" y="336562"/>
                  </a:lnTo>
                  <a:lnTo>
                    <a:pt x="19839" y="299890"/>
                  </a:lnTo>
                  <a:lnTo>
                    <a:pt x="5129" y="259379"/>
                  </a:lnTo>
                  <a:lnTo>
                    <a:pt x="0" y="215900"/>
                  </a:lnTo>
                  <a:close/>
                </a:path>
              </a:pathLst>
            </a:custGeom>
            <a:ln w="12700">
              <a:solidFill>
                <a:srgbClr val="000000"/>
              </a:solidFill>
            </a:ln>
          </p:spPr>
          <p:txBody>
            <a:bodyPr wrap="square" lIns="0" tIns="0" rIns="0" bIns="0" rtlCol="0"/>
            <a:lstStyle/>
            <a:p/>
          </p:txBody>
        </p:sp>
        <p:pic>
          <p:nvPicPr>
            <p:cNvPr id="132" name="object 132" descr=""/>
            <p:cNvPicPr/>
            <p:nvPr/>
          </p:nvPicPr>
          <p:blipFill>
            <a:blip r:embed="rId58" cstate="print"/>
            <a:stretch>
              <a:fillRect/>
            </a:stretch>
          </p:blipFill>
          <p:spPr>
            <a:xfrm>
              <a:off x="4908803" y="4466844"/>
              <a:ext cx="626363" cy="789432"/>
            </a:xfrm>
            <a:prstGeom prst="rect">
              <a:avLst/>
            </a:prstGeom>
          </p:spPr>
        </p:pic>
        <p:pic>
          <p:nvPicPr>
            <p:cNvPr id="133" name="object 133" descr=""/>
            <p:cNvPicPr/>
            <p:nvPr/>
          </p:nvPicPr>
          <p:blipFill>
            <a:blip r:embed="rId59" cstate="print"/>
            <a:stretch>
              <a:fillRect/>
            </a:stretch>
          </p:blipFill>
          <p:spPr>
            <a:xfrm>
              <a:off x="5137403" y="4706112"/>
              <a:ext cx="565403" cy="539496"/>
            </a:xfrm>
            <a:prstGeom prst="rect">
              <a:avLst/>
            </a:prstGeom>
          </p:spPr>
        </p:pic>
      </p:grpSp>
      <p:sp>
        <p:nvSpPr>
          <p:cNvPr id="134" name="object 134" descr=""/>
          <p:cNvSpPr txBox="1"/>
          <p:nvPr/>
        </p:nvSpPr>
        <p:spPr>
          <a:xfrm>
            <a:off x="5056378" y="3939616"/>
            <a:ext cx="507365" cy="1157605"/>
          </a:xfrm>
          <a:prstGeom prst="rect">
            <a:avLst/>
          </a:prstGeom>
        </p:spPr>
        <p:txBody>
          <a:bodyPr wrap="square" lIns="0" tIns="12065" rIns="0" bIns="0" rtlCol="0" vert="horz">
            <a:spAutoFit/>
          </a:bodyPr>
          <a:lstStyle/>
          <a:p>
            <a:pPr marL="381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a:p>
            <a:pPr marL="73660">
              <a:lnSpc>
                <a:spcPct val="10000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22</a:t>
            </a:r>
            <a:endParaRPr sz="1850">
              <a:latin typeface="Times New Roman"/>
              <a:cs typeface="Times New Roman"/>
            </a:endParaRPr>
          </a:p>
        </p:txBody>
      </p:sp>
      <p:grpSp>
        <p:nvGrpSpPr>
          <p:cNvPr id="135" name="object 135" descr=""/>
          <p:cNvGrpSpPr/>
          <p:nvPr/>
        </p:nvGrpSpPr>
        <p:grpSpPr>
          <a:xfrm>
            <a:off x="2461260" y="4466844"/>
            <a:ext cx="1946275" cy="789940"/>
            <a:chOff x="2461260" y="4466844"/>
            <a:chExt cx="1946275" cy="789940"/>
          </a:xfrm>
        </p:grpSpPr>
        <p:sp>
          <p:nvSpPr>
            <p:cNvPr id="136" name="object 136" descr=""/>
            <p:cNvSpPr/>
            <p:nvPr/>
          </p:nvSpPr>
          <p:spPr>
            <a:xfrm>
              <a:off x="3778250" y="4580001"/>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379"/>
                  </a:lnTo>
                  <a:lnTo>
                    <a:pt x="19839" y="299890"/>
                  </a:lnTo>
                  <a:lnTo>
                    <a:pt x="43116" y="336562"/>
                  </a:lnTo>
                  <a:lnTo>
                    <a:pt x="73945" y="368522"/>
                  </a:lnTo>
                  <a:lnTo>
                    <a:pt x="111311" y="394898"/>
                  </a:lnTo>
                  <a:lnTo>
                    <a:pt x="154197" y="414817"/>
                  </a:lnTo>
                  <a:lnTo>
                    <a:pt x="201591" y="427409"/>
                  </a:lnTo>
                  <a:lnTo>
                    <a:pt x="252475" y="431800"/>
                  </a:lnTo>
                  <a:lnTo>
                    <a:pt x="303318" y="427409"/>
                  </a:lnTo>
                  <a:lnTo>
                    <a:pt x="350680" y="414817"/>
                  </a:lnTo>
                  <a:lnTo>
                    <a:pt x="393544" y="394898"/>
                  </a:lnTo>
                  <a:lnTo>
                    <a:pt x="430895" y="368522"/>
                  </a:lnTo>
                  <a:lnTo>
                    <a:pt x="461714" y="336562"/>
                  </a:lnTo>
                  <a:lnTo>
                    <a:pt x="484987" y="299890"/>
                  </a:lnTo>
                  <a:lnTo>
                    <a:pt x="499696" y="259379"/>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37" name="object 137" descr=""/>
            <p:cNvSpPr/>
            <p:nvPr/>
          </p:nvSpPr>
          <p:spPr>
            <a:xfrm>
              <a:off x="3778250" y="4580001"/>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379"/>
                  </a:lnTo>
                  <a:lnTo>
                    <a:pt x="484987" y="299890"/>
                  </a:lnTo>
                  <a:lnTo>
                    <a:pt x="461714" y="336562"/>
                  </a:lnTo>
                  <a:lnTo>
                    <a:pt x="430895" y="368522"/>
                  </a:lnTo>
                  <a:lnTo>
                    <a:pt x="393544" y="394898"/>
                  </a:lnTo>
                  <a:lnTo>
                    <a:pt x="350680" y="414817"/>
                  </a:lnTo>
                  <a:lnTo>
                    <a:pt x="303318" y="427409"/>
                  </a:lnTo>
                  <a:lnTo>
                    <a:pt x="252475" y="431800"/>
                  </a:lnTo>
                  <a:lnTo>
                    <a:pt x="201591" y="427409"/>
                  </a:lnTo>
                  <a:lnTo>
                    <a:pt x="154197" y="414817"/>
                  </a:lnTo>
                  <a:lnTo>
                    <a:pt x="111311" y="394898"/>
                  </a:lnTo>
                  <a:lnTo>
                    <a:pt x="73945" y="368522"/>
                  </a:lnTo>
                  <a:lnTo>
                    <a:pt x="43116" y="336562"/>
                  </a:lnTo>
                  <a:lnTo>
                    <a:pt x="19839" y="299890"/>
                  </a:lnTo>
                  <a:lnTo>
                    <a:pt x="5129" y="259379"/>
                  </a:lnTo>
                  <a:lnTo>
                    <a:pt x="0" y="215900"/>
                  </a:lnTo>
                  <a:close/>
                </a:path>
              </a:pathLst>
            </a:custGeom>
            <a:ln w="12700">
              <a:solidFill>
                <a:srgbClr val="000000"/>
              </a:solidFill>
            </a:ln>
          </p:spPr>
          <p:txBody>
            <a:bodyPr wrap="square" lIns="0" tIns="0" rIns="0" bIns="0" rtlCol="0"/>
            <a:lstStyle/>
            <a:p/>
          </p:txBody>
        </p:sp>
        <p:pic>
          <p:nvPicPr>
            <p:cNvPr id="138" name="object 138" descr=""/>
            <p:cNvPicPr/>
            <p:nvPr/>
          </p:nvPicPr>
          <p:blipFill>
            <a:blip r:embed="rId58" cstate="print"/>
            <a:stretch>
              <a:fillRect/>
            </a:stretch>
          </p:blipFill>
          <p:spPr>
            <a:xfrm>
              <a:off x="3613404" y="4466844"/>
              <a:ext cx="626363" cy="789432"/>
            </a:xfrm>
            <a:prstGeom prst="rect">
              <a:avLst/>
            </a:prstGeom>
          </p:spPr>
        </p:pic>
        <p:pic>
          <p:nvPicPr>
            <p:cNvPr id="139" name="object 139" descr=""/>
            <p:cNvPicPr/>
            <p:nvPr/>
          </p:nvPicPr>
          <p:blipFill>
            <a:blip r:embed="rId60" cstate="print"/>
            <a:stretch>
              <a:fillRect/>
            </a:stretch>
          </p:blipFill>
          <p:spPr>
            <a:xfrm>
              <a:off x="3842004" y="4706112"/>
              <a:ext cx="565403" cy="539496"/>
            </a:xfrm>
            <a:prstGeom prst="rect">
              <a:avLst/>
            </a:prstGeom>
          </p:spPr>
        </p:pic>
        <p:sp>
          <p:nvSpPr>
            <p:cNvPr id="140" name="object 140" descr=""/>
            <p:cNvSpPr/>
            <p:nvPr/>
          </p:nvSpPr>
          <p:spPr>
            <a:xfrm>
              <a:off x="2625725" y="4580001"/>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379"/>
                  </a:lnTo>
                  <a:lnTo>
                    <a:pt x="19839" y="299890"/>
                  </a:lnTo>
                  <a:lnTo>
                    <a:pt x="43116" y="336562"/>
                  </a:lnTo>
                  <a:lnTo>
                    <a:pt x="73945" y="368522"/>
                  </a:lnTo>
                  <a:lnTo>
                    <a:pt x="111311" y="394898"/>
                  </a:lnTo>
                  <a:lnTo>
                    <a:pt x="154197" y="414817"/>
                  </a:lnTo>
                  <a:lnTo>
                    <a:pt x="201591" y="427409"/>
                  </a:lnTo>
                  <a:lnTo>
                    <a:pt x="252475" y="431800"/>
                  </a:lnTo>
                  <a:lnTo>
                    <a:pt x="303318" y="427409"/>
                  </a:lnTo>
                  <a:lnTo>
                    <a:pt x="350680" y="414817"/>
                  </a:lnTo>
                  <a:lnTo>
                    <a:pt x="393544" y="394898"/>
                  </a:lnTo>
                  <a:lnTo>
                    <a:pt x="430895" y="368522"/>
                  </a:lnTo>
                  <a:lnTo>
                    <a:pt x="461714" y="336562"/>
                  </a:lnTo>
                  <a:lnTo>
                    <a:pt x="484987" y="299890"/>
                  </a:lnTo>
                  <a:lnTo>
                    <a:pt x="499696" y="259379"/>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41" name="object 141" descr=""/>
            <p:cNvSpPr/>
            <p:nvPr/>
          </p:nvSpPr>
          <p:spPr>
            <a:xfrm>
              <a:off x="2625725" y="4580001"/>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379"/>
                  </a:lnTo>
                  <a:lnTo>
                    <a:pt x="484987" y="299890"/>
                  </a:lnTo>
                  <a:lnTo>
                    <a:pt x="461714" y="336562"/>
                  </a:lnTo>
                  <a:lnTo>
                    <a:pt x="430895" y="368522"/>
                  </a:lnTo>
                  <a:lnTo>
                    <a:pt x="393544" y="394898"/>
                  </a:lnTo>
                  <a:lnTo>
                    <a:pt x="350680" y="414817"/>
                  </a:lnTo>
                  <a:lnTo>
                    <a:pt x="303318" y="427409"/>
                  </a:lnTo>
                  <a:lnTo>
                    <a:pt x="252475" y="431800"/>
                  </a:lnTo>
                  <a:lnTo>
                    <a:pt x="201591" y="427409"/>
                  </a:lnTo>
                  <a:lnTo>
                    <a:pt x="154197" y="414817"/>
                  </a:lnTo>
                  <a:lnTo>
                    <a:pt x="111311" y="394898"/>
                  </a:lnTo>
                  <a:lnTo>
                    <a:pt x="73945" y="368522"/>
                  </a:lnTo>
                  <a:lnTo>
                    <a:pt x="43116" y="336562"/>
                  </a:lnTo>
                  <a:lnTo>
                    <a:pt x="19839" y="299890"/>
                  </a:lnTo>
                  <a:lnTo>
                    <a:pt x="5129" y="259379"/>
                  </a:lnTo>
                  <a:lnTo>
                    <a:pt x="0" y="215900"/>
                  </a:lnTo>
                  <a:close/>
                </a:path>
              </a:pathLst>
            </a:custGeom>
            <a:ln w="12700">
              <a:solidFill>
                <a:srgbClr val="000000"/>
              </a:solidFill>
            </a:ln>
          </p:spPr>
          <p:txBody>
            <a:bodyPr wrap="square" lIns="0" tIns="0" rIns="0" bIns="0" rtlCol="0"/>
            <a:lstStyle/>
            <a:p/>
          </p:txBody>
        </p:sp>
        <p:pic>
          <p:nvPicPr>
            <p:cNvPr id="142" name="object 142" descr=""/>
            <p:cNvPicPr/>
            <p:nvPr/>
          </p:nvPicPr>
          <p:blipFill>
            <a:blip r:embed="rId61" cstate="print"/>
            <a:stretch>
              <a:fillRect/>
            </a:stretch>
          </p:blipFill>
          <p:spPr>
            <a:xfrm>
              <a:off x="2461260" y="4466844"/>
              <a:ext cx="626363" cy="789432"/>
            </a:xfrm>
            <a:prstGeom prst="rect">
              <a:avLst/>
            </a:prstGeom>
          </p:spPr>
        </p:pic>
        <p:pic>
          <p:nvPicPr>
            <p:cNvPr id="143" name="object 143" descr=""/>
            <p:cNvPicPr/>
            <p:nvPr/>
          </p:nvPicPr>
          <p:blipFill>
            <a:blip r:embed="rId62" cstate="print"/>
            <a:stretch>
              <a:fillRect/>
            </a:stretch>
          </p:blipFill>
          <p:spPr>
            <a:xfrm>
              <a:off x="2689860" y="4706112"/>
              <a:ext cx="565403" cy="539496"/>
            </a:xfrm>
            <a:prstGeom prst="rect">
              <a:avLst/>
            </a:prstGeom>
          </p:spPr>
        </p:pic>
      </p:grpSp>
      <p:sp>
        <p:nvSpPr>
          <p:cNvPr id="144" name="object 144" descr=""/>
          <p:cNvSpPr txBox="1"/>
          <p:nvPr/>
        </p:nvSpPr>
        <p:spPr>
          <a:xfrm>
            <a:off x="2595117" y="3939616"/>
            <a:ext cx="1718310" cy="1748155"/>
          </a:xfrm>
          <a:prstGeom prst="rect">
            <a:avLst/>
          </a:prstGeom>
        </p:spPr>
        <p:txBody>
          <a:bodyPr wrap="square" lIns="0" tIns="12065" rIns="0" bIns="0" rtlCol="0" vert="horz">
            <a:spAutoFit/>
          </a:bodyPr>
          <a:lstStyle/>
          <a:p>
            <a:pPr marL="50800">
              <a:lnSpc>
                <a:spcPct val="100000"/>
              </a:lnSpc>
              <a:spcBef>
                <a:spcPts val="95"/>
              </a:spcBef>
              <a:tabLst>
                <a:tab pos="1489075" algn="l"/>
              </a:tabLst>
            </a:pPr>
            <a:r>
              <a:rPr dirty="0" sz="2800" spc="-50" b="1">
                <a:solidFill>
                  <a:srgbClr val="FF0000"/>
                </a:solidFill>
                <a:latin typeface="Times New Roman"/>
                <a:cs typeface="Times New Roman"/>
              </a:rPr>
              <a:t>3</a:t>
            </a:r>
            <a:r>
              <a:rPr dirty="0" sz="2800" b="1">
                <a:solidFill>
                  <a:srgbClr val="FF0000"/>
                </a:solidFill>
                <a:latin typeface="Times New Roman"/>
                <a:cs typeface="Times New Roman"/>
              </a:rPr>
              <a:t>	</a:t>
            </a:r>
            <a:r>
              <a:rPr dirty="0" sz="2800" spc="-50" b="1">
                <a:solidFill>
                  <a:srgbClr val="FF0000"/>
                </a:solidFill>
                <a:latin typeface="Times New Roman"/>
                <a:cs typeface="Times New Roman"/>
              </a:rPr>
              <a:t>4</a:t>
            </a:r>
            <a:endParaRPr sz="2800">
              <a:latin typeface="Times New Roman"/>
              <a:cs typeface="Times New Roman"/>
            </a:endParaRPr>
          </a:p>
          <a:p>
            <a:pPr marL="86995">
              <a:lnSpc>
                <a:spcPct val="100000"/>
              </a:lnSpc>
              <a:spcBef>
                <a:spcPts val="2200"/>
              </a:spcBef>
              <a:tabLst>
                <a:tab pos="1238885" algn="l"/>
              </a:tabLst>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23</a:t>
            </a:r>
            <a:r>
              <a:rPr dirty="0" sz="1850" b="1" i="1">
                <a:solidFill>
                  <a:srgbClr val="0000FF"/>
                </a:solidFill>
                <a:latin typeface="Times New Roman"/>
                <a:cs typeface="Times New Roman"/>
              </a:rPr>
              <a:t>	</a:t>
            </a: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21</a:t>
            </a:r>
            <a:endParaRPr sz="1850">
              <a:latin typeface="Times New Roman"/>
              <a:cs typeface="Times New Roman"/>
            </a:endParaRPr>
          </a:p>
          <a:p>
            <a:pPr marL="1203325">
              <a:lnSpc>
                <a:spcPct val="100000"/>
              </a:lnSpc>
              <a:spcBef>
                <a:spcPts val="1285"/>
              </a:spcBef>
            </a:pPr>
            <a:r>
              <a:rPr dirty="0" sz="2800" spc="-5" b="1">
                <a:solidFill>
                  <a:srgbClr val="FF0000"/>
                </a:solidFill>
                <a:latin typeface="Times New Roman"/>
                <a:cs typeface="Times New Roman"/>
              </a:rPr>
              <a:t>4</a:t>
            </a:r>
            <a:endParaRPr sz="2800">
              <a:latin typeface="Times New Roman"/>
              <a:cs typeface="Times New Roman"/>
            </a:endParaRPr>
          </a:p>
        </p:txBody>
      </p:sp>
      <p:grpSp>
        <p:nvGrpSpPr>
          <p:cNvPr id="145" name="object 145" descr=""/>
          <p:cNvGrpSpPr/>
          <p:nvPr/>
        </p:nvGrpSpPr>
        <p:grpSpPr>
          <a:xfrm>
            <a:off x="1165860" y="4466844"/>
            <a:ext cx="794385" cy="789940"/>
            <a:chOff x="1165860" y="4466844"/>
            <a:chExt cx="794385" cy="789940"/>
          </a:xfrm>
        </p:grpSpPr>
        <p:sp>
          <p:nvSpPr>
            <p:cNvPr id="146" name="object 146" descr=""/>
            <p:cNvSpPr/>
            <p:nvPr/>
          </p:nvSpPr>
          <p:spPr>
            <a:xfrm>
              <a:off x="1330325" y="4580001"/>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379"/>
                  </a:lnTo>
                  <a:lnTo>
                    <a:pt x="19839" y="299890"/>
                  </a:lnTo>
                  <a:lnTo>
                    <a:pt x="43116" y="336562"/>
                  </a:lnTo>
                  <a:lnTo>
                    <a:pt x="73945" y="368522"/>
                  </a:lnTo>
                  <a:lnTo>
                    <a:pt x="111311" y="394898"/>
                  </a:lnTo>
                  <a:lnTo>
                    <a:pt x="154197" y="414817"/>
                  </a:lnTo>
                  <a:lnTo>
                    <a:pt x="201591" y="427409"/>
                  </a:lnTo>
                  <a:lnTo>
                    <a:pt x="252475" y="431800"/>
                  </a:lnTo>
                  <a:lnTo>
                    <a:pt x="303318" y="427409"/>
                  </a:lnTo>
                  <a:lnTo>
                    <a:pt x="350680" y="414817"/>
                  </a:lnTo>
                  <a:lnTo>
                    <a:pt x="393544" y="394898"/>
                  </a:lnTo>
                  <a:lnTo>
                    <a:pt x="430895" y="368522"/>
                  </a:lnTo>
                  <a:lnTo>
                    <a:pt x="461714" y="336562"/>
                  </a:lnTo>
                  <a:lnTo>
                    <a:pt x="484987" y="299890"/>
                  </a:lnTo>
                  <a:lnTo>
                    <a:pt x="499696" y="259379"/>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47" name="object 147" descr=""/>
            <p:cNvSpPr/>
            <p:nvPr/>
          </p:nvSpPr>
          <p:spPr>
            <a:xfrm>
              <a:off x="1330325" y="4580001"/>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379"/>
                  </a:lnTo>
                  <a:lnTo>
                    <a:pt x="484987" y="299890"/>
                  </a:lnTo>
                  <a:lnTo>
                    <a:pt x="461714" y="336562"/>
                  </a:lnTo>
                  <a:lnTo>
                    <a:pt x="430895" y="368522"/>
                  </a:lnTo>
                  <a:lnTo>
                    <a:pt x="393544" y="394898"/>
                  </a:lnTo>
                  <a:lnTo>
                    <a:pt x="350680" y="414817"/>
                  </a:lnTo>
                  <a:lnTo>
                    <a:pt x="303318" y="427409"/>
                  </a:lnTo>
                  <a:lnTo>
                    <a:pt x="252475" y="431800"/>
                  </a:lnTo>
                  <a:lnTo>
                    <a:pt x="201591" y="427409"/>
                  </a:lnTo>
                  <a:lnTo>
                    <a:pt x="154197" y="414817"/>
                  </a:lnTo>
                  <a:lnTo>
                    <a:pt x="111311" y="394898"/>
                  </a:lnTo>
                  <a:lnTo>
                    <a:pt x="73945" y="368522"/>
                  </a:lnTo>
                  <a:lnTo>
                    <a:pt x="43116" y="336562"/>
                  </a:lnTo>
                  <a:lnTo>
                    <a:pt x="19839" y="299890"/>
                  </a:lnTo>
                  <a:lnTo>
                    <a:pt x="5129" y="259379"/>
                  </a:lnTo>
                  <a:lnTo>
                    <a:pt x="0" y="215900"/>
                  </a:lnTo>
                  <a:close/>
                </a:path>
              </a:pathLst>
            </a:custGeom>
            <a:ln w="12700">
              <a:solidFill>
                <a:srgbClr val="000000"/>
              </a:solidFill>
            </a:ln>
          </p:spPr>
          <p:txBody>
            <a:bodyPr wrap="square" lIns="0" tIns="0" rIns="0" bIns="0" rtlCol="0"/>
            <a:lstStyle/>
            <a:p/>
          </p:txBody>
        </p:sp>
        <p:pic>
          <p:nvPicPr>
            <p:cNvPr id="148" name="object 148" descr=""/>
            <p:cNvPicPr/>
            <p:nvPr/>
          </p:nvPicPr>
          <p:blipFill>
            <a:blip r:embed="rId61" cstate="print"/>
            <a:stretch>
              <a:fillRect/>
            </a:stretch>
          </p:blipFill>
          <p:spPr>
            <a:xfrm>
              <a:off x="1165860" y="4466844"/>
              <a:ext cx="626364" cy="789432"/>
            </a:xfrm>
            <a:prstGeom prst="rect">
              <a:avLst/>
            </a:prstGeom>
          </p:spPr>
        </p:pic>
        <p:pic>
          <p:nvPicPr>
            <p:cNvPr id="149" name="object 149" descr=""/>
            <p:cNvPicPr/>
            <p:nvPr/>
          </p:nvPicPr>
          <p:blipFill>
            <a:blip r:embed="rId63" cstate="print"/>
            <a:stretch>
              <a:fillRect/>
            </a:stretch>
          </p:blipFill>
          <p:spPr>
            <a:xfrm>
              <a:off x="1394460" y="4706112"/>
              <a:ext cx="565404" cy="539496"/>
            </a:xfrm>
            <a:prstGeom prst="rect">
              <a:avLst/>
            </a:prstGeom>
          </p:spPr>
        </p:pic>
      </p:grpSp>
      <p:sp>
        <p:nvSpPr>
          <p:cNvPr id="150" name="object 150" descr=""/>
          <p:cNvSpPr txBox="1"/>
          <p:nvPr/>
        </p:nvSpPr>
        <p:spPr>
          <a:xfrm>
            <a:off x="1348486" y="3939616"/>
            <a:ext cx="505459" cy="1157605"/>
          </a:xfrm>
          <a:prstGeom prst="rect">
            <a:avLst/>
          </a:prstGeom>
        </p:spPr>
        <p:txBody>
          <a:bodyPr wrap="square" lIns="0" tIns="12065" rIns="0" bIns="0" rtlCol="0" vert="horz">
            <a:spAutoFit/>
          </a:bodyPr>
          <a:lstStyle/>
          <a:p>
            <a:pPr algn="r" marR="30480">
              <a:lnSpc>
                <a:spcPct val="100000"/>
              </a:lnSpc>
              <a:spcBef>
                <a:spcPts val="95"/>
              </a:spcBef>
            </a:pPr>
            <a:r>
              <a:rPr dirty="0" sz="2800" spc="-5" b="1">
                <a:solidFill>
                  <a:srgbClr val="FF0000"/>
                </a:solidFill>
                <a:latin typeface="Times New Roman"/>
                <a:cs typeface="Times New Roman"/>
              </a:rPr>
              <a:t>5</a:t>
            </a:r>
            <a:endParaRPr sz="2800">
              <a:latin typeface="Times New Roman"/>
              <a:cs typeface="Times New Roman"/>
            </a:endParaRPr>
          </a:p>
          <a:p>
            <a:pPr algn="r" marR="64769">
              <a:lnSpc>
                <a:spcPct val="10000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21</a:t>
            </a:r>
            <a:endParaRPr sz="1850">
              <a:latin typeface="Times New Roman"/>
              <a:cs typeface="Times New Roman"/>
            </a:endParaRPr>
          </a:p>
        </p:txBody>
      </p:sp>
      <p:grpSp>
        <p:nvGrpSpPr>
          <p:cNvPr id="151" name="object 151" descr=""/>
          <p:cNvGrpSpPr/>
          <p:nvPr/>
        </p:nvGrpSpPr>
        <p:grpSpPr>
          <a:xfrm>
            <a:off x="7429500" y="4466844"/>
            <a:ext cx="794385" cy="789940"/>
            <a:chOff x="7429500" y="4466844"/>
            <a:chExt cx="794385" cy="789940"/>
          </a:xfrm>
        </p:grpSpPr>
        <p:sp>
          <p:nvSpPr>
            <p:cNvPr id="152" name="object 152" descr=""/>
            <p:cNvSpPr/>
            <p:nvPr/>
          </p:nvSpPr>
          <p:spPr>
            <a:xfrm>
              <a:off x="7594600" y="4580001"/>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379"/>
                  </a:lnTo>
                  <a:lnTo>
                    <a:pt x="19839" y="299890"/>
                  </a:lnTo>
                  <a:lnTo>
                    <a:pt x="43116" y="336562"/>
                  </a:lnTo>
                  <a:lnTo>
                    <a:pt x="73945" y="368522"/>
                  </a:lnTo>
                  <a:lnTo>
                    <a:pt x="111311" y="394898"/>
                  </a:lnTo>
                  <a:lnTo>
                    <a:pt x="154197" y="414817"/>
                  </a:lnTo>
                  <a:lnTo>
                    <a:pt x="201591" y="427409"/>
                  </a:lnTo>
                  <a:lnTo>
                    <a:pt x="252475" y="431800"/>
                  </a:lnTo>
                  <a:lnTo>
                    <a:pt x="303318" y="427409"/>
                  </a:lnTo>
                  <a:lnTo>
                    <a:pt x="350680" y="414817"/>
                  </a:lnTo>
                  <a:lnTo>
                    <a:pt x="393544" y="394898"/>
                  </a:lnTo>
                  <a:lnTo>
                    <a:pt x="430895" y="368522"/>
                  </a:lnTo>
                  <a:lnTo>
                    <a:pt x="461714" y="336562"/>
                  </a:lnTo>
                  <a:lnTo>
                    <a:pt x="484987" y="299890"/>
                  </a:lnTo>
                  <a:lnTo>
                    <a:pt x="499696" y="259379"/>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53" name="object 153" descr=""/>
            <p:cNvSpPr/>
            <p:nvPr/>
          </p:nvSpPr>
          <p:spPr>
            <a:xfrm>
              <a:off x="7594600" y="4580001"/>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379"/>
                  </a:lnTo>
                  <a:lnTo>
                    <a:pt x="484987" y="299890"/>
                  </a:lnTo>
                  <a:lnTo>
                    <a:pt x="461714" y="336562"/>
                  </a:lnTo>
                  <a:lnTo>
                    <a:pt x="430895" y="368522"/>
                  </a:lnTo>
                  <a:lnTo>
                    <a:pt x="393544" y="394898"/>
                  </a:lnTo>
                  <a:lnTo>
                    <a:pt x="350680" y="414817"/>
                  </a:lnTo>
                  <a:lnTo>
                    <a:pt x="303318" y="427409"/>
                  </a:lnTo>
                  <a:lnTo>
                    <a:pt x="252475" y="431800"/>
                  </a:lnTo>
                  <a:lnTo>
                    <a:pt x="201591" y="427409"/>
                  </a:lnTo>
                  <a:lnTo>
                    <a:pt x="154197" y="414817"/>
                  </a:lnTo>
                  <a:lnTo>
                    <a:pt x="111311" y="394898"/>
                  </a:lnTo>
                  <a:lnTo>
                    <a:pt x="73945" y="368522"/>
                  </a:lnTo>
                  <a:lnTo>
                    <a:pt x="43116" y="336562"/>
                  </a:lnTo>
                  <a:lnTo>
                    <a:pt x="19839" y="299890"/>
                  </a:lnTo>
                  <a:lnTo>
                    <a:pt x="5129" y="259379"/>
                  </a:lnTo>
                  <a:lnTo>
                    <a:pt x="0" y="215900"/>
                  </a:lnTo>
                  <a:close/>
                </a:path>
              </a:pathLst>
            </a:custGeom>
            <a:ln w="12700">
              <a:solidFill>
                <a:srgbClr val="000000"/>
              </a:solidFill>
            </a:ln>
          </p:spPr>
          <p:txBody>
            <a:bodyPr wrap="square" lIns="0" tIns="0" rIns="0" bIns="0" rtlCol="0"/>
            <a:lstStyle/>
            <a:p/>
          </p:txBody>
        </p:sp>
        <p:pic>
          <p:nvPicPr>
            <p:cNvPr id="154" name="object 154" descr=""/>
            <p:cNvPicPr/>
            <p:nvPr/>
          </p:nvPicPr>
          <p:blipFill>
            <a:blip r:embed="rId64" cstate="print"/>
            <a:stretch>
              <a:fillRect/>
            </a:stretch>
          </p:blipFill>
          <p:spPr>
            <a:xfrm>
              <a:off x="7429500" y="4466844"/>
              <a:ext cx="626364" cy="789432"/>
            </a:xfrm>
            <a:prstGeom prst="rect">
              <a:avLst/>
            </a:prstGeom>
          </p:spPr>
        </p:pic>
        <p:pic>
          <p:nvPicPr>
            <p:cNvPr id="155" name="object 155" descr=""/>
            <p:cNvPicPr/>
            <p:nvPr/>
          </p:nvPicPr>
          <p:blipFill>
            <a:blip r:embed="rId65" cstate="print"/>
            <a:stretch>
              <a:fillRect/>
            </a:stretch>
          </p:blipFill>
          <p:spPr>
            <a:xfrm>
              <a:off x="7658100" y="4706112"/>
              <a:ext cx="565403" cy="539496"/>
            </a:xfrm>
            <a:prstGeom prst="rect">
              <a:avLst/>
            </a:prstGeom>
          </p:spPr>
        </p:pic>
      </p:grpSp>
      <p:sp>
        <p:nvSpPr>
          <p:cNvPr id="156" name="object 156" descr=""/>
          <p:cNvSpPr txBox="1"/>
          <p:nvPr/>
        </p:nvSpPr>
        <p:spPr>
          <a:xfrm>
            <a:off x="7613650" y="3939616"/>
            <a:ext cx="471170" cy="1157605"/>
          </a:xfrm>
          <a:prstGeom prst="rect">
            <a:avLst/>
          </a:prstGeom>
        </p:spPr>
        <p:txBody>
          <a:bodyPr wrap="square" lIns="0" tIns="12065" rIns="0" bIns="0" rtlCol="0" vert="horz">
            <a:spAutoFit/>
          </a:bodyPr>
          <a:lstStyle/>
          <a:p>
            <a:pPr marL="71755">
              <a:lnSpc>
                <a:spcPct val="100000"/>
              </a:lnSpc>
              <a:spcBef>
                <a:spcPts val="95"/>
              </a:spcBef>
            </a:pPr>
            <a:r>
              <a:rPr dirty="0" sz="2800" spc="-5" b="1">
                <a:solidFill>
                  <a:srgbClr val="FF0000"/>
                </a:solidFill>
                <a:latin typeface="Times New Roman"/>
                <a:cs typeface="Times New Roman"/>
              </a:rPr>
              <a:t>7</a:t>
            </a:r>
            <a:endParaRPr sz="2800">
              <a:latin typeface="Times New Roman"/>
              <a:cs typeface="Times New Roman"/>
            </a:endParaRPr>
          </a:p>
          <a:p>
            <a:pPr marL="38100">
              <a:lnSpc>
                <a:spcPct val="10000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23</a:t>
            </a:r>
            <a:endParaRPr sz="1850">
              <a:latin typeface="Times New Roman"/>
              <a:cs typeface="Times New Roman"/>
            </a:endParaRPr>
          </a:p>
        </p:txBody>
      </p:sp>
      <p:grpSp>
        <p:nvGrpSpPr>
          <p:cNvPr id="157" name="object 157" descr=""/>
          <p:cNvGrpSpPr/>
          <p:nvPr/>
        </p:nvGrpSpPr>
        <p:grpSpPr>
          <a:xfrm>
            <a:off x="6134100" y="4466844"/>
            <a:ext cx="794385" cy="789940"/>
            <a:chOff x="6134100" y="4466844"/>
            <a:chExt cx="794385" cy="789940"/>
          </a:xfrm>
        </p:grpSpPr>
        <p:sp>
          <p:nvSpPr>
            <p:cNvPr id="158" name="object 158" descr=""/>
            <p:cNvSpPr/>
            <p:nvPr/>
          </p:nvSpPr>
          <p:spPr>
            <a:xfrm>
              <a:off x="6299200" y="4580001"/>
              <a:ext cx="504825" cy="431800"/>
            </a:xfrm>
            <a:custGeom>
              <a:avLst/>
              <a:gdLst/>
              <a:ahLst/>
              <a:cxnLst/>
              <a:rect l="l" t="t" r="r" b="b"/>
              <a:pathLst>
                <a:path w="504825" h="431800">
                  <a:moveTo>
                    <a:pt x="252475" y="0"/>
                  </a:moveTo>
                  <a:lnTo>
                    <a:pt x="201591" y="4385"/>
                  </a:lnTo>
                  <a:lnTo>
                    <a:pt x="154197" y="16964"/>
                  </a:lnTo>
                  <a:lnTo>
                    <a:pt x="111311" y="36868"/>
                  </a:lnTo>
                  <a:lnTo>
                    <a:pt x="73945" y="63230"/>
                  </a:lnTo>
                  <a:lnTo>
                    <a:pt x="43116" y="95181"/>
                  </a:lnTo>
                  <a:lnTo>
                    <a:pt x="19839" y="131855"/>
                  </a:lnTo>
                  <a:lnTo>
                    <a:pt x="5129" y="172384"/>
                  </a:lnTo>
                  <a:lnTo>
                    <a:pt x="0" y="215900"/>
                  </a:lnTo>
                  <a:lnTo>
                    <a:pt x="5129" y="259379"/>
                  </a:lnTo>
                  <a:lnTo>
                    <a:pt x="19839" y="299890"/>
                  </a:lnTo>
                  <a:lnTo>
                    <a:pt x="43116" y="336562"/>
                  </a:lnTo>
                  <a:lnTo>
                    <a:pt x="73945" y="368522"/>
                  </a:lnTo>
                  <a:lnTo>
                    <a:pt x="111311" y="394898"/>
                  </a:lnTo>
                  <a:lnTo>
                    <a:pt x="154197" y="414817"/>
                  </a:lnTo>
                  <a:lnTo>
                    <a:pt x="201591" y="427409"/>
                  </a:lnTo>
                  <a:lnTo>
                    <a:pt x="252475" y="431800"/>
                  </a:lnTo>
                  <a:lnTo>
                    <a:pt x="303318" y="427409"/>
                  </a:lnTo>
                  <a:lnTo>
                    <a:pt x="350680" y="414817"/>
                  </a:lnTo>
                  <a:lnTo>
                    <a:pt x="393544" y="394898"/>
                  </a:lnTo>
                  <a:lnTo>
                    <a:pt x="430895" y="368522"/>
                  </a:lnTo>
                  <a:lnTo>
                    <a:pt x="461714" y="336562"/>
                  </a:lnTo>
                  <a:lnTo>
                    <a:pt x="484987" y="299890"/>
                  </a:lnTo>
                  <a:lnTo>
                    <a:pt x="499696" y="259379"/>
                  </a:lnTo>
                  <a:lnTo>
                    <a:pt x="504825" y="215900"/>
                  </a:lnTo>
                  <a:lnTo>
                    <a:pt x="499696" y="172384"/>
                  </a:lnTo>
                  <a:lnTo>
                    <a:pt x="484987" y="131855"/>
                  </a:lnTo>
                  <a:lnTo>
                    <a:pt x="461714" y="95181"/>
                  </a:lnTo>
                  <a:lnTo>
                    <a:pt x="430895" y="63230"/>
                  </a:lnTo>
                  <a:lnTo>
                    <a:pt x="393544" y="36868"/>
                  </a:lnTo>
                  <a:lnTo>
                    <a:pt x="350680" y="16964"/>
                  </a:lnTo>
                  <a:lnTo>
                    <a:pt x="303318" y="4385"/>
                  </a:lnTo>
                  <a:lnTo>
                    <a:pt x="252475" y="0"/>
                  </a:lnTo>
                  <a:close/>
                </a:path>
              </a:pathLst>
            </a:custGeom>
            <a:solidFill>
              <a:srgbClr val="FFFF00"/>
            </a:solidFill>
          </p:spPr>
          <p:txBody>
            <a:bodyPr wrap="square" lIns="0" tIns="0" rIns="0" bIns="0" rtlCol="0"/>
            <a:lstStyle/>
            <a:p/>
          </p:txBody>
        </p:sp>
        <p:sp>
          <p:nvSpPr>
            <p:cNvPr id="159" name="object 159" descr=""/>
            <p:cNvSpPr/>
            <p:nvPr/>
          </p:nvSpPr>
          <p:spPr>
            <a:xfrm>
              <a:off x="6299200" y="4580001"/>
              <a:ext cx="504825" cy="431800"/>
            </a:xfrm>
            <a:custGeom>
              <a:avLst/>
              <a:gdLst/>
              <a:ahLst/>
              <a:cxnLst/>
              <a:rect l="l" t="t" r="r" b="b"/>
              <a:pathLst>
                <a:path w="504825" h="431800">
                  <a:moveTo>
                    <a:pt x="0" y="215900"/>
                  </a:moveTo>
                  <a:lnTo>
                    <a:pt x="5129" y="172384"/>
                  </a:lnTo>
                  <a:lnTo>
                    <a:pt x="19839" y="131855"/>
                  </a:lnTo>
                  <a:lnTo>
                    <a:pt x="43116" y="95181"/>
                  </a:lnTo>
                  <a:lnTo>
                    <a:pt x="73945" y="63230"/>
                  </a:lnTo>
                  <a:lnTo>
                    <a:pt x="111311" y="36868"/>
                  </a:lnTo>
                  <a:lnTo>
                    <a:pt x="154197" y="16964"/>
                  </a:lnTo>
                  <a:lnTo>
                    <a:pt x="201591" y="4385"/>
                  </a:lnTo>
                  <a:lnTo>
                    <a:pt x="252475" y="0"/>
                  </a:lnTo>
                  <a:lnTo>
                    <a:pt x="303318" y="4385"/>
                  </a:lnTo>
                  <a:lnTo>
                    <a:pt x="350680" y="16964"/>
                  </a:lnTo>
                  <a:lnTo>
                    <a:pt x="393544" y="36868"/>
                  </a:lnTo>
                  <a:lnTo>
                    <a:pt x="430895" y="63230"/>
                  </a:lnTo>
                  <a:lnTo>
                    <a:pt x="461714" y="95181"/>
                  </a:lnTo>
                  <a:lnTo>
                    <a:pt x="484987" y="131855"/>
                  </a:lnTo>
                  <a:lnTo>
                    <a:pt x="499696" y="172384"/>
                  </a:lnTo>
                  <a:lnTo>
                    <a:pt x="504825" y="215900"/>
                  </a:lnTo>
                  <a:lnTo>
                    <a:pt x="499696" y="259379"/>
                  </a:lnTo>
                  <a:lnTo>
                    <a:pt x="484987" y="299890"/>
                  </a:lnTo>
                  <a:lnTo>
                    <a:pt x="461714" y="336562"/>
                  </a:lnTo>
                  <a:lnTo>
                    <a:pt x="430895" y="368522"/>
                  </a:lnTo>
                  <a:lnTo>
                    <a:pt x="393544" y="394898"/>
                  </a:lnTo>
                  <a:lnTo>
                    <a:pt x="350680" y="414817"/>
                  </a:lnTo>
                  <a:lnTo>
                    <a:pt x="303318" y="427409"/>
                  </a:lnTo>
                  <a:lnTo>
                    <a:pt x="252475" y="431800"/>
                  </a:lnTo>
                  <a:lnTo>
                    <a:pt x="201591" y="427409"/>
                  </a:lnTo>
                  <a:lnTo>
                    <a:pt x="154197" y="414817"/>
                  </a:lnTo>
                  <a:lnTo>
                    <a:pt x="111311" y="394898"/>
                  </a:lnTo>
                  <a:lnTo>
                    <a:pt x="73945" y="368522"/>
                  </a:lnTo>
                  <a:lnTo>
                    <a:pt x="43116" y="336562"/>
                  </a:lnTo>
                  <a:lnTo>
                    <a:pt x="19839" y="299890"/>
                  </a:lnTo>
                  <a:lnTo>
                    <a:pt x="5129" y="259379"/>
                  </a:lnTo>
                  <a:lnTo>
                    <a:pt x="0" y="215900"/>
                  </a:lnTo>
                  <a:close/>
                </a:path>
              </a:pathLst>
            </a:custGeom>
            <a:ln w="12700">
              <a:solidFill>
                <a:srgbClr val="000000"/>
              </a:solidFill>
            </a:ln>
          </p:spPr>
          <p:txBody>
            <a:bodyPr wrap="square" lIns="0" tIns="0" rIns="0" bIns="0" rtlCol="0"/>
            <a:lstStyle/>
            <a:p/>
          </p:txBody>
        </p:sp>
        <p:pic>
          <p:nvPicPr>
            <p:cNvPr id="160" name="object 160" descr=""/>
            <p:cNvPicPr/>
            <p:nvPr/>
          </p:nvPicPr>
          <p:blipFill>
            <a:blip r:embed="rId64" cstate="print"/>
            <a:stretch>
              <a:fillRect/>
            </a:stretch>
          </p:blipFill>
          <p:spPr>
            <a:xfrm>
              <a:off x="6134100" y="4466844"/>
              <a:ext cx="626364" cy="789432"/>
            </a:xfrm>
            <a:prstGeom prst="rect">
              <a:avLst/>
            </a:prstGeom>
          </p:spPr>
        </p:pic>
        <p:pic>
          <p:nvPicPr>
            <p:cNvPr id="161" name="object 161" descr=""/>
            <p:cNvPicPr/>
            <p:nvPr/>
          </p:nvPicPr>
          <p:blipFill>
            <a:blip r:embed="rId66" cstate="print"/>
            <a:stretch>
              <a:fillRect/>
            </a:stretch>
          </p:blipFill>
          <p:spPr>
            <a:xfrm>
              <a:off x="6362700" y="4706112"/>
              <a:ext cx="565403" cy="539496"/>
            </a:xfrm>
            <a:prstGeom prst="rect">
              <a:avLst/>
            </a:prstGeom>
          </p:spPr>
        </p:pic>
      </p:grpSp>
      <p:sp>
        <p:nvSpPr>
          <p:cNvPr id="162" name="object 162" descr=""/>
          <p:cNvSpPr txBox="1"/>
          <p:nvPr/>
        </p:nvSpPr>
        <p:spPr>
          <a:xfrm>
            <a:off x="6317869" y="3939616"/>
            <a:ext cx="575310" cy="1157605"/>
          </a:xfrm>
          <a:prstGeom prst="rect">
            <a:avLst/>
          </a:prstGeom>
        </p:spPr>
        <p:txBody>
          <a:bodyPr wrap="square" lIns="0" tIns="12065" rIns="0" bIns="0" rtlCol="0" vert="horz">
            <a:spAutoFit/>
          </a:bodyPr>
          <a:lstStyle/>
          <a:p>
            <a:pPr marL="358775">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a:p>
            <a:pPr marL="38100">
              <a:lnSpc>
                <a:spcPct val="10000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22</a:t>
            </a:r>
            <a:endParaRPr sz="1850">
              <a:latin typeface="Times New Roman"/>
              <a:cs typeface="Times New Roman"/>
            </a:endParaRPr>
          </a:p>
        </p:txBody>
      </p:sp>
      <p:grpSp>
        <p:nvGrpSpPr>
          <p:cNvPr id="163" name="object 163" descr=""/>
          <p:cNvGrpSpPr/>
          <p:nvPr/>
        </p:nvGrpSpPr>
        <p:grpSpPr>
          <a:xfrm>
            <a:off x="3672840" y="5763767"/>
            <a:ext cx="675640" cy="789940"/>
            <a:chOff x="3672840" y="5763767"/>
            <a:chExt cx="675640" cy="789940"/>
          </a:xfrm>
        </p:grpSpPr>
        <p:sp>
          <p:nvSpPr>
            <p:cNvPr id="164" name="object 164" descr=""/>
            <p:cNvSpPr/>
            <p:nvPr/>
          </p:nvSpPr>
          <p:spPr>
            <a:xfrm>
              <a:off x="3778250" y="5876924"/>
              <a:ext cx="504825" cy="431800"/>
            </a:xfrm>
            <a:custGeom>
              <a:avLst/>
              <a:gdLst/>
              <a:ahLst/>
              <a:cxnLst/>
              <a:rect l="l" t="t" r="r" b="b"/>
              <a:pathLst>
                <a:path w="504825" h="431800">
                  <a:moveTo>
                    <a:pt x="252475" y="0"/>
                  </a:moveTo>
                  <a:lnTo>
                    <a:pt x="201591" y="4386"/>
                  </a:lnTo>
                  <a:lnTo>
                    <a:pt x="154197" y="16966"/>
                  </a:lnTo>
                  <a:lnTo>
                    <a:pt x="111311" y="36871"/>
                  </a:lnTo>
                  <a:lnTo>
                    <a:pt x="73945" y="63234"/>
                  </a:lnTo>
                  <a:lnTo>
                    <a:pt x="43116" y="95187"/>
                  </a:lnTo>
                  <a:lnTo>
                    <a:pt x="19839" y="131861"/>
                  </a:lnTo>
                  <a:lnTo>
                    <a:pt x="5129" y="172388"/>
                  </a:lnTo>
                  <a:lnTo>
                    <a:pt x="0" y="215900"/>
                  </a:lnTo>
                  <a:lnTo>
                    <a:pt x="5129" y="259411"/>
                  </a:lnTo>
                  <a:lnTo>
                    <a:pt x="19839" y="299938"/>
                  </a:lnTo>
                  <a:lnTo>
                    <a:pt x="43116" y="336612"/>
                  </a:lnTo>
                  <a:lnTo>
                    <a:pt x="73945" y="368565"/>
                  </a:lnTo>
                  <a:lnTo>
                    <a:pt x="111311" y="394928"/>
                  </a:lnTo>
                  <a:lnTo>
                    <a:pt x="154197" y="414833"/>
                  </a:lnTo>
                  <a:lnTo>
                    <a:pt x="201591" y="427413"/>
                  </a:lnTo>
                  <a:lnTo>
                    <a:pt x="252475" y="431800"/>
                  </a:lnTo>
                  <a:lnTo>
                    <a:pt x="303318" y="427413"/>
                  </a:lnTo>
                  <a:lnTo>
                    <a:pt x="350680" y="414833"/>
                  </a:lnTo>
                  <a:lnTo>
                    <a:pt x="393544" y="394928"/>
                  </a:lnTo>
                  <a:lnTo>
                    <a:pt x="430895" y="368565"/>
                  </a:lnTo>
                  <a:lnTo>
                    <a:pt x="461714" y="336612"/>
                  </a:lnTo>
                  <a:lnTo>
                    <a:pt x="484987" y="299938"/>
                  </a:lnTo>
                  <a:lnTo>
                    <a:pt x="499696" y="259411"/>
                  </a:lnTo>
                  <a:lnTo>
                    <a:pt x="504825" y="215900"/>
                  </a:lnTo>
                  <a:lnTo>
                    <a:pt x="499696" y="172388"/>
                  </a:lnTo>
                  <a:lnTo>
                    <a:pt x="484987" y="131861"/>
                  </a:lnTo>
                  <a:lnTo>
                    <a:pt x="461714" y="95187"/>
                  </a:lnTo>
                  <a:lnTo>
                    <a:pt x="430895" y="63234"/>
                  </a:lnTo>
                  <a:lnTo>
                    <a:pt x="393544" y="36871"/>
                  </a:lnTo>
                  <a:lnTo>
                    <a:pt x="350680" y="16966"/>
                  </a:lnTo>
                  <a:lnTo>
                    <a:pt x="303318" y="4386"/>
                  </a:lnTo>
                  <a:lnTo>
                    <a:pt x="252475" y="0"/>
                  </a:lnTo>
                  <a:close/>
                </a:path>
              </a:pathLst>
            </a:custGeom>
            <a:solidFill>
              <a:srgbClr val="FFFF00"/>
            </a:solidFill>
          </p:spPr>
          <p:txBody>
            <a:bodyPr wrap="square" lIns="0" tIns="0" rIns="0" bIns="0" rtlCol="0"/>
            <a:lstStyle/>
            <a:p/>
          </p:txBody>
        </p:sp>
        <p:sp>
          <p:nvSpPr>
            <p:cNvPr id="165" name="object 165" descr=""/>
            <p:cNvSpPr/>
            <p:nvPr/>
          </p:nvSpPr>
          <p:spPr>
            <a:xfrm>
              <a:off x="3778250" y="5876924"/>
              <a:ext cx="504825" cy="431800"/>
            </a:xfrm>
            <a:custGeom>
              <a:avLst/>
              <a:gdLst/>
              <a:ahLst/>
              <a:cxnLst/>
              <a:rect l="l" t="t" r="r" b="b"/>
              <a:pathLst>
                <a:path w="504825" h="431800">
                  <a:moveTo>
                    <a:pt x="0" y="215900"/>
                  </a:moveTo>
                  <a:lnTo>
                    <a:pt x="5129" y="172388"/>
                  </a:lnTo>
                  <a:lnTo>
                    <a:pt x="19839" y="131861"/>
                  </a:lnTo>
                  <a:lnTo>
                    <a:pt x="43116" y="95187"/>
                  </a:lnTo>
                  <a:lnTo>
                    <a:pt x="73945" y="63234"/>
                  </a:lnTo>
                  <a:lnTo>
                    <a:pt x="111311" y="36871"/>
                  </a:lnTo>
                  <a:lnTo>
                    <a:pt x="154197" y="16966"/>
                  </a:lnTo>
                  <a:lnTo>
                    <a:pt x="201591" y="4386"/>
                  </a:lnTo>
                  <a:lnTo>
                    <a:pt x="252475" y="0"/>
                  </a:lnTo>
                  <a:lnTo>
                    <a:pt x="303318" y="4386"/>
                  </a:lnTo>
                  <a:lnTo>
                    <a:pt x="350680" y="16966"/>
                  </a:lnTo>
                  <a:lnTo>
                    <a:pt x="393544" y="36871"/>
                  </a:lnTo>
                  <a:lnTo>
                    <a:pt x="430895" y="63234"/>
                  </a:lnTo>
                  <a:lnTo>
                    <a:pt x="461714" y="95187"/>
                  </a:lnTo>
                  <a:lnTo>
                    <a:pt x="484987" y="131861"/>
                  </a:lnTo>
                  <a:lnTo>
                    <a:pt x="499696" y="172388"/>
                  </a:lnTo>
                  <a:lnTo>
                    <a:pt x="504825" y="215900"/>
                  </a:lnTo>
                  <a:lnTo>
                    <a:pt x="499696" y="259411"/>
                  </a:lnTo>
                  <a:lnTo>
                    <a:pt x="484987" y="299938"/>
                  </a:lnTo>
                  <a:lnTo>
                    <a:pt x="461714" y="336612"/>
                  </a:lnTo>
                  <a:lnTo>
                    <a:pt x="430895" y="368565"/>
                  </a:lnTo>
                  <a:lnTo>
                    <a:pt x="393544" y="394928"/>
                  </a:lnTo>
                  <a:lnTo>
                    <a:pt x="350680" y="414833"/>
                  </a:lnTo>
                  <a:lnTo>
                    <a:pt x="303318" y="427413"/>
                  </a:lnTo>
                  <a:lnTo>
                    <a:pt x="252475" y="431800"/>
                  </a:lnTo>
                  <a:lnTo>
                    <a:pt x="201591" y="427413"/>
                  </a:lnTo>
                  <a:lnTo>
                    <a:pt x="154197" y="414833"/>
                  </a:lnTo>
                  <a:lnTo>
                    <a:pt x="111311" y="394928"/>
                  </a:lnTo>
                  <a:lnTo>
                    <a:pt x="73945" y="368565"/>
                  </a:lnTo>
                  <a:lnTo>
                    <a:pt x="43116" y="336612"/>
                  </a:lnTo>
                  <a:lnTo>
                    <a:pt x="19839" y="299938"/>
                  </a:lnTo>
                  <a:lnTo>
                    <a:pt x="5129" y="259411"/>
                  </a:lnTo>
                  <a:lnTo>
                    <a:pt x="0" y="215900"/>
                  </a:lnTo>
                  <a:close/>
                </a:path>
              </a:pathLst>
            </a:custGeom>
            <a:ln w="12700">
              <a:solidFill>
                <a:srgbClr val="000000"/>
              </a:solidFill>
            </a:ln>
          </p:spPr>
          <p:txBody>
            <a:bodyPr wrap="square" lIns="0" tIns="0" rIns="0" bIns="0" rtlCol="0"/>
            <a:lstStyle/>
            <a:p/>
          </p:txBody>
        </p:sp>
        <p:pic>
          <p:nvPicPr>
            <p:cNvPr id="166" name="object 166" descr=""/>
            <p:cNvPicPr/>
            <p:nvPr/>
          </p:nvPicPr>
          <p:blipFill>
            <a:blip r:embed="rId67" cstate="print"/>
            <a:stretch>
              <a:fillRect/>
            </a:stretch>
          </p:blipFill>
          <p:spPr>
            <a:xfrm>
              <a:off x="3672840" y="5763767"/>
              <a:ext cx="626363" cy="789432"/>
            </a:xfrm>
            <a:prstGeom prst="rect">
              <a:avLst/>
            </a:prstGeom>
          </p:spPr>
        </p:pic>
        <p:pic>
          <p:nvPicPr>
            <p:cNvPr id="167" name="object 167" descr=""/>
            <p:cNvPicPr/>
            <p:nvPr/>
          </p:nvPicPr>
          <p:blipFill>
            <a:blip r:embed="rId68" cstate="print"/>
            <a:stretch>
              <a:fillRect/>
            </a:stretch>
          </p:blipFill>
          <p:spPr>
            <a:xfrm>
              <a:off x="3901440" y="6003035"/>
              <a:ext cx="446532" cy="539495"/>
            </a:xfrm>
            <a:prstGeom prst="rect">
              <a:avLst/>
            </a:prstGeom>
          </p:spPr>
        </p:pic>
      </p:grpSp>
      <p:sp>
        <p:nvSpPr>
          <p:cNvPr id="168" name="object 168" descr=""/>
          <p:cNvSpPr txBox="1"/>
          <p:nvPr/>
        </p:nvSpPr>
        <p:spPr>
          <a:xfrm>
            <a:off x="3855973" y="5855919"/>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69" name="object 169" descr=""/>
          <p:cNvGrpSpPr/>
          <p:nvPr/>
        </p:nvGrpSpPr>
        <p:grpSpPr>
          <a:xfrm>
            <a:off x="5041391" y="5763767"/>
            <a:ext cx="675640" cy="789940"/>
            <a:chOff x="5041391" y="5763767"/>
            <a:chExt cx="675640" cy="789940"/>
          </a:xfrm>
        </p:grpSpPr>
        <p:sp>
          <p:nvSpPr>
            <p:cNvPr id="170" name="object 170" descr=""/>
            <p:cNvSpPr/>
            <p:nvPr/>
          </p:nvSpPr>
          <p:spPr>
            <a:xfrm>
              <a:off x="5146674" y="5876924"/>
              <a:ext cx="504825" cy="431800"/>
            </a:xfrm>
            <a:custGeom>
              <a:avLst/>
              <a:gdLst/>
              <a:ahLst/>
              <a:cxnLst/>
              <a:rect l="l" t="t" r="r" b="b"/>
              <a:pathLst>
                <a:path w="504825" h="431800">
                  <a:moveTo>
                    <a:pt x="252475" y="0"/>
                  </a:moveTo>
                  <a:lnTo>
                    <a:pt x="201591" y="4386"/>
                  </a:lnTo>
                  <a:lnTo>
                    <a:pt x="154197" y="16966"/>
                  </a:lnTo>
                  <a:lnTo>
                    <a:pt x="111311" y="36871"/>
                  </a:lnTo>
                  <a:lnTo>
                    <a:pt x="73945" y="63234"/>
                  </a:lnTo>
                  <a:lnTo>
                    <a:pt x="43116" y="95187"/>
                  </a:lnTo>
                  <a:lnTo>
                    <a:pt x="19839" y="131861"/>
                  </a:lnTo>
                  <a:lnTo>
                    <a:pt x="5129" y="172388"/>
                  </a:lnTo>
                  <a:lnTo>
                    <a:pt x="0" y="215900"/>
                  </a:lnTo>
                  <a:lnTo>
                    <a:pt x="5129" y="259411"/>
                  </a:lnTo>
                  <a:lnTo>
                    <a:pt x="19839" y="299938"/>
                  </a:lnTo>
                  <a:lnTo>
                    <a:pt x="43116" y="336612"/>
                  </a:lnTo>
                  <a:lnTo>
                    <a:pt x="73945" y="368565"/>
                  </a:lnTo>
                  <a:lnTo>
                    <a:pt x="111311" y="394928"/>
                  </a:lnTo>
                  <a:lnTo>
                    <a:pt x="154197" y="414833"/>
                  </a:lnTo>
                  <a:lnTo>
                    <a:pt x="201591" y="427413"/>
                  </a:lnTo>
                  <a:lnTo>
                    <a:pt x="252475" y="431800"/>
                  </a:lnTo>
                  <a:lnTo>
                    <a:pt x="303318" y="427413"/>
                  </a:lnTo>
                  <a:lnTo>
                    <a:pt x="350680" y="414833"/>
                  </a:lnTo>
                  <a:lnTo>
                    <a:pt x="393544" y="394928"/>
                  </a:lnTo>
                  <a:lnTo>
                    <a:pt x="430895" y="368565"/>
                  </a:lnTo>
                  <a:lnTo>
                    <a:pt x="461714" y="336612"/>
                  </a:lnTo>
                  <a:lnTo>
                    <a:pt x="484987" y="299938"/>
                  </a:lnTo>
                  <a:lnTo>
                    <a:pt x="499696" y="259411"/>
                  </a:lnTo>
                  <a:lnTo>
                    <a:pt x="504825" y="215900"/>
                  </a:lnTo>
                  <a:lnTo>
                    <a:pt x="499696" y="172388"/>
                  </a:lnTo>
                  <a:lnTo>
                    <a:pt x="484987" y="131861"/>
                  </a:lnTo>
                  <a:lnTo>
                    <a:pt x="461714" y="95187"/>
                  </a:lnTo>
                  <a:lnTo>
                    <a:pt x="430895" y="63234"/>
                  </a:lnTo>
                  <a:lnTo>
                    <a:pt x="393544" y="36871"/>
                  </a:lnTo>
                  <a:lnTo>
                    <a:pt x="350680" y="16966"/>
                  </a:lnTo>
                  <a:lnTo>
                    <a:pt x="303318" y="4386"/>
                  </a:lnTo>
                  <a:lnTo>
                    <a:pt x="252475" y="0"/>
                  </a:lnTo>
                  <a:close/>
                </a:path>
              </a:pathLst>
            </a:custGeom>
            <a:solidFill>
              <a:srgbClr val="FFFF00"/>
            </a:solidFill>
          </p:spPr>
          <p:txBody>
            <a:bodyPr wrap="square" lIns="0" tIns="0" rIns="0" bIns="0" rtlCol="0"/>
            <a:lstStyle/>
            <a:p/>
          </p:txBody>
        </p:sp>
        <p:sp>
          <p:nvSpPr>
            <p:cNvPr id="171" name="object 171" descr=""/>
            <p:cNvSpPr/>
            <p:nvPr/>
          </p:nvSpPr>
          <p:spPr>
            <a:xfrm>
              <a:off x="5146674" y="5876924"/>
              <a:ext cx="504825" cy="431800"/>
            </a:xfrm>
            <a:custGeom>
              <a:avLst/>
              <a:gdLst/>
              <a:ahLst/>
              <a:cxnLst/>
              <a:rect l="l" t="t" r="r" b="b"/>
              <a:pathLst>
                <a:path w="504825" h="431800">
                  <a:moveTo>
                    <a:pt x="0" y="215900"/>
                  </a:moveTo>
                  <a:lnTo>
                    <a:pt x="5129" y="172388"/>
                  </a:lnTo>
                  <a:lnTo>
                    <a:pt x="19839" y="131861"/>
                  </a:lnTo>
                  <a:lnTo>
                    <a:pt x="43116" y="95187"/>
                  </a:lnTo>
                  <a:lnTo>
                    <a:pt x="73945" y="63234"/>
                  </a:lnTo>
                  <a:lnTo>
                    <a:pt x="111311" y="36871"/>
                  </a:lnTo>
                  <a:lnTo>
                    <a:pt x="154197" y="16966"/>
                  </a:lnTo>
                  <a:lnTo>
                    <a:pt x="201591" y="4386"/>
                  </a:lnTo>
                  <a:lnTo>
                    <a:pt x="252475" y="0"/>
                  </a:lnTo>
                  <a:lnTo>
                    <a:pt x="303318" y="4386"/>
                  </a:lnTo>
                  <a:lnTo>
                    <a:pt x="350680" y="16966"/>
                  </a:lnTo>
                  <a:lnTo>
                    <a:pt x="393544" y="36871"/>
                  </a:lnTo>
                  <a:lnTo>
                    <a:pt x="430895" y="63234"/>
                  </a:lnTo>
                  <a:lnTo>
                    <a:pt x="461714" y="95187"/>
                  </a:lnTo>
                  <a:lnTo>
                    <a:pt x="484987" y="131861"/>
                  </a:lnTo>
                  <a:lnTo>
                    <a:pt x="499696" y="172388"/>
                  </a:lnTo>
                  <a:lnTo>
                    <a:pt x="504825" y="215900"/>
                  </a:lnTo>
                  <a:lnTo>
                    <a:pt x="499696" y="259411"/>
                  </a:lnTo>
                  <a:lnTo>
                    <a:pt x="484987" y="299938"/>
                  </a:lnTo>
                  <a:lnTo>
                    <a:pt x="461714" y="336612"/>
                  </a:lnTo>
                  <a:lnTo>
                    <a:pt x="430895" y="368565"/>
                  </a:lnTo>
                  <a:lnTo>
                    <a:pt x="393544" y="394928"/>
                  </a:lnTo>
                  <a:lnTo>
                    <a:pt x="350680" y="414833"/>
                  </a:lnTo>
                  <a:lnTo>
                    <a:pt x="303318" y="427413"/>
                  </a:lnTo>
                  <a:lnTo>
                    <a:pt x="252475" y="431800"/>
                  </a:lnTo>
                  <a:lnTo>
                    <a:pt x="201591" y="427413"/>
                  </a:lnTo>
                  <a:lnTo>
                    <a:pt x="154197" y="414833"/>
                  </a:lnTo>
                  <a:lnTo>
                    <a:pt x="111311" y="394928"/>
                  </a:lnTo>
                  <a:lnTo>
                    <a:pt x="73945" y="368565"/>
                  </a:lnTo>
                  <a:lnTo>
                    <a:pt x="43116" y="336612"/>
                  </a:lnTo>
                  <a:lnTo>
                    <a:pt x="19839" y="299938"/>
                  </a:lnTo>
                  <a:lnTo>
                    <a:pt x="5129" y="259411"/>
                  </a:lnTo>
                  <a:lnTo>
                    <a:pt x="0" y="215900"/>
                  </a:lnTo>
                  <a:close/>
                </a:path>
              </a:pathLst>
            </a:custGeom>
            <a:ln w="12700">
              <a:solidFill>
                <a:srgbClr val="000000"/>
              </a:solidFill>
            </a:ln>
          </p:spPr>
          <p:txBody>
            <a:bodyPr wrap="square" lIns="0" tIns="0" rIns="0" bIns="0" rtlCol="0"/>
            <a:lstStyle/>
            <a:p/>
          </p:txBody>
        </p:sp>
        <p:pic>
          <p:nvPicPr>
            <p:cNvPr id="172" name="object 172" descr=""/>
            <p:cNvPicPr/>
            <p:nvPr/>
          </p:nvPicPr>
          <p:blipFill>
            <a:blip r:embed="rId69" cstate="print"/>
            <a:stretch>
              <a:fillRect/>
            </a:stretch>
          </p:blipFill>
          <p:spPr>
            <a:xfrm>
              <a:off x="5041391" y="5763767"/>
              <a:ext cx="626363" cy="789432"/>
            </a:xfrm>
            <a:prstGeom prst="rect">
              <a:avLst/>
            </a:prstGeom>
          </p:spPr>
        </p:pic>
        <p:pic>
          <p:nvPicPr>
            <p:cNvPr id="173" name="object 173" descr=""/>
            <p:cNvPicPr/>
            <p:nvPr/>
          </p:nvPicPr>
          <p:blipFill>
            <a:blip r:embed="rId70" cstate="print"/>
            <a:stretch>
              <a:fillRect/>
            </a:stretch>
          </p:blipFill>
          <p:spPr>
            <a:xfrm>
              <a:off x="5269991" y="6003035"/>
              <a:ext cx="446532" cy="539495"/>
            </a:xfrm>
            <a:prstGeom prst="rect">
              <a:avLst/>
            </a:prstGeom>
          </p:spPr>
        </p:pic>
      </p:grpSp>
      <p:sp>
        <p:nvSpPr>
          <p:cNvPr id="174" name="object 174" descr=""/>
          <p:cNvSpPr txBox="1"/>
          <p:nvPr/>
        </p:nvSpPr>
        <p:spPr>
          <a:xfrm>
            <a:off x="5224907" y="5855919"/>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75" name="object 175" descr=""/>
          <p:cNvGrpSpPr/>
          <p:nvPr/>
        </p:nvGrpSpPr>
        <p:grpSpPr>
          <a:xfrm>
            <a:off x="1225296" y="5763767"/>
            <a:ext cx="675640" cy="789940"/>
            <a:chOff x="1225296" y="5763767"/>
            <a:chExt cx="675640" cy="789940"/>
          </a:xfrm>
        </p:grpSpPr>
        <p:sp>
          <p:nvSpPr>
            <p:cNvPr id="176" name="object 176" descr=""/>
            <p:cNvSpPr/>
            <p:nvPr/>
          </p:nvSpPr>
          <p:spPr>
            <a:xfrm>
              <a:off x="1330325" y="5876924"/>
              <a:ext cx="504825" cy="431800"/>
            </a:xfrm>
            <a:custGeom>
              <a:avLst/>
              <a:gdLst/>
              <a:ahLst/>
              <a:cxnLst/>
              <a:rect l="l" t="t" r="r" b="b"/>
              <a:pathLst>
                <a:path w="504825" h="431800">
                  <a:moveTo>
                    <a:pt x="252475" y="0"/>
                  </a:moveTo>
                  <a:lnTo>
                    <a:pt x="201591" y="4386"/>
                  </a:lnTo>
                  <a:lnTo>
                    <a:pt x="154197" y="16966"/>
                  </a:lnTo>
                  <a:lnTo>
                    <a:pt x="111311" y="36871"/>
                  </a:lnTo>
                  <a:lnTo>
                    <a:pt x="73945" y="63234"/>
                  </a:lnTo>
                  <a:lnTo>
                    <a:pt x="43116" y="95187"/>
                  </a:lnTo>
                  <a:lnTo>
                    <a:pt x="19839" y="131861"/>
                  </a:lnTo>
                  <a:lnTo>
                    <a:pt x="5129" y="172388"/>
                  </a:lnTo>
                  <a:lnTo>
                    <a:pt x="0" y="215900"/>
                  </a:lnTo>
                  <a:lnTo>
                    <a:pt x="5129" y="259411"/>
                  </a:lnTo>
                  <a:lnTo>
                    <a:pt x="19839" y="299938"/>
                  </a:lnTo>
                  <a:lnTo>
                    <a:pt x="43116" y="336612"/>
                  </a:lnTo>
                  <a:lnTo>
                    <a:pt x="73945" y="368565"/>
                  </a:lnTo>
                  <a:lnTo>
                    <a:pt x="111311" y="394928"/>
                  </a:lnTo>
                  <a:lnTo>
                    <a:pt x="154197" y="414833"/>
                  </a:lnTo>
                  <a:lnTo>
                    <a:pt x="201591" y="427413"/>
                  </a:lnTo>
                  <a:lnTo>
                    <a:pt x="252475" y="431800"/>
                  </a:lnTo>
                  <a:lnTo>
                    <a:pt x="303318" y="427413"/>
                  </a:lnTo>
                  <a:lnTo>
                    <a:pt x="350680" y="414833"/>
                  </a:lnTo>
                  <a:lnTo>
                    <a:pt x="393544" y="394928"/>
                  </a:lnTo>
                  <a:lnTo>
                    <a:pt x="430895" y="368565"/>
                  </a:lnTo>
                  <a:lnTo>
                    <a:pt x="461714" y="336612"/>
                  </a:lnTo>
                  <a:lnTo>
                    <a:pt x="484987" y="299938"/>
                  </a:lnTo>
                  <a:lnTo>
                    <a:pt x="499696" y="259411"/>
                  </a:lnTo>
                  <a:lnTo>
                    <a:pt x="504825" y="215900"/>
                  </a:lnTo>
                  <a:lnTo>
                    <a:pt x="499696" y="172388"/>
                  </a:lnTo>
                  <a:lnTo>
                    <a:pt x="484987" y="131861"/>
                  </a:lnTo>
                  <a:lnTo>
                    <a:pt x="461714" y="95187"/>
                  </a:lnTo>
                  <a:lnTo>
                    <a:pt x="430895" y="63234"/>
                  </a:lnTo>
                  <a:lnTo>
                    <a:pt x="393544" y="36871"/>
                  </a:lnTo>
                  <a:lnTo>
                    <a:pt x="350680" y="16966"/>
                  </a:lnTo>
                  <a:lnTo>
                    <a:pt x="303318" y="4386"/>
                  </a:lnTo>
                  <a:lnTo>
                    <a:pt x="252475" y="0"/>
                  </a:lnTo>
                  <a:close/>
                </a:path>
              </a:pathLst>
            </a:custGeom>
            <a:solidFill>
              <a:srgbClr val="FFFF00"/>
            </a:solidFill>
          </p:spPr>
          <p:txBody>
            <a:bodyPr wrap="square" lIns="0" tIns="0" rIns="0" bIns="0" rtlCol="0"/>
            <a:lstStyle/>
            <a:p/>
          </p:txBody>
        </p:sp>
        <p:sp>
          <p:nvSpPr>
            <p:cNvPr id="177" name="object 177" descr=""/>
            <p:cNvSpPr/>
            <p:nvPr/>
          </p:nvSpPr>
          <p:spPr>
            <a:xfrm>
              <a:off x="1330325" y="5876924"/>
              <a:ext cx="504825" cy="431800"/>
            </a:xfrm>
            <a:custGeom>
              <a:avLst/>
              <a:gdLst/>
              <a:ahLst/>
              <a:cxnLst/>
              <a:rect l="l" t="t" r="r" b="b"/>
              <a:pathLst>
                <a:path w="504825" h="431800">
                  <a:moveTo>
                    <a:pt x="0" y="215900"/>
                  </a:moveTo>
                  <a:lnTo>
                    <a:pt x="5129" y="172388"/>
                  </a:lnTo>
                  <a:lnTo>
                    <a:pt x="19839" y="131861"/>
                  </a:lnTo>
                  <a:lnTo>
                    <a:pt x="43116" y="95187"/>
                  </a:lnTo>
                  <a:lnTo>
                    <a:pt x="73945" y="63234"/>
                  </a:lnTo>
                  <a:lnTo>
                    <a:pt x="111311" y="36871"/>
                  </a:lnTo>
                  <a:lnTo>
                    <a:pt x="154197" y="16966"/>
                  </a:lnTo>
                  <a:lnTo>
                    <a:pt x="201591" y="4386"/>
                  </a:lnTo>
                  <a:lnTo>
                    <a:pt x="252475" y="0"/>
                  </a:lnTo>
                  <a:lnTo>
                    <a:pt x="303318" y="4386"/>
                  </a:lnTo>
                  <a:lnTo>
                    <a:pt x="350680" y="16966"/>
                  </a:lnTo>
                  <a:lnTo>
                    <a:pt x="393544" y="36871"/>
                  </a:lnTo>
                  <a:lnTo>
                    <a:pt x="430895" y="63234"/>
                  </a:lnTo>
                  <a:lnTo>
                    <a:pt x="461714" y="95187"/>
                  </a:lnTo>
                  <a:lnTo>
                    <a:pt x="484987" y="131861"/>
                  </a:lnTo>
                  <a:lnTo>
                    <a:pt x="499696" y="172388"/>
                  </a:lnTo>
                  <a:lnTo>
                    <a:pt x="504825" y="215900"/>
                  </a:lnTo>
                  <a:lnTo>
                    <a:pt x="499696" y="259411"/>
                  </a:lnTo>
                  <a:lnTo>
                    <a:pt x="484987" y="299938"/>
                  </a:lnTo>
                  <a:lnTo>
                    <a:pt x="461714" y="336612"/>
                  </a:lnTo>
                  <a:lnTo>
                    <a:pt x="430895" y="368565"/>
                  </a:lnTo>
                  <a:lnTo>
                    <a:pt x="393544" y="394928"/>
                  </a:lnTo>
                  <a:lnTo>
                    <a:pt x="350680" y="414833"/>
                  </a:lnTo>
                  <a:lnTo>
                    <a:pt x="303318" y="427413"/>
                  </a:lnTo>
                  <a:lnTo>
                    <a:pt x="252475" y="431800"/>
                  </a:lnTo>
                  <a:lnTo>
                    <a:pt x="201591" y="427413"/>
                  </a:lnTo>
                  <a:lnTo>
                    <a:pt x="154197" y="414833"/>
                  </a:lnTo>
                  <a:lnTo>
                    <a:pt x="111311" y="394928"/>
                  </a:lnTo>
                  <a:lnTo>
                    <a:pt x="73945" y="368565"/>
                  </a:lnTo>
                  <a:lnTo>
                    <a:pt x="43116" y="336612"/>
                  </a:lnTo>
                  <a:lnTo>
                    <a:pt x="19839" y="299938"/>
                  </a:lnTo>
                  <a:lnTo>
                    <a:pt x="5129" y="259411"/>
                  </a:lnTo>
                  <a:lnTo>
                    <a:pt x="0" y="215900"/>
                  </a:lnTo>
                  <a:close/>
                </a:path>
              </a:pathLst>
            </a:custGeom>
            <a:ln w="12700">
              <a:solidFill>
                <a:srgbClr val="000000"/>
              </a:solidFill>
            </a:ln>
          </p:spPr>
          <p:txBody>
            <a:bodyPr wrap="square" lIns="0" tIns="0" rIns="0" bIns="0" rtlCol="0"/>
            <a:lstStyle/>
            <a:p/>
          </p:txBody>
        </p:sp>
        <p:pic>
          <p:nvPicPr>
            <p:cNvPr id="178" name="object 178" descr=""/>
            <p:cNvPicPr/>
            <p:nvPr/>
          </p:nvPicPr>
          <p:blipFill>
            <a:blip r:embed="rId71" cstate="print"/>
            <a:stretch>
              <a:fillRect/>
            </a:stretch>
          </p:blipFill>
          <p:spPr>
            <a:xfrm>
              <a:off x="1225296" y="5763767"/>
              <a:ext cx="626364" cy="789432"/>
            </a:xfrm>
            <a:prstGeom prst="rect">
              <a:avLst/>
            </a:prstGeom>
          </p:spPr>
        </p:pic>
        <p:pic>
          <p:nvPicPr>
            <p:cNvPr id="179" name="object 179" descr=""/>
            <p:cNvPicPr/>
            <p:nvPr/>
          </p:nvPicPr>
          <p:blipFill>
            <a:blip r:embed="rId72" cstate="print"/>
            <a:stretch>
              <a:fillRect/>
            </a:stretch>
          </p:blipFill>
          <p:spPr>
            <a:xfrm>
              <a:off x="1453896" y="6003035"/>
              <a:ext cx="446531" cy="539495"/>
            </a:xfrm>
            <a:prstGeom prst="rect">
              <a:avLst/>
            </a:prstGeom>
          </p:spPr>
        </p:pic>
      </p:grpSp>
      <p:sp>
        <p:nvSpPr>
          <p:cNvPr id="180" name="object 180" descr=""/>
          <p:cNvSpPr txBox="1"/>
          <p:nvPr/>
        </p:nvSpPr>
        <p:spPr>
          <a:xfrm>
            <a:off x="1407922" y="5855919"/>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81" name="object 181" descr=""/>
          <p:cNvGrpSpPr/>
          <p:nvPr/>
        </p:nvGrpSpPr>
        <p:grpSpPr>
          <a:xfrm>
            <a:off x="2593848" y="5763767"/>
            <a:ext cx="675640" cy="789940"/>
            <a:chOff x="2593848" y="5763767"/>
            <a:chExt cx="675640" cy="789940"/>
          </a:xfrm>
        </p:grpSpPr>
        <p:sp>
          <p:nvSpPr>
            <p:cNvPr id="182" name="object 182" descr=""/>
            <p:cNvSpPr/>
            <p:nvPr/>
          </p:nvSpPr>
          <p:spPr>
            <a:xfrm>
              <a:off x="2698750" y="5876924"/>
              <a:ext cx="504825" cy="431800"/>
            </a:xfrm>
            <a:custGeom>
              <a:avLst/>
              <a:gdLst/>
              <a:ahLst/>
              <a:cxnLst/>
              <a:rect l="l" t="t" r="r" b="b"/>
              <a:pathLst>
                <a:path w="504825" h="431800">
                  <a:moveTo>
                    <a:pt x="252475" y="0"/>
                  </a:moveTo>
                  <a:lnTo>
                    <a:pt x="201591" y="4386"/>
                  </a:lnTo>
                  <a:lnTo>
                    <a:pt x="154197" y="16966"/>
                  </a:lnTo>
                  <a:lnTo>
                    <a:pt x="111311" y="36871"/>
                  </a:lnTo>
                  <a:lnTo>
                    <a:pt x="73945" y="63234"/>
                  </a:lnTo>
                  <a:lnTo>
                    <a:pt x="43116" y="95187"/>
                  </a:lnTo>
                  <a:lnTo>
                    <a:pt x="19839" y="131861"/>
                  </a:lnTo>
                  <a:lnTo>
                    <a:pt x="5129" y="172388"/>
                  </a:lnTo>
                  <a:lnTo>
                    <a:pt x="0" y="215900"/>
                  </a:lnTo>
                  <a:lnTo>
                    <a:pt x="5129" y="259411"/>
                  </a:lnTo>
                  <a:lnTo>
                    <a:pt x="19839" y="299938"/>
                  </a:lnTo>
                  <a:lnTo>
                    <a:pt x="43116" y="336612"/>
                  </a:lnTo>
                  <a:lnTo>
                    <a:pt x="73945" y="368565"/>
                  </a:lnTo>
                  <a:lnTo>
                    <a:pt x="111311" y="394928"/>
                  </a:lnTo>
                  <a:lnTo>
                    <a:pt x="154197" y="414833"/>
                  </a:lnTo>
                  <a:lnTo>
                    <a:pt x="201591" y="427413"/>
                  </a:lnTo>
                  <a:lnTo>
                    <a:pt x="252475" y="431800"/>
                  </a:lnTo>
                  <a:lnTo>
                    <a:pt x="303318" y="427413"/>
                  </a:lnTo>
                  <a:lnTo>
                    <a:pt x="350680" y="414833"/>
                  </a:lnTo>
                  <a:lnTo>
                    <a:pt x="393544" y="394928"/>
                  </a:lnTo>
                  <a:lnTo>
                    <a:pt x="430895" y="368565"/>
                  </a:lnTo>
                  <a:lnTo>
                    <a:pt x="461714" y="336612"/>
                  </a:lnTo>
                  <a:lnTo>
                    <a:pt x="484987" y="299938"/>
                  </a:lnTo>
                  <a:lnTo>
                    <a:pt x="499696" y="259411"/>
                  </a:lnTo>
                  <a:lnTo>
                    <a:pt x="504825" y="215900"/>
                  </a:lnTo>
                  <a:lnTo>
                    <a:pt x="499696" y="172388"/>
                  </a:lnTo>
                  <a:lnTo>
                    <a:pt x="484987" y="131861"/>
                  </a:lnTo>
                  <a:lnTo>
                    <a:pt x="461714" y="95187"/>
                  </a:lnTo>
                  <a:lnTo>
                    <a:pt x="430895" y="63234"/>
                  </a:lnTo>
                  <a:lnTo>
                    <a:pt x="393544" y="36871"/>
                  </a:lnTo>
                  <a:lnTo>
                    <a:pt x="350680" y="16966"/>
                  </a:lnTo>
                  <a:lnTo>
                    <a:pt x="303318" y="4386"/>
                  </a:lnTo>
                  <a:lnTo>
                    <a:pt x="252475" y="0"/>
                  </a:lnTo>
                  <a:close/>
                </a:path>
              </a:pathLst>
            </a:custGeom>
            <a:solidFill>
              <a:srgbClr val="FFFF00"/>
            </a:solidFill>
          </p:spPr>
          <p:txBody>
            <a:bodyPr wrap="square" lIns="0" tIns="0" rIns="0" bIns="0" rtlCol="0"/>
            <a:lstStyle/>
            <a:p/>
          </p:txBody>
        </p:sp>
        <p:sp>
          <p:nvSpPr>
            <p:cNvPr id="183" name="object 183" descr=""/>
            <p:cNvSpPr/>
            <p:nvPr/>
          </p:nvSpPr>
          <p:spPr>
            <a:xfrm>
              <a:off x="2698750" y="5876924"/>
              <a:ext cx="504825" cy="431800"/>
            </a:xfrm>
            <a:custGeom>
              <a:avLst/>
              <a:gdLst/>
              <a:ahLst/>
              <a:cxnLst/>
              <a:rect l="l" t="t" r="r" b="b"/>
              <a:pathLst>
                <a:path w="504825" h="431800">
                  <a:moveTo>
                    <a:pt x="0" y="215900"/>
                  </a:moveTo>
                  <a:lnTo>
                    <a:pt x="5129" y="172388"/>
                  </a:lnTo>
                  <a:lnTo>
                    <a:pt x="19839" y="131861"/>
                  </a:lnTo>
                  <a:lnTo>
                    <a:pt x="43116" y="95187"/>
                  </a:lnTo>
                  <a:lnTo>
                    <a:pt x="73945" y="63234"/>
                  </a:lnTo>
                  <a:lnTo>
                    <a:pt x="111311" y="36871"/>
                  </a:lnTo>
                  <a:lnTo>
                    <a:pt x="154197" y="16966"/>
                  </a:lnTo>
                  <a:lnTo>
                    <a:pt x="201591" y="4386"/>
                  </a:lnTo>
                  <a:lnTo>
                    <a:pt x="252475" y="0"/>
                  </a:lnTo>
                  <a:lnTo>
                    <a:pt x="303318" y="4386"/>
                  </a:lnTo>
                  <a:lnTo>
                    <a:pt x="350680" y="16966"/>
                  </a:lnTo>
                  <a:lnTo>
                    <a:pt x="393544" y="36871"/>
                  </a:lnTo>
                  <a:lnTo>
                    <a:pt x="430895" y="63234"/>
                  </a:lnTo>
                  <a:lnTo>
                    <a:pt x="461714" y="95187"/>
                  </a:lnTo>
                  <a:lnTo>
                    <a:pt x="484987" y="131861"/>
                  </a:lnTo>
                  <a:lnTo>
                    <a:pt x="499696" y="172388"/>
                  </a:lnTo>
                  <a:lnTo>
                    <a:pt x="504825" y="215900"/>
                  </a:lnTo>
                  <a:lnTo>
                    <a:pt x="499696" y="259411"/>
                  </a:lnTo>
                  <a:lnTo>
                    <a:pt x="484987" y="299938"/>
                  </a:lnTo>
                  <a:lnTo>
                    <a:pt x="461714" y="336612"/>
                  </a:lnTo>
                  <a:lnTo>
                    <a:pt x="430895" y="368565"/>
                  </a:lnTo>
                  <a:lnTo>
                    <a:pt x="393544" y="394928"/>
                  </a:lnTo>
                  <a:lnTo>
                    <a:pt x="350680" y="414833"/>
                  </a:lnTo>
                  <a:lnTo>
                    <a:pt x="303318" y="427413"/>
                  </a:lnTo>
                  <a:lnTo>
                    <a:pt x="252475" y="431800"/>
                  </a:lnTo>
                  <a:lnTo>
                    <a:pt x="201591" y="427413"/>
                  </a:lnTo>
                  <a:lnTo>
                    <a:pt x="154197" y="414833"/>
                  </a:lnTo>
                  <a:lnTo>
                    <a:pt x="111311" y="394928"/>
                  </a:lnTo>
                  <a:lnTo>
                    <a:pt x="73945" y="368565"/>
                  </a:lnTo>
                  <a:lnTo>
                    <a:pt x="43116" y="336612"/>
                  </a:lnTo>
                  <a:lnTo>
                    <a:pt x="19839" y="299938"/>
                  </a:lnTo>
                  <a:lnTo>
                    <a:pt x="5129" y="259411"/>
                  </a:lnTo>
                  <a:lnTo>
                    <a:pt x="0" y="215900"/>
                  </a:lnTo>
                  <a:close/>
                </a:path>
              </a:pathLst>
            </a:custGeom>
            <a:ln w="12700">
              <a:solidFill>
                <a:srgbClr val="000000"/>
              </a:solidFill>
            </a:ln>
          </p:spPr>
          <p:txBody>
            <a:bodyPr wrap="square" lIns="0" tIns="0" rIns="0" bIns="0" rtlCol="0"/>
            <a:lstStyle/>
            <a:p/>
          </p:txBody>
        </p:sp>
        <p:pic>
          <p:nvPicPr>
            <p:cNvPr id="184" name="object 184" descr=""/>
            <p:cNvPicPr/>
            <p:nvPr/>
          </p:nvPicPr>
          <p:blipFill>
            <a:blip r:embed="rId73" cstate="print"/>
            <a:stretch>
              <a:fillRect/>
            </a:stretch>
          </p:blipFill>
          <p:spPr>
            <a:xfrm>
              <a:off x="2593848" y="5763767"/>
              <a:ext cx="626363" cy="789432"/>
            </a:xfrm>
            <a:prstGeom prst="rect">
              <a:avLst/>
            </a:prstGeom>
          </p:spPr>
        </p:pic>
        <p:pic>
          <p:nvPicPr>
            <p:cNvPr id="185" name="object 185" descr=""/>
            <p:cNvPicPr/>
            <p:nvPr/>
          </p:nvPicPr>
          <p:blipFill>
            <a:blip r:embed="rId74" cstate="print"/>
            <a:stretch>
              <a:fillRect/>
            </a:stretch>
          </p:blipFill>
          <p:spPr>
            <a:xfrm>
              <a:off x="2822448" y="6003035"/>
              <a:ext cx="446531" cy="539495"/>
            </a:xfrm>
            <a:prstGeom prst="rect">
              <a:avLst/>
            </a:prstGeom>
          </p:spPr>
        </p:pic>
      </p:grpSp>
      <p:sp>
        <p:nvSpPr>
          <p:cNvPr id="186" name="object 186" descr=""/>
          <p:cNvSpPr txBox="1"/>
          <p:nvPr/>
        </p:nvSpPr>
        <p:spPr>
          <a:xfrm>
            <a:off x="2776473" y="5855919"/>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87" name="object 187" descr=""/>
          <p:cNvGrpSpPr/>
          <p:nvPr/>
        </p:nvGrpSpPr>
        <p:grpSpPr>
          <a:xfrm>
            <a:off x="6193535" y="5763767"/>
            <a:ext cx="675640" cy="789940"/>
            <a:chOff x="6193535" y="5763767"/>
            <a:chExt cx="675640" cy="789940"/>
          </a:xfrm>
        </p:grpSpPr>
        <p:sp>
          <p:nvSpPr>
            <p:cNvPr id="188" name="object 188" descr=""/>
            <p:cNvSpPr/>
            <p:nvPr/>
          </p:nvSpPr>
          <p:spPr>
            <a:xfrm>
              <a:off x="6299199" y="5876924"/>
              <a:ext cx="504825" cy="431800"/>
            </a:xfrm>
            <a:custGeom>
              <a:avLst/>
              <a:gdLst/>
              <a:ahLst/>
              <a:cxnLst/>
              <a:rect l="l" t="t" r="r" b="b"/>
              <a:pathLst>
                <a:path w="504825" h="431800">
                  <a:moveTo>
                    <a:pt x="252475" y="0"/>
                  </a:moveTo>
                  <a:lnTo>
                    <a:pt x="201591" y="4386"/>
                  </a:lnTo>
                  <a:lnTo>
                    <a:pt x="154197" y="16966"/>
                  </a:lnTo>
                  <a:lnTo>
                    <a:pt x="111311" y="36871"/>
                  </a:lnTo>
                  <a:lnTo>
                    <a:pt x="73945" y="63234"/>
                  </a:lnTo>
                  <a:lnTo>
                    <a:pt x="43116" y="95187"/>
                  </a:lnTo>
                  <a:lnTo>
                    <a:pt x="19839" y="131861"/>
                  </a:lnTo>
                  <a:lnTo>
                    <a:pt x="5129" y="172388"/>
                  </a:lnTo>
                  <a:lnTo>
                    <a:pt x="0" y="215900"/>
                  </a:lnTo>
                  <a:lnTo>
                    <a:pt x="5129" y="259411"/>
                  </a:lnTo>
                  <a:lnTo>
                    <a:pt x="19839" y="299938"/>
                  </a:lnTo>
                  <a:lnTo>
                    <a:pt x="43116" y="336612"/>
                  </a:lnTo>
                  <a:lnTo>
                    <a:pt x="73945" y="368565"/>
                  </a:lnTo>
                  <a:lnTo>
                    <a:pt x="111311" y="394928"/>
                  </a:lnTo>
                  <a:lnTo>
                    <a:pt x="154197" y="414833"/>
                  </a:lnTo>
                  <a:lnTo>
                    <a:pt x="201591" y="427413"/>
                  </a:lnTo>
                  <a:lnTo>
                    <a:pt x="252475" y="431800"/>
                  </a:lnTo>
                  <a:lnTo>
                    <a:pt x="303318" y="427413"/>
                  </a:lnTo>
                  <a:lnTo>
                    <a:pt x="350680" y="414833"/>
                  </a:lnTo>
                  <a:lnTo>
                    <a:pt x="393544" y="394928"/>
                  </a:lnTo>
                  <a:lnTo>
                    <a:pt x="430895" y="368565"/>
                  </a:lnTo>
                  <a:lnTo>
                    <a:pt x="461714" y="336612"/>
                  </a:lnTo>
                  <a:lnTo>
                    <a:pt x="484987" y="299938"/>
                  </a:lnTo>
                  <a:lnTo>
                    <a:pt x="499696" y="259411"/>
                  </a:lnTo>
                  <a:lnTo>
                    <a:pt x="504825" y="215900"/>
                  </a:lnTo>
                  <a:lnTo>
                    <a:pt x="499696" y="172388"/>
                  </a:lnTo>
                  <a:lnTo>
                    <a:pt x="484987" y="131861"/>
                  </a:lnTo>
                  <a:lnTo>
                    <a:pt x="461714" y="95187"/>
                  </a:lnTo>
                  <a:lnTo>
                    <a:pt x="430895" y="63234"/>
                  </a:lnTo>
                  <a:lnTo>
                    <a:pt x="393544" y="36871"/>
                  </a:lnTo>
                  <a:lnTo>
                    <a:pt x="350680" y="16966"/>
                  </a:lnTo>
                  <a:lnTo>
                    <a:pt x="303318" y="4386"/>
                  </a:lnTo>
                  <a:lnTo>
                    <a:pt x="252475" y="0"/>
                  </a:lnTo>
                  <a:close/>
                </a:path>
              </a:pathLst>
            </a:custGeom>
            <a:solidFill>
              <a:srgbClr val="FFFF00"/>
            </a:solidFill>
          </p:spPr>
          <p:txBody>
            <a:bodyPr wrap="square" lIns="0" tIns="0" rIns="0" bIns="0" rtlCol="0"/>
            <a:lstStyle/>
            <a:p/>
          </p:txBody>
        </p:sp>
        <p:sp>
          <p:nvSpPr>
            <p:cNvPr id="189" name="object 189" descr=""/>
            <p:cNvSpPr/>
            <p:nvPr/>
          </p:nvSpPr>
          <p:spPr>
            <a:xfrm>
              <a:off x="6299199" y="5876924"/>
              <a:ext cx="504825" cy="431800"/>
            </a:xfrm>
            <a:custGeom>
              <a:avLst/>
              <a:gdLst/>
              <a:ahLst/>
              <a:cxnLst/>
              <a:rect l="l" t="t" r="r" b="b"/>
              <a:pathLst>
                <a:path w="504825" h="431800">
                  <a:moveTo>
                    <a:pt x="0" y="215900"/>
                  </a:moveTo>
                  <a:lnTo>
                    <a:pt x="5129" y="172388"/>
                  </a:lnTo>
                  <a:lnTo>
                    <a:pt x="19839" y="131861"/>
                  </a:lnTo>
                  <a:lnTo>
                    <a:pt x="43116" y="95187"/>
                  </a:lnTo>
                  <a:lnTo>
                    <a:pt x="73945" y="63234"/>
                  </a:lnTo>
                  <a:lnTo>
                    <a:pt x="111311" y="36871"/>
                  </a:lnTo>
                  <a:lnTo>
                    <a:pt x="154197" y="16966"/>
                  </a:lnTo>
                  <a:lnTo>
                    <a:pt x="201591" y="4386"/>
                  </a:lnTo>
                  <a:lnTo>
                    <a:pt x="252475" y="0"/>
                  </a:lnTo>
                  <a:lnTo>
                    <a:pt x="303318" y="4386"/>
                  </a:lnTo>
                  <a:lnTo>
                    <a:pt x="350680" y="16966"/>
                  </a:lnTo>
                  <a:lnTo>
                    <a:pt x="393544" y="36871"/>
                  </a:lnTo>
                  <a:lnTo>
                    <a:pt x="430895" y="63234"/>
                  </a:lnTo>
                  <a:lnTo>
                    <a:pt x="461714" y="95187"/>
                  </a:lnTo>
                  <a:lnTo>
                    <a:pt x="484987" y="131861"/>
                  </a:lnTo>
                  <a:lnTo>
                    <a:pt x="499696" y="172388"/>
                  </a:lnTo>
                  <a:lnTo>
                    <a:pt x="504825" y="215900"/>
                  </a:lnTo>
                  <a:lnTo>
                    <a:pt x="499696" y="259411"/>
                  </a:lnTo>
                  <a:lnTo>
                    <a:pt x="484987" y="299938"/>
                  </a:lnTo>
                  <a:lnTo>
                    <a:pt x="461714" y="336612"/>
                  </a:lnTo>
                  <a:lnTo>
                    <a:pt x="430895" y="368565"/>
                  </a:lnTo>
                  <a:lnTo>
                    <a:pt x="393544" y="394928"/>
                  </a:lnTo>
                  <a:lnTo>
                    <a:pt x="350680" y="414833"/>
                  </a:lnTo>
                  <a:lnTo>
                    <a:pt x="303318" y="427413"/>
                  </a:lnTo>
                  <a:lnTo>
                    <a:pt x="252475" y="431800"/>
                  </a:lnTo>
                  <a:lnTo>
                    <a:pt x="201591" y="427413"/>
                  </a:lnTo>
                  <a:lnTo>
                    <a:pt x="154197" y="414833"/>
                  </a:lnTo>
                  <a:lnTo>
                    <a:pt x="111311" y="394928"/>
                  </a:lnTo>
                  <a:lnTo>
                    <a:pt x="73945" y="368565"/>
                  </a:lnTo>
                  <a:lnTo>
                    <a:pt x="43116" y="336612"/>
                  </a:lnTo>
                  <a:lnTo>
                    <a:pt x="19839" y="299938"/>
                  </a:lnTo>
                  <a:lnTo>
                    <a:pt x="5129" y="259411"/>
                  </a:lnTo>
                  <a:lnTo>
                    <a:pt x="0" y="215900"/>
                  </a:lnTo>
                  <a:close/>
                </a:path>
              </a:pathLst>
            </a:custGeom>
            <a:ln w="12700">
              <a:solidFill>
                <a:srgbClr val="000000"/>
              </a:solidFill>
            </a:ln>
          </p:spPr>
          <p:txBody>
            <a:bodyPr wrap="square" lIns="0" tIns="0" rIns="0" bIns="0" rtlCol="0"/>
            <a:lstStyle/>
            <a:p/>
          </p:txBody>
        </p:sp>
        <p:pic>
          <p:nvPicPr>
            <p:cNvPr id="190" name="object 190" descr=""/>
            <p:cNvPicPr/>
            <p:nvPr/>
          </p:nvPicPr>
          <p:blipFill>
            <a:blip r:embed="rId75" cstate="print"/>
            <a:stretch>
              <a:fillRect/>
            </a:stretch>
          </p:blipFill>
          <p:spPr>
            <a:xfrm>
              <a:off x="6193535" y="5763767"/>
              <a:ext cx="626363" cy="789432"/>
            </a:xfrm>
            <a:prstGeom prst="rect">
              <a:avLst/>
            </a:prstGeom>
          </p:spPr>
        </p:pic>
        <p:pic>
          <p:nvPicPr>
            <p:cNvPr id="191" name="object 191" descr=""/>
            <p:cNvPicPr/>
            <p:nvPr/>
          </p:nvPicPr>
          <p:blipFill>
            <a:blip r:embed="rId76" cstate="print"/>
            <a:stretch>
              <a:fillRect/>
            </a:stretch>
          </p:blipFill>
          <p:spPr>
            <a:xfrm>
              <a:off x="6422135" y="6003035"/>
              <a:ext cx="446532" cy="539495"/>
            </a:xfrm>
            <a:prstGeom prst="rect">
              <a:avLst/>
            </a:prstGeom>
          </p:spPr>
        </p:pic>
      </p:grpSp>
      <p:sp>
        <p:nvSpPr>
          <p:cNvPr id="192" name="object 192" descr=""/>
          <p:cNvSpPr txBox="1"/>
          <p:nvPr/>
        </p:nvSpPr>
        <p:spPr>
          <a:xfrm>
            <a:off x="6377304" y="5855919"/>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93" name="object 193" descr=""/>
          <p:cNvGrpSpPr/>
          <p:nvPr/>
        </p:nvGrpSpPr>
        <p:grpSpPr>
          <a:xfrm>
            <a:off x="7562088" y="5763767"/>
            <a:ext cx="675640" cy="789940"/>
            <a:chOff x="7562088" y="5763767"/>
            <a:chExt cx="675640" cy="789940"/>
          </a:xfrm>
        </p:grpSpPr>
        <p:sp>
          <p:nvSpPr>
            <p:cNvPr id="194" name="object 194" descr=""/>
            <p:cNvSpPr/>
            <p:nvPr/>
          </p:nvSpPr>
          <p:spPr>
            <a:xfrm>
              <a:off x="7667625" y="5876924"/>
              <a:ext cx="504825" cy="431800"/>
            </a:xfrm>
            <a:custGeom>
              <a:avLst/>
              <a:gdLst/>
              <a:ahLst/>
              <a:cxnLst/>
              <a:rect l="l" t="t" r="r" b="b"/>
              <a:pathLst>
                <a:path w="504825" h="431800">
                  <a:moveTo>
                    <a:pt x="252475" y="0"/>
                  </a:moveTo>
                  <a:lnTo>
                    <a:pt x="201591" y="4386"/>
                  </a:lnTo>
                  <a:lnTo>
                    <a:pt x="154197" y="16966"/>
                  </a:lnTo>
                  <a:lnTo>
                    <a:pt x="111311" y="36871"/>
                  </a:lnTo>
                  <a:lnTo>
                    <a:pt x="73945" y="63234"/>
                  </a:lnTo>
                  <a:lnTo>
                    <a:pt x="43116" y="95187"/>
                  </a:lnTo>
                  <a:lnTo>
                    <a:pt x="19839" y="131861"/>
                  </a:lnTo>
                  <a:lnTo>
                    <a:pt x="5129" y="172388"/>
                  </a:lnTo>
                  <a:lnTo>
                    <a:pt x="0" y="215900"/>
                  </a:lnTo>
                  <a:lnTo>
                    <a:pt x="5129" y="259411"/>
                  </a:lnTo>
                  <a:lnTo>
                    <a:pt x="19839" y="299938"/>
                  </a:lnTo>
                  <a:lnTo>
                    <a:pt x="43116" y="336612"/>
                  </a:lnTo>
                  <a:lnTo>
                    <a:pt x="73945" y="368565"/>
                  </a:lnTo>
                  <a:lnTo>
                    <a:pt x="111311" y="394928"/>
                  </a:lnTo>
                  <a:lnTo>
                    <a:pt x="154197" y="414833"/>
                  </a:lnTo>
                  <a:lnTo>
                    <a:pt x="201591" y="427413"/>
                  </a:lnTo>
                  <a:lnTo>
                    <a:pt x="252475" y="431800"/>
                  </a:lnTo>
                  <a:lnTo>
                    <a:pt x="303318" y="427413"/>
                  </a:lnTo>
                  <a:lnTo>
                    <a:pt x="350680" y="414833"/>
                  </a:lnTo>
                  <a:lnTo>
                    <a:pt x="393544" y="394928"/>
                  </a:lnTo>
                  <a:lnTo>
                    <a:pt x="430895" y="368565"/>
                  </a:lnTo>
                  <a:lnTo>
                    <a:pt x="461714" y="336612"/>
                  </a:lnTo>
                  <a:lnTo>
                    <a:pt x="484987" y="299938"/>
                  </a:lnTo>
                  <a:lnTo>
                    <a:pt x="499696" y="259411"/>
                  </a:lnTo>
                  <a:lnTo>
                    <a:pt x="504825" y="215900"/>
                  </a:lnTo>
                  <a:lnTo>
                    <a:pt x="499696" y="172388"/>
                  </a:lnTo>
                  <a:lnTo>
                    <a:pt x="484987" y="131861"/>
                  </a:lnTo>
                  <a:lnTo>
                    <a:pt x="461714" y="95187"/>
                  </a:lnTo>
                  <a:lnTo>
                    <a:pt x="430895" y="63234"/>
                  </a:lnTo>
                  <a:lnTo>
                    <a:pt x="393544" y="36871"/>
                  </a:lnTo>
                  <a:lnTo>
                    <a:pt x="350680" y="16966"/>
                  </a:lnTo>
                  <a:lnTo>
                    <a:pt x="303318" y="4386"/>
                  </a:lnTo>
                  <a:lnTo>
                    <a:pt x="252475" y="0"/>
                  </a:lnTo>
                  <a:close/>
                </a:path>
              </a:pathLst>
            </a:custGeom>
            <a:solidFill>
              <a:srgbClr val="FFFF00"/>
            </a:solidFill>
          </p:spPr>
          <p:txBody>
            <a:bodyPr wrap="square" lIns="0" tIns="0" rIns="0" bIns="0" rtlCol="0"/>
            <a:lstStyle/>
            <a:p/>
          </p:txBody>
        </p:sp>
        <p:sp>
          <p:nvSpPr>
            <p:cNvPr id="195" name="object 195" descr=""/>
            <p:cNvSpPr/>
            <p:nvPr/>
          </p:nvSpPr>
          <p:spPr>
            <a:xfrm>
              <a:off x="7667625" y="5876924"/>
              <a:ext cx="504825" cy="431800"/>
            </a:xfrm>
            <a:custGeom>
              <a:avLst/>
              <a:gdLst/>
              <a:ahLst/>
              <a:cxnLst/>
              <a:rect l="l" t="t" r="r" b="b"/>
              <a:pathLst>
                <a:path w="504825" h="431800">
                  <a:moveTo>
                    <a:pt x="0" y="215900"/>
                  </a:moveTo>
                  <a:lnTo>
                    <a:pt x="5129" y="172388"/>
                  </a:lnTo>
                  <a:lnTo>
                    <a:pt x="19839" y="131861"/>
                  </a:lnTo>
                  <a:lnTo>
                    <a:pt x="43116" y="95187"/>
                  </a:lnTo>
                  <a:lnTo>
                    <a:pt x="73945" y="63234"/>
                  </a:lnTo>
                  <a:lnTo>
                    <a:pt x="111311" y="36871"/>
                  </a:lnTo>
                  <a:lnTo>
                    <a:pt x="154197" y="16966"/>
                  </a:lnTo>
                  <a:lnTo>
                    <a:pt x="201591" y="4386"/>
                  </a:lnTo>
                  <a:lnTo>
                    <a:pt x="252475" y="0"/>
                  </a:lnTo>
                  <a:lnTo>
                    <a:pt x="303318" y="4386"/>
                  </a:lnTo>
                  <a:lnTo>
                    <a:pt x="350680" y="16966"/>
                  </a:lnTo>
                  <a:lnTo>
                    <a:pt x="393544" y="36871"/>
                  </a:lnTo>
                  <a:lnTo>
                    <a:pt x="430895" y="63234"/>
                  </a:lnTo>
                  <a:lnTo>
                    <a:pt x="461714" y="95187"/>
                  </a:lnTo>
                  <a:lnTo>
                    <a:pt x="484987" y="131861"/>
                  </a:lnTo>
                  <a:lnTo>
                    <a:pt x="499696" y="172388"/>
                  </a:lnTo>
                  <a:lnTo>
                    <a:pt x="504825" y="215900"/>
                  </a:lnTo>
                  <a:lnTo>
                    <a:pt x="499696" y="259411"/>
                  </a:lnTo>
                  <a:lnTo>
                    <a:pt x="484987" y="299938"/>
                  </a:lnTo>
                  <a:lnTo>
                    <a:pt x="461714" y="336612"/>
                  </a:lnTo>
                  <a:lnTo>
                    <a:pt x="430895" y="368565"/>
                  </a:lnTo>
                  <a:lnTo>
                    <a:pt x="393544" y="394928"/>
                  </a:lnTo>
                  <a:lnTo>
                    <a:pt x="350680" y="414833"/>
                  </a:lnTo>
                  <a:lnTo>
                    <a:pt x="303318" y="427413"/>
                  </a:lnTo>
                  <a:lnTo>
                    <a:pt x="252475" y="431800"/>
                  </a:lnTo>
                  <a:lnTo>
                    <a:pt x="201591" y="427413"/>
                  </a:lnTo>
                  <a:lnTo>
                    <a:pt x="154197" y="414833"/>
                  </a:lnTo>
                  <a:lnTo>
                    <a:pt x="111311" y="394928"/>
                  </a:lnTo>
                  <a:lnTo>
                    <a:pt x="73945" y="368565"/>
                  </a:lnTo>
                  <a:lnTo>
                    <a:pt x="43116" y="336612"/>
                  </a:lnTo>
                  <a:lnTo>
                    <a:pt x="19839" y="299938"/>
                  </a:lnTo>
                  <a:lnTo>
                    <a:pt x="5129" y="259411"/>
                  </a:lnTo>
                  <a:lnTo>
                    <a:pt x="0" y="215900"/>
                  </a:lnTo>
                  <a:close/>
                </a:path>
              </a:pathLst>
            </a:custGeom>
            <a:ln w="12700">
              <a:solidFill>
                <a:srgbClr val="000000"/>
              </a:solidFill>
            </a:ln>
          </p:spPr>
          <p:txBody>
            <a:bodyPr wrap="square" lIns="0" tIns="0" rIns="0" bIns="0" rtlCol="0"/>
            <a:lstStyle/>
            <a:p/>
          </p:txBody>
        </p:sp>
        <p:pic>
          <p:nvPicPr>
            <p:cNvPr id="196" name="object 196" descr=""/>
            <p:cNvPicPr/>
            <p:nvPr/>
          </p:nvPicPr>
          <p:blipFill>
            <a:blip r:embed="rId77" cstate="print"/>
            <a:stretch>
              <a:fillRect/>
            </a:stretch>
          </p:blipFill>
          <p:spPr>
            <a:xfrm>
              <a:off x="7562088" y="5763767"/>
              <a:ext cx="626364" cy="789432"/>
            </a:xfrm>
            <a:prstGeom prst="rect">
              <a:avLst/>
            </a:prstGeom>
          </p:spPr>
        </p:pic>
        <p:pic>
          <p:nvPicPr>
            <p:cNvPr id="197" name="object 197" descr=""/>
            <p:cNvPicPr/>
            <p:nvPr/>
          </p:nvPicPr>
          <p:blipFill>
            <a:blip r:embed="rId78" cstate="print"/>
            <a:stretch>
              <a:fillRect/>
            </a:stretch>
          </p:blipFill>
          <p:spPr>
            <a:xfrm>
              <a:off x="7790688" y="6003035"/>
              <a:ext cx="446531" cy="539495"/>
            </a:xfrm>
            <a:prstGeom prst="rect">
              <a:avLst/>
            </a:prstGeom>
          </p:spPr>
        </p:pic>
      </p:grpSp>
      <p:sp>
        <p:nvSpPr>
          <p:cNvPr id="198" name="object 198" descr=""/>
          <p:cNvSpPr txBox="1"/>
          <p:nvPr/>
        </p:nvSpPr>
        <p:spPr>
          <a:xfrm>
            <a:off x="7746238" y="5855919"/>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99" name="object 199" descr=""/>
          <p:cNvGrpSpPr/>
          <p:nvPr/>
        </p:nvGrpSpPr>
        <p:grpSpPr>
          <a:xfrm>
            <a:off x="360269" y="140207"/>
            <a:ext cx="3383279" cy="1009015"/>
            <a:chOff x="360269" y="140207"/>
            <a:chExt cx="3383279" cy="1009015"/>
          </a:xfrm>
        </p:grpSpPr>
        <p:pic>
          <p:nvPicPr>
            <p:cNvPr id="200" name="object 200" descr=""/>
            <p:cNvPicPr/>
            <p:nvPr/>
          </p:nvPicPr>
          <p:blipFill>
            <a:blip r:embed="rId79" cstate="print"/>
            <a:stretch>
              <a:fillRect/>
            </a:stretch>
          </p:blipFill>
          <p:spPr>
            <a:xfrm>
              <a:off x="360269" y="476033"/>
              <a:ext cx="151198" cy="146543"/>
            </a:xfrm>
            <a:prstGeom prst="rect">
              <a:avLst/>
            </a:prstGeom>
          </p:spPr>
        </p:pic>
        <p:pic>
          <p:nvPicPr>
            <p:cNvPr id="201" name="object 201" descr=""/>
            <p:cNvPicPr/>
            <p:nvPr/>
          </p:nvPicPr>
          <p:blipFill>
            <a:blip r:embed="rId80" cstate="print"/>
            <a:stretch>
              <a:fillRect/>
            </a:stretch>
          </p:blipFill>
          <p:spPr>
            <a:xfrm>
              <a:off x="397764" y="140207"/>
              <a:ext cx="3345179" cy="1008888"/>
            </a:xfrm>
            <a:prstGeom prst="rect">
              <a:avLst/>
            </a:prstGeom>
          </p:spPr>
        </p:pic>
      </p:grpSp>
      <p:sp>
        <p:nvSpPr>
          <p:cNvPr id="202" name="object 202" descr=""/>
          <p:cNvSpPr txBox="1"/>
          <p:nvPr/>
        </p:nvSpPr>
        <p:spPr>
          <a:xfrm>
            <a:off x="326542" y="214376"/>
            <a:ext cx="3114675" cy="574040"/>
          </a:xfrm>
          <a:prstGeom prst="rect">
            <a:avLst/>
          </a:prstGeom>
        </p:spPr>
        <p:txBody>
          <a:bodyPr wrap="square" lIns="0" tIns="12700" rIns="0" bIns="0" rtlCol="0" vert="horz">
            <a:spAutoFit/>
          </a:bodyPr>
          <a:lstStyle/>
          <a:p>
            <a:pPr marL="354965" indent="-342265">
              <a:lnSpc>
                <a:spcPct val="100000"/>
              </a:lnSpc>
              <a:spcBef>
                <a:spcPts val="100"/>
              </a:spcBef>
              <a:buFont typeface="Times New Roman"/>
              <a:buChar char="•"/>
              <a:tabLst>
                <a:tab pos="354965" algn="l"/>
                <a:tab pos="355600" algn="l"/>
              </a:tabLst>
            </a:pPr>
            <a:r>
              <a:rPr dirty="0" sz="3600" spc="-40" b="1">
                <a:latin typeface="华文行楷"/>
                <a:cs typeface="华文行楷"/>
              </a:rPr>
              <a:t>问题的</a:t>
            </a:r>
            <a:r>
              <a:rPr dirty="0" sz="3600" spc="-45" b="1">
                <a:latin typeface="华文行楷"/>
                <a:cs typeface="华文行楷"/>
              </a:rPr>
              <a:t>树</a:t>
            </a:r>
            <a:r>
              <a:rPr dirty="0" sz="3600" spc="-45" b="1">
                <a:latin typeface="华文行楷"/>
                <a:cs typeface="华文行楷"/>
              </a:rPr>
              <a:t>表</a:t>
            </a:r>
            <a:r>
              <a:rPr dirty="0" sz="3600" spc="-50" b="1">
                <a:latin typeface="华文行楷"/>
                <a:cs typeface="华文行楷"/>
              </a:rPr>
              <a:t>示</a:t>
            </a:r>
            <a:endParaRPr sz="3600">
              <a:latin typeface="华文行楷"/>
              <a:cs typeface="华文行楷"/>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5732526" y="774700"/>
            <a:ext cx="1084580" cy="622300"/>
          </a:xfrm>
          <a:custGeom>
            <a:avLst/>
            <a:gdLst/>
            <a:ahLst/>
            <a:cxnLst/>
            <a:rect l="l" t="t" r="r" b="b"/>
            <a:pathLst>
              <a:path w="1084579" h="622300">
                <a:moveTo>
                  <a:pt x="0" y="622300"/>
                </a:moveTo>
                <a:lnTo>
                  <a:pt x="1084199" y="0"/>
                </a:lnTo>
              </a:path>
            </a:pathLst>
          </a:custGeom>
          <a:ln w="38100">
            <a:solidFill>
              <a:srgbClr val="000000"/>
            </a:solidFill>
          </a:ln>
        </p:spPr>
        <p:txBody>
          <a:bodyPr wrap="square" lIns="0" tIns="0" rIns="0" bIns="0" rtlCol="0"/>
          <a:lstStyle/>
          <a:p/>
        </p:txBody>
      </p:sp>
      <p:sp>
        <p:nvSpPr>
          <p:cNvPr id="3" name="object 3" descr=""/>
          <p:cNvSpPr/>
          <p:nvPr/>
        </p:nvSpPr>
        <p:spPr>
          <a:xfrm>
            <a:off x="5732526" y="1500124"/>
            <a:ext cx="1130300" cy="621030"/>
          </a:xfrm>
          <a:custGeom>
            <a:avLst/>
            <a:gdLst/>
            <a:ahLst/>
            <a:cxnLst/>
            <a:rect l="l" t="t" r="r" b="b"/>
            <a:pathLst>
              <a:path w="1130300" h="621030">
                <a:moveTo>
                  <a:pt x="45974" y="126"/>
                </a:moveTo>
                <a:lnTo>
                  <a:pt x="1130300" y="0"/>
                </a:lnTo>
              </a:path>
              <a:path w="1130300" h="621030">
                <a:moveTo>
                  <a:pt x="0" y="52450"/>
                </a:moveTo>
                <a:lnTo>
                  <a:pt x="1130300" y="620776"/>
                </a:lnTo>
              </a:path>
            </a:pathLst>
          </a:custGeom>
          <a:ln w="38100">
            <a:solidFill>
              <a:srgbClr val="000000"/>
            </a:solidFill>
          </a:ln>
        </p:spPr>
        <p:txBody>
          <a:bodyPr wrap="square" lIns="0" tIns="0" rIns="0" bIns="0" rtlCol="0"/>
          <a:lstStyle/>
          <a:p/>
        </p:txBody>
      </p:sp>
      <p:sp>
        <p:nvSpPr>
          <p:cNvPr id="4" name="object 4" descr=""/>
          <p:cNvSpPr/>
          <p:nvPr/>
        </p:nvSpPr>
        <p:spPr>
          <a:xfrm>
            <a:off x="7004050" y="1500250"/>
            <a:ext cx="1322705" cy="0"/>
          </a:xfrm>
          <a:custGeom>
            <a:avLst/>
            <a:gdLst/>
            <a:ahLst/>
            <a:cxnLst/>
            <a:rect l="l" t="t" r="r" b="b"/>
            <a:pathLst>
              <a:path w="1322704" h="0">
                <a:moveTo>
                  <a:pt x="0" y="0"/>
                </a:moveTo>
                <a:lnTo>
                  <a:pt x="1322451" y="0"/>
                </a:lnTo>
              </a:path>
            </a:pathLst>
          </a:custGeom>
          <a:ln w="38100">
            <a:solidFill>
              <a:srgbClr val="000000"/>
            </a:solidFill>
          </a:ln>
        </p:spPr>
        <p:txBody>
          <a:bodyPr wrap="square" lIns="0" tIns="0" rIns="0" bIns="0" rtlCol="0"/>
          <a:lstStyle/>
          <a:p/>
        </p:txBody>
      </p:sp>
      <p:sp>
        <p:nvSpPr>
          <p:cNvPr id="5" name="object 5" descr=""/>
          <p:cNvSpPr/>
          <p:nvPr/>
        </p:nvSpPr>
        <p:spPr>
          <a:xfrm>
            <a:off x="7004050" y="2173351"/>
            <a:ext cx="1322705" cy="0"/>
          </a:xfrm>
          <a:custGeom>
            <a:avLst/>
            <a:gdLst/>
            <a:ahLst/>
            <a:cxnLst/>
            <a:rect l="l" t="t" r="r" b="b"/>
            <a:pathLst>
              <a:path w="1322704" h="0">
                <a:moveTo>
                  <a:pt x="0" y="0"/>
                </a:moveTo>
                <a:lnTo>
                  <a:pt x="1322451" y="0"/>
                </a:lnTo>
              </a:path>
            </a:pathLst>
          </a:custGeom>
          <a:ln w="38100">
            <a:solidFill>
              <a:srgbClr val="000000"/>
            </a:solidFill>
          </a:ln>
        </p:spPr>
        <p:txBody>
          <a:bodyPr wrap="square" lIns="0" tIns="0" rIns="0" bIns="0" rtlCol="0"/>
          <a:lstStyle/>
          <a:p/>
        </p:txBody>
      </p:sp>
      <p:sp>
        <p:nvSpPr>
          <p:cNvPr id="6" name="object 6" descr=""/>
          <p:cNvSpPr/>
          <p:nvPr/>
        </p:nvSpPr>
        <p:spPr>
          <a:xfrm>
            <a:off x="6958076" y="774700"/>
            <a:ext cx="1414780" cy="673100"/>
          </a:xfrm>
          <a:custGeom>
            <a:avLst/>
            <a:gdLst/>
            <a:ahLst/>
            <a:cxnLst/>
            <a:rect l="l" t="t" r="r" b="b"/>
            <a:pathLst>
              <a:path w="1414779" h="673100">
                <a:moveTo>
                  <a:pt x="45974" y="0"/>
                </a:moveTo>
                <a:lnTo>
                  <a:pt x="1368425" y="0"/>
                </a:lnTo>
              </a:path>
              <a:path w="1414779" h="673100">
                <a:moveTo>
                  <a:pt x="0" y="673100"/>
                </a:moveTo>
                <a:lnTo>
                  <a:pt x="1414399" y="52450"/>
                </a:lnTo>
              </a:path>
            </a:pathLst>
          </a:custGeom>
          <a:ln w="38100">
            <a:solidFill>
              <a:srgbClr val="000000"/>
            </a:solidFill>
          </a:ln>
        </p:spPr>
        <p:txBody>
          <a:bodyPr wrap="square" lIns="0" tIns="0" rIns="0" bIns="0" rtlCol="0"/>
          <a:lstStyle/>
          <a:p/>
        </p:txBody>
      </p:sp>
      <p:sp>
        <p:nvSpPr>
          <p:cNvPr id="7" name="object 7" descr=""/>
          <p:cNvSpPr/>
          <p:nvPr/>
        </p:nvSpPr>
        <p:spPr>
          <a:xfrm>
            <a:off x="6958076" y="827150"/>
            <a:ext cx="1414780" cy="1294130"/>
          </a:xfrm>
          <a:custGeom>
            <a:avLst/>
            <a:gdLst/>
            <a:ahLst/>
            <a:cxnLst/>
            <a:rect l="l" t="t" r="r" b="b"/>
            <a:pathLst>
              <a:path w="1414779" h="1294130">
                <a:moveTo>
                  <a:pt x="0" y="1293749"/>
                </a:moveTo>
                <a:lnTo>
                  <a:pt x="1414399" y="725424"/>
                </a:lnTo>
              </a:path>
              <a:path w="1414779" h="1294130">
                <a:moveTo>
                  <a:pt x="0" y="0"/>
                </a:moveTo>
                <a:lnTo>
                  <a:pt x="1414399" y="1293749"/>
                </a:lnTo>
              </a:path>
            </a:pathLst>
          </a:custGeom>
          <a:ln w="38100">
            <a:solidFill>
              <a:srgbClr val="000000"/>
            </a:solidFill>
          </a:ln>
        </p:spPr>
        <p:txBody>
          <a:bodyPr wrap="square" lIns="0" tIns="0" rIns="0" bIns="0" rtlCol="0"/>
          <a:lstStyle/>
          <a:p/>
        </p:txBody>
      </p:sp>
      <p:sp>
        <p:nvSpPr>
          <p:cNvPr id="8" name="object 8" descr=""/>
          <p:cNvSpPr/>
          <p:nvPr/>
        </p:nvSpPr>
        <p:spPr>
          <a:xfrm>
            <a:off x="8467725" y="774700"/>
            <a:ext cx="1084580" cy="622300"/>
          </a:xfrm>
          <a:custGeom>
            <a:avLst/>
            <a:gdLst/>
            <a:ahLst/>
            <a:cxnLst/>
            <a:rect l="l" t="t" r="r" b="b"/>
            <a:pathLst>
              <a:path w="1084579" h="622300">
                <a:moveTo>
                  <a:pt x="0" y="0"/>
                </a:moveTo>
                <a:lnTo>
                  <a:pt x="1084326" y="622300"/>
                </a:lnTo>
              </a:path>
            </a:pathLst>
          </a:custGeom>
          <a:ln w="38100">
            <a:solidFill>
              <a:srgbClr val="000000"/>
            </a:solidFill>
          </a:ln>
        </p:spPr>
        <p:txBody>
          <a:bodyPr wrap="square" lIns="0" tIns="0" rIns="0" bIns="0" rtlCol="0"/>
          <a:lstStyle/>
          <a:p/>
        </p:txBody>
      </p:sp>
      <p:sp>
        <p:nvSpPr>
          <p:cNvPr id="9" name="object 9" descr=""/>
          <p:cNvSpPr/>
          <p:nvPr/>
        </p:nvSpPr>
        <p:spPr>
          <a:xfrm>
            <a:off x="8513826" y="1500250"/>
            <a:ext cx="1038225" cy="0"/>
          </a:xfrm>
          <a:custGeom>
            <a:avLst/>
            <a:gdLst/>
            <a:ahLst/>
            <a:cxnLst/>
            <a:rect l="l" t="t" r="r" b="b"/>
            <a:pathLst>
              <a:path w="1038225" h="0">
                <a:moveTo>
                  <a:pt x="0" y="0"/>
                </a:moveTo>
                <a:lnTo>
                  <a:pt x="1038225" y="0"/>
                </a:lnTo>
              </a:path>
            </a:pathLst>
          </a:custGeom>
          <a:ln w="38100">
            <a:solidFill>
              <a:srgbClr val="000000"/>
            </a:solidFill>
          </a:ln>
        </p:spPr>
        <p:txBody>
          <a:bodyPr wrap="square" lIns="0" tIns="0" rIns="0" bIns="0" rtlCol="0"/>
          <a:lstStyle/>
          <a:p/>
        </p:txBody>
      </p:sp>
      <p:sp>
        <p:nvSpPr>
          <p:cNvPr id="10" name="object 10" descr=""/>
          <p:cNvSpPr/>
          <p:nvPr/>
        </p:nvSpPr>
        <p:spPr>
          <a:xfrm>
            <a:off x="8513826" y="1603375"/>
            <a:ext cx="1038225" cy="570230"/>
          </a:xfrm>
          <a:custGeom>
            <a:avLst/>
            <a:gdLst/>
            <a:ahLst/>
            <a:cxnLst/>
            <a:rect l="l" t="t" r="r" b="b"/>
            <a:pathLst>
              <a:path w="1038225" h="570230">
                <a:moveTo>
                  <a:pt x="0" y="569976"/>
                </a:moveTo>
                <a:lnTo>
                  <a:pt x="1038225" y="0"/>
                </a:lnTo>
              </a:path>
            </a:pathLst>
          </a:custGeom>
          <a:ln w="38100">
            <a:solidFill>
              <a:srgbClr val="000000"/>
            </a:solidFill>
          </a:ln>
        </p:spPr>
        <p:txBody>
          <a:bodyPr wrap="square" lIns="0" tIns="0" rIns="0" bIns="0" rtlCol="0"/>
          <a:lstStyle/>
          <a:p/>
        </p:txBody>
      </p:sp>
      <p:pic>
        <p:nvPicPr>
          <p:cNvPr id="11" name="object 11" descr=""/>
          <p:cNvPicPr/>
          <p:nvPr/>
        </p:nvPicPr>
        <p:blipFill>
          <a:blip r:embed="rId2" cstate="print"/>
          <a:stretch>
            <a:fillRect/>
          </a:stretch>
        </p:blipFill>
        <p:spPr>
          <a:xfrm>
            <a:off x="5584825" y="1389125"/>
            <a:ext cx="201675" cy="220599"/>
          </a:xfrm>
          <a:prstGeom prst="rect">
            <a:avLst/>
          </a:prstGeom>
        </p:spPr>
      </p:pic>
      <p:pic>
        <p:nvPicPr>
          <p:cNvPr id="12" name="object 12" descr=""/>
          <p:cNvPicPr/>
          <p:nvPr/>
        </p:nvPicPr>
        <p:blipFill>
          <a:blip r:embed="rId3" cstate="print"/>
          <a:stretch>
            <a:fillRect/>
          </a:stretch>
        </p:blipFill>
        <p:spPr>
          <a:xfrm>
            <a:off x="6810375" y="663575"/>
            <a:ext cx="201675" cy="220725"/>
          </a:xfrm>
          <a:prstGeom prst="rect">
            <a:avLst/>
          </a:prstGeom>
        </p:spPr>
      </p:pic>
      <p:pic>
        <p:nvPicPr>
          <p:cNvPr id="13" name="object 13" descr=""/>
          <p:cNvPicPr/>
          <p:nvPr/>
        </p:nvPicPr>
        <p:blipFill>
          <a:blip r:embed="rId4" cstate="print"/>
          <a:stretch>
            <a:fillRect/>
          </a:stretch>
        </p:blipFill>
        <p:spPr>
          <a:xfrm>
            <a:off x="6810375" y="1389125"/>
            <a:ext cx="203200" cy="220599"/>
          </a:xfrm>
          <a:prstGeom prst="rect">
            <a:avLst/>
          </a:prstGeom>
        </p:spPr>
      </p:pic>
      <p:pic>
        <p:nvPicPr>
          <p:cNvPr id="14" name="object 14" descr=""/>
          <p:cNvPicPr/>
          <p:nvPr/>
        </p:nvPicPr>
        <p:blipFill>
          <a:blip r:embed="rId2" cstate="print"/>
          <a:stretch>
            <a:fillRect/>
          </a:stretch>
        </p:blipFill>
        <p:spPr>
          <a:xfrm>
            <a:off x="6810375" y="2062226"/>
            <a:ext cx="201675" cy="220599"/>
          </a:xfrm>
          <a:prstGeom prst="rect">
            <a:avLst/>
          </a:prstGeom>
        </p:spPr>
      </p:pic>
      <p:pic>
        <p:nvPicPr>
          <p:cNvPr id="15" name="object 15" descr=""/>
          <p:cNvPicPr/>
          <p:nvPr/>
        </p:nvPicPr>
        <p:blipFill>
          <a:blip r:embed="rId5" cstate="print"/>
          <a:stretch>
            <a:fillRect/>
          </a:stretch>
        </p:blipFill>
        <p:spPr>
          <a:xfrm>
            <a:off x="8316976" y="665226"/>
            <a:ext cx="203200" cy="220599"/>
          </a:xfrm>
          <a:prstGeom prst="rect">
            <a:avLst/>
          </a:prstGeom>
        </p:spPr>
      </p:pic>
      <p:pic>
        <p:nvPicPr>
          <p:cNvPr id="16" name="object 16" descr=""/>
          <p:cNvPicPr/>
          <p:nvPr/>
        </p:nvPicPr>
        <p:blipFill>
          <a:blip r:embed="rId2" cstate="print"/>
          <a:stretch>
            <a:fillRect/>
          </a:stretch>
        </p:blipFill>
        <p:spPr>
          <a:xfrm>
            <a:off x="8318500" y="1389125"/>
            <a:ext cx="201675" cy="220599"/>
          </a:xfrm>
          <a:prstGeom prst="rect">
            <a:avLst/>
          </a:prstGeom>
        </p:spPr>
      </p:pic>
      <p:pic>
        <p:nvPicPr>
          <p:cNvPr id="17" name="object 17" descr=""/>
          <p:cNvPicPr/>
          <p:nvPr/>
        </p:nvPicPr>
        <p:blipFill>
          <a:blip r:embed="rId5" cstate="print"/>
          <a:stretch>
            <a:fillRect/>
          </a:stretch>
        </p:blipFill>
        <p:spPr>
          <a:xfrm>
            <a:off x="8316976" y="2062226"/>
            <a:ext cx="203200" cy="220599"/>
          </a:xfrm>
          <a:prstGeom prst="rect">
            <a:avLst/>
          </a:prstGeom>
        </p:spPr>
      </p:pic>
      <p:pic>
        <p:nvPicPr>
          <p:cNvPr id="18" name="object 18" descr=""/>
          <p:cNvPicPr/>
          <p:nvPr/>
        </p:nvPicPr>
        <p:blipFill>
          <a:blip r:embed="rId6" cstate="print"/>
          <a:stretch>
            <a:fillRect/>
          </a:stretch>
        </p:blipFill>
        <p:spPr>
          <a:xfrm>
            <a:off x="9498076" y="1389125"/>
            <a:ext cx="201549" cy="220599"/>
          </a:xfrm>
          <a:prstGeom prst="rect">
            <a:avLst/>
          </a:prstGeom>
        </p:spPr>
      </p:pic>
      <p:grpSp>
        <p:nvGrpSpPr>
          <p:cNvPr id="19" name="object 19" descr=""/>
          <p:cNvGrpSpPr/>
          <p:nvPr/>
        </p:nvGrpSpPr>
        <p:grpSpPr>
          <a:xfrm>
            <a:off x="4983479" y="1039367"/>
            <a:ext cx="769620" cy="899160"/>
            <a:chOff x="4983479" y="1039367"/>
            <a:chExt cx="769620" cy="899160"/>
          </a:xfrm>
        </p:grpSpPr>
        <p:pic>
          <p:nvPicPr>
            <p:cNvPr id="20" name="object 20" descr=""/>
            <p:cNvPicPr/>
            <p:nvPr/>
          </p:nvPicPr>
          <p:blipFill>
            <a:blip r:embed="rId7" cstate="print"/>
            <a:stretch>
              <a:fillRect/>
            </a:stretch>
          </p:blipFill>
          <p:spPr>
            <a:xfrm>
              <a:off x="4983479" y="1039367"/>
              <a:ext cx="714755" cy="899160"/>
            </a:xfrm>
            <a:prstGeom prst="rect">
              <a:avLst/>
            </a:prstGeom>
          </p:spPr>
        </p:pic>
        <p:pic>
          <p:nvPicPr>
            <p:cNvPr id="21" name="object 21" descr=""/>
            <p:cNvPicPr/>
            <p:nvPr/>
          </p:nvPicPr>
          <p:blipFill>
            <a:blip r:embed="rId8" cstate="print"/>
            <a:stretch>
              <a:fillRect/>
            </a:stretch>
          </p:blipFill>
          <p:spPr>
            <a:xfrm>
              <a:off x="5245607" y="1310639"/>
              <a:ext cx="507491" cy="615696"/>
            </a:xfrm>
            <a:prstGeom prst="rect">
              <a:avLst/>
            </a:prstGeom>
          </p:spPr>
        </p:pic>
      </p:grpSp>
      <p:sp>
        <p:nvSpPr>
          <p:cNvPr id="22" name="object 22" descr=""/>
          <p:cNvSpPr txBox="1"/>
          <p:nvPr/>
        </p:nvSpPr>
        <p:spPr>
          <a:xfrm>
            <a:off x="5197475" y="1141933"/>
            <a:ext cx="393700" cy="514350"/>
          </a:xfrm>
          <a:prstGeom prst="rect">
            <a:avLst/>
          </a:prstGeom>
        </p:spPr>
        <p:txBody>
          <a:bodyPr wrap="square" lIns="0" tIns="13335" rIns="0" bIns="0" rtlCol="0" vert="horz">
            <a:spAutoFit/>
          </a:bodyPr>
          <a:lstStyle/>
          <a:p>
            <a:pPr marL="38100">
              <a:lnSpc>
                <a:spcPct val="100000"/>
              </a:lnSpc>
              <a:spcBef>
                <a:spcPts val="105"/>
              </a:spcBef>
            </a:pPr>
            <a:r>
              <a:rPr dirty="0" sz="3200" spc="-25" b="1" i="1">
                <a:latin typeface="Times New Roman"/>
                <a:cs typeface="Times New Roman"/>
              </a:rPr>
              <a:t>v</a:t>
            </a:r>
            <a:r>
              <a:rPr dirty="0" baseline="-21164" sz="3150" spc="-37" b="1" i="1">
                <a:latin typeface="Times New Roman"/>
                <a:cs typeface="Times New Roman"/>
              </a:rPr>
              <a:t>0</a:t>
            </a:r>
            <a:endParaRPr baseline="-21164" sz="3150">
              <a:latin typeface="Times New Roman"/>
              <a:cs typeface="Times New Roman"/>
            </a:endParaRPr>
          </a:p>
        </p:txBody>
      </p:sp>
      <p:grpSp>
        <p:nvGrpSpPr>
          <p:cNvPr id="23" name="object 23" descr=""/>
          <p:cNvGrpSpPr/>
          <p:nvPr/>
        </p:nvGrpSpPr>
        <p:grpSpPr>
          <a:xfrm>
            <a:off x="6566916" y="103631"/>
            <a:ext cx="890269" cy="899160"/>
            <a:chOff x="6566916" y="103631"/>
            <a:chExt cx="890269" cy="899160"/>
          </a:xfrm>
        </p:grpSpPr>
        <p:pic>
          <p:nvPicPr>
            <p:cNvPr id="24" name="object 24" descr=""/>
            <p:cNvPicPr/>
            <p:nvPr/>
          </p:nvPicPr>
          <p:blipFill>
            <a:blip r:embed="rId9" cstate="print"/>
            <a:stretch>
              <a:fillRect/>
            </a:stretch>
          </p:blipFill>
          <p:spPr>
            <a:xfrm>
              <a:off x="6566916" y="103631"/>
              <a:ext cx="714755" cy="899160"/>
            </a:xfrm>
            <a:prstGeom prst="rect">
              <a:avLst/>
            </a:prstGeom>
          </p:spPr>
        </p:pic>
        <p:pic>
          <p:nvPicPr>
            <p:cNvPr id="25" name="object 25" descr=""/>
            <p:cNvPicPr/>
            <p:nvPr/>
          </p:nvPicPr>
          <p:blipFill>
            <a:blip r:embed="rId10" cstate="print"/>
            <a:stretch>
              <a:fillRect/>
            </a:stretch>
          </p:blipFill>
          <p:spPr>
            <a:xfrm>
              <a:off x="6829044" y="374904"/>
              <a:ext cx="627888" cy="615696"/>
            </a:xfrm>
            <a:prstGeom prst="rect">
              <a:avLst/>
            </a:prstGeom>
          </p:spPr>
        </p:pic>
      </p:grpSp>
      <p:sp>
        <p:nvSpPr>
          <p:cNvPr id="26" name="object 26" descr=""/>
          <p:cNvSpPr txBox="1"/>
          <p:nvPr/>
        </p:nvSpPr>
        <p:spPr>
          <a:xfrm>
            <a:off x="6782054" y="305815"/>
            <a:ext cx="501015" cy="513715"/>
          </a:xfrm>
          <a:prstGeom prst="rect">
            <a:avLst/>
          </a:prstGeom>
        </p:spPr>
        <p:txBody>
          <a:bodyPr wrap="square" lIns="0" tIns="12700" rIns="0" bIns="0" rtlCol="0" vert="horz">
            <a:spAutoFit/>
          </a:bodyPr>
          <a:lstStyle/>
          <a:p>
            <a:pPr marL="38100">
              <a:lnSpc>
                <a:spcPct val="100000"/>
              </a:lnSpc>
              <a:spcBef>
                <a:spcPts val="100"/>
              </a:spcBef>
            </a:pPr>
            <a:r>
              <a:rPr dirty="0" baseline="13888" sz="4800" spc="-37" b="1" i="1">
                <a:latin typeface="Times New Roman"/>
                <a:cs typeface="Times New Roman"/>
              </a:rPr>
              <a:t>v</a:t>
            </a:r>
            <a:r>
              <a:rPr dirty="0" sz="2100" spc="-25" b="1" i="1">
                <a:latin typeface="Times New Roman"/>
                <a:cs typeface="Times New Roman"/>
              </a:rPr>
              <a:t>11</a:t>
            </a:r>
            <a:endParaRPr sz="2100">
              <a:latin typeface="Times New Roman"/>
              <a:cs typeface="Times New Roman"/>
            </a:endParaRPr>
          </a:p>
        </p:txBody>
      </p:sp>
      <p:grpSp>
        <p:nvGrpSpPr>
          <p:cNvPr id="27" name="object 27" descr=""/>
          <p:cNvGrpSpPr/>
          <p:nvPr/>
        </p:nvGrpSpPr>
        <p:grpSpPr>
          <a:xfrm>
            <a:off x="6512052" y="1255775"/>
            <a:ext cx="905510" cy="899160"/>
            <a:chOff x="6512052" y="1255775"/>
            <a:chExt cx="905510" cy="899160"/>
          </a:xfrm>
        </p:grpSpPr>
        <p:pic>
          <p:nvPicPr>
            <p:cNvPr id="28" name="object 28" descr=""/>
            <p:cNvPicPr/>
            <p:nvPr/>
          </p:nvPicPr>
          <p:blipFill>
            <a:blip r:embed="rId11" cstate="print"/>
            <a:stretch>
              <a:fillRect/>
            </a:stretch>
          </p:blipFill>
          <p:spPr>
            <a:xfrm>
              <a:off x="6512052" y="1255775"/>
              <a:ext cx="714755" cy="899160"/>
            </a:xfrm>
            <a:prstGeom prst="rect">
              <a:avLst/>
            </a:prstGeom>
          </p:spPr>
        </p:pic>
        <p:pic>
          <p:nvPicPr>
            <p:cNvPr id="29" name="object 29" descr=""/>
            <p:cNvPicPr/>
            <p:nvPr/>
          </p:nvPicPr>
          <p:blipFill>
            <a:blip r:embed="rId12" cstate="print"/>
            <a:stretch>
              <a:fillRect/>
            </a:stretch>
          </p:blipFill>
          <p:spPr>
            <a:xfrm>
              <a:off x="6774180" y="1527047"/>
              <a:ext cx="643127" cy="615696"/>
            </a:xfrm>
            <a:prstGeom prst="rect">
              <a:avLst/>
            </a:prstGeom>
          </p:spPr>
        </p:pic>
      </p:grpSp>
      <p:sp>
        <p:nvSpPr>
          <p:cNvPr id="30" name="object 30" descr=""/>
          <p:cNvSpPr txBox="1"/>
          <p:nvPr/>
        </p:nvSpPr>
        <p:spPr>
          <a:xfrm>
            <a:off x="6752081" y="1358011"/>
            <a:ext cx="206375" cy="513715"/>
          </a:xfrm>
          <a:prstGeom prst="rect">
            <a:avLst/>
          </a:prstGeom>
        </p:spPr>
        <p:txBody>
          <a:bodyPr wrap="square" lIns="0" tIns="13335" rIns="0" bIns="0" rtlCol="0" vert="horz">
            <a:spAutoFit/>
          </a:bodyPr>
          <a:lstStyle/>
          <a:p>
            <a:pPr marL="12700">
              <a:lnSpc>
                <a:spcPct val="100000"/>
              </a:lnSpc>
              <a:spcBef>
                <a:spcPts val="105"/>
              </a:spcBef>
            </a:pPr>
            <a:r>
              <a:rPr dirty="0" sz="3200" b="1" i="1">
                <a:latin typeface="Times New Roman"/>
                <a:cs typeface="Times New Roman"/>
              </a:rPr>
              <a:t>v</a:t>
            </a:r>
            <a:endParaRPr sz="3200">
              <a:latin typeface="Times New Roman"/>
              <a:cs typeface="Times New Roman"/>
            </a:endParaRPr>
          </a:p>
        </p:txBody>
      </p:sp>
      <p:grpSp>
        <p:nvGrpSpPr>
          <p:cNvPr id="31" name="object 31" descr=""/>
          <p:cNvGrpSpPr/>
          <p:nvPr/>
        </p:nvGrpSpPr>
        <p:grpSpPr>
          <a:xfrm>
            <a:off x="6496811" y="1975104"/>
            <a:ext cx="905510" cy="899160"/>
            <a:chOff x="6496811" y="1975104"/>
            <a:chExt cx="905510" cy="899160"/>
          </a:xfrm>
        </p:grpSpPr>
        <p:pic>
          <p:nvPicPr>
            <p:cNvPr id="32" name="object 32" descr=""/>
            <p:cNvPicPr/>
            <p:nvPr/>
          </p:nvPicPr>
          <p:blipFill>
            <a:blip r:embed="rId13" cstate="print"/>
            <a:stretch>
              <a:fillRect/>
            </a:stretch>
          </p:blipFill>
          <p:spPr>
            <a:xfrm>
              <a:off x="6496811" y="1975104"/>
              <a:ext cx="714756" cy="899160"/>
            </a:xfrm>
            <a:prstGeom prst="rect">
              <a:avLst/>
            </a:prstGeom>
          </p:spPr>
        </p:pic>
        <p:pic>
          <p:nvPicPr>
            <p:cNvPr id="33" name="object 33" descr=""/>
            <p:cNvPicPr/>
            <p:nvPr/>
          </p:nvPicPr>
          <p:blipFill>
            <a:blip r:embed="rId14" cstate="print"/>
            <a:stretch>
              <a:fillRect/>
            </a:stretch>
          </p:blipFill>
          <p:spPr>
            <a:xfrm>
              <a:off x="6758939" y="2246376"/>
              <a:ext cx="643127" cy="615696"/>
            </a:xfrm>
            <a:prstGeom prst="rect">
              <a:avLst/>
            </a:prstGeom>
          </p:spPr>
        </p:pic>
      </p:grpSp>
      <p:sp>
        <p:nvSpPr>
          <p:cNvPr id="34" name="object 34" descr=""/>
          <p:cNvSpPr txBox="1"/>
          <p:nvPr/>
        </p:nvSpPr>
        <p:spPr>
          <a:xfrm>
            <a:off x="6710806" y="2177923"/>
            <a:ext cx="528955" cy="513715"/>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13</a:t>
            </a:r>
            <a:endParaRPr sz="2100">
              <a:latin typeface="Times New Roman"/>
              <a:cs typeface="Times New Roman"/>
            </a:endParaRPr>
          </a:p>
        </p:txBody>
      </p:sp>
      <p:grpSp>
        <p:nvGrpSpPr>
          <p:cNvPr id="35" name="object 35" descr=""/>
          <p:cNvGrpSpPr/>
          <p:nvPr/>
        </p:nvGrpSpPr>
        <p:grpSpPr>
          <a:xfrm>
            <a:off x="8080247" y="100584"/>
            <a:ext cx="905510" cy="1621790"/>
            <a:chOff x="8080247" y="100584"/>
            <a:chExt cx="905510" cy="1621790"/>
          </a:xfrm>
        </p:grpSpPr>
        <p:pic>
          <p:nvPicPr>
            <p:cNvPr id="36" name="object 36" descr=""/>
            <p:cNvPicPr/>
            <p:nvPr/>
          </p:nvPicPr>
          <p:blipFill>
            <a:blip r:embed="rId15" cstate="print"/>
            <a:stretch>
              <a:fillRect/>
            </a:stretch>
          </p:blipFill>
          <p:spPr>
            <a:xfrm>
              <a:off x="8080247" y="100584"/>
              <a:ext cx="714755" cy="899159"/>
            </a:xfrm>
            <a:prstGeom prst="rect">
              <a:avLst/>
            </a:prstGeom>
          </p:spPr>
        </p:pic>
        <p:pic>
          <p:nvPicPr>
            <p:cNvPr id="37" name="object 37" descr=""/>
            <p:cNvPicPr/>
            <p:nvPr/>
          </p:nvPicPr>
          <p:blipFill>
            <a:blip r:embed="rId16" cstate="print"/>
            <a:stretch>
              <a:fillRect/>
            </a:stretch>
          </p:blipFill>
          <p:spPr>
            <a:xfrm>
              <a:off x="8342375" y="371856"/>
              <a:ext cx="643127" cy="615696"/>
            </a:xfrm>
            <a:prstGeom prst="rect">
              <a:avLst/>
            </a:prstGeom>
          </p:spPr>
        </p:pic>
        <p:pic>
          <p:nvPicPr>
            <p:cNvPr id="38" name="object 38" descr=""/>
            <p:cNvPicPr/>
            <p:nvPr/>
          </p:nvPicPr>
          <p:blipFill>
            <a:blip r:embed="rId17" cstate="print"/>
            <a:stretch>
              <a:fillRect/>
            </a:stretch>
          </p:blipFill>
          <p:spPr>
            <a:xfrm>
              <a:off x="8080247" y="822960"/>
              <a:ext cx="714755" cy="899160"/>
            </a:xfrm>
            <a:prstGeom prst="rect">
              <a:avLst/>
            </a:prstGeom>
          </p:spPr>
        </p:pic>
        <p:pic>
          <p:nvPicPr>
            <p:cNvPr id="39" name="object 39" descr=""/>
            <p:cNvPicPr/>
            <p:nvPr/>
          </p:nvPicPr>
          <p:blipFill>
            <a:blip r:embed="rId18" cstate="print"/>
            <a:stretch>
              <a:fillRect/>
            </a:stretch>
          </p:blipFill>
          <p:spPr>
            <a:xfrm>
              <a:off x="8342375" y="1094231"/>
              <a:ext cx="643127" cy="615696"/>
            </a:xfrm>
            <a:prstGeom prst="rect">
              <a:avLst/>
            </a:prstGeom>
          </p:spPr>
        </p:pic>
      </p:grpSp>
      <p:sp>
        <p:nvSpPr>
          <p:cNvPr id="40" name="object 40" descr=""/>
          <p:cNvSpPr txBox="1"/>
          <p:nvPr/>
        </p:nvSpPr>
        <p:spPr>
          <a:xfrm>
            <a:off x="8320531" y="924559"/>
            <a:ext cx="206375" cy="513715"/>
          </a:xfrm>
          <a:prstGeom prst="rect">
            <a:avLst/>
          </a:prstGeom>
        </p:spPr>
        <p:txBody>
          <a:bodyPr wrap="square" lIns="0" tIns="13335" rIns="0" bIns="0" rtlCol="0" vert="horz">
            <a:spAutoFit/>
          </a:bodyPr>
          <a:lstStyle/>
          <a:p>
            <a:pPr marL="12700">
              <a:lnSpc>
                <a:spcPct val="100000"/>
              </a:lnSpc>
              <a:spcBef>
                <a:spcPts val="105"/>
              </a:spcBef>
            </a:pPr>
            <a:r>
              <a:rPr dirty="0" sz="3200" b="1" i="1">
                <a:latin typeface="Times New Roman"/>
                <a:cs typeface="Times New Roman"/>
              </a:rPr>
              <a:t>v</a:t>
            </a:r>
            <a:endParaRPr sz="3200">
              <a:latin typeface="Times New Roman"/>
              <a:cs typeface="Times New Roman"/>
            </a:endParaRPr>
          </a:p>
        </p:txBody>
      </p:sp>
      <p:grpSp>
        <p:nvGrpSpPr>
          <p:cNvPr id="41" name="object 41" descr=""/>
          <p:cNvGrpSpPr/>
          <p:nvPr/>
        </p:nvGrpSpPr>
        <p:grpSpPr>
          <a:xfrm>
            <a:off x="8097011" y="1975104"/>
            <a:ext cx="905510" cy="899160"/>
            <a:chOff x="8097011" y="1975104"/>
            <a:chExt cx="905510" cy="899160"/>
          </a:xfrm>
        </p:grpSpPr>
        <p:pic>
          <p:nvPicPr>
            <p:cNvPr id="42" name="object 42" descr=""/>
            <p:cNvPicPr/>
            <p:nvPr/>
          </p:nvPicPr>
          <p:blipFill>
            <a:blip r:embed="rId13" cstate="print"/>
            <a:stretch>
              <a:fillRect/>
            </a:stretch>
          </p:blipFill>
          <p:spPr>
            <a:xfrm>
              <a:off x="8097011" y="1975104"/>
              <a:ext cx="714755" cy="899160"/>
            </a:xfrm>
            <a:prstGeom prst="rect">
              <a:avLst/>
            </a:prstGeom>
          </p:spPr>
        </p:pic>
        <p:pic>
          <p:nvPicPr>
            <p:cNvPr id="43" name="object 43" descr=""/>
            <p:cNvPicPr/>
            <p:nvPr/>
          </p:nvPicPr>
          <p:blipFill>
            <a:blip r:embed="rId19" cstate="print"/>
            <a:stretch>
              <a:fillRect/>
            </a:stretch>
          </p:blipFill>
          <p:spPr>
            <a:xfrm>
              <a:off x="8359139" y="2246376"/>
              <a:ext cx="643127" cy="615696"/>
            </a:xfrm>
            <a:prstGeom prst="rect">
              <a:avLst/>
            </a:prstGeom>
          </p:spPr>
        </p:pic>
      </p:grpSp>
      <p:sp>
        <p:nvSpPr>
          <p:cNvPr id="44" name="object 44" descr=""/>
          <p:cNvSpPr txBox="1"/>
          <p:nvPr/>
        </p:nvSpPr>
        <p:spPr>
          <a:xfrm>
            <a:off x="8311006" y="2177923"/>
            <a:ext cx="528955" cy="513715"/>
          </a:xfrm>
          <a:prstGeom prst="rect">
            <a:avLst/>
          </a:prstGeom>
        </p:spPr>
        <p:txBody>
          <a:bodyPr wrap="square" lIns="0" tIns="13335" rIns="0" bIns="0" rtlCol="0" vert="horz">
            <a:spAutoFit/>
          </a:bodyPr>
          <a:lstStyle/>
          <a:p>
            <a:pPr marL="38100">
              <a:lnSpc>
                <a:spcPct val="100000"/>
              </a:lnSpc>
              <a:spcBef>
                <a:spcPts val="105"/>
              </a:spcBef>
            </a:pPr>
            <a:r>
              <a:rPr dirty="0" baseline="13888" sz="4800" spc="-37" b="1" i="1">
                <a:latin typeface="Times New Roman"/>
                <a:cs typeface="Times New Roman"/>
              </a:rPr>
              <a:t>v</a:t>
            </a:r>
            <a:r>
              <a:rPr dirty="0" sz="2100" spc="-25" b="1" i="1">
                <a:latin typeface="Times New Roman"/>
                <a:cs typeface="Times New Roman"/>
              </a:rPr>
              <a:t>23</a:t>
            </a:r>
            <a:endParaRPr sz="2100">
              <a:latin typeface="Times New Roman"/>
              <a:cs typeface="Times New Roman"/>
            </a:endParaRPr>
          </a:p>
        </p:txBody>
      </p:sp>
      <p:grpSp>
        <p:nvGrpSpPr>
          <p:cNvPr id="45" name="object 45" descr=""/>
          <p:cNvGrpSpPr/>
          <p:nvPr/>
        </p:nvGrpSpPr>
        <p:grpSpPr>
          <a:xfrm>
            <a:off x="9497568" y="1039367"/>
            <a:ext cx="769620" cy="899160"/>
            <a:chOff x="9497568" y="1039367"/>
            <a:chExt cx="769620" cy="899160"/>
          </a:xfrm>
        </p:grpSpPr>
        <p:pic>
          <p:nvPicPr>
            <p:cNvPr id="46" name="object 46" descr=""/>
            <p:cNvPicPr/>
            <p:nvPr/>
          </p:nvPicPr>
          <p:blipFill>
            <a:blip r:embed="rId20" cstate="print"/>
            <a:stretch>
              <a:fillRect/>
            </a:stretch>
          </p:blipFill>
          <p:spPr>
            <a:xfrm>
              <a:off x="9497568" y="1039367"/>
              <a:ext cx="714755" cy="899160"/>
            </a:xfrm>
            <a:prstGeom prst="rect">
              <a:avLst/>
            </a:prstGeom>
          </p:spPr>
        </p:pic>
        <p:pic>
          <p:nvPicPr>
            <p:cNvPr id="47" name="object 47" descr=""/>
            <p:cNvPicPr/>
            <p:nvPr/>
          </p:nvPicPr>
          <p:blipFill>
            <a:blip r:embed="rId21" cstate="print"/>
            <a:stretch>
              <a:fillRect/>
            </a:stretch>
          </p:blipFill>
          <p:spPr>
            <a:xfrm>
              <a:off x="9759696" y="1310639"/>
              <a:ext cx="507492" cy="615696"/>
            </a:xfrm>
            <a:prstGeom prst="rect">
              <a:avLst/>
            </a:prstGeom>
          </p:spPr>
        </p:pic>
      </p:grpSp>
      <p:sp>
        <p:nvSpPr>
          <p:cNvPr id="48" name="object 48" descr=""/>
          <p:cNvSpPr txBox="1"/>
          <p:nvPr/>
        </p:nvSpPr>
        <p:spPr>
          <a:xfrm>
            <a:off x="9713086" y="1141933"/>
            <a:ext cx="393700" cy="514350"/>
          </a:xfrm>
          <a:prstGeom prst="rect">
            <a:avLst/>
          </a:prstGeom>
        </p:spPr>
        <p:txBody>
          <a:bodyPr wrap="square" lIns="0" tIns="13335" rIns="0" bIns="0" rtlCol="0" vert="horz">
            <a:spAutoFit/>
          </a:bodyPr>
          <a:lstStyle/>
          <a:p>
            <a:pPr marL="38100">
              <a:lnSpc>
                <a:spcPct val="100000"/>
              </a:lnSpc>
              <a:spcBef>
                <a:spcPts val="105"/>
              </a:spcBef>
            </a:pPr>
            <a:r>
              <a:rPr dirty="0" sz="3200" spc="-25" b="1" i="1">
                <a:latin typeface="Times New Roman"/>
                <a:cs typeface="Times New Roman"/>
              </a:rPr>
              <a:t>v</a:t>
            </a:r>
            <a:r>
              <a:rPr dirty="0" baseline="-21164" sz="3150" spc="-37" b="1" i="1">
                <a:latin typeface="Times New Roman"/>
                <a:cs typeface="Times New Roman"/>
              </a:rPr>
              <a:t>3</a:t>
            </a:r>
            <a:endParaRPr baseline="-21164" sz="3150">
              <a:latin typeface="Times New Roman"/>
              <a:cs typeface="Times New Roman"/>
            </a:endParaRPr>
          </a:p>
        </p:txBody>
      </p:sp>
      <p:pic>
        <p:nvPicPr>
          <p:cNvPr id="49" name="object 49" descr=""/>
          <p:cNvPicPr/>
          <p:nvPr/>
        </p:nvPicPr>
        <p:blipFill>
          <a:blip r:embed="rId22" cstate="print"/>
          <a:stretch>
            <a:fillRect/>
          </a:stretch>
        </p:blipFill>
        <p:spPr>
          <a:xfrm>
            <a:off x="5914644" y="618744"/>
            <a:ext cx="647700" cy="789431"/>
          </a:xfrm>
          <a:prstGeom prst="rect">
            <a:avLst/>
          </a:prstGeom>
        </p:spPr>
      </p:pic>
      <p:sp>
        <p:nvSpPr>
          <p:cNvPr id="50" name="object 50" descr=""/>
          <p:cNvSpPr txBox="1"/>
          <p:nvPr/>
        </p:nvSpPr>
        <p:spPr>
          <a:xfrm>
            <a:off x="6123178" y="70992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1</a:t>
            </a:r>
            <a:endParaRPr sz="2800">
              <a:latin typeface="Times New Roman"/>
              <a:cs typeface="Times New Roman"/>
            </a:endParaRPr>
          </a:p>
        </p:txBody>
      </p:sp>
      <p:pic>
        <p:nvPicPr>
          <p:cNvPr id="51" name="object 51" descr=""/>
          <p:cNvPicPr/>
          <p:nvPr/>
        </p:nvPicPr>
        <p:blipFill>
          <a:blip r:embed="rId23" cstate="print"/>
          <a:stretch>
            <a:fillRect/>
          </a:stretch>
        </p:blipFill>
        <p:spPr>
          <a:xfrm>
            <a:off x="6103620" y="1036319"/>
            <a:ext cx="647700" cy="789431"/>
          </a:xfrm>
          <a:prstGeom prst="rect">
            <a:avLst/>
          </a:prstGeom>
        </p:spPr>
      </p:pic>
      <p:sp>
        <p:nvSpPr>
          <p:cNvPr id="52" name="object 52" descr=""/>
          <p:cNvSpPr txBox="1"/>
          <p:nvPr/>
        </p:nvSpPr>
        <p:spPr>
          <a:xfrm>
            <a:off x="6312153" y="112750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3</a:t>
            </a:r>
            <a:endParaRPr sz="2800">
              <a:latin typeface="Times New Roman"/>
              <a:cs typeface="Times New Roman"/>
            </a:endParaRPr>
          </a:p>
        </p:txBody>
      </p:sp>
      <p:pic>
        <p:nvPicPr>
          <p:cNvPr id="53" name="object 53" descr=""/>
          <p:cNvPicPr/>
          <p:nvPr/>
        </p:nvPicPr>
        <p:blipFill>
          <a:blip r:embed="rId24" cstate="print"/>
          <a:stretch>
            <a:fillRect/>
          </a:stretch>
        </p:blipFill>
        <p:spPr>
          <a:xfrm>
            <a:off x="5838444" y="1612391"/>
            <a:ext cx="647700" cy="789431"/>
          </a:xfrm>
          <a:prstGeom prst="rect">
            <a:avLst/>
          </a:prstGeom>
        </p:spPr>
      </p:pic>
      <p:sp>
        <p:nvSpPr>
          <p:cNvPr id="54" name="object 54" descr=""/>
          <p:cNvSpPr txBox="1"/>
          <p:nvPr/>
        </p:nvSpPr>
        <p:spPr>
          <a:xfrm>
            <a:off x="6046978" y="1703908"/>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2</a:t>
            </a:r>
            <a:endParaRPr sz="2800">
              <a:latin typeface="Times New Roman"/>
              <a:cs typeface="Times New Roman"/>
            </a:endParaRPr>
          </a:p>
        </p:txBody>
      </p:sp>
      <p:pic>
        <p:nvPicPr>
          <p:cNvPr id="55" name="object 55" descr=""/>
          <p:cNvPicPr/>
          <p:nvPr/>
        </p:nvPicPr>
        <p:blipFill>
          <a:blip r:embed="rId25" cstate="print"/>
          <a:stretch>
            <a:fillRect/>
          </a:stretch>
        </p:blipFill>
        <p:spPr>
          <a:xfrm>
            <a:off x="7139940" y="1467611"/>
            <a:ext cx="647700" cy="789431"/>
          </a:xfrm>
          <a:prstGeom prst="rect">
            <a:avLst/>
          </a:prstGeom>
        </p:spPr>
      </p:pic>
      <p:sp>
        <p:nvSpPr>
          <p:cNvPr id="56" name="object 56" descr=""/>
          <p:cNvSpPr txBox="1"/>
          <p:nvPr/>
        </p:nvSpPr>
        <p:spPr>
          <a:xfrm>
            <a:off x="6908038" y="1510411"/>
            <a:ext cx="669290" cy="452120"/>
          </a:xfrm>
          <a:prstGeom prst="rect">
            <a:avLst/>
          </a:prstGeom>
        </p:spPr>
        <p:txBody>
          <a:bodyPr wrap="square" lIns="0" tIns="12065" rIns="0" bIns="0" rtlCol="0" vert="horz">
            <a:spAutoFit/>
          </a:bodyPr>
          <a:lstStyle/>
          <a:p>
            <a:pPr marL="38100">
              <a:lnSpc>
                <a:spcPct val="100000"/>
              </a:lnSpc>
              <a:spcBef>
                <a:spcPts val="95"/>
              </a:spcBef>
              <a:tabLst>
                <a:tab pos="453390" algn="l"/>
              </a:tabLst>
            </a:pPr>
            <a:r>
              <a:rPr dirty="0" sz="2100" spc="-25" b="1" i="1">
                <a:latin typeface="Times New Roman"/>
                <a:cs typeface="Times New Roman"/>
              </a:rPr>
              <a:t>12</a:t>
            </a:r>
            <a:r>
              <a:rPr dirty="0" sz="2100" b="1" i="1">
                <a:latin typeface="Times New Roman"/>
                <a:cs typeface="Times New Roman"/>
              </a:rPr>
              <a:t>	</a:t>
            </a:r>
            <a:r>
              <a:rPr dirty="0" baseline="-7936" sz="4200" spc="-75" b="1" i="1">
                <a:solidFill>
                  <a:srgbClr val="FF0000"/>
                </a:solidFill>
                <a:latin typeface="Times New Roman"/>
                <a:cs typeface="Times New Roman"/>
              </a:rPr>
              <a:t>2</a:t>
            </a:r>
            <a:endParaRPr baseline="-7936" sz="4200">
              <a:latin typeface="Times New Roman"/>
              <a:cs typeface="Times New Roman"/>
            </a:endParaRPr>
          </a:p>
        </p:txBody>
      </p:sp>
      <p:pic>
        <p:nvPicPr>
          <p:cNvPr id="57" name="object 57" descr=""/>
          <p:cNvPicPr/>
          <p:nvPr/>
        </p:nvPicPr>
        <p:blipFill>
          <a:blip r:embed="rId26" cstate="print"/>
          <a:stretch>
            <a:fillRect/>
          </a:stretch>
        </p:blipFill>
        <p:spPr>
          <a:xfrm>
            <a:off x="7754111" y="1053083"/>
            <a:ext cx="647700" cy="789432"/>
          </a:xfrm>
          <a:prstGeom prst="rect">
            <a:avLst/>
          </a:prstGeom>
        </p:spPr>
      </p:pic>
      <p:sp>
        <p:nvSpPr>
          <p:cNvPr id="58" name="object 58" descr=""/>
          <p:cNvSpPr txBox="1"/>
          <p:nvPr/>
        </p:nvSpPr>
        <p:spPr>
          <a:xfrm>
            <a:off x="7963281" y="114345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3</a:t>
            </a:r>
            <a:endParaRPr sz="2800">
              <a:latin typeface="Times New Roman"/>
              <a:cs typeface="Times New Roman"/>
            </a:endParaRPr>
          </a:p>
        </p:txBody>
      </p:sp>
      <p:pic>
        <p:nvPicPr>
          <p:cNvPr id="59" name="object 59" descr=""/>
          <p:cNvPicPr/>
          <p:nvPr/>
        </p:nvPicPr>
        <p:blipFill>
          <a:blip r:embed="rId27" cstate="print"/>
          <a:stretch>
            <a:fillRect/>
          </a:stretch>
        </p:blipFill>
        <p:spPr>
          <a:xfrm>
            <a:off x="7376159" y="260604"/>
            <a:ext cx="647700" cy="789432"/>
          </a:xfrm>
          <a:prstGeom prst="rect">
            <a:avLst/>
          </a:prstGeom>
        </p:spPr>
      </p:pic>
      <p:sp>
        <p:nvSpPr>
          <p:cNvPr id="60" name="object 60" descr=""/>
          <p:cNvSpPr txBox="1"/>
          <p:nvPr/>
        </p:nvSpPr>
        <p:spPr>
          <a:xfrm>
            <a:off x="7559929" y="302768"/>
            <a:ext cx="1276985" cy="513715"/>
          </a:xfrm>
          <a:prstGeom prst="rect">
            <a:avLst/>
          </a:prstGeom>
        </p:spPr>
        <p:txBody>
          <a:bodyPr wrap="square" lIns="0" tIns="12700" rIns="0" bIns="0" rtlCol="0" vert="horz">
            <a:spAutoFit/>
          </a:bodyPr>
          <a:lstStyle/>
          <a:p>
            <a:pPr marL="38100">
              <a:lnSpc>
                <a:spcPct val="100000"/>
              </a:lnSpc>
              <a:spcBef>
                <a:spcPts val="100"/>
              </a:spcBef>
              <a:tabLst>
                <a:tab pos="772795" algn="l"/>
              </a:tabLst>
            </a:pPr>
            <a:r>
              <a:rPr dirty="0" sz="2800" spc="-50" b="1" i="1">
                <a:solidFill>
                  <a:srgbClr val="FF0000"/>
                </a:solidFill>
                <a:latin typeface="Times New Roman"/>
                <a:cs typeface="Times New Roman"/>
              </a:rPr>
              <a:t>5</a:t>
            </a:r>
            <a:r>
              <a:rPr dirty="0" sz="2800" b="1" i="1">
                <a:solidFill>
                  <a:srgbClr val="FF0000"/>
                </a:solidFill>
                <a:latin typeface="Times New Roman"/>
                <a:cs typeface="Times New Roman"/>
              </a:rPr>
              <a:t>	</a:t>
            </a:r>
            <a:r>
              <a:rPr dirty="0" baseline="13888" sz="4800" spc="-37" b="1" i="1">
                <a:latin typeface="Times New Roman"/>
                <a:cs typeface="Times New Roman"/>
              </a:rPr>
              <a:t>v</a:t>
            </a:r>
            <a:r>
              <a:rPr dirty="0" sz="2100" spc="-25" b="1" i="1">
                <a:latin typeface="Times New Roman"/>
                <a:cs typeface="Times New Roman"/>
              </a:rPr>
              <a:t>21</a:t>
            </a:r>
            <a:endParaRPr sz="2100">
              <a:latin typeface="Times New Roman"/>
              <a:cs typeface="Times New Roman"/>
            </a:endParaRPr>
          </a:p>
        </p:txBody>
      </p:sp>
      <p:pic>
        <p:nvPicPr>
          <p:cNvPr id="61" name="object 61" descr=""/>
          <p:cNvPicPr/>
          <p:nvPr/>
        </p:nvPicPr>
        <p:blipFill>
          <a:blip r:embed="rId28" cstate="print"/>
          <a:stretch>
            <a:fillRect/>
          </a:stretch>
        </p:blipFill>
        <p:spPr>
          <a:xfrm>
            <a:off x="7065264" y="676655"/>
            <a:ext cx="647700" cy="789432"/>
          </a:xfrm>
          <a:prstGeom prst="rect">
            <a:avLst/>
          </a:prstGeom>
        </p:spPr>
      </p:pic>
      <p:sp>
        <p:nvSpPr>
          <p:cNvPr id="62" name="object 62" descr=""/>
          <p:cNvSpPr txBox="1"/>
          <p:nvPr/>
        </p:nvSpPr>
        <p:spPr>
          <a:xfrm>
            <a:off x="7274432" y="76733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3</a:t>
            </a:r>
            <a:endParaRPr sz="2800">
              <a:latin typeface="Times New Roman"/>
              <a:cs typeface="Times New Roman"/>
            </a:endParaRPr>
          </a:p>
        </p:txBody>
      </p:sp>
      <p:pic>
        <p:nvPicPr>
          <p:cNvPr id="63" name="object 63" descr=""/>
          <p:cNvPicPr/>
          <p:nvPr/>
        </p:nvPicPr>
        <p:blipFill>
          <a:blip r:embed="rId29" cstate="print"/>
          <a:stretch>
            <a:fillRect/>
          </a:stretch>
        </p:blipFill>
        <p:spPr>
          <a:xfrm>
            <a:off x="7565135" y="618744"/>
            <a:ext cx="647700" cy="789431"/>
          </a:xfrm>
          <a:prstGeom prst="rect">
            <a:avLst/>
          </a:prstGeom>
        </p:spPr>
      </p:pic>
      <p:sp>
        <p:nvSpPr>
          <p:cNvPr id="64" name="object 64" descr=""/>
          <p:cNvSpPr txBox="1"/>
          <p:nvPr/>
        </p:nvSpPr>
        <p:spPr>
          <a:xfrm>
            <a:off x="7774305" y="70992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4</a:t>
            </a:r>
            <a:endParaRPr sz="2800">
              <a:latin typeface="Times New Roman"/>
              <a:cs typeface="Times New Roman"/>
            </a:endParaRPr>
          </a:p>
        </p:txBody>
      </p:sp>
      <p:pic>
        <p:nvPicPr>
          <p:cNvPr id="65" name="object 65" descr=""/>
          <p:cNvPicPr/>
          <p:nvPr/>
        </p:nvPicPr>
        <p:blipFill>
          <a:blip r:embed="rId30" cstate="print"/>
          <a:stretch>
            <a:fillRect/>
          </a:stretch>
        </p:blipFill>
        <p:spPr>
          <a:xfrm>
            <a:off x="7376159" y="1987295"/>
            <a:ext cx="647700" cy="789431"/>
          </a:xfrm>
          <a:prstGeom prst="rect">
            <a:avLst/>
          </a:prstGeom>
        </p:spPr>
      </p:pic>
      <p:sp>
        <p:nvSpPr>
          <p:cNvPr id="66" name="object 66" descr=""/>
          <p:cNvSpPr txBox="1"/>
          <p:nvPr/>
        </p:nvSpPr>
        <p:spPr>
          <a:xfrm>
            <a:off x="7585329" y="2078862"/>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7</a:t>
            </a:r>
            <a:endParaRPr sz="2800">
              <a:latin typeface="Times New Roman"/>
              <a:cs typeface="Times New Roman"/>
            </a:endParaRPr>
          </a:p>
        </p:txBody>
      </p:sp>
      <p:pic>
        <p:nvPicPr>
          <p:cNvPr id="67" name="object 67" descr=""/>
          <p:cNvPicPr/>
          <p:nvPr/>
        </p:nvPicPr>
        <p:blipFill>
          <a:blip r:embed="rId31" cstate="print"/>
          <a:stretch>
            <a:fillRect/>
          </a:stretch>
        </p:blipFill>
        <p:spPr>
          <a:xfrm>
            <a:off x="8759952" y="618744"/>
            <a:ext cx="647700" cy="789431"/>
          </a:xfrm>
          <a:prstGeom prst="rect">
            <a:avLst/>
          </a:prstGeom>
        </p:spPr>
      </p:pic>
      <p:sp>
        <p:nvSpPr>
          <p:cNvPr id="68" name="object 68" descr=""/>
          <p:cNvSpPr txBox="1"/>
          <p:nvPr/>
        </p:nvSpPr>
        <p:spPr>
          <a:xfrm>
            <a:off x="8970009" y="70992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4</a:t>
            </a:r>
            <a:endParaRPr sz="2800">
              <a:latin typeface="Times New Roman"/>
              <a:cs typeface="Times New Roman"/>
            </a:endParaRPr>
          </a:p>
        </p:txBody>
      </p:sp>
      <p:pic>
        <p:nvPicPr>
          <p:cNvPr id="69" name="object 69" descr=""/>
          <p:cNvPicPr/>
          <p:nvPr/>
        </p:nvPicPr>
        <p:blipFill>
          <a:blip r:embed="rId32" cstate="print"/>
          <a:stretch>
            <a:fillRect/>
          </a:stretch>
        </p:blipFill>
        <p:spPr>
          <a:xfrm>
            <a:off x="8695943" y="1053083"/>
            <a:ext cx="647700" cy="789432"/>
          </a:xfrm>
          <a:prstGeom prst="rect">
            <a:avLst/>
          </a:prstGeom>
        </p:spPr>
      </p:pic>
      <p:sp>
        <p:nvSpPr>
          <p:cNvPr id="70" name="object 70" descr=""/>
          <p:cNvSpPr txBox="1"/>
          <p:nvPr/>
        </p:nvSpPr>
        <p:spPr>
          <a:xfrm>
            <a:off x="8476488" y="1076655"/>
            <a:ext cx="657225" cy="452120"/>
          </a:xfrm>
          <a:prstGeom prst="rect">
            <a:avLst/>
          </a:prstGeom>
        </p:spPr>
        <p:txBody>
          <a:bodyPr wrap="square" lIns="0" tIns="12065" rIns="0" bIns="0" rtlCol="0" vert="horz">
            <a:spAutoFit/>
          </a:bodyPr>
          <a:lstStyle/>
          <a:p>
            <a:pPr marL="38100">
              <a:lnSpc>
                <a:spcPct val="100000"/>
              </a:lnSpc>
              <a:spcBef>
                <a:spcPts val="95"/>
              </a:spcBef>
              <a:tabLst>
                <a:tab pos="440690" algn="l"/>
              </a:tabLst>
            </a:pPr>
            <a:r>
              <a:rPr dirty="0" sz="2100" spc="-25" b="1" i="1">
                <a:latin typeface="Times New Roman"/>
                <a:cs typeface="Times New Roman"/>
              </a:rPr>
              <a:t>22</a:t>
            </a:r>
            <a:r>
              <a:rPr dirty="0" sz="2100" b="1" i="1">
                <a:latin typeface="Times New Roman"/>
                <a:cs typeface="Times New Roman"/>
              </a:rPr>
              <a:t>	</a:t>
            </a:r>
            <a:r>
              <a:rPr dirty="0" baseline="-10912" sz="4200" spc="-75" b="1" i="1">
                <a:solidFill>
                  <a:srgbClr val="FF0000"/>
                </a:solidFill>
                <a:latin typeface="Times New Roman"/>
                <a:cs typeface="Times New Roman"/>
              </a:rPr>
              <a:t>1</a:t>
            </a:r>
            <a:endParaRPr baseline="-10912" sz="4200">
              <a:latin typeface="Times New Roman"/>
              <a:cs typeface="Times New Roman"/>
            </a:endParaRPr>
          </a:p>
        </p:txBody>
      </p:sp>
      <p:pic>
        <p:nvPicPr>
          <p:cNvPr id="71" name="object 71" descr=""/>
          <p:cNvPicPr/>
          <p:nvPr/>
        </p:nvPicPr>
        <p:blipFill>
          <a:blip r:embed="rId33" cstate="print"/>
          <a:stretch>
            <a:fillRect/>
          </a:stretch>
        </p:blipFill>
        <p:spPr>
          <a:xfrm>
            <a:off x="8758428" y="1684020"/>
            <a:ext cx="647700" cy="789431"/>
          </a:xfrm>
          <a:prstGeom prst="rect">
            <a:avLst/>
          </a:prstGeom>
        </p:spPr>
      </p:pic>
      <p:sp>
        <p:nvSpPr>
          <p:cNvPr id="72" name="object 72" descr=""/>
          <p:cNvSpPr txBox="1"/>
          <p:nvPr/>
        </p:nvSpPr>
        <p:spPr>
          <a:xfrm>
            <a:off x="8968485" y="177558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Times New Roman"/>
                <a:cs typeface="Times New Roman"/>
              </a:rPr>
              <a:t>1</a:t>
            </a:r>
            <a:endParaRPr sz="2800">
              <a:latin typeface="Times New Roman"/>
              <a:cs typeface="Times New Roman"/>
            </a:endParaRPr>
          </a:p>
        </p:txBody>
      </p:sp>
      <p:grpSp>
        <p:nvGrpSpPr>
          <p:cNvPr id="73" name="object 73" descr=""/>
          <p:cNvGrpSpPr/>
          <p:nvPr/>
        </p:nvGrpSpPr>
        <p:grpSpPr>
          <a:xfrm>
            <a:off x="827532" y="2186051"/>
            <a:ext cx="6413500" cy="3349625"/>
            <a:chOff x="827532" y="2186051"/>
            <a:chExt cx="6413500" cy="3349625"/>
          </a:xfrm>
        </p:grpSpPr>
        <p:sp>
          <p:nvSpPr>
            <p:cNvPr id="74" name="object 74" descr=""/>
            <p:cNvSpPr/>
            <p:nvPr/>
          </p:nvSpPr>
          <p:spPr>
            <a:xfrm>
              <a:off x="1749425" y="2205101"/>
              <a:ext cx="4679950" cy="1008380"/>
            </a:xfrm>
            <a:custGeom>
              <a:avLst/>
              <a:gdLst/>
              <a:ahLst/>
              <a:cxnLst/>
              <a:rect l="l" t="t" r="r" b="b"/>
              <a:pathLst>
                <a:path w="4679950" h="1008380">
                  <a:moveTo>
                    <a:pt x="2592451" y="0"/>
                  </a:moveTo>
                  <a:lnTo>
                    <a:pt x="4679950" y="1007999"/>
                  </a:lnTo>
                </a:path>
                <a:path w="4679950" h="1008380">
                  <a:moveTo>
                    <a:pt x="2303526" y="142875"/>
                  </a:moveTo>
                  <a:lnTo>
                    <a:pt x="2303526" y="1007999"/>
                  </a:lnTo>
                </a:path>
                <a:path w="4679950" h="1008380">
                  <a:moveTo>
                    <a:pt x="2087626" y="0"/>
                  </a:moveTo>
                  <a:lnTo>
                    <a:pt x="0" y="1007999"/>
                  </a:lnTo>
                </a:path>
              </a:pathLst>
            </a:custGeom>
            <a:ln w="38100">
              <a:solidFill>
                <a:srgbClr val="000000"/>
              </a:solidFill>
            </a:ln>
          </p:spPr>
          <p:txBody>
            <a:bodyPr wrap="square" lIns="0" tIns="0" rIns="0" bIns="0" rtlCol="0"/>
            <a:lstStyle/>
            <a:p/>
          </p:txBody>
        </p:sp>
        <p:pic>
          <p:nvPicPr>
            <p:cNvPr id="75" name="object 75" descr=""/>
            <p:cNvPicPr/>
            <p:nvPr/>
          </p:nvPicPr>
          <p:blipFill>
            <a:blip r:embed="rId34" cstate="print"/>
            <a:stretch>
              <a:fillRect/>
            </a:stretch>
          </p:blipFill>
          <p:spPr>
            <a:xfrm>
              <a:off x="2410968" y="2189988"/>
              <a:ext cx="647700" cy="789431"/>
            </a:xfrm>
            <a:prstGeom prst="rect">
              <a:avLst/>
            </a:prstGeom>
          </p:spPr>
        </p:pic>
        <p:sp>
          <p:nvSpPr>
            <p:cNvPr id="76" name="object 76" descr=""/>
            <p:cNvSpPr/>
            <p:nvPr/>
          </p:nvSpPr>
          <p:spPr>
            <a:xfrm>
              <a:off x="1820926" y="3429000"/>
              <a:ext cx="2881630" cy="863600"/>
            </a:xfrm>
            <a:custGeom>
              <a:avLst/>
              <a:gdLst/>
              <a:ahLst/>
              <a:cxnLst/>
              <a:rect l="l" t="t" r="r" b="b"/>
              <a:pathLst>
                <a:path w="2881629" h="863600">
                  <a:moveTo>
                    <a:pt x="2449449" y="0"/>
                  </a:moveTo>
                  <a:lnTo>
                    <a:pt x="2881249" y="863600"/>
                  </a:lnTo>
                </a:path>
                <a:path w="2881629" h="863600">
                  <a:moveTo>
                    <a:pt x="0" y="0"/>
                  </a:moveTo>
                  <a:lnTo>
                    <a:pt x="431800" y="863600"/>
                  </a:lnTo>
                </a:path>
              </a:pathLst>
            </a:custGeom>
            <a:ln w="38100">
              <a:solidFill>
                <a:srgbClr val="000000"/>
              </a:solidFill>
            </a:ln>
          </p:spPr>
          <p:txBody>
            <a:bodyPr wrap="square" lIns="0" tIns="0" rIns="0" bIns="0" rtlCol="0"/>
            <a:lstStyle/>
            <a:p/>
          </p:txBody>
        </p:sp>
        <p:pic>
          <p:nvPicPr>
            <p:cNvPr id="77" name="object 77" descr=""/>
            <p:cNvPicPr/>
            <p:nvPr/>
          </p:nvPicPr>
          <p:blipFill>
            <a:blip r:embed="rId35" cstate="print"/>
            <a:stretch>
              <a:fillRect/>
            </a:stretch>
          </p:blipFill>
          <p:spPr>
            <a:xfrm>
              <a:off x="827532" y="3481324"/>
              <a:ext cx="653669" cy="830326"/>
            </a:xfrm>
            <a:prstGeom prst="rect">
              <a:avLst/>
            </a:prstGeom>
          </p:spPr>
        </p:pic>
        <p:sp>
          <p:nvSpPr>
            <p:cNvPr id="78" name="object 78" descr=""/>
            <p:cNvSpPr/>
            <p:nvPr/>
          </p:nvSpPr>
          <p:spPr>
            <a:xfrm>
              <a:off x="2325751" y="3429000"/>
              <a:ext cx="4895850" cy="2087880"/>
            </a:xfrm>
            <a:custGeom>
              <a:avLst/>
              <a:gdLst/>
              <a:ahLst/>
              <a:cxnLst/>
              <a:rect l="l" t="t" r="r" b="b"/>
              <a:pathLst>
                <a:path w="4895850" h="2087879">
                  <a:moveTo>
                    <a:pt x="0" y="1223899"/>
                  </a:moveTo>
                  <a:lnTo>
                    <a:pt x="0" y="2087626"/>
                  </a:lnTo>
                </a:path>
                <a:path w="4895850" h="2087879">
                  <a:moveTo>
                    <a:pt x="4464050" y="0"/>
                  </a:moveTo>
                  <a:lnTo>
                    <a:pt x="4895850" y="863600"/>
                  </a:lnTo>
                </a:path>
                <a:path w="4895850" h="2087879">
                  <a:moveTo>
                    <a:pt x="3600450" y="1223899"/>
                  </a:moveTo>
                  <a:lnTo>
                    <a:pt x="3600450" y="2087626"/>
                  </a:lnTo>
                </a:path>
              </a:pathLst>
            </a:custGeom>
            <a:ln w="38100">
              <a:solidFill>
                <a:srgbClr val="000000"/>
              </a:solidFill>
            </a:ln>
          </p:spPr>
          <p:txBody>
            <a:bodyPr wrap="square" lIns="0" tIns="0" rIns="0" bIns="0" rtlCol="0"/>
            <a:lstStyle/>
            <a:p/>
          </p:txBody>
        </p:sp>
      </p:grpSp>
      <p:sp>
        <p:nvSpPr>
          <p:cNvPr id="79" name="object 79" descr=""/>
          <p:cNvSpPr txBox="1"/>
          <p:nvPr/>
        </p:nvSpPr>
        <p:spPr>
          <a:xfrm>
            <a:off x="2619248" y="228218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pic>
        <p:nvPicPr>
          <p:cNvPr id="80" name="object 80" descr=""/>
          <p:cNvPicPr/>
          <p:nvPr/>
        </p:nvPicPr>
        <p:blipFill>
          <a:blip r:embed="rId36" cstate="print"/>
          <a:stretch>
            <a:fillRect/>
          </a:stretch>
        </p:blipFill>
        <p:spPr>
          <a:xfrm>
            <a:off x="3921252" y="2406395"/>
            <a:ext cx="647700" cy="789431"/>
          </a:xfrm>
          <a:prstGeom prst="rect">
            <a:avLst/>
          </a:prstGeom>
        </p:spPr>
      </p:pic>
      <p:sp>
        <p:nvSpPr>
          <p:cNvPr id="81" name="object 81" descr=""/>
          <p:cNvSpPr txBox="1"/>
          <p:nvPr/>
        </p:nvSpPr>
        <p:spPr>
          <a:xfrm>
            <a:off x="4130802" y="2497962"/>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p:txBody>
      </p:sp>
      <p:grpSp>
        <p:nvGrpSpPr>
          <p:cNvPr id="82" name="object 82" descr=""/>
          <p:cNvGrpSpPr/>
          <p:nvPr/>
        </p:nvGrpSpPr>
        <p:grpSpPr>
          <a:xfrm>
            <a:off x="3273552" y="2119883"/>
            <a:ext cx="2304415" cy="2192020"/>
            <a:chOff x="3273552" y="2119883"/>
            <a:chExt cx="2304415" cy="2192020"/>
          </a:xfrm>
        </p:grpSpPr>
        <p:pic>
          <p:nvPicPr>
            <p:cNvPr id="83" name="object 83" descr=""/>
            <p:cNvPicPr/>
            <p:nvPr/>
          </p:nvPicPr>
          <p:blipFill>
            <a:blip r:embed="rId37" cstate="print"/>
            <a:stretch>
              <a:fillRect/>
            </a:stretch>
          </p:blipFill>
          <p:spPr>
            <a:xfrm>
              <a:off x="4930140" y="2119883"/>
              <a:ext cx="647700" cy="789432"/>
            </a:xfrm>
            <a:prstGeom prst="rect">
              <a:avLst/>
            </a:prstGeom>
          </p:spPr>
        </p:pic>
        <p:pic>
          <p:nvPicPr>
            <p:cNvPr id="84" name="object 84" descr=""/>
            <p:cNvPicPr/>
            <p:nvPr/>
          </p:nvPicPr>
          <p:blipFill>
            <a:blip r:embed="rId38" cstate="print"/>
            <a:stretch>
              <a:fillRect/>
            </a:stretch>
          </p:blipFill>
          <p:spPr>
            <a:xfrm>
              <a:off x="3273552" y="3481323"/>
              <a:ext cx="655574" cy="830326"/>
            </a:xfrm>
            <a:prstGeom prst="rect">
              <a:avLst/>
            </a:prstGeom>
          </p:spPr>
        </p:pic>
      </p:grpSp>
      <p:sp>
        <p:nvSpPr>
          <p:cNvPr id="85" name="object 85" descr=""/>
          <p:cNvSpPr txBox="1"/>
          <p:nvPr/>
        </p:nvSpPr>
        <p:spPr>
          <a:xfrm>
            <a:off x="5138673" y="221056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p:txBody>
      </p:sp>
      <p:grpSp>
        <p:nvGrpSpPr>
          <p:cNvPr id="86" name="object 86" descr=""/>
          <p:cNvGrpSpPr/>
          <p:nvPr/>
        </p:nvGrpSpPr>
        <p:grpSpPr>
          <a:xfrm>
            <a:off x="1836420" y="3481323"/>
            <a:ext cx="5686425" cy="2090420"/>
            <a:chOff x="1836420" y="3481323"/>
            <a:chExt cx="5686425" cy="2090420"/>
          </a:xfrm>
        </p:grpSpPr>
        <p:pic>
          <p:nvPicPr>
            <p:cNvPr id="87" name="object 87" descr=""/>
            <p:cNvPicPr/>
            <p:nvPr/>
          </p:nvPicPr>
          <p:blipFill>
            <a:blip r:embed="rId39" cstate="print"/>
            <a:stretch>
              <a:fillRect/>
            </a:stretch>
          </p:blipFill>
          <p:spPr>
            <a:xfrm>
              <a:off x="4283964" y="3486911"/>
              <a:ext cx="647700" cy="789432"/>
            </a:xfrm>
            <a:prstGeom prst="rect">
              <a:avLst/>
            </a:prstGeom>
          </p:spPr>
        </p:pic>
        <p:pic>
          <p:nvPicPr>
            <p:cNvPr id="88" name="object 88" descr=""/>
            <p:cNvPicPr/>
            <p:nvPr/>
          </p:nvPicPr>
          <p:blipFill>
            <a:blip r:embed="rId40" cstate="print"/>
            <a:stretch>
              <a:fillRect/>
            </a:stretch>
          </p:blipFill>
          <p:spPr>
            <a:xfrm>
              <a:off x="1836420" y="3486911"/>
              <a:ext cx="647700" cy="789432"/>
            </a:xfrm>
            <a:prstGeom prst="rect">
              <a:avLst/>
            </a:prstGeom>
          </p:spPr>
        </p:pic>
        <p:pic>
          <p:nvPicPr>
            <p:cNvPr id="89" name="object 89" descr=""/>
            <p:cNvPicPr/>
            <p:nvPr/>
          </p:nvPicPr>
          <p:blipFill>
            <a:blip r:embed="rId41" cstate="print"/>
            <a:stretch>
              <a:fillRect/>
            </a:stretch>
          </p:blipFill>
          <p:spPr>
            <a:xfrm>
              <a:off x="1905000" y="4782311"/>
              <a:ext cx="647700" cy="789432"/>
            </a:xfrm>
            <a:prstGeom prst="rect">
              <a:avLst/>
            </a:prstGeom>
          </p:spPr>
        </p:pic>
        <p:pic>
          <p:nvPicPr>
            <p:cNvPr id="90" name="object 90" descr=""/>
            <p:cNvPicPr/>
            <p:nvPr/>
          </p:nvPicPr>
          <p:blipFill>
            <a:blip r:embed="rId42" cstate="print"/>
            <a:stretch>
              <a:fillRect/>
            </a:stretch>
          </p:blipFill>
          <p:spPr>
            <a:xfrm>
              <a:off x="6874764" y="3486911"/>
              <a:ext cx="647700" cy="789432"/>
            </a:xfrm>
            <a:prstGeom prst="rect">
              <a:avLst/>
            </a:prstGeom>
          </p:spPr>
        </p:pic>
        <p:pic>
          <p:nvPicPr>
            <p:cNvPr id="91" name="object 91" descr=""/>
            <p:cNvPicPr/>
            <p:nvPr/>
          </p:nvPicPr>
          <p:blipFill>
            <a:blip r:embed="rId43" cstate="print"/>
            <a:stretch>
              <a:fillRect/>
            </a:stretch>
          </p:blipFill>
          <p:spPr>
            <a:xfrm>
              <a:off x="5865876" y="3481323"/>
              <a:ext cx="655574" cy="830326"/>
            </a:xfrm>
            <a:prstGeom prst="rect">
              <a:avLst/>
            </a:prstGeom>
          </p:spPr>
        </p:pic>
      </p:grpSp>
      <p:sp>
        <p:nvSpPr>
          <p:cNvPr id="92" name="object 92" descr=""/>
          <p:cNvSpPr txBox="1"/>
          <p:nvPr/>
        </p:nvSpPr>
        <p:spPr>
          <a:xfrm>
            <a:off x="2114169" y="487502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pic>
        <p:nvPicPr>
          <p:cNvPr id="93" name="object 93" descr=""/>
          <p:cNvPicPr/>
          <p:nvPr/>
        </p:nvPicPr>
        <p:blipFill>
          <a:blip r:embed="rId44" cstate="print"/>
          <a:stretch>
            <a:fillRect/>
          </a:stretch>
        </p:blipFill>
        <p:spPr>
          <a:xfrm>
            <a:off x="5506211" y="4782311"/>
            <a:ext cx="647700" cy="789432"/>
          </a:xfrm>
          <a:prstGeom prst="rect">
            <a:avLst/>
          </a:prstGeom>
        </p:spPr>
      </p:pic>
      <p:sp>
        <p:nvSpPr>
          <p:cNvPr id="94" name="object 94" descr=""/>
          <p:cNvSpPr txBox="1"/>
          <p:nvPr/>
        </p:nvSpPr>
        <p:spPr>
          <a:xfrm>
            <a:off x="5715127" y="487502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Times New Roman"/>
                <a:cs typeface="Times New Roman"/>
              </a:rPr>
              <a:t>1</a:t>
            </a:r>
            <a:endParaRPr sz="2800">
              <a:latin typeface="Times New Roman"/>
              <a:cs typeface="Times New Roman"/>
            </a:endParaRPr>
          </a:p>
        </p:txBody>
      </p:sp>
      <p:grpSp>
        <p:nvGrpSpPr>
          <p:cNvPr id="95" name="object 95" descr=""/>
          <p:cNvGrpSpPr/>
          <p:nvPr/>
        </p:nvGrpSpPr>
        <p:grpSpPr>
          <a:xfrm>
            <a:off x="3732276" y="1802892"/>
            <a:ext cx="675640" cy="789940"/>
            <a:chOff x="3732276" y="1802892"/>
            <a:chExt cx="675640" cy="789940"/>
          </a:xfrm>
        </p:grpSpPr>
        <p:sp>
          <p:nvSpPr>
            <p:cNvPr id="96" name="object 96" descr=""/>
            <p:cNvSpPr/>
            <p:nvPr/>
          </p:nvSpPr>
          <p:spPr>
            <a:xfrm>
              <a:off x="3837051" y="1916176"/>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379"/>
                  </a:lnTo>
                  <a:lnTo>
                    <a:pt x="19819" y="299890"/>
                  </a:lnTo>
                  <a:lnTo>
                    <a:pt x="43076" y="336562"/>
                  </a:lnTo>
                  <a:lnTo>
                    <a:pt x="73882" y="368522"/>
                  </a:lnTo>
                  <a:lnTo>
                    <a:pt x="111224" y="394898"/>
                  </a:lnTo>
                  <a:lnTo>
                    <a:pt x="154090" y="414817"/>
                  </a:lnTo>
                  <a:lnTo>
                    <a:pt x="201469" y="427409"/>
                  </a:lnTo>
                  <a:lnTo>
                    <a:pt x="252349" y="431800"/>
                  </a:lnTo>
                  <a:lnTo>
                    <a:pt x="303233" y="427409"/>
                  </a:lnTo>
                  <a:lnTo>
                    <a:pt x="350627" y="414817"/>
                  </a:lnTo>
                  <a:lnTo>
                    <a:pt x="393513" y="394898"/>
                  </a:lnTo>
                  <a:lnTo>
                    <a:pt x="430879" y="368522"/>
                  </a:lnTo>
                  <a:lnTo>
                    <a:pt x="461708" y="336562"/>
                  </a:lnTo>
                  <a:lnTo>
                    <a:pt x="484985" y="299890"/>
                  </a:lnTo>
                  <a:lnTo>
                    <a:pt x="499695" y="259379"/>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97" name="object 97" descr=""/>
            <p:cNvSpPr/>
            <p:nvPr/>
          </p:nvSpPr>
          <p:spPr>
            <a:xfrm>
              <a:off x="3837051" y="1916176"/>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379"/>
                  </a:lnTo>
                  <a:lnTo>
                    <a:pt x="484985" y="299890"/>
                  </a:lnTo>
                  <a:lnTo>
                    <a:pt x="461708" y="336562"/>
                  </a:lnTo>
                  <a:lnTo>
                    <a:pt x="430879" y="368522"/>
                  </a:lnTo>
                  <a:lnTo>
                    <a:pt x="393513" y="394898"/>
                  </a:lnTo>
                  <a:lnTo>
                    <a:pt x="350627" y="414817"/>
                  </a:lnTo>
                  <a:lnTo>
                    <a:pt x="303233" y="427409"/>
                  </a:lnTo>
                  <a:lnTo>
                    <a:pt x="252349" y="431800"/>
                  </a:lnTo>
                  <a:lnTo>
                    <a:pt x="201469" y="427409"/>
                  </a:lnTo>
                  <a:lnTo>
                    <a:pt x="154090" y="414817"/>
                  </a:lnTo>
                  <a:lnTo>
                    <a:pt x="111224" y="394898"/>
                  </a:lnTo>
                  <a:lnTo>
                    <a:pt x="73882" y="368522"/>
                  </a:lnTo>
                  <a:lnTo>
                    <a:pt x="43076" y="336562"/>
                  </a:lnTo>
                  <a:lnTo>
                    <a:pt x="19819" y="299890"/>
                  </a:lnTo>
                  <a:lnTo>
                    <a:pt x="5123" y="259379"/>
                  </a:lnTo>
                  <a:lnTo>
                    <a:pt x="0" y="215900"/>
                  </a:lnTo>
                  <a:close/>
                </a:path>
              </a:pathLst>
            </a:custGeom>
            <a:ln w="12700">
              <a:solidFill>
                <a:srgbClr val="000000"/>
              </a:solidFill>
            </a:ln>
          </p:spPr>
          <p:txBody>
            <a:bodyPr wrap="square" lIns="0" tIns="0" rIns="0" bIns="0" rtlCol="0"/>
            <a:lstStyle/>
            <a:p/>
          </p:txBody>
        </p:sp>
        <p:pic>
          <p:nvPicPr>
            <p:cNvPr id="98" name="object 98" descr=""/>
            <p:cNvPicPr/>
            <p:nvPr/>
          </p:nvPicPr>
          <p:blipFill>
            <a:blip r:embed="rId45" cstate="print"/>
            <a:stretch>
              <a:fillRect/>
            </a:stretch>
          </p:blipFill>
          <p:spPr>
            <a:xfrm>
              <a:off x="3732276" y="1802892"/>
              <a:ext cx="626363" cy="789431"/>
            </a:xfrm>
            <a:prstGeom prst="rect">
              <a:avLst/>
            </a:prstGeom>
          </p:spPr>
        </p:pic>
        <p:pic>
          <p:nvPicPr>
            <p:cNvPr id="99" name="object 99" descr=""/>
            <p:cNvPicPr/>
            <p:nvPr/>
          </p:nvPicPr>
          <p:blipFill>
            <a:blip r:embed="rId46" cstate="print"/>
            <a:stretch>
              <a:fillRect/>
            </a:stretch>
          </p:blipFill>
          <p:spPr>
            <a:xfrm>
              <a:off x="3960876" y="2042160"/>
              <a:ext cx="446531" cy="539496"/>
            </a:xfrm>
            <a:prstGeom prst="rect">
              <a:avLst/>
            </a:prstGeom>
          </p:spPr>
        </p:pic>
      </p:grpSp>
      <p:sp>
        <p:nvSpPr>
          <p:cNvPr id="100" name="object 100" descr=""/>
          <p:cNvSpPr txBox="1"/>
          <p:nvPr/>
        </p:nvSpPr>
        <p:spPr>
          <a:xfrm>
            <a:off x="3914902" y="1894154"/>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0</a:t>
            </a:r>
            <a:endParaRPr baseline="-21021" sz="2775">
              <a:latin typeface="Times New Roman"/>
              <a:cs typeface="Times New Roman"/>
            </a:endParaRPr>
          </a:p>
        </p:txBody>
      </p:sp>
      <p:grpSp>
        <p:nvGrpSpPr>
          <p:cNvPr id="101" name="object 101" descr=""/>
          <p:cNvGrpSpPr/>
          <p:nvPr/>
        </p:nvGrpSpPr>
        <p:grpSpPr>
          <a:xfrm>
            <a:off x="3672840" y="3026664"/>
            <a:ext cx="794385" cy="789940"/>
            <a:chOff x="3672840" y="3026664"/>
            <a:chExt cx="794385" cy="789940"/>
          </a:xfrm>
        </p:grpSpPr>
        <p:sp>
          <p:nvSpPr>
            <p:cNvPr id="102" name="object 102" descr=""/>
            <p:cNvSpPr/>
            <p:nvPr/>
          </p:nvSpPr>
          <p:spPr>
            <a:xfrm>
              <a:off x="3837051" y="3140075"/>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03" name="object 103" descr=""/>
            <p:cNvSpPr/>
            <p:nvPr/>
          </p:nvSpPr>
          <p:spPr>
            <a:xfrm>
              <a:off x="3837051" y="3140075"/>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04" name="object 104" descr=""/>
            <p:cNvPicPr/>
            <p:nvPr/>
          </p:nvPicPr>
          <p:blipFill>
            <a:blip r:embed="rId47" cstate="print"/>
            <a:stretch>
              <a:fillRect/>
            </a:stretch>
          </p:blipFill>
          <p:spPr>
            <a:xfrm>
              <a:off x="3672840" y="3026664"/>
              <a:ext cx="626363" cy="789432"/>
            </a:xfrm>
            <a:prstGeom prst="rect">
              <a:avLst/>
            </a:prstGeom>
          </p:spPr>
        </p:pic>
        <p:pic>
          <p:nvPicPr>
            <p:cNvPr id="105" name="object 105" descr=""/>
            <p:cNvPicPr/>
            <p:nvPr/>
          </p:nvPicPr>
          <p:blipFill>
            <a:blip r:embed="rId48" cstate="print"/>
            <a:stretch>
              <a:fillRect/>
            </a:stretch>
          </p:blipFill>
          <p:spPr>
            <a:xfrm>
              <a:off x="3901440" y="3265932"/>
              <a:ext cx="565403" cy="539496"/>
            </a:xfrm>
            <a:prstGeom prst="rect">
              <a:avLst/>
            </a:prstGeom>
          </p:spPr>
        </p:pic>
      </p:grpSp>
      <p:sp>
        <p:nvSpPr>
          <p:cNvPr id="106" name="object 106" descr=""/>
          <p:cNvSpPr txBox="1"/>
          <p:nvPr/>
        </p:nvSpPr>
        <p:spPr>
          <a:xfrm>
            <a:off x="3855465" y="3205352"/>
            <a:ext cx="471170" cy="452120"/>
          </a:xfrm>
          <a:prstGeom prst="rect">
            <a:avLst/>
          </a:prstGeom>
        </p:spPr>
        <p:txBody>
          <a:bodyPr wrap="square" lIns="0" tIns="12065" rIns="0" bIns="0" rtlCol="0" vert="horz">
            <a:spAutoFit/>
          </a:bodyPr>
          <a:lstStyle/>
          <a:p>
            <a:pPr marL="38100">
              <a:lnSpc>
                <a:spcPct val="100000"/>
              </a:lnSpc>
              <a:spcBef>
                <a:spcPts val="95"/>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12</a:t>
            </a:r>
            <a:endParaRPr sz="1850">
              <a:latin typeface="Times New Roman"/>
              <a:cs typeface="Times New Roman"/>
            </a:endParaRPr>
          </a:p>
        </p:txBody>
      </p:sp>
      <p:grpSp>
        <p:nvGrpSpPr>
          <p:cNvPr id="107" name="object 107" descr=""/>
          <p:cNvGrpSpPr/>
          <p:nvPr/>
        </p:nvGrpSpPr>
        <p:grpSpPr>
          <a:xfrm>
            <a:off x="1229867" y="3026664"/>
            <a:ext cx="780415" cy="789940"/>
            <a:chOff x="1229867" y="3026664"/>
            <a:chExt cx="780415" cy="789940"/>
          </a:xfrm>
        </p:grpSpPr>
        <p:sp>
          <p:nvSpPr>
            <p:cNvPr id="108" name="object 108" descr=""/>
            <p:cNvSpPr/>
            <p:nvPr/>
          </p:nvSpPr>
          <p:spPr>
            <a:xfrm>
              <a:off x="1389125" y="3140075"/>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09" name="object 109" descr=""/>
            <p:cNvSpPr/>
            <p:nvPr/>
          </p:nvSpPr>
          <p:spPr>
            <a:xfrm>
              <a:off x="1389125" y="3140075"/>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10" name="object 110" descr=""/>
            <p:cNvPicPr/>
            <p:nvPr/>
          </p:nvPicPr>
          <p:blipFill>
            <a:blip r:embed="rId49" cstate="print"/>
            <a:stretch>
              <a:fillRect/>
            </a:stretch>
          </p:blipFill>
          <p:spPr>
            <a:xfrm>
              <a:off x="1229867" y="3026664"/>
              <a:ext cx="626363" cy="789432"/>
            </a:xfrm>
            <a:prstGeom prst="rect">
              <a:avLst/>
            </a:prstGeom>
          </p:spPr>
        </p:pic>
        <p:pic>
          <p:nvPicPr>
            <p:cNvPr id="111" name="object 111" descr=""/>
            <p:cNvPicPr/>
            <p:nvPr/>
          </p:nvPicPr>
          <p:blipFill>
            <a:blip r:embed="rId50" cstate="print"/>
            <a:stretch>
              <a:fillRect/>
            </a:stretch>
          </p:blipFill>
          <p:spPr>
            <a:xfrm>
              <a:off x="1458467" y="3265932"/>
              <a:ext cx="551688" cy="539496"/>
            </a:xfrm>
            <a:prstGeom prst="rect">
              <a:avLst/>
            </a:prstGeom>
          </p:spPr>
        </p:pic>
      </p:grpSp>
      <p:sp>
        <p:nvSpPr>
          <p:cNvPr id="112" name="object 112" descr=""/>
          <p:cNvSpPr txBox="1"/>
          <p:nvPr/>
        </p:nvSpPr>
        <p:spPr>
          <a:xfrm>
            <a:off x="1413383" y="3205352"/>
            <a:ext cx="444500" cy="452120"/>
          </a:xfrm>
          <a:prstGeom prst="rect">
            <a:avLst/>
          </a:prstGeom>
        </p:spPr>
        <p:txBody>
          <a:bodyPr wrap="square" lIns="0" tIns="12065" rIns="0" bIns="0" rtlCol="0" vert="horz">
            <a:spAutoFit/>
          </a:bodyPr>
          <a:lstStyle/>
          <a:p>
            <a:pPr marL="38100">
              <a:lnSpc>
                <a:spcPct val="100000"/>
              </a:lnSpc>
              <a:spcBef>
                <a:spcPts val="95"/>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11</a:t>
            </a:r>
            <a:endParaRPr sz="1850">
              <a:latin typeface="Times New Roman"/>
              <a:cs typeface="Times New Roman"/>
            </a:endParaRPr>
          </a:p>
        </p:txBody>
      </p:sp>
      <p:grpSp>
        <p:nvGrpSpPr>
          <p:cNvPr id="113" name="object 113" descr=""/>
          <p:cNvGrpSpPr/>
          <p:nvPr/>
        </p:nvGrpSpPr>
        <p:grpSpPr>
          <a:xfrm>
            <a:off x="576072" y="4105655"/>
            <a:ext cx="7059295" cy="789940"/>
            <a:chOff x="576072" y="4105655"/>
            <a:chExt cx="7059295" cy="789940"/>
          </a:xfrm>
        </p:grpSpPr>
        <p:sp>
          <p:nvSpPr>
            <p:cNvPr id="114" name="object 114" descr=""/>
            <p:cNvSpPr/>
            <p:nvPr/>
          </p:nvSpPr>
          <p:spPr>
            <a:xfrm>
              <a:off x="4484750" y="4219574"/>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15" name="object 115" descr=""/>
            <p:cNvSpPr/>
            <p:nvPr/>
          </p:nvSpPr>
          <p:spPr>
            <a:xfrm>
              <a:off x="4484750" y="4219574"/>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16" name="object 116" descr=""/>
            <p:cNvPicPr/>
            <p:nvPr/>
          </p:nvPicPr>
          <p:blipFill>
            <a:blip r:embed="rId51" cstate="print"/>
            <a:stretch>
              <a:fillRect/>
            </a:stretch>
          </p:blipFill>
          <p:spPr>
            <a:xfrm>
              <a:off x="4320539" y="4105655"/>
              <a:ext cx="626363" cy="789432"/>
            </a:xfrm>
            <a:prstGeom prst="rect">
              <a:avLst/>
            </a:prstGeom>
          </p:spPr>
        </p:pic>
        <p:pic>
          <p:nvPicPr>
            <p:cNvPr id="117" name="object 117" descr=""/>
            <p:cNvPicPr/>
            <p:nvPr/>
          </p:nvPicPr>
          <p:blipFill>
            <a:blip r:embed="rId52" cstate="print"/>
            <a:stretch>
              <a:fillRect/>
            </a:stretch>
          </p:blipFill>
          <p:spPr>
            <a:xfrm>
              <a:off x="4549139" y="4344923"/>
              <a:ext cx="565403" cy="539495"/>
            </a:xfrm>
            <a:prstGeom prst="rect">
              <a:avLst/>
            </a:prstGeom>
          </p:spPr>
        </p:pic>
        <p:sp>
          <p:nvSpPr>
            <p:cNvPr id="118" name="object 118" descr=""/>
            <p:cNvSpPr/>
            <p:nvPr/>
          </p:nvSpPr>
          <p:spPr>
            <a:xfrm>
              <a:off x="3189351" y="4219574"/>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19" name="object 119" descr=""/>
            <p:cNvSpPr/>
            <p:nvPr/>
          </p:nvSpPr>
          <p:spPr>
            <a:xfrm>
              <a:off x="3189351" y="4219574"/>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20" name="object 120" descr=""/>
            <p:cNvPicPr/>
            <p:nvPr/>
          </p:nvPicPr>
          <p:blipFill>
            <a:blip r:embed="rId51" cstate="print"/>
            <a:stretch>
              <a:fillRect/>
            </a:stretch>
          </p:blipFill>
          <p:spPr>
            <a:xfrm>
              <a:off x="3025139" y="4105655"/>
              <a:ext cx="626363" cy="789432"/>
            </a:xfrm>
            <a:prstGeom prst="rect">
              <a:avLst/>
            </a:prstGeom>
          </p:spPr>
        </p:pic>
        <p:pic>
          <p:nvPicPr>
            <p:cNvPr id="121" name="object 121" descr=""/>
            <p:cNvPicPr/>
            <p:nvPr/>
          </p:nvPicPr>
          <p:blipFill>
            <a:blip r:embed="rId53" cstate="print"/>
            <a:stretch>
              <a:fillRect/>
            </a:stretch>
          </p:blipFill>
          <p:spPr>
            <a:xfrm>
              <a:off x="3253739" y="4344923"/>
              <a:ext cx="565403" cy="539495"/>
            </a:xfrm>
            <a:prstGeom prst="rect">
              <a:avLst/>
            </a:prstGeom>
          </p:spPr>
        </p:pic>
        <p:sp>
          <p:nvSpPr>
            <p:cNvPr id="122" name="object 122" descr=""/>
            <p:cNvSpPr/>
            <p:nvPr/>
          </p:nvSpPr>
          <p:spPr>
            <a:xfrm>
              <a:off x="2036825" y="4219574"/>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23" name="object 123" descr=""/>
            <p:cNvSpPr/>
            <p:nvPr/>
          </p:nvSpPr>
          <p:spPr>
            <a:xfrm>
              <a:off x="2036825" y="4219574"/>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24" name="object 124" descr=""/>
            <p:cNvPicPr/>
            <p:nvPr/>
          </p:nvPicPr>
          <p:blipFill>
            <a:blip r:embed="rId54" cstate="print"/>
            <a:stretch>
              <a:fillRect/>
            </a:stretch>
          </p:blipFill>
          <p:spPr>
            <a:xfrm>
              <a:off x="1871472" y="4105655"/>
              <a:ext cx="626363" cy="789432"/>
            </a:xfrm>
            <a:prstGeom prst="rect">
              <a:avLst/>
            </a:prstGeom>
          </p:spPr>
        </p:pic>
        <p:pic>
          <p:nvPicPr>
            <p:cNvPr id="125" name="object 125" descr=""/>
            <p:cNvPicPr/>
            <p:nvPr/>
          </p:nvPicPr>
          <p:blipFill>
            <a:blip r:embed="rId55" cstate="print"/>
            <a:stretch>
              <a:fillRect/>
            </a:stretch>
          </p:blipFill>
          <p:spPr>
            <a:xfrm>
              <a:off x="2100072" y="4344923"/>
              <a:ext cx="565404" cy="539495"/>
            </a:xfrm>
            <a:prstGeom prst="rect">
              <a:avLst/>
            </a:prstGeom>
          </p:spPr>
        </p:pic>
        <p:sp>
          <p:nvSpPr>
            <p:cNvPr id="126" name="object 126" descr=""/>
            <p:cNvSpPr/>
            <p:nvPr/>
          </p:nvSpPr>
          <p:spPr>
            <a:xfrm>
              <a:off x="741362" y="4219574"/>
              <a:ext cx="504825" cy="431800"/>
            </a:xfrm>
            <a:custGeom>
              <a:avLst/>
              <a:gdLst/>
              <a:ahLst/>
              <a:cxnLst/>
              <a:rect l="l" t="t" r="r" b="b"/>
              <a:pathLst>
                <a:path w="504825" h="431800">
                  <a:moveTo>
                    <a:pt x="252412" y="0"/>
                  </a:moveTo>
                  <a:lnTo>
                    <a:pt x="201541" y="4385"/>
                  </a:lnTo>
                  <a:lnTo>
                    <a:pt x="154160" y="16964"/>
                  </a:lnTo>
                  <a:lnTo>
                    <a:pt x="111284" y="36868"/>
                  </a:lnTo>
                  <a:lnTo>
                    <a:pt x="73928" y="63230"/>
                  </a:lnTo>
                  <a:lnTo>
                    <a:pt x="43106" y="95181"/>
                  </a:lnTo>
                  <a:lnTo>
                    <a:pt x="19835" y="131855"/>
                  </a:lnTo>
                  <a:lnTo>
                    <a:pt x="5127" y="172384"/>
                  </a:lnTo>
                  <a:lnTo>
                    <a:pt x="0" y="215900"/>
                  </a:lnTo>
                  <a:lnTo>
                    <a:pt x="5127" y="259415"/>
                  </a:lnTo>
                  <a:lnTo>
                    <a:pt x="19835" y="299944"/>
                  </a:lnTo>
                  <a:lnTo>
                    <a:pt x="43106" y="336618"/>
                  </a:lnTo>
                  <a:lnTo>
                    <a:pt x="73928" y="368569"/>
                  </a:lnTo>
                  <a:lnTo>
                    <a:pt x="111284" y="394931"/>
                  </a:lnTo>
                  <a:lnTo>
                    <a:pt x="154160" y="414835"/>
                  </a:lnTo>
                  <a:lnTo>
                    <a:pt x="201541" y="427414"/>
                  </a:lnTo>
                  <a:lnTo>
                    <a:pt x="252412" y="431800"/>
                  </a:lnTo>
                  <a:lnTo>
                    <a:pt x="303283" y="427414"/>
                  </a:lnTo>
                  <a:lnTo>
                    <a:pt x="350664" y="414835"/>
                  </a:lnTo>
                  <a:lnTo>
                    <a:pt x="393540" y="394931"/>
                  </a:lnTo>
                  <a:lnTo>
                    <a:pt x="430896" y="368569"/>
                  </a:lnTo>
                  <a:lnTo>
                    <a:pt x="461718" y="336618"/>
                  </a:lnTo>
                  <a:lnTo>
                    <a:pt x="484989" y="299944"/>
                  </a:lnTo>
                  <a:lnTo>
                    <a:pt x="499697" y="259415"/>
                  </a:lnTo>
                  <a:lnTo>
                    <a:pt x="504825" y="215900"/>
                  </a:lnTo>
                  <a:lnTo>
                    <a:pt x="499697" y="172384"/>
                  </a:lnTo>
                  <a:lnTo>
                    <a:pt x="484989" y="131855"/>
                  </a:lnTo>
                  <a:lnTo>
                    <a:pt x="461718" y="95181"/>
                  </a:lnTo>
                  <a:lnTo>
                    <a:pt x="430896" y="63230"/>
                  </a:lnTo>
                  <a:lnTo>
                    <a:pt x="393540" y="36868"/>
                  </a:lnTo>
                  <a:lnTo>
                    <a:pt x="350664" y="16964"/>
                  </a:lnTo>
                  <a:lnTo>
                    <a:pt x="303283" y="4385"/>
                  </a:lnTo>
                  <a:lnTo>
                    <a:pt x="252412" y="0"/>
                  </a:lnTo>
                  <a:close/>
                </a:path>
              </a:pathLst>
            </a:custGeom>
            <a:solidFill>
              <a:srgbClr val="FFFF00"/>
            </a:solidFill>
          </p:spPr>
          <p:txBody>
            <a:bodyPr wrap="square" lIns="0" tIns="0" rIns="0" bIns="0" rtlCol="0"/>
            <a:lstStyle/>
            <a:p/>
          </p:txBody>
        </p:sp>
        <p:sp>
          <p:nvSpPr>
            <p:cNvPr id="127" name="object 127" descr=""/>
            <p:cNvSpPr/>
            <p:nvPr/>
          </p:nvSpPr>
          <p:spPr>
            <a:xfrm>
              <a:off x="741362" y="4219574"/>
              <a:ext cx="504825" cy="431800"/>
            </a:xfrm>
            <a:custGeom>
              <a:avLst/>
              <a:gdLst/>
              <a:ahLst/>
              <a:cxnLst/>
              <a:rect l="l" t="t" r="r" b="b"/>
              <a:pathLst>
                <a:path w="504825" h="431800">
                  <a:moveTo>
                    <a:pt x="0" y="215900"/>
                  </a:moveTo>
                  <a:lnTo>
                    <a:pt x="5127" y="172384"/>
                  </a:lnTo>
                  <a:lnTo>
                    <a:pt x="19835" y="131855"/>
                  </a:lnTo>
                  <a:lnTo>
                    <a:pt x="43106" y="95181"/>
                  </a:lnTo>
                  <a:lnTo>
                    <a:pt x="73928" y="63230"/>
                  </a:lnTo>
                  <a:lnTo>
                    <a:pt x="111284" y="36868"/>
                  </a:lnTo>
                  <a:lnTo>
                    <a:pt x="154160" y="16964"/>
                  </a:lnTo>
                  <a:lnTo>
                    <a:pt x="201541" y="4385"/>
                  </a:lnTo>
                  <a:lnTo>
                    <a:pt x="252412" y="0"/>
                  </a:lnTo>
                  <a:lnTo>
                    <a:pt x="303283" y="4385"/>
                  </a:lnTo>
                  <a:lnTo>
                    <a:pt x="350664" y="16964"/>
                  </a:lnTo>
                  <a:lnTo>
                    <a:pt x="393540" y="36868"/>
                  </a:lnTo>
                  <a:lnTo>
                    <a:pt x="430896" y="63230"/>
                  </a:lnTo>
                  <a:lnTo>
                    <a:pt x="461718" y="95181"/>
                  </a:lnTo>
                  <a:lnTo>
                    <a:pt x="484989" y="131855"/>
                  </a:lnTo>
                  <a:lnTo>
                    <a:pt x="499697" y="172384"/>
                  </a:lnTo>
                  <a:lnTo>
                    <a:pt x="504825" y="215900"/>
                  </a:lnTo>
                  <a:lnTo>
                    <a:pt x="499697" y="259415"/>
                  </a:lnTo>
                  <a:lnTo>
                    <a:pt x="484989" y="299944"/>
                  </a:lnTo>
                  <a:lnTo>
                    <a:pt x="461718" y="336618"/>
                  </a:lnTo>
                  <a:lnTo>
                    <a:pt x="430896" y="368569"/>
                  </a:lnTo>
                  <a:lnTo>
                    <a:pt x="393540" y="394931"/>
                  </a:lnTo>
                  <a:lnTo>
                    <a:pt x="350664" y="414835"/>
                  </a:lnTo>
                  <a:lnTo>
                    <a:pt x="303283" y="427414"/>
                  </a:lnTo>
                  <a:lnTo>
                    <a:pt x="252412" y="431800"/>
                  </a:lnTo>
                  <a:lnTo>
                    <a:pt x="201541" y="427414"/>
                  </a:lnTo>
                  <a:lnTo>
                    <a:pt x="154160" y="414835"/>
                  </a:lnTo>
                  <a:lnTo>
                    <a:pt x="111284" y="394931"/>
                  </a:lnTo>
                  <a:lnTo>
                    <a:pt x="73928" y="368569"/>
                  </a:lnTo>
                  <a:lnTo>
                    <a:pt x="43106" y="336618"/>
                  </a:lnTo>
                  <a:lnTo>
                    <a:pt x="19835" y="299944"/>
                  </a:lnTo>
                  <a:lnTo>
                    <a:pt x="5127" y="259415"/>
                  </a:lnTo>
                  <a:lnTo>
                    <a:pt x="0" y="215900"/>
                  </a:lnTo>
                  <a:close/>
                </a:path>
              </a:pathLst>
            </a:custGeom>
            <a:ln w="12700">
              <a:solidFill>
                <a:srgbClr val="000000"/>
              </a:solidFill>
            </a:ln>
          </p:spPr>
          <p:txBody>
            <a:bodyPr wrap="square" lIns="0" tIns="0" rIns="0" bIns="0" rtlCol="0"/>
            <a:lstStyle/>
            <a:p/>
          </p:txBody>
        </p:sp>
        <p:pic>
          <p:nvPicPr>
            <p:cNvPr id="128" name="object 128" descr=""/>
            <p:cNvPicPr/>
            <p:nvPr/>
          </p:nvPicPr>
          <p:blipFill>
            <a:blip r:embed="rId54" cstate="print"/>
            <a:stretch>
              <a:fillRect/>
            </a:stretch>
          </p:blipFill>
          <p:spPr>
            <a:xfrm>
              <a:off x="576072" y="4105655"/>
              <a:ext cx="626364" cy="789432"/>
            </a:xfrm>
            <a:prstGeom prst="rect">
              <a:avLst/>
            </a:prstGeom>
          </p:spPr>
        </p:pic>
        <p:pic>
          <p:nvPicPr>
            <p:cNvPr id="129" name="object 129" descr=""/>
            <p:cNvPicPr/>
            <p:nvPr/>
          </p:nvPicPr>
          <p:blipFill>
            <a:blip r:embed="rId56" cstate="print"/>
            <a:stretch>
              <a:fillRect/>
            </a:stretch>
          </p:blipFill>
          <p:spPr>
            <a:xfrm>
              <a:off x="804672" y="4344923"/>
              <a:ext cx="565404" cy="539495"/>
            </a:xfrm>
            <a:prstGeom prst="rect">
              <a:avLst/>
            </a:prstGeom>
          </p:spPr>
        </p:pic>
        <p:sp>
          <p:nvSpPr>
            <p:cNvPr id="130" name="object 130" descr=""/>
            <p:cNvSpPr/>
            <p:nvPr/>
          </p:nvSpPr>
          <p:spPr>
            <a:xfrm>
              <a:off x="7005700" y="4219574"/>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31" name="object 131" descr=""/>
            <p:cNvSpPr/>
            <p:nvPr/>
          </p:nvSpPr>
          <p:spPr>
            <a:xfrm>
              <a:off x="7005700" y="4219574"/>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32" name="object 132" descr=""/>
            <p:cNvPicPr/>
            <p:nvPr/>
          </p:nvPicPr>
          <p:blipFill>
            <a:blip r:embed="rId57" cstate="print"/>
            <a:stretch>
              <a:fillRect/>
            </a:stretch>
          </p:blipFill>
          <p:spPr>
            <a:xfrm>
              <a:off x="6841236" y="4105655"/>
              <a:ext cx="626364" cy="789432"/>
            </a:xfrm>
            <a:prstGeom prst="rect">
              <a:avLst/>
            </a:prstGeom>
          </p:spPr>
        </p:pic>
        <p:pic>
          <p:nvPicPr>
            <p:cNvPr id="133" name="object 133" descr=""/>
            <p:cNvPicPr/>
            <p:nvPr/>
          </p:nvPicPr>
          <p:blipFill>
            <a:blip r:embed="rId58" cstate="print"/>
            <a:stretch>
              <a:fillRect/>
            </a:stretch>
          </p:blipFill>
          <p:spPr>
            <a:xfrm>
              <a:off x="7069836" y="4344923"/>
              <a:ext cx="565403" cy="539495"/>
            </a:xfrm>
            <a:prstGeom prst="rect">
              <a:avLst/>
            </a:prstGeom>
          </p:spPr>
        </p:pic>
        <p:sp>
          <p:nvSpPr>
            <p:cNvPr id="134" name="object 134" descr=""/>
            <p:cNvSpPr/>
            <p:nvPr/>
          </p:nvSpPr>
          <p:spPr>
            <a:xfrm>
              <a:off x="5710300" y="4219574"/>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35" name="object 135" descr=""/>
            <p:cNvSpPr/>
            <p:nvPr/>
          </p:nvSpPr>
          <p:spPr>
            <a:xfrm>
              <a:off x="5710300" y="4219574"/>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36" name="object 136" descr=""/>
            <p:cNvPicPr/>
            <p:nvPr/>
          </p:nvPicPr>
          <p:blipFill>
            <a:blip r:embed="rId57" cstate="print"/>
            <a:stretch>
              <a:fillRect/>
            </a:stretch>
          </p:blipFill>
          <p:spPr>
            <a:xfrm>
              <a:off x="5545836" y="4105655"/>
              <a:ext cx="626363" cy="789432"/>
            </a:xfrm>
            <a:prstGeom prst="rect">
              <a:avLst/>
            </a:prstGeom>
          </p:spPr>
        </p:pic>
        <p:pic>
          <p:nvPicPr>
            <p:cNvPr id="137" name="object 137" descr=""/>
            <p:cNvPicPr/>
            <p:nvPr/>
          </p:nvPicPr>
          <p:blipFill>
            <a:blip r:embed="rId59" cstate="print"/>
            <a:stretch>
              <a:fillRect/>
            </a:stretch>
          </p:blipFill>
          <p:spPr>
            <a:xfrm>
              <a:off x="5774436" y="4344923"/>
              <a:ext cx="565403" cy="539495"/>
            </a:xfrm>
            <a:prstGeom prst="rect">
              <a:avLst/>
            </a:prstGeom>
          </p:spPr>
        </p:pic>
      </p:grpSp>
      <p:sp>
        <p:nvSpPr>
          <p:cNvPr id="138" name="object 138" descr=""/>
          <p:cNvSpPr txBox="1"/>
          <p:nvPr/>
        </p:nvSpPr>
        <p:spPr>
          <a:xfrm>
            <a:off x="5728970" y="3579367"/>
            <a:ext cx="575310" cy="1157605"/>
          </a:xfrm>
          <a:prstGeom prst="rect">
            <a:avLst/>
          </a:prstGeom>
        </p:spPr>
        <p:txBody>
          <a:bodyPr wrap="square" lIns="0" tIns="12065" rIns="0" bIns="0" rtlCol="0" vert="horz">
            <a:spAutoFit/>
          </a:bodyPr>
          <a:lstStyle/>
          <a:p>
            <a:pPr marL="358775">
              <a:lnSpc>
                <a:spcPct val="100000"/>
              </a:lnSpc>
              <a:spcBef>
                <a:spcPts val="95"/>
              </a:spcBef>
            </a:pPr>
            <a:r>
              <a:rPr dirty="0" sz="2800" spc="-5" b="1">
                <a:solidFill>
                  <a:srgbClr val="FF0000"/>
                </a:solidFill>
                <a:latin typeface="Times New Roman"/>
                <a:cs typeface="Times New Roman"/>
              </a:rPr>
              <a:t>2</a:t>
            </a:r>
            <a:endParaRPr sz="2800">
              <a:latin typeface="Times New Roman"/>
              <a:cs typeface="Times New Roman"/>
            </a:endParaRPr>
          </a:p>
          <a:p>
            <a:pPr marL="38100">
              <a:lnSpc>
                <a:spcPct val="10000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22</a:t>
            </a:r>
            <a:endParaRPr sz="1850">
              <a:latin typeface="Times New Roman"/>
              <a:cs typeface="Times New Roman"/>
            </a:endParaRPr>
          </a:p>
        </p:txBody>
      </p:sp>
      <p:grpSp>
        <p:nvGrpSpPr>
          <p:cNvPr id="139" name="object 139" descr=""/>
          <p:cNvGrpSpPr/>
          <p:nvPr/>
        </p:nvGrpSpPr>
        <p:grpSpPr>
          <a:xfrm>
            <a:off x="2004060" y="5404103"/>
            <a:ext cx="4276725" cy="789940"/>
            <a:chOff x="2004060" y="5404103"/>
            <a:chExt cx="4276725" cy="789940"/>
          </a:xfrm>
        </p:grpSpPr>
        <p:sp>
          <p:nvSpPr>
            <p:cNvPr id="140" name="object 140" descr=""/>
            <p:cNvSpPr/>
            <p:nvPr/>
          </p:nvSpPr>
          <p:spPr>
            <a:xfrm>
              <a:off x="2109851" y="5516625"/>
              <a:ext cx="504825" cy="431800"/>
            </a:xfrm>
            <a:custGeom>
              <a:avLst/>
              <a:gdLst/>
              <a:ahLst/>
              <a:cxnLst/>
              <a:rect l="l" t="t" r="r" b="b"/>
              <a:pathLst>
                <a:path w="504825" h="431800">
                  <a:moveTo>
                    <a:pt x="252349" y="0"/>
                  </a:moveTo>
                  <a:lnTo>
                    <a:pt x="201469" y="4383"/>
                  </a:lnTo>
                  <a:lnTo>
                    <a:pt x="154090" y="16956"/>
                  </a:lnTo>
                  <a:lnTo>
                    <a:pt x="111224" y="36851"/>
                  </a:lnTo>
                  <a:lnTo>
                    <a:pt x="73882" y="63203"/>
                  </a:lnTo>
                  <a:lnTo>
                    <a:pt x="43076" y="95143"/>
                  </a:lnTo>
                  <a:lnTo>
                    <a:pt x="19819" y="131807"/>
                  </a:lnTo>
                  <a:lnTo>
                    <a:pt x="5123" y="172327"/>
                  </a:lnTo>
                  <a:lnTo>
                    <a:pt x="0" y="215836"/>
                  </a:lnTo>
                  <a:lnTo>
                    <a:pt x="5123" y="259348"/>
                  </a:lnTo>
                  <a:lnTo>
                    <a:pt x="19819" y="299875"/>
                  </a:lnTo>
                  <a:lnTo>
                    <a:pt x="43076" y="336549"/>
                  </a:lnTo>
                  <a:lnTo>
                    <a:pt x="73882" y="368501"/>
                  </a:lnTo>
                  <a:lnTo>
                    <a:pt x="111224" y="394864"/>
                  </a:lnTo>
                  <a:lnTo>
                    <a:pt x="154090" y="414770"/>
                  </a:lnTo>
                  <a:lnTo>
                    <a:pt x="201469" y="427350"/>
                  </a:lnTo>
                  <a:lnTo>
                    <a:pt x="252349" y="431736"/>
                  </a:lnTo>
                  <a:lnTo>
                    <a:pt x="303233" y="427350"/>
                  </a:lnTo>
                  <a:lnTo>
                    <a:pt x="350627" y="414770"/>
                  </a:lnTo>
                  <a:lnTo>
                    <a:pt x="393513" y="394864"/>
                  </a:lnTo>
                  <a:lnTo>
                    <a:pt x="430879" y="368501"/>
                  </a:lnTo>
                  <a:lnTo>
                    <a:pt x="461708" y="336549"/>
                  </a:lnTo>
                  <a:lnTo>
                    <a:pt x="484985" y="299875"/>
                  </a:lnTo>
                  <a:lnTo>
                    <a:pt x="499695" y="259348"/>
                  </a:lnTo>
                  <a:lnTo>
                    <a:pt x="504825" y="215836"/>
                  </a:lnTo>
                  <a:lnTo>
                    <a:pt x="499695" y="172327"/>
                  </a:lnTo>
                  <a:lnTo>
                    <a:pt x="484985" y="131807"/>
                  </a:lnTo>
                  <a:lnTo>
                    <a:pt x="461708" y="95143"/>
                  </a:lnTo>
                  <a:lnTo>
                    <a:pt x="430879" y="63203"/>
                  </a:lnTo>
                  <a:lnTo>
                    <a:pt x="393513" y="36851"/>
                  </a:lnTo>
                  <a:lnTo>
                    <a:pt x="350627" y="16956"/>
                  </a:lnTo>
                  <a:lnTo>
                    <a:pt x="303233" y="4383"/>
                  </a:lnTo>
                  <a:lnTo>
                    <a:pt x="252349" y="0"/>
                  </a:lnTo>
                  <a:close/>
                </a:path>
              </a:pathLst>
            </a:custGeom>
            <a:solidFill>
              <a:srgbClr val="FFFF00"/>
            </a:solidFill>
          </p:spPr>
          <p:txBody>
            <a:bodyPr wrap="square" lIns="0" tIns="0" rIns="0" bIns="0" rtlCol="0"/>
            <a:lstStyle/>
            <a:p/>
          </p:txBody>
        </p:sp>
        <p:sp>
          <p:nvSpPr>
            <p:cNvPr id="141" name="object 141" descr=""/>
            <p:cNvSpPr/>
            <p:nvPr/>
          </p:nvSpPr>
          <p:spPr>
            <a:xfrm>
              <a:off x="2109851" y="5516625"/>
              <a:ext cx="504825" cy="431800"/>
            </a:xfrm>
            <a:custGeom>
              <a:avLst/>
              <a:gdLst/>
              <a:ahLst/>
              <a:cxnLst/>
              <a:rect l="l" t="t" r="r" b="b"/>
              <a:pathLst>
                <a:path w="504825" h="431800">
                  <a:moveTo>
                    <a:pt x="0" y="215836"/>
                  </a:moveTo>
                  <a:lnTo>
                    <a:pt x="5123" y="172327"/>
                  </a:lnTo>
                  <a:lnTo>
                    <a:pt x="19819" y="131807"/>
                  </a:lnTo>
                  <a:lnTo>
                    <a:pt x="43076" y="95143"/>
                  </a:lnTo>
                  <a:lnTo>
                    <a:pt x="73882" y="63203"/>
                  </a:lnTo>
                  <a:lnTo>
                    <a:pt x="111224" y="36851"/>
                  </a:lnTo>
                  <a:lnTo>
                    <a:pt x="154090" y="16956"/>
                  </a:lnTo>
                  <a:lnTo>
                    <a:pt x="201469" y="4383"/>
                  </a:lnTo>
                  <a:lnTo>
                    <a:pt x="252349" y="0"/>
                  </a:lnTo>
                  <a:lnTo>
                    <a:pt x="303233" y="4383"/>
                  </a:lnTo>
                  <a:lnTo>
                    <a:pt x="350627" y="16956"/>
                  </a:lnTo>
                  <a:lnTo>
                    <a:pt x="393513" y="36851"/>
                  </a:lnTo>
                  <a:lnTo>
                    <a:pt x="430879" y="63203"/>
                  </a:lnTo>
                  <a:lnTo>
                    <a:pt x="461708" y="95143"/>
                  </a:lnTo>
                  <a:lnTo>
                    <a:pt x="484985" y="131807"/>
                  </a:lnTo>
                  <a:lnTo>
                    <a:pt x="499695" y="172327"/>
                  </a:lnTo>
                  <a:lnTo>
                    <a:pt x="504825" y="215836"/>
                  </a:lnTo>
                  <a:lnTo>
                    <a:pt x="499695" y="259348"/>
                  </a:lnTo>
                  <a:lnTo>
                    <a:pt x="484985" y="299875"/>
                  </a:lnTo>
                  <a:lnTo>
                    <a:pt x="461708" y="336549"/>
                  </a:lnTo>
                  <a:lnTo>
                    <a:pt x="430879" y="368501"/>
                  </a:lnTo>
                  <a:lnTo>
                    <a:pt x="393513" y="394864"/>
                  </a:lnTo>
                  <a:lnTo>
                    <a:pt x="350627" y="414770"/>
                  </a:lnTo>
                  <a:lnTo>
                    <a:pt x="303233" y="427350"/>
                  </a:lnTo>
                  <a:lnTo>
                    <a:pt x="252349" y="431736"/>
                  </a:lnTo>
                  <a:lnTo>
                    <a:pt x="201469" y="427350"/>
                  </a:lnTo>
                  <a:lnTo>
                    <a:pt x="154090" y="414770"/>
                  </a:lnTo>
                  <a:lnTo>
                    <a:pt x="111224" y="394864"/>
                  </a:lnTo>
                  <a:lnTo>
                    <a:pt x="73882" y="368501"/>
                  </a:lnTo>
                  <a:lnTo>
                    <a:pt x="43076" y="336549"/>
                  </a:lnTo>
                  <a:lnTo>
                    <a:pt x="19819" y="299875"/>
                  </a:lnTo>
                  <a:lnTo>
                    <a:pt x="5123" y="259348"/>
                  </a:lnTo>
                  <a:lnTo>
                    <a:pt x="0" y="215836"/>
                  </a:lnTo>
                  <a:close/>
                </a:path>
              </a:pathLst>
            </a:custGeom>
            <a:ln w="12700">
              <a:solidFill>
                <a:srgbClr val="000000"/>
              </a:solidFill>
            </a:ln>
          </p:spPr>
          <p:txBody>
            <a:bodyPr wrap="square" lIns="0" tIns="0" rIns="0" bIns="0" rtlCol="0"/>
            <a:lstStyle/>
            <a:p/>
          </p:txBody>
        </p:sp>
        <p:pic>
          <p:nvPicPr>
            <p:cNvPr id="142" name="object 142" descr=""/>
            <p:cNvPicPr/>
            <p:nvPr/>
          </p:nvPicPr>
          <p:blipFill>
            <a:blip r:embed="rId60" cstate="print"/>
            <a:stretch>
              <a:fillRect/>
            </a:stretch>
          </p:blipFill>
          <p:spPr>
            <a:xfrm>
              <a:off x="2004060" y="5404103"/>
              <a:ext cx="626363" cy="789431"/>
            </a:xfrm>
            <a:prstGeom prst="rect">
              <a:avLst/>
            </a:prstGeom>
          </p:spPr>
        </p:pic>
        <p:pic>
          <p:nvPicPr>
            <p:cNvPr id="143" name="object 143" descr=""/>
            <p:cNvPicPr/>
            <p:nvPr/>
          </p:nvPicPr>
          <p:blipFill>
            <a:blip r:embed="rId61" cstate="print"/>
            <a:stretch>
              <a:fillRect/>
            </a:stretch>
          </p:blipFill>
          <p:spPr>
            <a:xfrm>
              <a:off x="2232660" y="5643371"/>
              <a:ext cx="446531" cy="539495"/>
            </a:xfrm>
            <a:prstGeom prst="rect">
              <a:avLst/>
            </a:prstGeom>
          </p:spPr>
        </p:pic>
        <p:sp>
          <p:nvSpPr>
            <p:cNvPr id="144" name="object 144" descr=""/>
            <p:cNvSpPr/>
            <p:nvPr/>
          </p:nvSpPr>
          <p:spPr>
            <a:xfrm>
              <a:off x="5710300" y="5516625"/>
              <a:ext cx="504825" cy="431800"/>
            </a:xfrm>
            <a:custGeom>
              <a:avLst/>
              <a:gdLst/>
              <a:ahLst/>
              <a:cxnLst/>
              <a:rect l="l" t="t" r="r" b="b"/>
              <a:pathLst>
                <a:path w="504825" h="431800">
                  <a:moveTo>
                    <a:pt x="252349" y="0"/>
                  </a:moveTo>
                  <a:lnTo>
                    <a:pt x="201469" y="4383"/>
                  </a:lnTo>
                  <a:lnTo>
                    <a:pt x="154090" y="16956"/>
                  </a:lnTo>
                  <a:lnTo>
                    <a:pt x="111224" y="36851"/>
                  </a:lnTo>
                  <a:lnTo>
                    <a:pt x="73882" y="63203"/>
                  </a:lnTo>
                  <a:lnTo>
                    <a:pt x="43076" y="95143"/>
                  </a:lnTo>
                  <a:lnTo>
                    <a:pt x="19819" y="131807"/>
                  </a:lnTo>
                  <a:lnTo>
                    <a:pt x="5123" y="172327"/>
                  </a:lnTo>
                  <a:lnTo>
                    <a:pt x="0" y="215836"/>
                  </a:lnTo>
                  <a:lnTo>
                    <a:pt x="5123" y="259348"/>
                  </a:lnTo>
                  <a:lnTo>
                    <a:pt x="19819" y="299875"/>
                  </a:lnTo>
                  <a:lnTo>
                    <a:pt x="43076" y="336549"/>
                  </a:lnTo>
                  <a:lnTo>
                    <a:pt x="73882" y="368501"/>
                  </a:lnTo>
                  <a:lnTo>
                    <a:pt x="111224" y="394864"/>
                  </a:lnTo>
                  <a:lnTo>
                    <a:pt x="154090" y="414770"/>
                  </a:lnTo>
                  <a:lnTo>
                    <a:pt x="201469" y="427350"/>
                  </a:lnTo>
                  <a:lnTo>
                    <a:pt x="252349" y="431736"/>
                  </a:lnTo>
                  <a:lnTo>
                    <a:pt x="303233" y="427350"/>
                  </a:lnTo>
                  <a:lnTo>
                    <a:pt x="350627" y="414770"/>
                  </a:lnTo>
                  <a:lnTo>
                    <a:pt x="393513" y="394864"/>
                  </a:lnTo>
                  <a:lnTo>
                    <a:pt x="430879" y="368501"/>
                  </a:lnTo>
                  <a:lnTo>
                    <a:pt x="461708" y="336549"/>
                  </a:lnTo>
                  <a:lnTo>
                    <a:pt x="484985" y="299875"/>
                  </a:lnTo>
                  <a:lnTo>
                    <a:pt x="499695" y="259348"/>
                  </a:lnTo>
                  <a:lnTo>
                    <a:pt x="504825" y="215836"/>
                  </a:lnTo>
                  <a:lnTo>
                    <a:pt x="499695" y="172327"/>
                  </a:lnTo>
                  <a:lnTo>
                    <a:pt x="484985" y="131807"/>
                  </a:lnTo>
                  <a:lnTo>
                    <a:pt x="461708" y="95143"/>
                  </a:lnTo>
                  <a:lnTo>
                    <a:pt x="430879" y="63203"/>
                  </a:lnTo>
                  <a:lnTo>
                    <a:pt x="393513" y="36851"/>
                  </a:lnTo>
                  <a:lnTo>
                    <a:pt x="350627" y="16956"/>
                  </a:lnTo>
                  <a:lnTo>
                    <a:pt x="303233" y="4383"/>
                  </a:lnTo>
                  <a:lnTo>
                    <a:pt x="252349" y="0"/>
                  </a:lnTo>
                  <a:close/>
                </a:path>
              </a:pathLst>
            </a:custGeom>
            <a:solidFill>
              <a:srgbClr val="FFFF00"/>
            </a:solidFill>
          </p:spPr>
          <p:txBody>
            <a:bodyPr wrap="square" lIns="0" tIns="0" rIns="0" bIns="0" rtlCol="0"/>
            <a:lstStyle/>
            <a:p/>
          </p:txBody>
        </p:sp>
        <p:sp>
          <p:nvSpPr>
            <p:cNvPr id="145" name="object 145" descr=""/>
            <p:cNvSpPr/>
            <p:nvPr/>
          </p:nvSpPr>
          <p:spPr>
            <a:xfrm>
              <a:off x="5710300" y="5516625"/>
              <a:ext cx="504825" cy="431800"/>
            </a:xfrm>
            <a:custGeom>
              <a:avLst/>
              <a:gdLst/>
              <a:ahLst/>
              <a:cxnLst/>
              <a:rect l="l" t="t" r="r" b="b"/>
              <a:pathLst>
                <a:path w="504825" h="431800">
                  <a:moveTo>
                    <a:pt x="0" y="215836"/>
                  </a:moveTo>
                  <a:lnTo>
                    <a:pt x="5123" y="172327"/>
                  </a:lnTo>
                  <a:lnTo>
                    <a:pt x="19819" y="131807"/>
                  </a:lnTo>
                  <a:lnTo>
                    <a:pt x="43076" y="95143"/>
                  </a:lnTo>
                  <a:lnTo>
                    <a:pt x="73882" y="63203"/>
                  </a:lnTo>
                  <a:lnTo>
                    <a:pt x="111224" y="36851"/>
                  </a:lnTo>
                  <a:lnTo>
                    <a:pt x="154090" y="16956"/>
                  </a:lnTo>
                  <a:lnTo>
                    <a:pt x="201469" y="4383"/>
                  </a:lnTo>
                  <a:lnTo>
                    <a:pt x="252349" y="0"/>
                  </a:lnTo>
                  <a:lnTo>
                    <a:pt x="303233" y="4383"/>
                  </a:lnTo>
                  <a:lnTo>
                    <a:pt x="350627" y="16956"/>
                  </a:lnTo>
                  <a:lnTo>
                    <a:pt x="393513" y="36851"/>
                  </a:lnTo>
                  <a:lnTo>
                    <a:pt x="430879" y="63203"/>
                  </a:lnTo>
                  <a:lnTo>
                    <a:pt x="461708" y="95143"/>
                  </a:lnTo>
                  <a:lnTo>
                    <a:pt x="484985" y="131807"/>
                  </a:lnTo>
                  <a:lnTo>
                    <a:pt x="499695" y="172327"/>
                  </a:lnTo>
                  <a:lnTo>
                    <a:pt x="504825" y="215836"/>
                  </a:lnTo>
                  <a:lnTo>
                    <a:pt x="499695" y="259348"/>
                  </a:lnTo>
                  <a:lnTo>
                    <a:pt x="484985" y="299875"/>
                  </a:lnTo>
                  <a:lnTo>
                    <a:pt x="461708" y="336549"/>
                  </a:lnTo>
                  <a:lnTo>
                    <a:pt x="430879" y="368501"/>
                  </a:lnTo>
                  <a:lnTo>
                    <a:pt x="393513" y="394864"/>
                  </a:lnTo>
                  <a:lnTo>
                    <a:pt x="350627" y="414770"/>
                  </a:lnTo>
                  <a:lnTo>
                    <a:pt x="303233" y="427350"/>
                  </a:lnTo>
                  <a:lnTo>
                    <a:pt x="252349" y="431736"/>
                  </a:lnTo>
                  <a:lnTo>
                    <a:pt x="201469" y="427350"/>
                  </a:lnTo>
                  <a:lnTo>
                    <a:pt x="154090" y="414770"/>
                  </a:lnTo>
                  <a:lnTo>
                    <a:pt x="111224" y="394864"/>
                  </a:lnTo>
                  <a:lnTo>
                    <a:pt x="73882" y="368501"/>
                  </a:lnTo>
                  <a:lnTo>
                    <a:pt x="43076" y="336549"/>
                  </a:lnTo>
                  <a:lnTo>
                    <a:pt x="19819" y="299875"/>
                  </a:lnTo>
                  <a:lnTo>
                    <a:pt x="5123" y="259348"/>
                  </a:lnTo>
                  <a:lnTo>
                    <a:pt x="0" y="215836"/>
                  </a:lnTo>
                  <a:close/>
                </a:path>
              </a:pathLst>
            </a:custGeom>
            <a:ln w="12700">
              <a:solidFill>
                <a:srgbClr val="000000"/>
              </a:solidFill>
            </a:ln>
          </p:spPr>
          <p:txBody>
            <a:bodyPr wrap="square" lIns="0" tIns="0" rIns="0" bIns="0" rtlCol="0"/>
            <a:lstStyle/>
            <a:p/>
          </p:txBody>
        </p:sp>
        <p:pic>
          <p:nvPicPr>
            <p:cNvPr id="146" name="object 146" descr=""/>
            <p:cNvPicPr/>
            <p:nvPr/>
          </p:nvPicPr>
          <p:blipFill>
            <a:blip r:embed="rId62" cstate="print"/>
            <a:stretch>
              <a:fillRect/>
            </a:stretch>
          </p:blipFill>
          <p:spPr>
            <a:xfrm>
              <a:off x="5605272" y="5404103"/>
              <a:ext cx="626363" cy="789431"/>
            </a:xfrm>
            <a:prstGeom prst="rect">
              <a:avLst/>
            </a:prstGeom>
          </p:spPr>
        </p:pic>
        <p:pic>
          <p:nvPicPr>
            <p:cNvPr id="147" name="object 147" descr=""/>
            <p:cNvPicPr/>
            <p:nvPr/>
          </p:nvPicPr>
          <p:blipFill>
            <a:blip r:embed="rId63" cstate="print"/>
            <a:stretch>
              <a:fillRect/>
            </a:stretch>
          </p:blipFill>
          <p:spPr>
            <a:xfrm>
              <a:off x="5833872" y="5643371"/>
              <a:ext cx="446531" cy="539495"/>
            </a:xfrm>
            <a:prstGeom prst="rect">
              <a:avLst/>
            </a:prstGeom>
          </p:spPr>
        </p:pic>
      </p:grpSp>
      <p:sp>
        <p:nvSpPr>
          <p:cNvPr id="148" name="object 148" descr=""/>
          <p:cNvSpPr txBox="1"/>
          <p:nvPr/>
        </p:nvSpPr>
        <p:spPr>
          <a:xfrm>
            <a:off x="5788405" y="5495645"/>
            <a:ext cx="35242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endParaRPr baseline="-21021" sz="2775">
              <a:latin typeface="Times New Roman"/>
              <a:cs typeface="Times New Roman"/>
            </a:endParaRPr>
          </a:p>
        </p:txBody>
      </p:sp>
      <p:grpSp>
        <p:nvGrpSpPr>
          <p:cNvPr id="149" name="object 149" descr=""/>
          <p:cNvGrpSpPr/>
          <p:nvPr/>
        </p:nvGrpSpPr>
        <p:grpSpPr>
          <a:xfrm>
            <a:off x="1456944" y="5894832"/>
            <a:ext cx="1560830" cy="963294"/>
            <a:chOff x="1456944" y="5894832"/>
            <a:chExt cx="1560830" cy="963294"/>
          </a:xfrm>
        </p:grpSpPr>
        <p:pic>
          <p:nvPicPr>
            <p:cNvPr id="150" name="object 150" descr=""/>
            <p:cNvPicPr/>
            <p:nvPr/>
          </p:nvPicPr>
          <p:blipFill>
            <a:blip r:embed="rId64" cstate="print"/>
            <a:stretch>
              <a:fillRect/>
            </a:stretch>
          </p:blipFill>
          <p:spPr>
            <a:xfrm>
              <a:off x="1456944" y="5894832"/>
              <a:ext cx="1536192" cy="786384"/>
            </a:xfrm>
            <a:prstGeom prst="rect">
              <a:avLst/>
            </a:prstGeom>
          </p:spPr>
        </p:pic>
        <p:pic>
          <p:nvPicPr>
            <p:cNvPr id="151" name="object 151" descr=""/>
            <p:cNvPicPr/>
            <p:nvPr/>
          </p:nvPicPr>
          <p:blipFill>
            <a:blip r:embed="rId65" cstate="print"/>
            <a:stretch>
              <a:fillRect/>
            </a:stretch>
          </p:blipFill>
          <p:spPr>
            <a:xfrm>
              <a:off x="1456944" y="6321550"/>
              <a:ext cx="1179576" cy="536448"/>
            </a:xfrm>
            <a:prstGeom prst="rect">
              <a:avLst/>
            </a:prstGeom>
          </p:spPr>
        </p:pic>
        <p:pic>
          <p:nvPicPr>
            <p:cNvPr id="152" name="object 152" descr=""/>
            <p:cNvPicPr/>
            <p:nvPr/>
          </p:nvPicPr>
          <p:blipFill>
            <a:blip r:embed="rId66" cstate="print"/>
            <a:stretch>
              <a:fillRect/>
            </a:stretch>
          </p:blipFill>
          <p:spPr>
            <a:xfrm>
              <a:off x="2170176" y="6286499"/>
              <a:ext cx="847344" cy="571500"/>
            </a:xfrm>
            <a:prstGeom prst="rect">
              <a:avLst/>
            </a:prstGeom>
          </p:spPr>
        </p:pic>
      </p:grpSp>
      <p:sp>
        <p:nvSpPr>
          <p:cNvPr id="153" name="object 153" descr=""/>
          <p:cNvSpPr txBox="1"/>
          <p:nvPr/>
        </p:nvSpPr>
        <p:spPr>
          <a:xfrm>
            <a:off x="1639570" y="5466384"/>
            <a:ext cx="1170305" cy="1363345"/>
          </a:xfrm>
          <a:prstGeom prst="rect">
            <a:avLst/>
          </a:prstGeom>
        </p:spPr>
        <p:txBody>
          <a:bodyPr wrap="square" lIns="0" tIns="26670" rIns="0" bIns="0" rtlCol="0" vert="horz">
            <a:spAutoFit/>
          </a:bodyPr>
          <a:lstStyle/>
          <a:p>
            <a:pPr marL="38100" marR="30480" indent="548005">
              <a:lnSpc>
                <a:spcPct val="103400"/>
              </a:lnSpc>
              <a:spcBef>
                <a:spcPts val="210"/>
              </a:spcBef>
            </a:pPr>
            <a:r>
              <a:rPr dirty="0" sz="2800" spc="-25" b="1" i="1">
                <a:solidFill>
                  <a:srgbClr val="0000FF"/>
                </a:solidFill>
                <a:latin typeface="Times New Roman"/>
                <a:cs typeface="Times New Roman"/>
              </a:rPr>
              <a:t>v</a:t>
            </a:r>
            <a:r>
              <a:rPr dirty="0" baseline="-21021" sz="2775" spc="-37" b="1" i="1">
                <a:solidFill>
                  <a:srgbClr val="0000FF"/>
                </a:solidFill>
                <a:latin typeface="Times New Roman"/>
                <a:cs typeface="Times New Roman"/>
              </a:rPr>
              <a:t>3</a:t>
            </a:r>
            <a:r>
              <a:rPr dirty="0" sz="2800" spc="-25" b="1">
                <a:solidFill>
                  <a:srgbClr val="FF0000"/>
                </a:solidFill>
                <a:latin typeface="华文行楷"/>
                <a:cs typeface="华文行楷"/>
              </a:rPr>
              <a:t>可</a:t>
            </a:r>
            <a:r>
              <a:rPr dirty="0" sz="2800" spc="-25" b="1">
                <a:solidFill>
                  <a:srgbClr val="FF0000"/>
                </a:solidFill>
                <a:latin typeface="华文行楷"/>
                <a:cs typeface="华文行楷"/>
              </a:rPr>
              <a:t>能</a:t>
            </a:r>
            <a:r>
              <a:rPr dirty="0" sz="2800" spc="-50" b="1">
                <a:solidFill>
                  <a:srgbClr val="FF0000"/>
                </a:solidFill>
                <a:latin typeface="华文行楷"/>
                <a:cs typeface="华文行楷"/>
              </a:rPr>
              <a:t>解</a:t>
            </a:r>
            <a:r>
              <a:rPr dirty="0" sz="2800" spc="-30" b="1">
                <a:solidFill>
                  <a:srgbClr val="FF0000"/>
                </a:solidFill>
                <a:latin typeface="华文行楷"/>
                <a:cs typeface="华文行楷"/>
              </a:rPr>
              <a:t>上</a:t>
            </a:r>
            <a:r>
              <a:rPr dirty="0" sz="2800" spc="-30" b="1">
                <a:solidFill>
                  <a:srgbClr val="FF0000"/>
                </a:solidFill>
                <a:latin typeface="华文行楷"/>
                <a:cs typeface="华文行楷"/>
              </a:rPr>
              <a:t>界</a:t>
            </a:r>
            <a:r>
              <a:rPr dirty="0" sz="2800" spc="-35" b="1">
                <a:solidFill>
                  <a:srgbClr val="FF0000"/>
                </a:solidFill>
                <a:latin typeface="Times New Roman"/>
                <a:cs typeface="Times New Roman"/>
              </a:rPr>
              <a:t>=5</a:t>
            </a:r>
            <a:endParaRPr sz="2800">
              <a:latin typeface="Times New Roman"/>
              <a:cs typeface="Times New Roman"/>
            </a:endParaRPr>
          </a:p>
        </p:txBody>
      </p:sp>
      <p:pic>
        <p:nvPicPr>
          <p:cNvPr id="154" name="object 154" descr=""/>
          <p:cNvPicPr/>
          <p:nvPr/>
        </p:nvPicPr>
        <p:blipFill>
          <a:blip r:embed="rId67" cstate="print"/>
          <a:stretch>
            <a:fillRect/>
          </a:stretch>
        </p:blipFill>
        <p:spPr>
          <a:xfrm>
            <a:off x="405384" y="4511040"/>
            <a:ext cx="1231392" cy="789432"/>
          </a:xfrm>
          <a:prstGeom prst="rect">
            <a:avLst/>
          </a:prstGeom>
        </p:spPr>
      </p:pic>
      <p:sp>
        <p:nvSpPr>
          <p:cNvPr id="155" name="object 155" descr=""/>
          <p:cNvSpPr txBox="1"/>
          <p:nvPr/>
        </p:nvSpPr>
        <p:spPr>
          <a:xfrm>
            <a:off x="588568" y="3579367"/>
            <a:ext cx="837565" cy="1475740"/>
          </a:xfrm>
          <a:prstGeom prst="rect">
            <a:avLst/>
          </a:prstGeom>
        </p:spPr>
        <p:txBody>
          <a:bodyPr wrap="square" lIns="0" tIns="12065" rIns="0" bIns="0" rtlCol="0" vert="horz">
            <a:spAutoFit/>
          </a:bodyPr>
          <a:lstStyle/>
          <a:p>
            <a:pPr marL="459740">
              <a:lnSpc>
                <a:spcPct val="100000"/>
              </a:lnSpc>
              <a:spcBef>
                <a:spcPts val="95"/>
              </a:spcBef>
            </a:pPr>
            <a:r>
              <a:rPr dirty="0" sz="2800" spc="-5" b="1">
                <a:solidFill>
                  <a:srgbClr val="FF0000"/>
                </a:solidFill>
                <a:latin typeface="Times New Roman"/>
                <a:cs typeface="Times New Roman"/>
              </a:rPr>
              <a:t>5</a:t>
            </a:r>
            <a:endParaRPr sz="2800">
              <a:latin typeface="Times New Roman"/>
              <a:cs typeface="Times New Roman"/>
            </a:endParaRPr>
          </a:p>
          <a:p>
            <a:pPr marL="208279">
              <a:lnSpc>
                <a:spcPts val="2935"/>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21</a:t>
            </a:r>
            <a:endParaRPr sz="1850">
              <a:latin typeface="Times New Roman"/>
              <a:cs typeface="Times New Roman"/>
            </a:endParaRPr>
          </a:p>
          <a:p>
            <a:pPr marL="38100">
              <a:lnSpc>
                <a:spcPts val="2935"/>
              </a:lnSpc>
            </a:pPr>
            <a:r>
              <a:rPr dirty="0" sz="2800" spc="-20" b="1" i="1">
                <a:solidFill>
                  <a:srgbClr val="FF0000"/>
                </a:solidFill>
                <a:latin typeface="Times New Roman"/>
                <a:cs typeface="Times New Roman"/>
              </a:rPr>
              <a:t>=6&gt;5</a:t>
            </a:r>
            <a:endParaRPr sz="2800">
              <a:latin typeface="Times New Roman"/>
              <a:cs typeface="Times New Roman"/>
            </a:endParaRPr>
          </a:p>
        </p:txBody>
      </p:sp>
      <p:pic>
        <p:nvPicPr>
          <p:cNvPr id="156" name="object 156" descr=""/>
          <p:cNvPicPr/>
          <p:nvPr/>
        </p:nvPicPr>
        <p:blipFill>
          <a:blip r:embed="rId68" cstate="print"/>
          <a:stretch>
            <a:fillRect/>
          </a:stretch>
        </p:blipFill>
        <p:spPr>
          <a:xfrm>
            <a:off x="2852927" y="4509515"/>
            <a:ext cx="1231391" cy="789432"/>
          </a:xfrm>
          <a:prstGeom prst="rect">
            <a:avLst/>
          </a:prstGeom>
        </p:spPr>
      </p:pic>
      <p:sp>
        <p:nvSpPr>
          <p:cNvPr id="157" name="object 157" descr=""/>
          <p:cNvSpPr txBox="1"/>
          <p:nvPr/>
        </p:nvSpPr>
        <p:spPr>
          <a:xfrm>
            <a:off x="2006345" y="3579367"/>
            <a:ext cx="1880235" cy="1474470"/>
          </a:xfrm>
          <a:prstGeom prst="rect">
            <a:avLst/>
          </a:prstGeom>
        </p:spPr>
        <p:txBody>
          <a:bodyPr wrap="square" lIns="0" tIns="12065" rIns="0" bIns="0" rtlCol="0" vert="horz">
            <a:spAutoFit/>
          </a:bodyPr>
          <a:lstStyle/>
          <a:p>
            <a:pPr marL="50800">
              <a:lnSpc>
                <a:spcPct val="100000"/>
              </a:lnSpc>
              <a:spcBef>
                <a:spcPts val="95"/>
              </a:spcBef>
              <a:tabLst>
                <a:tab pos="1488440" algn="l"/>
              </a:tabLst>
            </a:pPr>
            <a:r>
              <a:rPr dirty="0" sz="2800" spc="-50" b="1">
                <a:solidFill>
                  <a:srgbClr val="FF0000"/>
                </a:solidFill>
                <a:latin typeface="Times New Roman"/>
                <a:cs typeface="Times New Roman"/>
              </a:rPr>
              <a:t>3</a:t>
            </a:r>
            <a:r>
              <a:rPr dirty="0" sz="2800" b="1">
                <a:solidFill>
                  <a:srgbClr val="FF0000"/>
                </a:solidFill>
                <a:latin typeface="Times New Roman"/>
                <a:cs typeface="Times New Roman"/>
              </a:rPr>
              <a:t>	</a:t>
            </a:r>
            <a:r>
              <a:rPr dirty="0" sz="2800" spc="-50" b="1">
                <a:solidFill>
                  <a:srgbClr val="FF0000"/>
                </a:solidFill>
                <a:latin typeface="Times New Roman"/>
                <a:cs typeface="Times New Roman"/>
              </a:rPr>
              <a:t>4</a:t>
            </a:r>
            <a:endParaRPr sz="2800">
              <a:latin typeface="Times New Roman"/>
              <a:cs typeface="Times New Roman"/>
            </a:endParaRPr>
          </a:p>
          <a:p>
            <a:pPr marL="86360">
              <a:lnSpc>
                <a:spcPts val="2925"/>
              </a:lnSpc>
              <a:spcBef>
                <a:spcPts val="2200"/>
              </a:spcBef>
              <a:tabLst>
                <a:tab pos="1238885" algn="l"/>
              </a:tabLst>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23</a:t>
            </a:r>
            <a:r>
              <a:rPr dirty="0" sz="1850" b="1" i="1">
                <a:solidFill>
                  <a:srgbClr val="0000FF"/>
                </a:solidFill>
                <a:latin typeface="Times New Roman"/>
                <a:cs typeface="Times New Roman"/>
              </a:rPr>
              <a:t>	</a:t>
            </a: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21</a:t>
            </a:r>
            <a:endParaRPr sz="1850">
              <a:latin typeface="Times New Roman"/>
              <a:cs typeface="Times New Roman"/>
            </a:endParaRPr>
          </a:p>
          <a:p>
            <a:pPr marL="1068070">
              <a:lnSpc>
                <a:spcPts val="2925"/>
              </a:lnSpc>
            </a:pPr>
            <a:r>
              <a:rPr dirty="0" sz="2800" spc="-20" b="1" i="1">
                <a:solidFill>
                  <a:srgbClr val="FF0000"/>
                </a:solidFill>
                <a:latin typeface="Times New Roman"/>
                <a:cs typeface="Times New Roman"/>
              </a:rPr>
              <a:t>=7&gt;5</a:t>
            </a:r>
            <a:endParaRPr sz="2800">
              <a:latin typeface="Times New Roman"/>
              <a:cs typeface="Times New Roman"/>
            </a:endParaRPr>
          </a:p>
        </p:txBody>
      </p:sp>
      <p:pic>
        <p:nvPicPr>
          <p:cNvPr id="158" name="object 158" descr=""/>
          <p:cNvPicPr/>
          <p:nvPr/>
        </p:nvPicPr>
        <p:blipFill>
          <a:blip r:embed="rId69" cstate="print"/>
          <a:stretch>
            <a:fillRect/>
          </a:stretch>
        </p:blipFill>
        <p:spPr>
          <a:xfrm>
            <a:off x="4149852" y="4495800"/>
            <a:ext cx="1231391" cy="789432"/>
          </a:xfrm>
          <a:prstGeom prst="rect">
            <a:avLst/>
          </a:prstGeom>
        </p:spPr>
      </p:pic>
      <p:sp>
        <p:nvSpPr>
          <p:cNvPr id="159" name="object 159" descr=""/>
          <p:cNvSpPr txBox="1"/>
          <p:nvPr/>
        </p:nvSpPr>
        <p:spPr>
          <a:xfrm>
            <a:off x="4334002" y="3579367"/>
            <a:ext cx="837565" cy="1459865"/>
          </a:xfrm>
          <a:prstGeom prst="rect">
            <a:avLst/>
          </a:prstGeom>
        </p:spPr>
        <p:txBody>
          <a:bodyPr wrap="square" lIns="0" tIns="12065" rIns="0" bIns="0" rtlCol="0" vert="horz">
            <a:spAutoFit/>
          </a:bodyPr>
          <a:lstStyle/>
          <a:p>
            <a:pPr marL="170815">
              <a:lnSpc>
                <a:spcPct val="100000"/>
              </a:lnSpc>
              <a:spcBef>
                <a:spcPts val="95"/>
              </a:spcBef>
            </a:pPr>
            <a:r>
              <a:rPr dirty="0" sz="2800" spc="-5" b="1">
                <a:solidFill>
                  <a:srgbClr val="FF0000"/>
                </a:solidFill>
                <a:latin typeface="Times New Roman"/>
                <a:cs typeface="Times New Roman"/>
              </a:rPr>
              <a:t>3</a:t>
            </a:r>
            <a:endParaRPr sz="2800">
              <a:latin typeface="Times New Roman"/>
              <a:cs typeface="Times New Roman"/>
            </a:endParaRPr>
          </a:p>
          <a:p>
            <a:pPr marL="207010">
              <a:lnSpc>
                <a:spcPts val="287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22</a:t>
            </a:r>
            <a:endParaRPr sz="1850">
              <a:latin typeface="Times New Roman"/>
              <a:cs typeface="Times New Roman"/>
            </a:endParaRPr>
          </a:p>
          <a:p>
            <a:pPr marL="38100">
              <a:lnSpc>
                <a:spcPts val="2870"/>
              </a:lnSpc>
            </a:pPr>
            <a:r>
              <a:rPr dirty="0" sz="2800" spc="-20" b="1" i="1">
                <a:solidFill>
                  <a:srgbClr val="FF0000"/>
                </a:solidFill>
                <a:latin typeface="Times New Roman"/>
                <a:cs typeface="Times New Roman"/>
              </a:rPr>
              <a:t>=6&gt;5</a:t>
            </a:r>
            <a:endParaRPr sz="2800">
              <a:latin typeface="Times New Roman"/>
              <a:cs typeface="Times New Roman"/>
            </a:endParaRPr>
          </a:p>
        </p:txBody>
      </p:sp>
      <p:pic>
        <p:nvPicPr>
          <p:cNvPr id="160" name="object 160" descr=""/>
          <p:cNvPicPr/>
          <p:nvPr/>
        </p:nvPicPr>
        <p:blipFill>
          <a:blip r:embed="rId70" cstate="print"/>
          <a:stretch>
            <a:fillRect/>
          </a:stretch>
        </p:blipFill>
        <p:spPr>
          <a:xfrm>
            <a:off x="6670547" y="4495800"/>
            <a:ext cx="1231392" cy="789432"/>
          </a:xfrm>
          <a:prstGeom prst="rect">
            <a:avLst/>
          </a:prstGeom>
        </p:spPr>
      </p:pic>
      <p:sp>
        <p:nvSpPr>
          <p:cNvPr id="161" name="object 161" descr=""/>
          <p:cNvSpPr txBox="1"/>
          <p:nvPr/>
        </p:nvSpPr>
        <p:spPr>
          <a:xfrm>
            <a:off x="6853428" y="3579367"/>
            <a:ext cx="837565" cy="1459865"/>
          </a:xfrm>
          <a:prstGeom prst="rect">
            <a:avLst/>
          </a:prstGeom>
        </p:spPr>
        <p:txBody>
          <a:bodyPr wrap="square" lIns="0" tIns="12065" rIns="0" bIns="0" rtlCol="0" vert="horz">
            <a:spAutoFit/>
          </a:bodyPr>
          <a:lstStyle/>
          <a:p>
            <a:pPr marL="242570">
              <a:lnSpc>
                <a:spcPct val="100000"/>
              </a:lnSpc>
              <a:spcBef>
                <a:spcPts val="95"/>
              </a:spcBef>
            </a:pPr>
            <a:r>
              <a:rPr dirty="0" sz="2800" spc="-5" b="1">
                <a:solidFill>
                  <a:srgbClr val="FF0000"/>
                </a:solidFill>
                <a:latin typeface="Times New Roman"/>
                <a:cs typeface="Times New Roman"/>
              </a:rPr>
              <a:t>7</a:t>
            </a:r>
            <a:endParaRPr sz="2800">
              <a:latin typeface="Times New Roman"/>
              <a:cs typeface="Times New Roman"/>
            </a:endParaRPr>
          </a:p>
          <a:p>
            <a:pPr marL="208915">
              <a:lnSpc>
                <a:spcPts val="2870"/>
              </a:lnSpc>
              <a:spcBef>
                <a:spcPts val="2200"/>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23</a:t>
            </a:r>
            <a:endParaRPr sz="1850">
              <a:latin typeface="Times New Roman"/>
              <a:cs typeface="Times New Roman"/>
            </a:endParaRPr>
          </a:p>
          <a:p>
            <a:pPr marL="38100">
              <a:lnSpc>
                <a:spcPts val="2870"/>
              </a:lnSpc>
            </a:pPr>
            <a:r>
              <a:rPr dirty="0" sz="2800" spc="-20" b="1" i="1">
                <a:solidFill>
                  <a:srgbClr val="FF0000"/>
                </a:solidFill>
                <a:latin typeface="Times New Roman"/>
                <a:cs typeface="Times New Roman"/>
              </a:rPr>
              <a:t>=9&gt;5</a:t>
            </a:r>
            <a:endParaRPr sz="2800">
              <a:latin typeface="Times New Roman"/>
              <a:cs typeface="Times New Roman"/>
            </a:endParaRPr>
          </a:p>
        </p:txBody>
      </p:sp>
      <p:grpSp>
        <p:nvGrpSpPr>
          <p:cNvPr id="162" name="object 162" descr=""/>
          <p:cNvGrpSpPr/>
          <p:nvPr/>
        </p:nvGrpSpPr>
        <p:grpSpPr>
          <a:xfrm>
            <a:off x="6193535" y="3026664"/>
            <a:ext cx="794385" cy="789940"/>
            <a:chOff x="6193535" y="3026664"/>
            <a:chExt cx="794385" cy="789940"/>
          </a:xfrm>
        </p:grpSpPr>
        <p:sp>
          <p:nvSpPr>
            <p:cNvPr id="163" name="object 163" descr=""/>
            <p:cNvSpPr/>
            <p:nvPr/>
          </p:nvSpPr>
          <p:spPr>
            <a:xfrm>
              <a:off x="6358000" y="3140075"/>
              <a:ext cx="504825" cy="431800"/>
            </a:xfrm>
            <a:custGeom>
              <a:avLst/>
              <a:gdLst/>
              <a:ahLst/>
              <a:cxnLst/>
              <a:rect l="l" t="t" r="r" b="b"/>
              <a:pathLst>
                <a:path w="504825" h="431800">
                  <a:moveTo>
                    <a:pt x="252349" y="0"/>
                  </a:moveTo>
                  <a:lnTo>
                    <a:pt x="201469" y="4385"/>
                  </a:lnTo>
                  <a:lnTo>
                    <a:pt x="154090" y="16964"/>
                  </a:lnTo>
                  <a:lnTo>
                    <a:pt x="111224" y="36868"/>
                  </a:lnTo>
                  <a:lnTo>
                    <a:pt x="73882" y="63230"/>
                  </a:lnTo>
                  <a:lnTo>
                    <a:pt x="43076" y="95181"/>
                  </a:lnTo>
                  <a:lnTo>
                    <a:pt x="19819" y="131855"/>
                  </a:lnTo>
                  <a:lnTo>
                    <a:pt x="5123" y="172384"/>
                  </a:lnTo>
                  <a:lnTo>
                    <a:pt x="0" y="215900"/>
                  </a:lnTo>
                  <a:lnTo>
                    <a:pt x="5123" y="259415"/>
                  </a:lnTo>
                  <a:lnTo>
                    <a:pt x="19819" y="299944"/>
                  </a:lnTo>
                  <a:lnTo>
                    <a:pt x="43076" y="336618"/>
                  </a:lnTo>
                  <a:lnTo>
                    <a:pt x="73882" y="368569"/>
                  </a:lnTo>
                  <a:lnTo>
                    <a:pt x="111224" y="394931"/>
                  </a:lnTo>
                  <a:lnTo>
                    <a:pt x="154090" y="414835"/>
                  </a:lnTo>
                  <a:lnTo>
                    <a:pt x="201469" y="427414"/>
                  </a:lnTo>
                  <a:lnTo>
                    <a:pt x="252349" y="431800"/>
                  </a:lnTo>
                  <a:lnTo>
                    <a:pt x="303233" y="427414"/>
                  </a:lnTo>
                  <a:lnTo>
                    <a:pt x="350627" y="414835"/>
                  </a:lnTo>
                  <a:lnTo>
                    <a:pt x="393513" y="394931"/>
                  </a:lnTo>
                  <a:lnTo>
                    <a:pt x="430879" y="368569"/>
                  </a:lnTo>
                  <a:lnTo>
                    <a:pt x="461708" y="336618"/>
                  </a:lnTo>
                  <a:lnTo>
                    <a:pt x="484985" y="299944"/>
                  </a:lnTo>
                  <a:lnTo>
                    <a:pt x="499695" y="259415"/>
                  </a:lnTo>
                  <a:lnTo>
                    <a:pt x="504825" y="215900"/>
                  </a:lnTo>
                  <a:lnTo>
                    <a:pt x="499695" y="172384"/>
                  </a:lnTo>
                  <a:lnTo>
                    <a:pt x="484985" y="131855"/>
                  </a:lnTo>
                  <a:lnTo>
                    <a:pt x="461708" y="95181"/>
                  </a:lnTo>
                  <a:lnTo>
                    <a:pt x="430879" y="63230"/>
                  </a:lnTo>
                  <a:lnTo>
                    <a:pt x="393513" y="36868"/>
                  </a:lnTo>
                  <a:lnTo>
                    <a:pt x="350627" y="16964"/>
                  </a:lnTo>
                  <a:lnTo>
                    <a:pt x="303233" y="4385"/>
                  </a:lnTo>
                  <a:lnTo>
                    <a:pt x="252349" y="0"/>
                  </a:lnTo>
                  <a:close/>
                </a:path>
              </a:pathLst>
            </a:custGeom>
            <a:solidFill>
              <a:srgbClr val="FFFF00"/>
            </a:solidFill>
          </p:spPr>
          <p:txBody>
            <a:bodyPr wrap="square" lIns="0" tIns="0" rIns="0" bIns="0" rtlCol="0"/>
            <a:lstStyle/>
            <a:p/>
          </p:txBody>
        </p:sp>
        <p:sp>
          <p:nvSpPr>
            <p:cNvPr id="164" name="object 164" descr=""/>
            <p:cNvSpPr/>
            <p:nvPr/>
          </p:nvSpPr>
          <p:spPr>
            <a:xfrm>
              <a:off x="6358000" y="3140075"/>
              <a:ext cx="504825" cy="431800"/>
            </a:xfrm>
            <a:custGeom>
              <a:avLst/>
              <a:gdLst/>
              <a:ahLst/>
              <a:cxnLst/>
              <a:rect l="l" t="t" r="r" b="b"/>
              <a:pathLst>
                <a:path w="504825" h="431800">
                  <a:moveTo>
                    <a:pt x="0" y="215900"/>
                  </a:moveTo>
                  <a:lnTo>
                    <a:pt x="5123" y="172384"/>
                  </a:lnTo>
                  <a:lnTo>
                    <a:pt x="19819" y="131855"/>
                  </a:lnTo>
                  <a:lnTo>
                    <a:pt x="43076" y="95181"/>
                  </a:lnTo>
                  <a:lnTo>
                    <a:pt x="73882" y="63230"/>
                  </a:lnTo>
                  <a:lnTo>
                    <a:pt x="111224" y="36868"/>
                  </a:lnTo>
                  <a:lnTo>
                    <a:pt x="154090" y="16964"/>
                  </a:lnTo>
                  <a:lnTo>
                    <a:pt x="201469" y="4385"/>
                  </a:lnTo>
                  <a:lnTo>
                    <a:pt x="252349" y="0"/>
                  </a:lnTo>
                  <a:lnTo>
                    <a:pt x="303233" y="4385"/>
                  </a:lnTo>
                  <a:lnTo>
                    <a:pt x="350627" y="16964"/>
                  </a:lnTo>
                  <a:lnTo>
                    <a:pt x="393513" y="36868"/>
                  </a:lnTo>
                  <a:lnTo>
                    <a:pt x="430879" y="63230"/>
                  </a:lnTo>
                  <a:lnTo>
                    <a:pt x="461708" y="95181"/>
                  </a:lnTo>
                  <a:lnTo>
                    <a:pt x="484985" y="131855"/>
                  </a:lnTo>
                  <a:lnTo>
                    <a:pt x="499695" y="172384"/>
                  </a:lnTo>
                  <a:lnTo>
                    <a:pt x="504825" y="215900"/>
                  </a:lnTo>
                  <a:lnTo>
                    <a:pt x="499695" y="259415"/>
                  </a:lnTo>
                  <a:lnTo>
                    <a:pt x="484985" y="299944"/>
                  </a:lnTo>
                  <a:lnTo>
                    <a:pt x="461708" y="336618"/>
                  </a:lnTo>
                  <a:lnTo>
                    <a:pt x="430879" y="368569"/>
                  </a:lnTo>
                  <a:lnTo>
                    <a:pt x="393513" y="394931"/>
                  </a:lnTo>
                  <a:lnTo>
                    <a:pt x="350627" y="414835"/>
                  </a:lnTo>
                  <a:lnTo>
                    <a:pt x="303233" y="427414"/>
                  </a:lnTo>
                  <a:lnTo>
                    <a:pt x="252349" y="431800"/>
                  </a:lnTo>
                  <a:lnTo>
                    <a:pt x="201469" y="427414"/>
                  </a:lnTo>
                  <a:lnTo>
                    <a:pt x="154090" y="414835"/>
                  </a:lnTo>
                  <a:lnTo>
                    <a:pt x="111224" y="394931"/>
                  </a:lnTo>
                  <a:lnTo>
                    <a:pt x="73882" y="368569"/>
                  </a:lnTo>
                  <a:lnTo>
                    <a:pt x="43076" y="336618"/>
                  </a:lnTo>
                  <a:lnTo>
                    <a:pt x="19819" y="299944"/>
                  </a:lnTo>
                  <a:lnTo>
                    <a:pt x="5123" y="259415"/>
                  </a:lnTo>
                  <a:lnTo>
                    <a:pt x="0" y="215900"/>
                  </a:lnTo>
                  <a:close/>
                </a:path>
              </a:pathLst>
            </a:custGeom>
            <a:ln w="12700">
              <a:solidFill>
                <a:srgbClr val="000000"/>
              </a:solidFill>
            </a:ln>
          </p:spPr>
          <p:txBody>
            <a:bodyPr wrap="square" lIns="0" tIns="0" rIns="0" bIns="0" rtlCol="0"/>
            <a:lstStyle/>
            <a:p/>
          </p:txBody>
        </p:sp>
        <p:pic>
          <p:nvPicPr>
            <p:cNvPr id="165" name="object 165" descr=""/>
            <p:cNvPicPr/>
            <p:nvPr/>
          </p:nvPicPr>
          <p:blipFill>
            <a:blip r:embed="rId71" cstate="print"/>
            <a:stretch>
              <a:fillRect/>
            </a:stretch>
          </p:blipFill>
          <p:spPr>
            <a:xfrm>
              <a:off x="6193535" y="3026664"/>
              <a:ext cx="626363" cy="789432"/>
            </a:xfrm>
            <a:prstGeom prst="rect">
              <a:avLst/>
            </a:prstGeom>
          </p:spPr>
        </p:pic>
        <p:pic>
          <p:nvPicPr>
            <p:cNvPr id="166" name="object 166" descr=""/>
            <p:cNvPicPr/>
            <p:nvPr/>
          </p:nvPicPr>
          <p:blipFill>
            <a:blip r:embed="rId72" cstate="print"/>
            <a:stretch>
              <a:fillRect/>
            </a:stretch>
          </p:blipFill>
          <p:spPr>
            <a:xfrm>
              <a:off x="6422135" y="3265932"/>
              <a:ext cx="565404" cy="539496"/>
            </a:xfrm>
            <a:prstGeom prst="rect">
              <a:avLst/>
            </a:prstGeom>
          </p:spPr>
        </p:pic>
      </p:grpSp>
      <p:sp>
        <p:nvSpPr>
          <p:cNvPr id="167" name="object 167" descr=""/>
          <p:cNvSpPr txBox="1"/>
          <p:nvPr/>
        </p:nvSpPr>
        <p:spPr>
          <a:xfrm>
            <a:off x="6376670" y="3205352"/>
            <a:ext cx="471170" cy="452120"/>
          </a:xfrm>
          <a:prstGeom prst="rect">
            <a:avLst/>
          </a:prstGeom>
        </p:spPr>
        <p:txBody>
          <a:bodyPr wrap="square" lIns="0" tIns="12065" rIns="0" bIns="0" rtlCol="0" vert="horz">
            <a:spAutoFit/>
          </a:bodyPr>
          <a:lstStyle/>
          <a:p>
            <a:pPr marL="38100">
              <a:lnSpc>
                <a:spcPct val="100000"/>
              </a:lnSpc>
              <a:spcBef>
                <a:spcPts val="95"/>
              </a:spcBef>
            </a:pPr>
            <a:r>
              <a:rPr dirty="0" baseline="13888" sz="4200" spc="-37" b="1" i="1">
                <a:solidFill>
                  <a:srgbClr val="0000FF"/>
                </a:solidFill>
                <a:latin typeface="Times New Roman"/>
                <a:cs typeface="Times New Roman"/>
              </a:rPr>
              <a:t>v</a:t>
            </a:r>
            <a:r>
              <a:rPr dirty="0" sz="1850" spc="-25" b="1" i="1">
                <a:solidFill>
                  <a:srgbClr val="0000FF"/>
                </a:solidFill>
                <a:latin typeface="Times New Roman"/>
                <a:cs typeface="Times New Roman"/>
              </a:rPr>
              <a:t>13</a:t>
            </a:r>
            <a:endParaRPr sz="1850">
              <a:latin typeface="Times New Roman"/>
              <a:cs typeface="Times New Roman"/>
            </a:endParaRPr>
          </a:p>
        </p:txBody>
      </p:sp>
      <p:grpSp>
        <p:nvGrpSpPr>
          <p:cNvPr id="168" name="object 168" descr=""/>
          <p:cNvGrpSpPr/>
          <p:nvPr/>
        </p:nvGrpSpPr>
        <p:grpSpPr>
          <a:xfrm>
            <a:off x="3877055" y="5946647"/>
            <a:ext cx="942340" cy="899160"/>
            <a:chOff x="3877055" y="5946647"/>
            <a:chExt cx="942340" cy="899160"/>
          </a:xfrm>
        </p:grpSpPr>
        <p:sp>
          <p:nvSpPr>
            <p:cNvPr id="169" name="object 169" descr=""/>
            <p:cNvSpPr/>
            <p:nvPr/>
          </p:nvSpPr>
          <p:spPr>
            <a:xfrm>
              <a:off x="4038599" y="6021387"/>
              <a:ext cx="590550" cy="579755"/>
            </a:xfrm>
            <a:custGeom>
              <a:avLst/>
              <a:gdLst/>
              <a:ahLst/>
              <a:cxnLst/>
              <a:rect l="l" t="t" r="r" b="b"/>
              <a:pathLst>
                <a:path w="590550" h="579754">
                  <a:moveTo>
                    <a:pt x="590550" y="0"/>
                  </a:moveTo>
                  <a:lnTo>
                    <a:pt x="0" y="0"/>
                  </a:lnTo>
                  <a:lnTo>
                    <a:pt x="0" y="579437"/>
                  </a:lnTo>
                  <a:lnTo>
                    <a:pt x="590550" y="579437"/>
                  </a:lnTo>
                  <a:lnTo>
                    <a:pt x="590550" y="0"/>
                  </a:lnTo>
                  <a:close/>
                </a:path>
              </a:pathLst>
            </a:custGeom>
            <a:solidFill>
              <a:srgbClr val="FF0000"/>
            </a:solidFill>
          </p:spPr>
          <p:txBody>
            <a:bodyPr wrap="square" lIns="0" tIns="0" rIns="0" bIns="0" rtlCol="0"/>
            <a:lstStyle/>
            <a:p/>
          </p:txBody>
        </p:sp>
        <p:pic>
          <p:nvPicPr>
            <p:cNvPr id="170" name="object 170" descr=""/>
            <p:cNvPicPr/>
            <p:nvPr/>
          </p:nvPicPr>
          <p:blipFill>
            <a:blip r:embed="rId73" cstate="print"/>
            <a:stretch>
              <a:fillRect/>
            </a:stretch>
          </p:blipFill>
          <p:spPr>
            <a:xfrm>
              <a:off x="3877055" y="5946647"/>
              <a:ext cx="941831" cy="899160"/>
            </a:xfrm>
            <a:prstGeom prst="rect">
              <a:avLst/>
            </a:prstGeom>
          </p:spPr>
        </p:pic>
      </p:grpSp>
      <p:sp>
        <p:nvSpPr>
          <p:cNvPr id="171" name="object 171" descr=""/>
          <p:cNvSpPr txBox="1"/>
          <p:nvPr/>
        </p:nvSpPr>
        <p:spPr>
          <a:xfrm>
            <a:off x="4117975" y="6013196"/>
            <a:ext cx="432434"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华文行楷"/>
                <a:cs typeface="华文行楷"/>
              </a:rPr>
              <a:t>解</a:t>
            </a:r>
            <a:endParaRPr sz="3200">
              <a:latin typeface="华文行楷"/>
              <a:cs typeface="华文行楷"/>
            </a:endParaRPr>
          </a:p>
        </p:txBody>
      </p:sp>
      <p:grpSp>
        <p:nvGrpSpPr>
          <p:cNvPr id="172" name="object 172" descr=""/>
          <p:cNvGrpSpPr/>
          <p:nvPr/>
        </p:nvGrpSpPr>
        <p:grpSpPr>
          <a:xfrm>
            <a:off x="288641" y="214884"/>
            <a:ext cx="5348605" cy="5974080"/>
            <a:chOff x="288641" y="214884"/>
            <a:chExt cx="5348605" cy="5974080"/>
          </a:xfrm>
        </p:grpSpPr>
        <p:sp>
          <p:nvSpPr>
            <p:cNvPr id="173" name="object 173" descr=""/>
            <p:cNvSpPr/>
            <p:nvPr/>
          </p:nvSpPr>
          <p:spPr>
            <a:xfrm>
              <a:off x="2686050" y="5779223"/>
              <a:ext cx="2951480" cy="409575"/>
            </a:xfrm>
            <a:custGeom>
              <a:avLst/>
              <a:gdLst/>
              <a:ahLst/>
              <a:cxnLst/>
              <a:rect l="l" t="t" r="r" b="b"/>
              <a:pathLst>
                <a:path w="2951479" h="409575">
                  <a:moveTo>
                    <a:pt x="1390142" y="371449"/>
                  </a:moveTo>
                  <a:lnTo>
                    <a:pt x="115392" y="36842"/>
                  </a:lnTo>
                  <a:lnTo>
                    <a:pt x="116662" y="32016"/>
                  </a:lnTo>
                  <a:lnTo>
                    <a:pt x="125095" y="0"/>
                  </a:lnTo>
                  <a:lnTo>
                    <a:pt x="0" y="26263"/>
                  </a:lnTo>
                  <a:lnTo>
                    <a:pt x="96012" y="110566"/>
                  </a:lnTo>
                  <a:lnTo>
                    <a:pt x="105702" y="73723"/>
                  </a:lnTo>
                  <a:lnTo>
                    <a:pt x="1380490" y="408305"/>
                  </a:lnTo>
                  <a:lnTo>
                    <a:pt x="1390142" y="371449"/>
                  </a:lnTo>
                  <a:close/>
                </a:path>
                <a:path w="2951479" h="409575">
                  <a:moveTo>
                    <a:pt x="2951099" y="26263"/>
                  </a:moveTo>
                  <a:lnTo>
                    <a:pt x="2824607" y="8077"/>
                  </a:lnTo>
                  <a:lnTo>
                    <a:pt x="2836621" y="44246"/>
                  </a:lnTo>
                  <a:lnTo>
                    <a:pt x="1847596" y="372973"/>
                  </a:lnTo>
                  <a:lnTo>
                    <a:pt x="1859534" y="409130"/>
                  </a:lnTo>
                  <a:lnTo>
                    <a:pt x="2848648" y="80416"/>
                  </a:lnTo>
                  <a:lnTo>
                    <a:pt x="2860675" y="116547"/>
                  </a:lnTo>
                  <a:lnTo>
                    <a:pt x="2939110" y="38227"/>
                  </a:lnTo>
                  <a:lnTo>
                    <a:pt x="2951099" y="26263"/>
                  </a:lnTo>
                  <a:close/>
                </a:path>
              </a:pathLst>
            </a:custGeom>
            <a:solidFill>
              <a:srgbClr val="FF0000"/>
            </a:solidFill>
          </p:spPr>
          <p:txBody>
            <a:bodyPr wrap="square" lIns="0" tIns="0" rIns="0" bIns="0" rtlCol="0"/>
            <a:lstStyle/>
            <a:p/>
          </p:txBody>
        </p:sp>
        <p:pic>
          <p:nvPicPr>
            <p:cNvPr id="174" name="object 174" descr=""/>
            <p:cNvPicPr/>
            <p:nvPr/>
          </p:nvPicPr>
          <p:blipFill>
            <a:blip r:embed="rId74" cstate="print"/>
            <a:stretch>
              <a:fillRect/>
            </a:stretch>
          </p:blipFill>
          <p:spPr>
            <a:xfrm>
              <a:off x="288641" y="550709"/>
              <a:ext cx="151198" cy="146543"/>
            </a:xfrm>
            <a:prstGeom prst="rect">
              <a:avLst/>
            </a:prstGeom>
          </p:spPr>
        </p:pic>
        <p:pic>
          <p:nvPicPr>
            <p:cNvPr id="175" name="object 175" descr=""/>
            <p:cNvPicPr/>
            <p:nvPr/>
          </p:nvPicPr>
          <p:blipFill>
            <a:blip r:embed="rId75" cstate="print"/>
            <a:stretch>
              <a:fillRect/>
            </a:stretch>
          </p:blipFill>
          <p:spPr>
            <a:xfrm>
              <a:off x="326135" y="214884"/>
              <a:ext cx="4259580" cy="1008887"/>
            </a:xfrm>
            <a:prstGeom prst="rect">
              <a:avLst/>
            </a:prstGeom>
          </p:spPr>
        </p:pic>
        <p:pic>
          <p:nvPicPr>
            <p:cNvPr id="176" name="object 176" descr=""/>
            <p:cNvPicPr/>
            <p:nvPr/>
          </p:nvPicPr>
          <p:blipFill>
            <a:blip r:embed="rId76" cstate="print"/>
            <a:stretch>
              <a:fillRect/>
            </a:stretch>
          </p:blipFill>
          <p:spPr>
            <a:xfrm>
              <a:off x="326135" y="815339"/>
              <a:ext cx="3345179" cy="1008888"/>
            </a:xfrm>
            <a:prstGeom prst="rect">
              <a:avLst/>
            </a:prstGeom>
          </p:spPr>
        </p:pic>
      </p:grpSp>
      <p:sp>
        <p:nvSpPr>
          <p:cNvPr id="177" name="object 177" descr=""/>
          <p:cNvSpPr txBox="1"/>
          <p:nvPr/>
        </p:nvSpPr>
        <p:spPr>
          <a:xfrm>
            <a:off x="253390" y="236957"/>
            <a:ext cx="4030345" cy="1226820"/>
          </a:xfrm>
          <a:prstGeom prst="rect">
            <a:avLst/>
          </a:prstGeom>
        </p:spPr>
        <p:txBody>
          <a:bodyPr wrap="square" lIns="0" tIns="13335" rIns="0" bIns="0" rtlCol="0" vert="horz">
            <a:spAutoFit/>
          </a:bodyPr>
          <a:lstStyle/>
          <a:p>
            <a:pPr marL="354965" marR="5080" indent="-342265">
              <a:lnSpc>
                <a:spcPct val="109400"/>
              </a:lnSpc>
              <a:spcBef>
                <a:spcPts val="105"/>
              </a:spcBef>
              <a:buFont typeface="Times New Roman"/>
              <a:buChar char="•"/>
              <a:tabLst>
                <a:tab pos="354965" algn="l"/>
                <a:tab pos="355600" algn="l"/>
              </a:tabLst>
            </a:pPr>
            <a:r>
              <a:rPr dirty="0" sz="3600" spc="-40" b="1">
                <a:latin typeface="华文行楷"/>
                <a:cs typeface="华文行楷"/>
              </a:rPr>
              <a:t>使用</a:t>
            </a:r>
            <a:r>
              <a:rPr dirty="0" sz="3600" spc="-45" b="1">
                <a:latin typeface="华文行楷"/>
                <a:cs typeface="华文行楷"/>
              </a:rPr>
              <a:t>爬</a:t>
            </a:r>
            <a:r>
              <a:rPr dirty="0" sz="3600" spc="-45" b="1">
                <a:latin typeface="华文行楷"/>
                <a:cs typeface="华文行楷"/>
              </a:rPr>
              <a:t>山</a:t>
            </a:r>
            <a:r>
              <a:rPr dirty="0" sz="3600" spc="-45" b="1">
                <a:latin typeface="华文行楷"/>
                <a:cs typeface="华文行楷"/>
              </a:rPr>
              <a:t>策</a:t>
            </a:r>
            <a:r>
              <a:rPr dirty="0" sz="3600" spc="-45" b="1">
                <a:latin typeface="华文行楷"/>
                <a:cs typeface="华文行楷"/>
              </a:rPr>
              <a:t>略</a:t>
            </a:r>
            <a:r>
              <a:rPr dirty="0" sz="3600" spc="-45" b="1">
                <a:latin typeface="华文行楷"/>
                <a:cs typeface="华文行楷"/>
              </a:rPr>
              <a:t>进</a:t>
            </a:r>
            <a:r>
              <a:rPr dirty="0" sz="3600" spc="-50" b="1">
                <a:latin typeface="华文行楷"/>
                <a:cs typeface="华文行楷"/>
              </a:rPr>
              <a:t>行</a:t>
            </a:r>
            <a:r>
              <a:rPr dirty="0" sz="3600" spc="-40" b="1">
                <a:latin typeface="华文行楷"/>
                <a:cs typeface="华文行楷"/>
              </a:rPr>
              <a:t>分支界</a:t>
            </a:r>
            <a:r>
              <a:rPr dirty="0" sz="3600" spc="-45" b="1">
                <a:latin typeface="华文行楷"/>
                <a:cs typeface="华文行楷"/>
              </a:rPr>
              <a:t>限</a:t>
            </a:r>
            <a:r>
              <a:rPr dirty="0" sz="3600" spc="-45" b="1">
                <a:latin typeface="华文行楷"/>
                <a:cs typeface="华文行楷"/>
              </a:rPr>
              <a:t>搜</a:t>
            </a:r>
            <a:r>
              <a:rPr dirty="0" sz="3600" spc="-50" b="1">
                <a:latin typeface="华文行楷"/>
                <a:cs typeface="华文行楷"/>
              </a:rPr>
              <a:t>索</a:t>
            </a:r>
            <a:endParaRPr sz="3600">
              <a:latin typeface="华文行楷"/>
              <a:cs typeface="华文行楷"/>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968658" y="1600200"/>
            <a:ext cx="8682990" cy="3218815"/>
            <a:chOff x="968658" y="1600200"/>
            <a:chExt cx="8682990" cy="3218815"/>
          </a:xfrm>
        </p:grpSpPr>
        <p:pic>
          <p:nvPicPr>
            <p:cNvPr id="3" name="object 3" descr=""/>
            <p:cNvPicPr/>
            <p:nvPr/>
          </p:nvPicPr>
          <p:blipFill>
            <a:blip r:embed="rId2" cstate="print"/>
            <a:stretch>
              <a:fillRect/>
            </a:stretch>
          </p:blipFill>
          <p:spPr>
            <a:xfrm>
              <a:off x="968658" y="1901460"/>
              <a:ext cx="150563" cy="150605"/>
            </a:xfrm>
            <a:prstGeom prst="rect">
              <a:avLst/>
            </a:prstGeom>
          </p:spPr>
        </p:pic>
        <p:pic>
          <p:nvPicPr>
            <p:cNvPr id="4" name="object 4" descr=""/>
            <p:cNvPicPr/>
            <p:nvPr/>
          </p:nvPicPr>
          <p:blipFill>
            <a:blip r:embed="rId3" cstate="print"/>
            <a:stretch>
              <a:fillRect/>
            </a:stretch>
          </p:blipFill>
          <p:spPr>
            <a:xfrm>
              <a:off x="973836" y="1600200"/>
              <a:ext cx="4716780" cy="1008888"/>
            </a:xfrm>
            <a:prstGeom prst="rect">
              <a:avLst/>
            </a:prstGeom>
          </p:spPr>
        </p:pic>
        <p:pic>
          <p:nvPicPr>
            <p:cNvPr id="5" name="object 5" descr=""/>
            <p:cNvPicPr/>
            <p:nvPr/>
          </p:nvPicPr>
          <p:blipFill>
            <a:blip r:embed="rId4" cstate="print"/>
            <a:stretch>
              <a:fillRect/>
            </a:stretch>
          </p:blipFill>
          <p:spPr>
            <a:xfrm>
              <a:off x="1159764" y="2287523"/>
              <a:ext cx="859536" cy="755903"/>
            </a:xfrm>
            <a:prstGeom prst="rect">
              <a:avLst/>
            </a:prstGeom>
          </p:spPr>
        </p:pic>
        <p:pic>
          <p:nvPicPr>
            <p:cNvPr id="6" name="object 6" descr=""/>
            <p:cNvPicPr/>
            <p:nvPr/>
          </p:nvPicPr>
          <p:blipFill>
            <a:blip r:embed="rId5" cstate="print"/>
            <a:stretch>
              <a:fillRect/>
            </a:stretch>
          </p:blipFill>
          <p:spPr>
            <a:xfrm>
              <a:off x="1525524" y="2261616"/>
              <a:ext cx="3383279" cy="899160"/>
            </a:xfrm>
            <a:prstGeom prst="rect">
              <a:avLst/>
            </a:prstGeom>
          </p:spPr>
        </p:pic>
        <p:pic>
          <p:nvPicPr>
            <p:cNvPr id="7" name="object 7" descr=""/>
            <p:cNvPicPr/>
            <p:nvPr/>
          </p:nvPicPr>
          <p:blipFill>
            <a:blip r:embed="rId6" cstate="print"/>
            <a:stretch>
              <a:fillRect/>
            </a:stretch>
          </p:blipFill>
          <p:spPr>
            <a:xfrm>
              <a:off x="4375404" y="2261616"/>
              <a:ext cx="669036" cy="899160"/>
            </a:xfrm>
            <a:prstGeom prst="rect">
              <a:avLst/>
            </a:prstGeom>
          </p:spPr>
        </p:pic>
        <p:pic>
          <p:nvPicPr>
            <p:cNvPr id="8" name="object 8" descr=""/>
            <p:cNvPicPr/>
            <p:nvPr/>
          </p:nvPicPr>
          <p:blipFill>
            <a:blip r:embed="rId7" cstate="print"/>
            <a:stretch>
              <a:fillRect/>
            </a:stretch>
          </p:blipFill>
          <p:spPr>
            <a:xfrm>
              <a:off x="4511040" y="2261616"/>
              <a:ext cx="5004816" cy="899160"/>
            </a:xfrm>
            <a:prstGeom prst="rect">
              <a:avLst/>
            </a:prstGeom>
          </p:spPr>
        </p:pic>
        <p:pic>
          <p:nvPicPr>
            <p:cNvPr id="9" name="object 9" descr=""/>
            <p:cNvPicPr/>
            <p:nvPr/>
          </p:nvPicPr>
          <p:blipFill>
            <a:blip r:embed="rId8" cstate="print"/>
            <a:stretch>
              <a:fillRect/>
            </a:stretch>
          </p:blipFill>
          <p:spPr>
            <a:xfrm>
              <a:off x="8982455" y="2261616"/>
              <a:ext cx="669035" cy="899160"/>
            </a:xfrm>
            <a:prstGeom prst="rect">
              <a:avLst/>
            </a:prstGeom>
          </p:spPr>
        </p:pic>
        <p:pic>
          <p:nvPicPr>
            <p:cNvPr id="10" name="object 10" descr=""/>
            <p:cNvPicPr/>
            <p:nvPr/>
          </p:nvPicPr>
          <p:blipFill>
            <a:blip r:embed="rId4" cstate="print"/>
            <a:stretch>
              <a:fillRect/>
            </a:stretch>
          </p:blipFill>
          <p:spPr>
            <a:xfrm>
              <a:off x="1159764" y="2872739"/>
              <a:ext cx="859536" cy="755904"/>
            </a:xfrm>
            <a:prstGeom prst="rect">
              <a:avLst/>
            </a:prstGeom>
          </p:spPr>
        </p:pic>
        <p:pic>
          <p:nvPicPr>
            <p:cNvPr id="11" name="object 11" descr=""/>
            <p:cNvPicPr/>
            <p:nvPr/>
          </p:nvPicPr>
          <p:blipFill>
            <a:blip r:embed="rId9" cstate="print"/>
            <a:stretch>
              <a:fillRect/>
            </a:stretch>
          </p:blipFill>
          <p:spPr>
            <a:xfrm>
              <a:off x="1525524" y="2846832"/>
              <a:ext cx="2976372" cy="899159"/>
            </a:xfrm>
            <a:prstGeom prst="rect">
              <a:avLst/>
            </a:prstGeom>
          </p:spPr>
        </p:pic>
        <p:pic>
          <p:nvPicPr>
            <p:cNvPr id="12" name="object 12" descr=""/>
            <p:cNvPicPr/>
            <p:nvPr/>
          </p:nvPicPr>
          <p:blipFill>
            <a:blip r:embed="rId6" cstate="print"/>
            <a:stretch>
              <a:fillRect/>
            </a:stretch>
          </p:blipFill>
          <p:spPr>
            <a:xfrm>
              <a:off x="3968496" y="2846832"/>
              <a:ext cx="669036" cy="899159"/>
            </a:xfrm>
            <a:prstGeom prst="rect">
              <a:avLst/>
            </a:prstGeom>
          </p:spPr>
        </p:pic>
        <p:pic>
          <p:nvPicPr>
            <p:cNvPr id="13" name="object 13" descr=""/>
            <p:cNvPicPr/>
            <p:nvPr/>
          </p:nvPicPr>
          <p:blipFill>
            <a:blip r:embed="rId10" cstate="print"/>
            <a:stretch>
              <a:fillRect/>
            </a:stretch>
          </p:blipFill>
          <p:spPr>
            <a:xfrm>
              <a:off x="4104131" y="2846832"/>
              <a:ext cx="4192523" cy="899159"/>
            </a:xfrm>
            <a:prstGeom prst="rect">
              <a:avLst/>
            </a:prstGeom>
          </p:spPr>
        </p:pic>
        <p:pic>
          <p:nvPicPr>
            <p:cNvPr id="14" name="object 14" descr=""/>
            <p:cNvPicPr/>
            <p:nvPr/>
          </p:nvPicPr>
          <p:blipFill>
            <a:blip r:embed="rId8" cstate="print"/>
            <a:stretch>
              <a:fillRect/>
            </a:stretch>
          </p:blipFill>
          <p:spPr>
            <a:xfrm>
              <a:off x="7763255" y="2846832"/>
              <a:ext cx="669035" cy="899159"/>
            </a:xfrm>
            <a:prstGeom prst="rect">
              <a:avLst/>
            </a:prstGeom>
          </p:spPr>
        </p:pic>
        <p:pic>
          <p:nvPicPr>
            <p:cNvPr id="15" name="object 15" descr=""/>
            <p:cNvPicPr/>
            <p:nvPr/>
          </p:nvPicPr>
          <p:blipFill>
            <a:blip r:embed="rId4" cstate="print"/>
            <a:stretch>
              <a:fillRect/>
            </a:stretch>
          </p:blipFill>
          <p:spPr>
            <a:xfrm>
              <a:off x="1159764" y="3467100"/>
              <a:ext cx="859536" cy="755904"/>
            </a:xfrm>
            <a:prstGeom prst="rect">
              <a:avLst/>
            </a:prstGeom>
          </p:spPr>
        </p:pic>
        <p:pic>
          <p:nvPicPr>
            <p:cNvPr id="16" name="object 16" descr=""/>
            <p:cNvPicPr/>
            <p:nvPr/>
          </p:nvPicPr>
          <p:blipFill>
            <a:blip r:embed="rId11" cstate="print"/>
            <a:stretch>
              <a:fillRect/>
            </a:stretch>
          </p:blipFill>
          <p:spPr>
            <a:xfrm>
              <a:off x="1525524" y="3441192"/>
              <a:ext cx="3788664" cy="899160"/>
            </a:xfrm>
            <a:prstGeom prst="rect">
              <a:avLst/>
            </a:prstGeom>
          </p:spPr>
        </p:pic>
        <p:pic>
          <p:nvPicPr>
            <p:cNvPr id="17" name="object 17" descr=""/>
            <p:cNvPicPr/>
            <p:nvPr/>
          </p:nvPicPr>
          <p:blipFill>
            <a:blip r:embed="rId12" cstate="print"/>
            <a:stretch>
              <a:fillRect/>
            </a:stretch>
          </p:blipFill>
          <p:spPr>
            <a:xfrm>
              <a:off x="4780787" y="3403092"/>
              <a:ext cx="733043" cy="899160"/>
            </a:xfrm>
            <a:prstGeom prst="rect">
              <a:avLst/>
            </a:prstGeom>
          </p:spPr>
        </p:pic>
        <p:pic>
          <p:nvPicPr>
            <p:cNvPr id="18" name="object 18" descr=""/>
            <p:cNvPicPr/>
            <p:nvPr/>
          </p:nvPicPr>
          <p:blipFill>
            <a:blip r:embed="rId13" cstate="print"/>
            <a:stretch>
              <a:fillRect/>
            </a:stretch>
          </p:blipFill>
          <p:spPr>
            <a:xfrm>
              <a:off x="4980431" y="3441192"/>
              <a:ext cx="4600956" cy="899160"/>
            </a:xfrm>
            <a:prstGeom prst="rect">
              <a:avLst/>
            </a:prstGeom>
          </p:spPr>
        </p:pic>
        <p:pic>
          <p:nvPicPr>
            <p:cNvPr id="19" name="object 19" descr=""/>
            <p:cNvPicPr/>
            <p:nvPr/>
          </p:nvPicPr>
          <p:blipFill>
            <a:blip r:embed="rId14" cstate="print"/>
            <a:stretch>
              <a:fillRect/>
            </a:stretch>
          </p:blipFill>
          <p:spPr>
            <a:xfrm>
              <a:off x="1405128" y="3919727"/>
              <a:ext cx="2164080" cy="899160"/>
            </a:xfrm>
            <a:prstGeom prst="rect">
              <a:avLst/>
            </a:prstGeom>
          </p:spPr>
        </p:pic>
        <p:pic>
          <p:nvPicPr>
            <p:cNvPr id="20" name="object 20" descr=""/>
            <p:cNvPicPr/>
            <p:nvPr/>
          </p:nvPicPr>
          <p:blipFill>
            <a:blip r:embed="rId15" cstate="print"/>
            <a:stretch>
              <a:fillRect/>
            </a:stretch>
          </p:blipFill>
          <p:spPr>
            <a:xfrm>
              <a:off x="3035808" y="3919727"/>
              <a:ext cx="669035" cy="899160"/>
            </a:xfrm>
            <a:prstGeom prst="rect">
              <a:avLst/>
            </a:prstGeom>
          </p:spPr>
        </p:pic>
      </p:grpSp>
      <p:sp>
        <p:nvSpPr>
          <p:cNvPr id="21" name="object 21" descr=""/>
          <p:cNvSpPr txBox="1"/>
          <p:nvPr/>
        </p:nvSpPr>
        <p:spPr>
          <a:xfrm>
            <a:off x="901090" y="1557927"/>
            <a:ext cx="8483600" cy="2941320"/>
          </a:xfrm>
          <a:prstGeom prst="rect">
            <a:avLst/>
          </a:prstGeom>
        </p:spPr>
        <p:txBody>
          <a:bodyPr wrap="square" lIns="0" tIns="128905" rIns="0" bIns="0" rtlCol="0" vert="horz">
            <a:spAutoFit/>
          </a:bodyPr>
          <a:lstStyle/>
          <a:p>
            <a:pPr marL="355600" indent="-342900">
              <a:lnSpc>
                <a:spcPct val="100000"/>
              </a:lnSpc>
              <a:spcBef>
                <a:spcPts val="1015"/>
              </a:spcBef>
              <a:buFont typeface=""/>
              <a:buChar char="•"/>
              <a:tabLst>
                <a:tab pos="355600" algn="l"/>
              </a:tabLst>
            </a:pPr>
            <a:r>
              <a:rPr dirty="0" sz="3600" spc="-35" b="1">
                <a:latin typeface="华文行楷"/>
                <a:cs typeface="华文行楷"/>
              </a:rPr>
              <a:t>分支界</a:t>
            </a:r>
            <a:r>
              <a:rPr dirty="0" sz="3600" spc="-45" b="1">
                <a:latin typeface="华文行楷"/>
                <a:cs typeface="华文行楷"/>
              </a:rPr>
              <a:t>限</a:t>
            </a:r>
            <a:r>
              <a:rPr dirty="0" sz="3600" spc="-45" b="1">
                <a:latin typeface="华文行楷"/>
                <a:cs typeface="华文行楷"/>
              </a:rPr>
              <a:t>策</a:t>
            </a:r>
            <a:r>
              <a:rPr dirty="0" sz="3600" spc="-45" b="1">
                <a:latin typeface="华文行楷"/>
                <a:cs typeface="华文行楷"/>
              </a:rPr>
              <a:t>略</a:t>
            </a:r>
            <a:r>
              <a:rPr dirty="0" sz="3600" spc="-45" b="1">
                <a:latin typeface="华文行楷"/>
                <a:cs typeface="华文行楷"/>
              </a:rPr>
              <a:t>的</a:t>
            </a:r>
            <a:r>
              <a:rPr dirty="0" sz="3600" spc="-45" b="1">
                <a:latin typeface="华文行楷"/>
                <a:cs typeface="华文行楷"/>
              </a:rPr>
              <a:t>原理</a:t>
            </a:r>
            <a:endParaRPr sz="3600">
              <a:latin typeface="华文行楷"/>
              <a:cs typeface="华文行楷"/>
            </a:endParaRPr>
          </a:p>
          <a:p>
            <a:pPr marL="469900">
              <a:lnSpc>
                <a:spcPct val="100000"/>
              </a:lnSpc>
              <a:spcBef>
                <a:spcPts val="819"/>
              </a:spcBef>
            </a:pPr>
            <a:r>
              <a:rPr dirty="0" sz="3200">
                <a:solidFill>
                  <a:srgbClr val="0000FF"/>
                </a:solidFill>
                <a:latin typeface="宋体"/>
                <a:cs typeface="宋体"/>
              </a:rPr>
              <a:t>–</a:t>
            </a:r>
            <a:r>
              <a:rPr dirty="0" sz="3200" spc="-10" b="1">
                <a:solidFill>
                  <a:srgbClr val="0000FF"/>
                </a:solidFill>
                <a:latin typeface="华文行楷"/>
                <a:cs typeface="华文行楷"/>
              </a:rPr>
              <a:t>产生分支的机制(</a:t>
            </a:r>
            <a:r>
              <a:rPr dirty="0" sz="3200" spc="-20" b="1">
                <a:solidFill>
                  <a:srgbClr val="0000FF"/>
                </a:solidFill>
                <a:latin typeface="华文行楷"/>
                <a:cs typeface="华文行楷"/>
              </a:rPr>
              <a:t>使用前面的任意一种策略)</a:t>
            </a:r>
            <a:endParaRPr sz="3200">
              <a:latin typeface="华文行楷"/>
              <a:cs typeface="华文行楷"/>
            </a:endParaRPr>
          </a:p>
          <a:p>
            <a:pPr marL="469900">
              <a:lnSpc>
                <a:spcPct val="100000"/>
              </a:lnSpc>
              <a:spcBef>
                <a:spcPts val="770"/>
              </a:spcBef>
            </a:pPr>
            <a:r>
              <a:rPr dirty="0" sz="3200" spc="-10">
                <a:solidFill>
                  <a:srgbClr val="0000FF"/>
                </a:solidFill>
                <a:latin typeface="宋体"/>
                <a:cs typeface="宋体"/>
              </a:rPr>
              <a:t>–</a:t>
            </a:r>
            <a:r>
              <a:rPr dirty="0" sz="3200" spc="-10" b="1">
                <a:solidFill>
                  <a:srgbClr val="0000FF"/>
                </a:solidFill>
                <a:latin typeface="华文行楷"/>
                <a:cs typeface="华文行楷"/>
              </a:rPr>
              <a:t>产生一个界限(</a:t>
            </a:r>
            <a:r>
              <a:rPr dirty="0" sz="3200" spc="-20" b="1">
                <a:solidFill>
                  <a:srgbClr val="0000FF"/>
                </a:solidFill>
                <a:latin typeface="华文行楷"/>
                <a:cs typeface="华文行楷"/>
              </a:rPr>
              <a:t>可以通过发现可能解)</a:t>
            </a:r>
            <a:endParaRPr sz="3200">
              <a:latin typeface="华文行楷"/>
              <a:cs typeface="华文行楷"/>
            </a:endParaRPr>
          </a:p>
          <a:p>
            <a:pPr marL="756285" marR="74930" indent="-287020">
              <a:lnSpc>
                <a:spcPts val="3770"/>
              </a:lnSpc>
              <a:spcBef>
                <a:spcPts val="1015"/>
              </a:spcBef>
            </a:pPr>
            <a:r>
              <a:rPr dirty="0" sz="3200">
                <a:solidFill>
                  <a:srgbClr val="0000FF"/>
                </a:solidFill>
                <a:latin typeface="宋体"/>
                <a:cs typeface="宋体"/>
              </a:rPr>
              <a:t>–</a:t>
            </a:r>
            <a:r>
              <a:rPr dirty="0" sz="3200" spc="-10" b="1">
                <a:solidFill>
                  <a:srgbClr val="0000FF"/>
                </a:solidFill>
                <a:latin typeface="华文行楷"/>
                <a:cs typeface="华文行楷"/>
              </a:rPr>
              <a:t>进行分支界限搜索</a:t>
            </a:r>
            <a:r>
              <a:rPr dirty="0" sz="3200" spc="-45" b="1">
                <a:solidFill>
                  <a:srgbClr val="0000FF"/>
                </a:solidFill>
                <a:latin typeface="Times New Roman"/>
                <a:cs typeface="Times New Roman"/>
              </a:rPr>
              <a:t>, </a:t>
            </a:r>
            <a:r>
              <a:rPr dirty="0" sz="3200" spc="-15" b="1">
                <a:solidFill>
                  <a:srgbClr val="0000FF"/>
                </a:solidFill>
                <a:latin typeface="华文行楷"/>
                <a:cs typeface="华文行楷"/>
              </a:rPr>
              <a:t>即剪除不可能产生优化</a:t>
            </a:r>
            <a:r>
              <a:rPr dirty="0" sz="3200" spc="-15" b="1">
                <a:solidFill>
                  <a:srgbClr val="0000FF"/>
                </a:solidFill>
                <a:latin typeface="华文行楷"/>
                <a:cs typeface="华文行楷"/>
              </a:rPr>
              <a:t>解的分支.</a:t>
            </a:r>
            <a:endParaRPr sz="3200">
              <a:latin typeface="华文行楷"/>
              <a:cs typeface="华文行楷"/>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20244" y="1754123"/>
            <a:ext cx="8674100" cy="3316604"/>
            <a:chOff x="720244" y="1754123"/>
            <a:chExt cx="8674100" cy="3316604"/>
          </a:xfrm>
        </p:grpSpPr>
        <p:pic>
          <p:nvPicPr>
            <p:cNvPr id="3" name="object 3" descr=""/>
            <p:cNvPicPr/>
            <p:nvPr/>
          </p:nvPicPr>
          <p:blipFill>
            <a:blip r:embed="rId2" cstate="print"/>
            <a:stretch>
              <a:fillRect/>
            </a:stretch>
          </p:blipFill>
          <p:spPr>
            <a:xfrm>
              <a:off x="720244" y="2079722"/>
              <a:ext cx="150557" cy="150633"/>
            </a:xfrm>
            <a:prstGeom prst="rect">
              <a:avLst/>
            </a:prstGeom>
          </p:spPr>
        </p:pic>
        <p:pic>
          <p:nvPicPr>
            <p:cNvPr id="4" name="object 4" descr=""/>
            <p:cNvPicPr/>
            <p:nvPr/>
          </p:nvPicPr>
          <p:blipFill>
            <a:blip r:embed="rId3" cstate="print"/>
            <a:stretch>
              <a:fillRect/>
            </a:stretch>
          </p:blipFill>
          <p:spPr>
            <a:xfrm>
              <a:off x="757427" y="1754123"/>
              <a:ext cx="2887980" cy="1008888"/>
            </a:xfrm>
            <a:prstGeom prst="rect">
              <a:avLst/>
            </a:prstGeom>
          </p:spPr>
        </p:pic>
        <p:pic>
          <p:nvPicPr>
            <p:cNvPr id="5" name="object 5" descr=""/>
            <p:cNvPicPr/>
            <p:nvPr/>
          </p:nvPicPr>
          <p:blipFill>
            <a:blip r:embed="rId4" cstate="print"/>
            <a:stretch>
              <a:fillRect/>
            </a:stretch>
          </p:blipFill>
          <p:spPr>
            <a:xfrm>
              <a:off x="918971" y="2409443"/>
              <a:ext cx="726947" cy="841248"/>
            </a:xfrm>
            <a:prstGeom prst="rect">
              <a:avLst/>
            </a:prstGeom>
          </p:spPr>
        </p:pic>
        <p:pic>
          <p:nvPicPr>
            <p:cNvPr id="6" name="object 6" descr=""/>
            <p:cNvPicPr/>
            <p:nvPr/>
          </p:nvPicPr>
          <p:blipFill>
            <a:blip r:embed="rId5" cstate="print"/>
            <a:stretch>
              <a:fillRect/>
            </a:stretch>
          </p:blipFill>
          <p:spPr>
            <a:xfrm>
              <a:off x="1188719" y="2415539"/>
              <a:ext cx="1350264" cy="899160"/>
            </a:xfrm>
            <a:prstGeom prst="rect">
              <a:avLst/>
            </a:prstGeom>
          </p:spPr>
        </p:pic>
        <p:pic>
          <p:nvPicPr>
            <p:cNvPr id="7" name="object 7" descr=""/>
            <p:cNvPicPr/>
            <p:nvPr/>
          </p:nvPicPr>
          <p:blipFill>
            <a:blip r:embed="rId6" cstate="print"/>
            <a:stretch>
              <a:fillRect/>
            </a:stretch>
          </p:blipFill>
          <p:spPr>
            <a:xfrm>
              <a:off x="2005583" y="2377439"/>
              <a:ext cx="669036" cy="899160"/>
            </a:xfrm>
            <a:prstGeom prst="rect">
              <a:avLst/>
            </a:prstGeom>
          </p:spPr>
        </p:pic>
        <p:pic>
          <p:nvPicPr>
            <p:cNvPr id="8" name="object 8" descr=""/>
            <p:cNvPicPr/>
            <p:nvPr/>
          </p:nvPicPr>
          <p:blipFill>
            <a:blip r:embed="rId7" cstate="print"/>
            <a:stretch>
              <a:fillRect/>
            </a:stretch>
          </p:blipFill>
          <p:spPr>
            <a:xfrm>
              <a:off x="2238755" y="2377439"/>
              <a:ext cx="758951" cy="899160"/>
            </a:xfrm>
            <a:prstGeom prst="rect">
              <a:avLst/>
            </a:prstGeom>
          </p:spPr>
        </p:pic>
        <p:pic>
          <p:nvPicPr>
            <p:cNvPr id="9" name="object 9" descr=""/>
            <p:cNvPicPr/>
            <p:nvPr/>
          </p:nvPicPr>
          <p:blipFill>
            <a:blip r:embed="rId8" cstate="print"/>
            <a:stretch>
              <a:fillRect/>
            </a:stretch>
          </p:blipFill>
          <p:spPr>
            <a:xfrm>
              <a:off x="2464308" y="2415539"/>
              <a:ext cx="2569464" cy="899160"/>
            </a:xfrm>
            <a:prstGeom prst="rect">
              <a:avLst/>
            </a:prstGeom>
          </p:spPr>
        </p:pic>
        <p:pic>
          <p:nvPicPr>
            <p:cNvPr id="10" name="object 10" descr=""/>
            <p:cNvPicPr/>
            <p:nvPr/>
          </p:nvPicPr>
          <p:blipFill>
            <a:blip r:embed="rId9" cstate="print"/>
            <a:stretch>
              <a:fillRect/>
            </a:stretch>
          </p:blipFill>
          <p:spPr>
            <a:xfrm>
              <a:off x="4500372" y="2377439"/>
              <a:ext cx="736091" cy="899160"/>
            </a:xfrm>
            <a:prstGeom prst="rect">
              <a:avLst/>
            </a:prstGeom>
          </p:spPr>
        </p:pic>
        <p:pic>
          <p:nvPicPr>
            <p:cNvPr id="11" name="object 11" descr=""/>
            <p:cNvPicPr/>
            <p:nvPr/>
          </p:nvPicPr>
          <p:blipFill>
            <a:blip r:embed="rId10" cstate="print"/>
            <a:stretch>
              <a:fillRect/>
            </a:stretch>
          </p:blipFill>
          <p:spPr>
            <a:xfrm>
              <a:off x="4783835" y="2648711"/>
              <a:ext cx="507491" cy="615696"/>
            </a:xfrm>
            <a:prstGeom prst="rect">
              <a:avLst/>
            </a:prstGeom>
          </p:spPr>
        </p:pic>
        <p:pic>
          <p:nvPicPr>
            <p:cNvPr id="12" name="object 12" descr=""/>
            <p:cNvPicPr/>
            <p:nvPr/>
          </p:nvPicPr>
          <p:blipFill>
            <a:blip r:embed="rId11" cstate="print"/>
            <a:stretch>
              <a:fillRect/>
            </a:stretch>
          </p:blipFill>
          <p:spPr>
            <a:xfrm>
              <a:off x="4838699" y="2377439"/>
              <a:ext cx="633984" cy="899160"/>
            </a:xfrm>
            <a:prstGeom prst="rect">
              <a:avLst/>
            </a:prstGeom>
          </p:spPr>
        </p:pic>
        <p:pic>
          <p:nvPicPr>
            <p:cNvPr id="13" name="object 13" descr=""/>
            <p:cNvPicPr/>
            <p:nvPr/>
          </p:nvPicPr>
          <p:blipFill>
            <a:blip r:embed="rId12" cstate="print"/>
            <a:stretch>
              <a:fillRect/>
            </a:stretch>
          </p:blipFill>
          <p:spPr>
            <a:xfrm>
              <a:off x="5036819" y="2377439"/>
              <a:ext cx="737615" cy="899160"/>
            </a:xfrm>
            <a:prstGeom prst="rect">
              <a:avLst/>
            </a:prstGeom>
          </p:spPr>
        </p:pic>
        <p:pic>
          <p:nvPicPr>
            <p:cNvPr id="14" name="object 14" descr=""/>
            <p:cNvPicPr/>
            <p:nvPr/>
          </p:nvPicPr>
          <p:blipFill>
            <a:blip r:embed="rId13" cstate="print"/>
            <a:stretch>
              <a:fillRect/>
            </a:stretch>
          </p:blipFill>
          <p:spPr>
            <a:xfrm>
              <a:off x="5321808" y="2648711"/>
              <a:ext cx="507491" cy="615696"/>
            </a:xfrm>
            <a:prstGeom prst="rect">
              <a:avLst/>
            </a:prstGeom>
          </p:spPr>
        </p:pic>
        <p:pic>
          <p:nvPicPr>
            <p:cNvPr id="15" name="object 15" descr=""/>
            <p:cNvPicPr/>
            <p:nvPr/>
          </p:nvPicPr>
          <p:blipFill>
            <a:blip r:embed="rId14" cstate="print"/>
            <a:stretch>
              <a:fillRect/>
            </a:stretch>
          </p:blipFill>
          <p:spPr>
            <a:xfrm>
              <a:off x="5376672" y="2377439"/>
              <a:ext cx="635508" cy="899160"/>
            </a:xfrm>
            <a:prstGeom prst="rect">
              <a:avLst/>
            </a:prstGeom>
          </p:spPr>
        </p:pic>
        <p:pic>
          <p:nvPicPr>
            <p:cNvPr id="16" name="object 16" descr=""/>
            <p:cNvPicPr/>
            <p:nvPr/>
          </p:nvPicPr>
          <p:blipFill>
            <a:blip r:embed="rId15" cstate="print"/>
            <a:stretch>
              <a:fillRect/>
            </a:stretch>
          </p:blipFill>
          <p:spPr>
            <a:xfrm>
              <a:off x="5577840" y="2377439"/>
              <a:ext cx="940308" cy="899160"/>
            </a:xfrm>
            <a:prstGeom prst="rect">
              <a:avLst/>
            </a:prstGeom>
          </p:spPr>
        </p:pic>
        <p:pic>
          <p:nvPicPr>
            <p:cNvPr id="17" name="object 17" descr=""/>
            <p:cNvPicPr/>
            <p:nvPr/>
          </p:nvPicPr>
          <p:blipFill>
            <a:blip r:embed="rId16" cstate="print"/>
            <a:stretch>
              <a:fillRect/>
            </a:stretch>
          </p:blipFill>
          <p:spPr>
            <a:xfrm>
              <a:off x="5984748" y="2377439"/>
              <a:ext cx="635507" cy="899160"/>
            </a:xfrm>
            <a:prstGeom prst="rect">
              <a:avLst/>
            </a:prstGeom>
          </p:spPr>
        </p:pic>
        <p:pic>
          <p:nvPicPr>
            <p:cNvPr id="18" name="object 18" descr=""/>
            <p:cNvPicPr/>
            <p:nvPr/>
          </p:nvPicPr>
          <p:blipFill>
            <a:blip r:embed="rId14" cstate="print"/>
            <a:stretch>
              <a:fillRect/>
            </a:stretch>
          </p:blipFill>
          <p:spPr>
            <a:xfrm>
              <a:off x="6086855" y="2377439"/>
              <a:ext cx="635507" cy="899160"/>
            </a:xfrm>
            <a:prstGeom prst="rect">
              <a:avLst/>
            </a:prstGeom>
          </p:spPr>
        </p:pic>
        <p:pic>
          <p:nvPicPr>
            <p:cNvPr id="19" name="object 19" descr=""/>
            <p:cNvPicPr/>
            <p:nvPr/>
          </p:nvPicPr>
          <p:blipFill>
            <a:blip r:embed="rId12" cstate="print"/>
            <a:stretch>
              <a:fillRect/>
            </a:stretch>
          </p:blipFill>
          <p:spPr>
            <a:xfrm>
              <a:off x="6289548" y="2377439"/>
              <a:ext cx="737616" cy="899160"/>
            </a:xfrm>
            <a:prstGeom prst="rect">
              <a:avLst/>
            </a:prstGeom>
          </p:spPr>
        </p:pic>
        <p:pic>
          <p:nvPicPr>
            <p:cNvPr id="20" name="object 20" descr=""/>
            <p:cNvPicPr/>
            <p:nvPr/>
          </p:nvPicPr>
          <p:blipFill>
            <a:blip r:embed="rId17" cstate="print"/>
            <a:stretch>
              <a:fillRect/>
            </a:stretch>
          </p:blipFill>
          <p:spPr>
            <a:xfrm>
              <a:off x="6574535" y="2648711"/>
              <a:ext cx="522731" cy="615696"/>
            </a:xfrm>
            <a:prstGeom prst="rect">
              <a:avLst/>
            </a:prstGeom>
          </p:spPr>
        </p:pic>
        <p:pic>
          <p:nvPicPr>
            <p:cNvPr id="21" name="object 21" descr=""/>
            <p:cNvPicPr/>
            <p:nvPr/>
          </p:nvPicPr>
          <p:blipFill>
            <a:blip r:embed="rId18" cstate="print"/>
            <a:stretch>
              <a:fillRect/>
            </a:stretch>
          </p:blipFill>
          <p:spPr>
            <a:xfrm>
              <a:off x="2223516" y="3000755"/>
              <a:ext cx="1350263" cy="899159"/>
            </a:xfrm>
            <a:prstGeom prst="rect">
              <a:avLst/>
            </a:prstGeom>
          </p:spPr>
        </p:pic>
        <p:pic>
          <p:nvPicPr>
            <p:cNvPr id="22" name="object 22" descr=""/>
            <p:cNvPicPr/>
            <p:nvPr/>
          </p:nvPicPr>
          <p:blipFill>
            <a:blip r:embed="rId9" cstate="print"/>
            <a:stretch>
              <a:fillRect/>
            </a:stretch>
          </p:blipFill>
          <p:spPr>
            <a:xfrm>
              <a:off x="3040380" y="2962655"/>
              <a:ext cx="736092" cy="899159"/>
            </a:xfrm>
            <a:prstGeom prst="rect">
              <a:avLst/>
            </a:prstGeom>
          </p:spPr>
        </p:pic>
        <p:pic>
          <p:nvPicPr>
            <p:cNvPr id="23" name="object 23" descr=""/>
            <p:cNvPicPr/>
            <p:nvPr/>
          </p:nvPicPr>
          <p:blipFill>
            <a:blip r:embed="rId10" cstate="print"/>
            <a:stretch>
              <a:fillRect/>
            </a:stretch>
          </p:blipFill>
          <p:spPr>
            <a:xfrm>
              <a:off x="3323843" y="3233927"/>
              <a:ext cx="507491" cy="615696"/>
            </a:xfrm>
            <a:prstGeom prst="rect">
              <a:avLst/>
            </a:prstGeom>
          </p:spPr>
        </p:pic>
        <p:pic>
          <p:nvPicPr>
            <p:cNvPr id="24" name="object 24" descr=""/>
            <p:cNvPicPr/>
            <p:nvPr/>
          </p:nvPicPr>
          <p:blipFill>
            <a:blip r:embed="rId14" cstate="print"/>
            <a:stretch>
              <a:fillRect/>
            </a:stretch>
          </p:blipFill>
          <p:spPr>
            <a:xfrm>
              <a:off x="3378708" y="2962655"/>
              <a:ext cx="635508" cy="899159"/>
            </a:xfrm>
            <a:prstGeom prst="rect">
              <a:avLst/>
            </a:prstGeom>
          </p:spPr>
        </p:pic>
        <p:pic>
          <p:nvPicPr>
            <p:cNvPr id="25" name="object 25" descr=""/>
            <p:cNvPicPr/>
            <p:nvPr/>
          </p:nvPicPr>
          <p:blipFill>
            <a:blip r:embed="rId12" cstate="print"/>
            <a:stretch>
              <a:fillRect/>
            </a:stretch>
          </p:blipFill>
          <p:spPr>
            <a:xfrm>
              <a:off x="3576827" y="2962655"/>
              <a:ext cx="737615" cy="899159"/>
            </a:xfrm>
            <a:prstGeom prst="rect">
              <a:avLst/>
            </a:prstGeom>
          </p:spPr>
        </p:pic>
        <p:pic>
          <p:nvPicPr>
            <p:cNvPr id="26" name="object 26" descr=""/>
            <p:cNvPicPr/>
            <p:nvPr/>
          </p:nvPicPr>
          <p:blipFill>
            <a:blip r:embed="rId13" cstate="print"/>
            <a:stretch>
              <a:fillRect/>
            </a:stretch>
          </p:blipFill>
          <p:spPr>
            <a:xfrm>
              <a:off x="3861815" y="3233927"/>
              <a:ext cx="507491" cy="615696"/>
            </a:xfrm>
            <a:prstGeom prst="rect">
              <a:avLst/>
            </a:prstGeom>
          </p:spPr>
        </p:pic>
        <p:pic>
          <p:nvPicPr>
            <p:cNvPr id="27" name="object 27" descr=""/>
            <p:cNvPicPr/>
            <p:nvPr/>
          </p:nvPicPr>
          <p:blipFill>
            <a:blip r:embed="rId14" cstate="print"/>
            <a:stretch>
              <a:fillRect/>
            </a:stretch>
          </p:blipFill>
          <p:spPr>
            <a:xfrm>
              <a:off x="3916680" y="2962655"/>
              <a:ext cx="635508" cy="899159"/>
            </a:xfrm>
            <a:prstGeom prst="rect">
              <a:avLst/>
            </a:prstGeom>
          </p:spPr>
        </p:pic>
        <p:pic>
          <p:nvPicPr>
            <p:cNvPr id="28" name="object 28" descr=""/>
            <p:cNvPicPr/>
            <p:nvPr/>
          </p:nvPicPr>
          <p:blipFill>
            <a:blip r:embed="rId15" cstate="print"/>
            <a:stretch>
              <a:fillRect/>
            </a:stretch>
          </p:blipFill>
          <p:spPr>
            <a:xfrm>
              <a:off x="4117848" y="2962655"/>
              <a:ext cx="940308" cy="899159"/>
            </a:xfrm>
            <a:prstGeom prst="rect">
              <a:avLst/>
            </a:prstGeom>
          </p:spPr>
        </p:pic>
        <p:pic>
          <p:nvPicPr>
            <p:cNvPr id="29" name="object 29" descr=""/>
            <p:cNvPicPr/>
            <p:nvPr/>
          </p:nvPicPr>
          <p:blipFill>
            <a:blip r:embed="rId16" cstate="print"/>
            <a:stretch>
              <a:fillRect/>
            </a:stretch>
          </p:blipFill>
          <p:spPr>
            <a:xfrm>
              <a:off x="4524755" y="2962655"/>
              <a:ext cx="635508" cy="899159"/>
            </a:xfrm>
            <a:prstGeom prst="rect">
              <a:avLst/>
            </a:prstGeom>
          </p:spPr>
        </p:pic>
        <p:pic>
          <p:nvPicPr>
            <p:cNvPr id="30" name="object 30" descr=""/>
            <p:cNvPicPr/>
            <p:nvPr/>
          </p:nvPicPr>
          <p:blipFill>
            <a:blip r:embed="rId14" cstate="print"/>
            <a:stretch>
              <a:fillRect/>
            </a:stretch>
          </p:blipFill>
          <p:spPr>
            <a:xfrm>
              <a:off x="4626863" y="2962655"/>
              <a:ext cx="635508" cy="899159"/>
            </a:xfrm>
            <a:prstGeom prst="rect">
              <a:avLst/>
            </a:prstGeom>
          </p:spPr>
        </p:pic>
        <p:pic>
          <p:nvPicPr>
            <p:cNvPr id="31" name="object 31" descr=""/>
            <p:cNvPicPr/>
            <p:nvPr/>
          </p:nvPicPr>
          <p:blipFill>
            <a:blip r:embed="rId12" cstate="print"/>
            <a:stretch>
              <a:fillRect/>
            </a:stretch>
          </p:blipFill>
          <p:spPr>
            <a:xfrm>
              <a:off x="4829555" y="2962655"/>
              <a:ext cx="737615" cy="899159"/>
            </a:xfrm>
            <a:prstGeom prst="rect">
              <a:avLst/>
            </a:prstGeom>
          </p:spPr>
        </p:pic>
        <p:pic>
          <p:nvPicPr>
            <p:cNvPr id="32" name="object 32" descr=""/>
            <p:cNvPicPr/>
            <p:nvPr/>
          </p:nvPicPr>
          <p:blipFill>
            <a:blip r:embed="rId17" cstate="print"/>
            <a:stretch>
              <a:fillRect/>
            </a:stretch>
          </p:blipFill>
          <p:spPr>
            <a:xfrm>
              <a:off x="5114543" y="3233927"/>
              <a:ext cx="522731" cy="615696"/>
            </a:xfrm>
            <a:prstGeom prst="rect">
              <a:avLst/>
            </a:prstGeom>
          </p:spPr>
        </p:pic>
        <p:pic>
          <p:nvPicPr>
            <p:cNvPr id="33" name="object 33" descr=""/>
            <p:cNvPicPr/>
            <p:nvPr/>
          </p:nvPicPr>
          <p:blipFill>
            <a:blip r:embed="rId19" cstate="print"/>
            <a:stretch>
              <a:fillRect/>
            </a:stretch>
          </p:blipFill>
          <p:spPr>
            <a:xfrm>
              <a:off x="5184648" y="3000755"/>
              <a:ext cx="941831" cy="899159"/>
            </a:xfrm>
            <a:prstGeom prst="rect">
              <a:avLst/>
            </a:prstGeom>
          </p:spPr>
        </p:pic>
        <p:pic>
          <p:nvPicPr>
            <p:cNvPr id="34" name="object 34" descr=""/>
            <p:cNvPicPr/>
            <p:nvPr/>
          </p:nvPicPr>
          <p:blipFill>
            <a:blip r:embed="rId20" cstate="print"/>
            <a:stretch>
              <a:fillRect/>
            </a:stretch>
          </p:blipFill>
          <p:spPr>
            <a:xfrm>
              <a:off x="5593079" y="2962655"/>
              <a:ext cx="737615" cy="899159"/>
            </a:xfrm>
            <a:prstGeom prst="rect">
              <a:avLst/>
            </a:prstGeom>
          </p:spPr>
        </p:pic>
        <p:pic>
          <p:nvPicPr>
            <p:cNvPr id="35" name="object 35" descr=""/>
            <p:cNvPicPr/>
            <p:nvPr/>
          </p:nvPicPr>
          <p:blipFill>
            <a:blip r:embed="rId21" cstate="print"/>
            <a:stretch>
              <a:fillRect/>
            </a:stretch>
          </p:blipFill>
          <p:spPr>
            <a:xfrm>
              <a:off x="5797296" y="3000755"/>
              <a:ext cx="2971800" cy="899159"/>
            </a:xfrm>
            <a:prstGeom prst="rect">
              <a:avLst/>
            </a:prstGeom>
          </p:spPr>
        </p:pic>
        <p:pic>
          <p:nvPicPr>
            <p:cNvPr id="36" name="object 36" descr=""/>
            <p:cNvPicPr/>
            <p:nvPr/>
          </p:nvPicPr>
          <p:blipFill>
            <a:blip r:embed="rId4" cstate="print"/>
            <a:stretch>
              <a:fillRect/>
            </a:stretch>
          </p:blipFill>
          <p:spPr>
            <a:xfrm>
              <a:off x="918971" y="3579875"/>
              <a:ext cx="726947" cy="841248"/>
            </a:xfrm>
            <a:prstGeom prst="rect">
              <a:avLst/>
            </a:prstGeom>
          </p:spPr>
        </p:pic>
        <p:pic>
          <p:nvPicPr>
            <p:cNvPr id="37" name="object 37" descr=""/>
            <p:cNvPicPr/>
            <p:nvPr/>
          </p:nvPicPr>
          <p:blipFill>
            <a:blip r:embed="rId22" cstate="print"/>
            <a:stretch>
              <a:fillRect/>
            </a:stretch>
          </p:blipFill>
          <p:spPr>
            <a:xfrm>
              <a:off x="1188719" y="3585972"/>
              <a:ext cx="1350264" cy="899159"/>
            </a:xfrm>
            <a:prstGeom prst="rect">
              <a:avLst/>
            </a:prstGeom>
          </p:spPr>
        </p:pic>
        <p:pic>
          <p:nvPicPr>
            <p:cNvPr id="38" name="object 38" descr=""/>
            <p:cNvPicPr/>
            <p:nvPr/>
          </p:nvPicPr>
          <p:blipFill>
            <a:blip r:embed="rId6" cstate="print"/>
            <a:stretch>
              <a:fillRect/>
            </a:stretch>
          </p:blipFill>
          <p:spPr>
            <a:xfrm>
              <a:off x="2005583" y="3547872"/>
              <a:ext cx="669036" cy="899159"/>
            </a:xfrm>
            <a:prstGeom prst="rect">
              <a:avLst/>
            </a:prstGeom>
          </p:spPr>
        </p:pic>
        <p:pic>
          <p:nvPicPr>
            <p:cNvPr id="39" name="object 39" descr=""/>
            <p:cNvPicPr/>
            <p:nvPr/>
          </p:nvPicPr>
          <p:blipFill>
            <a:blip r:embed="rId23" cstate="print"/>
            <a:stretch>
              <a:fillRect/>
            </a:stretch>
          </p:blipFill>
          <p:spPr>
            <a:xfrm>
              <a:off x="2238755" y="3585972"/>
              <a:ext cx="2976372" cy="899159"/>
            </a:xfrm>
            <a:prstGeom prst="rect">
              <a:avLst/>
            </a:prstGeom>
          </p:spPr>
        </p:pic>
        <p:pic>
          <p:nvPicPr>
            <p:cNvPr id="40" name="object 40" descr=""/>
            <p:cNvPicPr/>
            <p:nvPr/>
          </p:nvPicPr>
          <p:blipFill>
            <a:blip r:embed="rId9" cstate="print"/>
            <a:stretch>
              <a:fillRect/>
            </a:stretch>
          </p:blipFill>
          <p:spPr>
            <a:xfrm>
              <a:off x="4681728" y="3547872"/>
              <a:ext cx="736091" cy="899159"/>
            </a:xfrm>
            <a:prstGeom prst="rect">
              <a:avLst/>
            </a:prstGeom>
          </p:spPr>
        </p:pic>
        <p:pic>
          <p:nvPicPr>
            <p:cNvPr id="41" name="object 41" descr=""/>
            <p:cNvPicPr/>
            <p:nvPr/>
          </p:nvPicPr>
          <p:blipFill>
            <a:blip r:embed="rId24" cstate="print"/>
            <a:stretch>
              <a:fillRect/>
            </a:stretch>
          </p:blipFill>
          <p:spPr>
            <a:xfrm>
              <a:off x="4965191" y="3819144"/>
              <a:ext cx="505967" cy="615695"/>
            </a:xfrm>
            <a:prstGeom prst="rect">
              <a:avLst/>
            </a:prstGeom>
          </p:spPr>
        </p:pic>
        <p:pic>
          <p:nvPicPr>
            <p:cNvPr id="42" name="object 42" descr=""/>
            <p:cNvPicPr/>
            <p:nvPr/>
          </p:nvPicPr>
          <p:blipFill>
            <a:blip r:embed="rId14" cstate="print"/>
            <a:stretch>
              <a:fillRect/>
            </a:stretch>
          </p:blipFill>
          <p:spPr>
            <a:xfrm>
              <a:off x="5018531" y="3547872"/>
              <a:ext cx="635508" cy="899159"/>
            </a:xfrm>
            <a:prstGeom prst="rect">
              <a:avLst/>
            </a:prstGeom>
          </p:spPr>
        </p:pic>
        <p:pic>
          <p:nvPicPr>
            <p:cNvPr id="43" name="object 43" descr=""/>
            <p:cNvPicPr/>
            <p:nvPr/>
          </p:nvPicPr>
          <p:blipFill>
            <a:blip r:embed="rId12" cstate="print"/>
            <a:stretch>
              <a:fillRect/>
            </a:stretch>
          </p:blipFill>
          <p:spPr>
            <a:xfrm>
              <a:off x="5218175" y="3547872"/>
              <a:ext cx="737615" cy="899159"/>
            </a:xfrm>
            <a:prstGeom prst="rect">
              <a:avLst/>
            </a:prstGeom>
          </p:spPr>
        </p:pic>
        <p:pic>
          <p:nvPicPr>
            <p:cNvPr id="44" name="object 44" descr=""/>
            <p:cNvPicPr/>
            <p:nvPr/>
          </p:nvPicPr>
          <p:blipFill>
            <a:blip r:embed="rId13" cstate="print"/>
            <a:stretch>
              <a:fillRect/>
            </a:stretch>
          </p:blipFill>
          <p:spPr>
            <a:xfrm>
              <a:off x="5503163" y="3819144"/>
              <a:ext cx="507491" cy="615695"/>
            </a:xfrm>
            <a:prstGeom prst="rect">
              <a:avLst/>
            </a:prstGeom>
          </p:spPr>
        </p:pic>
        <p:pic>
          <p:nvPicPr>
            <p:cNvPr id="45" name="object 45" descr=""/>
            <p:cNvPicPr/>
            <p:nvPr/>
          </p:nvPicPr>
          <p:blipFill>
            <a:blip r:embed="rId14" cstate="print"/>
            <a:stretch>
              <a:fillRect/>
            </a:stretch>
          </p:blipFill>
          <p:spPr>
            <a:xfrm>
              <a:off x="5558028" y="3547872"/>
              <a:ext cx="635508" cy="899159"/>
            </a:xfrm>
            <a:prstGeom prst="rect">
              <a:avLst/>
            </a:prstGeom>
          </p:spPr>
        </p:pic>
        <p:pic>
          <p:nvPicPr>
            <p:cNvPr id="46" name="object 46" descr=""/>
            <p:cNvPicPr/>
            <p:nvPr/>
          </p:nvPicPr>
          <p:blipFill>
            <a:blip r:embed="rId15" cstate="print"/>
            <a:stretch>
              <a:fillRect/>
            </a:stretch>
          </p:blipFill>
          <p:spPr>
            <a:xfrm>
              <a:off x="5759196" y="3547872"/>
              <a:ext cx="940307" cy="899159"/>
            </a:xfrm>
            <a:prstGeom prst="rect">
              <a:avLst/>
            </a:prstGeom>
          </p:spPr>
        </p:pic>
        <p:pic>
          <p:nvPicPr>
            <p:cNvPr id="47" name="object 47" descr=""/>
            <p:cNvPicPr/>
            <p:nvPr/>
          </p:nvPicPr>
          <p:blipFill>
            <a:blip r:embed="rId16" cstate="print"/>
            <a:stretch>
              <a:fillRect/>
            </a:stretch>
          </p:blipFill>
          <p:spPr>
            <a:xfrm>
              <a:off x="6166104" y="3547872"/>
              <a:ext cx="635507" cy="899159"/>
            </a:xfrm>
            <a:prstGeom prst="rect">
              <a:avLst/>
            </a:prstGeom>
          </p:spPr>
        </p:pic>
        <p:pic>
          <p:nvPicPr>
            <p:cNvPr id="48" name="object 48" descr=""/>
            <p:cNvPicPr/>
            <p:nvPr/>
          </p:nvPicPr>
          <p:blipFill>
            <a:blip r:embed="rId14" cstate="print"/>
            <a:stretch>
              <a:fillRect/>
            </a:stretch>
          </p:blipFill>
          <p:spPr>
            <a:xfrm>
              <a:off x="6268211" y="3547872"/>
              <a:ext cx="635508" cy="899159"/>
            </a:xfrm>
            <a:prstGeom prst="rect">
              <a:avLst/>
            </a:prstGeom>
          </p:spPr>
        </p:pic>
        <p:pic>
          <p:nvPicPr>
            <p:cNvPr id="49" name="object 49" descr=""/>
            <p:cNvPicPr/>
            <p:nvPr/>
          </p:nvPicPr>
          <p:blipFill>
            <a:blip r:embed="rId12" cstate="print"/>
            <a:stretch>
              <a:fillRect/>
            </a:stretch>
          </p:blipFill>
          <p:spPr>
            <a:xfrm>
              <a:off x="6470904" y="3547872"/>
              <a:ext cx="737616" cy="899159"/>
            </a:xfrm>
            <a:prstGeom prst="rect">
              <a:avLst/>
            </a:prstGeom>
          </p:spPr>
        </p:pic>
        <p:pic>
          <p:nvPicPr>
            <p:cNvPr id="50" name="object 50" descr=""/>
            <p:cNvPicPr/>
            <p:nvPr/>
          </p:nvPicPr>
          <p:blipFill>
            <a:blip r:embed="rId17" cstate="print"/>
            <a:stretch>
              <a:fillRect/>
            </a:stretch>
          </p:blipFill>
          <p:spPr>
            <a:xfrm>
              <a:off x="6755891" y="3819144"/>
              <a:ext cx="522731" cy="615695"/>
            </a:xfrm>
            <a:prstGeom prst="rect">
              <a:avLst/>
            </a:prstGeom>
          </p:spPr>
        </p:pic>
        <p:pic>
          <p:nvPicPr>
            <p:cNvPr id="51" name="object 51" descr=""/>
            <p:cNvPicPr/>
            <p:nvPr/>
          </p:nvPicPr>
          <p:blipFill>
            <a:blip r:embed="rId25" cstate="print"/>
            <a:stretch>
              <a:fillRect/>
            </a:stretch>
          </p:blipFill>
          <p:spPr>
            <a:xfrm>
              <a:off x="6825996" y="3585972"/>
              <a:ext cx="2567940" cy="899159"/>
            </a:xfrm>
            <a:prstGeom prst="rect">
              <a:avLst/>
            </a:prstGeom>
          </p:spPr>
        </p:pic>
        <p:pic>
          <p:nvPicPr>
            <p:cNvPr id="52" name="object 52" descr=""/>
            <p:cNvPicPr/>
            <p:nvPr/>
          </p:nvPicPr>
          <p:blipFill>
            <a:blip r:embed="rId26" cstate="print"/>
            <a:stretch>
              <a:fillRect/>
            </a:stretch>
          </p:blipFill>
          <p:spPr>
            <a:xfrm>
              <a:off x="2223516" y="4171188"/>
              <a:ext cx="2162556" cy="899160"/>
            </a:xfrm>
            <a:prstGeom prst="rect">
              <a:avLst/>
            </a:prstGeom>
          </p:spPr>
        </p:pic>
        <p:pic>
          <p:nvPicPr>
            <p:cNvPr id="53" name="object 53" descr=""/>
            <p:cNvPicPr/>
            <p:nvPr/>
          </p:nvPicPr>
          <p:blipFill>
            <a:blip r:embed="rId27" cstate="print"/>
            <a:stretch>
              <a:fillRect/>
            </a:stretch>
          </p:blipFill>
          <p:spPr>
            <a:xfrm>
              <a:off x="3852671" y="4133088"/>
              <a:ext cx="736091" cy="899160"/>
            </a:xfrm>
            <a:prstGeom prst="rect">
              <a:avLst/>
            </a:prstGeom>
          </p:spPr>
        </p:pic>
        <p:pic>
          <p:nvPicPr>
            <p:cNvPr id="54" name="object 54" descr=""/>
            <p:cNvPicPr/>
            <p:nvPr/>
          </p:nvPicPr>
          <p:blipFill>
            <a:blip r:embed="rId28" cstate="print"/>
            <a:stretch>
              <a:fillRect/>
            </a:stretch>
          </p:blipFill>
          <p:spPr>
            <a:xfrm>
              <a:off x="4055363" y="4171188"/>
              <a:ext cx="4192524" cy="899160"/>
            </a:xfrm>
            <a:prstGeom prst="rect">
              <a:avLst/>
            </a:prstGeom>
          </p:spPr>
        </p:pic>
      </p:grpSp>
      <p:sp>
        <p:nvSpPr>
          <p:cNvPr id="55" name="object 55" descr=""/>
          <p:cNvSpPr txBox="1"/>
          <p:nvPr/>
        </p:nvSpPr>
        <p:spPr>
          <a:xfrm>
            <a:off x="659891" y="1714833"/>
            <a:ext cx="8494395" cy="3035935"/>
          </a:xfrm>
          <a:prstGeom prst="rect">
            <a:avLst/>
          </a:prstGeom>
        </p:spPr>
        <p:txBody>
          <a:bodyPr wrap="square" lIns="0" tIns="127000" rIns="0" bIns="0" rtlCol="0" vert="horz">
            <a:spAutoFit/>
          </a:bodyPr>
          <a:lstStyle/>
          <a:p>
            <a:pPr marL="381000" indent="-342900">
              <a:lnSpc>
                <a:spcPct val="100000"/>
              </a:lnSpc>
              <a:spcBef>
                <a:spcPts val="1000"/>
              </a:spcBef>
              <a:buFont typeface="Arial"/>
              <a:buChar char="•"/>
              <a:tabLst>
                <a:tab pos="381000" algn="l"/>
              </a:tabLst>
            </a:pPr>
            <a:r>
              <a:rPr dirty="0" sz="3600" spc="-40" b="1">
                <a:latin typeface="华文行楷"/>
                <a:cs typeface="华文行楷"/>
              </a:rPr>
              <a:t>问题的</a:t>
            </a:r>
            <a:r>
              <a:rPr dirty="0" sz="3600" spc="-45" b="1">
                <a:latin typeface="华文行楷"/>
                <a:cs typeface="华文行楷"/>
              </a:rPr>
              <a:t>定</a:t>
            </a:r>
            <a:r>
              <a:rPr dirty="0" sz="3600" spc="-50" b="1">
                <a:latin typeface="华文行楷"/>
                <a:cs typeface="华文行楷"/>
              </a:rPr>
              <a:t>义</a:t>
            </a:r>
            <a:endParaRPr sz="3600">
              <a:latin typeface="华文行楷"/>
              <a:cs typeface="华文行楷"/>
            </a:endParaRPr>
          </a:p>
          <a:p>
            <a:pPr lvl="1" marL="781685" indent="-287655">
              <a:lnSpc>
                <a:spcPct val="100000"/>
              </a:lnSpc>
              <a:spcBef>
                <a:spcPts val="810"/>
              </a:spcBef>
              <a:buFont typeface="Arial"/>
              <a:buChar char="–"/>
              <a:tabLst>
                <a:tab pos="782320" algn="l"/>
              </a:tabLst>
            </a:pPr>
            <a:r>
              <a:rPr dirty="0" sz="3200" b="1">
                <a:solidFill>
                  <a:srgbClr val="0000FF"/>
                </a:solidFill>
                <a:latin typeface="华文行楷"/>
                <a:cs typeface="华文行楷"/>
              </a:rPr>
              <a:t>输入</a:t>
            </a:r>
            <a:r>
              <a:rPr dirty="0" sz="3200" spc="-15" b="1">
                <a:solidFill>
                  <a:srgbClr val="0000FF"/>
                </a:solidFill>
                <a:latin typeface="Times New Roman"/>
                <a:cs typeface="Times New Roman"/>
              </a:rPr>
              <a:t>: </a:t>
            </a:r>
            <a:r>
              <a:rPr dirty="0" sz="3200" spc="-10" b="1" i="1">
                <a:solidFill>
                  <a:srgbClr val="FF3300"/>
                </a:solidFill>
                <a:latin typeface="Times New Roman"/>
                <a:cs typeface="Times New Roman"/>
              </a:rPr>
              <a:t>n</a:t>
            </a:r>
            <a:r>
              <a:rPr dirty="0" sz="3200" b="1">
                <a:solidFill>
                  <a:srgbClr val="FF3300"/>
                </a:solidFill>
                <a:latin typeface="华文行楷"/>
                <a:cs typeface="华文行楷"/>
              </a:rPr>
              <a:t>个布尔变量</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1</a:t>
            </a:r>
            <a:r>
              <a:rPr dirty="0" sz="3200" spc="-20" b="1" i="1">
                <a:solidFill>
                  <a:srgbClr val="FF3300"/>
                </a:solidFill>
                <a:latin typeface="Times New Roman"/>
                <a:cs typeface="Times New Roman"/>
              </a:rPr>
              <a:t>, </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2</a:t>
            </a:r>
            <a:r>
              <a:rPr dirty="0" sz="3200" spc="-5" b="1" i="1">
                <a:solidFill>
                  <a:srgbClr val="FF3300"/>
                </a:solidFill>
                <a:latin typeface="Times New Roman"/>
                <a:cs typeface="Times New Roman"/>
              </a:rPr>
              <a:t>, …., </a:t>
            </a:r>
            <a:r>
              <a:rPr dirty="0" sz="3200" spc="-25" b="1" i="1">
                <a:solidFill>
                  <a:srgbClr val="FF3300"/>
                </a:solidFill>
                <a:latin typeface="Times New Roman"/>
                <a:cs typeface="Times New Roman"/>
              </a:rPr>
              <a:t>x</a:t>
            </a:r>
            <a:r>
              <a:rPr dirty="0" baseline="-21164" sz="3150" spc="-37" b="1" i="1">
                <a:solidFill>
                  <a:srgbClr val="FF3300"/>
                </a:solidFill>
                <a:latin typeface="Times New Roman"/>
                <a:cs typeface="Times New Roman"/>
              </a:rPr>
              <a:t>n</a:t>
            </a:r>
            <a:endParaRPr baseline="-21164" sz="3150">
              <a:latin typeface="Times New Roman"/>
              <a:cs typeface="Times New Roman"/>
            </a:endParaRPr>
          </a:p>
          <a:p>
            <a:pPr marL="1816735">
              <a:lnSpc>
                <a:spcPct val="100000"/>
              </a:lnSpc>
              <a:spcBef>
                <a:spcPts val="770"/>
              </a:spcBef>
            </a:pPr>
            <a:r>
              <a:rPr dirty="0" sz="3200" b="1">
                <a:solidFill>
                  <a:srgbClr val="FF3300"/>
                </a:solidFill>
                <a:latin typeface="华文行楷"/>
                <a:cs typeface="华文行楷"/>
              </a:rPr>
              <a:t>关于</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1</a:t>
            </a:r>
            <a:r>
              <a:rPr dirty="0" sz="3200" spc="-15" b="1" i="1">
                <a:solidFill>
                  <a:srgbClr val="FF3300"/>
                </a:solidFill>
                <a:latin typeface="Times New Roman"/>
                <a:cs typeface="Times New Roman"/>
              </a:rPr>
              <a:t>, </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2</a:t>
            </a:r>
            <a:r>
              <a:rPr dirty="0" sz="3200" b="1" i="1">
                <a:solidFill>
                  <a:srgbClr val="FF3300"/>
                </a:solidFill>
                <a:latin typeface="Times New Roman"/>
                <a:cs typeface="Times New Roman"/>
              </a:rPr>
              <a:t>, …., x</a:t>
            </a:r>
            <a:r>
              <a:rPr dirty="0" baseline="-21164" sz="3150" b="1" i="1">
                <a:solidFill>
                  <a:srgbClr val="FF3300"/>
                </a:solidFill>
                <a:latin typeface="Times New Roman"/>
                <a:cs typeface="Times New Roman"/>
              </a:rPr>
              <a:t>n</a:t>
            </a:r>
            <a:r>
              <a:rPr dirty="0" sz="3200" b="1">
                <a:solidFill>
                  <a:srgbClr val="FF3300"/>
                </a:solidFill>
                <a:latin typeface="华文行楷"/>
                <a:cs typeface="华文行楷"/>
              </a:rPr>
              <a:t>的</a:t>
            </a:r>
            <a:r>
              <a:rPr dirty="0" sz="3200" b="1" i="1">
                <a:solidFill>
                  <a:srgbClr val="FF3300"/>
                </a:solidFill>
                <a:latin typeface="Times New Roman"/>
                <a:cs typeface="Times New Roman"/>
              </a:rPr>
              <a:t>k</a:t>
            </a:r>
            <a:r>
              <a:rPr dirty="0" sz="3200" spc="-15" b="1">
                <a:solidFill>
                  <a:srgbClr val="FF3300"/>
                </a:solidFill>
                <a:latin typeface="华文行楷"/>
                <a:cs typeface="华文行楷"/>
              </a:rPr>
              <a:t>个析取布尔式</a:t>
            </a:r>
            <a:endParaRPr sz="3200">
              <a:latin typeface="华文行楷"/>
              <a:cs typeface="华文行楷"/>
            </a:endParaRPr>
          </a:p>
          <a:p>
            <a:pPr lvl="1" marL="782320" marR="30480" indent="-287655">
              <a:lnSpc>
                <a:spcPts val="4610"/>
              </a:lnSpc>
              <a:spcBef>
                <a:spcPts val="100"/>
              </a:spcBef>
              <a:buFont typeface="Arial"/>
              <a:buChar char="–"/>
              <a:tabLst>
                <a:tab pos="1816735" algn="l"/>
              </a:tabLst>
            </a:pPr>
            <a:r>
              <a:rPr dirty="0" sz="3200" b="1">
                <a:solidFill>
                  <a:srgbClr val="0000FF"/>
                </a:solidFill>
                <a:latin typeface="华文行楷"/>
                <a:cs typeface="华文行楷"/>
              </a:rPr>
              <a:t>输出</a:t>
            </a:r>
            <a:r>
              <a:rPr dirty="0" sz="3200" spc="-20" b="1">
                <a:solidFill>
                  <a:srgbClr val="0000FF"/>
                </a:solidFill>
                <a:latin typeface="Times New Roman"/>
                <a:cs typeface="Times New Roman"/>
              </a:rPr>
              <a:t>: </a:t>
            </a:r>
            <a:r>
              <a:rPr dirty="0" sz="3200" spc="-5" b="1">
                <a:solidFill>
                  <a:srgbClr val="FF3300"/>
                </a:solidFill>
                <a:latin typeface="华文行楷"/>
                <a:cs typeface="华文行楷"/>
              </a:rPr>
              <a:t>是否存在一个</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1</a:t>
            </a:r>
            <a:r>
              <a:rPr dirty="0" sz="3200" spc="-15" b="1" i="1">
                <a:solidFill>
                  <a:srgbClr val="FF3300"/>
                </a:solidFill>
                <a:latin typeface="Times New Roman"/>
                <a:cs typeface="Times New Roman"/>
              </a:rPr>
              <a:t>, </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2</a:t>
            </a:r>
            <a:r>
              <a:rPr dirty="0" sz="3200" spc="-10" b="1" i="1">
                <a:solidFill>
                  <a:srgbClr val="FF3300"/>
                </a:solidFill>
                <a:latin typeface="Times New Roman"/>
                <a:cs typeface="Times New Roman"/>
              </a:rPr>
              <a:t>, …., </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n</a:t>
            </a:r>
            <a:r>
              <a:rPr dirty="0" sz="3200" spc="-10" b="1">
                <a:solidFill>
                  <a:srgbClr val="FF3300"/>
                </a:solidFill>
                <a:latin typeface="华文行楷"/>
                <a:cs typeface="华文行楷"/>
              </a:rPr>
              <a:t>的一种赋值</a:t>
            </a:r>
            <a:r>
              <a:rPr dirty="0" sz="3200" spc="-10" b="1">
                <a:solidFill>
                  <a:srgbClr val="FF3300"/>
                </a:solidFill>
                <a:latin typeface="华文行楷"/>
                <a:cs typeface="华文行楷"/>
              </a:rPr>
              <a:t>	</a:t>
            </a:r>
            <a:r>
              <a:rPr dirty="0" sz="3200" spc="-5" b="1">
                <a:solidFill>
                  <a:srgbClr val="FF3300"/>
                </a:solidFill>
                <a:latin typeface="华文行楷"/>
                <a:cs typeface="华文行楷"/>
              </a:rPr>
              <a:t>使得所有</a:t>
            </a:r>
            <a:r>
              <a:rPr dirty="0" sz="3200" spc="-10" b="1" i="1">
                <a:solidFill>
                  <a:srgbClr val="FF3300"/>
                </a:solidFill>
                <a:latin typeface="Times New Roman"/>
                <a:cs typeface="Times New Roman"/>
              </a:rPr>
              <a:t>k</a:t>
            </a:r>
            <a:r>
              <a:rPr dirty="0" sz="3200" spc="-20" b="1">
                <a:solidFill>
                  <a:srgbClr val="FF3300"/>
                </a:solidFill>
                <a:latin typeface="华文行楷"/>
                <a:cs typeface="华文行楷"/>
              </a:rPr>
              <a:t>个布尔析取式皆为真</a:t>
            </a:r>
            <a:endParaRPr sz="3200">
              <a:latin typeface="华文行楷"/>
              <a:cs typeface="华文行楷"/>
            </a:endParaRPr>
          </a:p>
        </p:txBody>
      </p:sp>
      <p:grpSp>
        <p:nvGrpSpPr>
          <p:cNvPr id="56" name="object 56" descr=""/>
          <p:cNvGrpSpPr/>
          <p:nvPr/>
        </p:nvGrpSpPr>
        <p:grpSpPr>
          <a:xfrm>
            <a:off x="3919601" y="73152"/>
            <a:ext cx="6367780" cy="1118870"/>
            <a:chOff x="3919601" y="73152"/>
            <a:chExt cx="6367780" cy="1118870"/>
          </a:xfrm>
        </p:grpSpPr>
        <p:pic>
          <p:nvPicPr>
            <p:cNvPr id="57" name="object 57"/>
            <p:cNvPicPr/>
            <p:nvPr/>
          </p:nvPicPr>
          <p:blipFill>
            <a:blip r:embed="rId29" cstate="print"/>
            <a:stretch>
              <a:fillRect/>
            </a:stretch>
          </p:blipFill>
          <p:spPr>
            <a:xfrm>
              <a:off x="3919601" y="908113"/>
              <a:ext cx="6367398" cy="166687"/>
            </a:xfrm>
            <a:prstGeom prst="rect">
              <a:avLst/>
            </a:prstGeom>
          </p:spPr>
        </p:pic>
        <p:pic>
          <p:nvPicPr>
            <p:cNvPr id="58" name="object 58" descr=""/>
            <p:cNvPicPr/>
            <p:nvPr/>
          </p:nvPicPr>
          <p:blipFill>
            <a:blip r:embed="rId30" cstate="print"/>
            <a:stretch>
              <a:fillRect/>
            </a:stretch>
          </p:blipFill>
          <p:spPr>
            <a:xfrm>
              <a:off x="4192524" y="73152"/>
              <a:ext cx="6094476" cy="1118615"/>
            </a:xfrm>
            <a:prstGeom prst="rect">
              <a:avLst/>
            </a:prstGeom>
          </p:spPr>
        </p:pic>
      </p:grpSp>
      <p:sp>
        <p:nvSpPr>
          <p:cNvPr id="59" name="object 59"/>
          <p:cNvSpPr txBox="1">
            <a:spLocks noGrp="1"/>
          </p:cNvSpPr>
          <p:nvPr>
            <p:ph type="title"/>
          </p:nvPr>
        </p:nvSpPr>
        <p:spPr>
          <a:xfrm>
            <a:off x="4495291" y="156463"/>
            <a:ext cx="5614035" cy="635000"/>
          </a:xfrm>
          <a:prstGeom prst="rect"/>
        </p:spPr>
        <p:txBody>
          <a:bodyPr wrap="square" lIns="0" tIns="12065" rIns="0" bIns="0" rtlCol="0" vert="horz">
            <a:spAutoFit/>
          </a:bodyPr>
          <a:lstStyle/>
          <a:p>
            <a:pPr marL="12700">
              <a:lnSpc>
                <a:spcPct val="100000"/>
              </a:lnSpc>
              <a:spcBef>
                <a:spcPts val="95"/>
              </a:spcBef>
            </a:pPr>
            <a:r>
              <a:rPr dirty="0" spc="-45"/>
              <a:t>布</a:t>
            </a:r>
            <a:r>
              <a:rPr dirty="0" spc="-45"/>
              <a:t>尔</a:t>
            </a:r>
            <a:r>
              <a:rPr dirty="0" spc="-45"/>
              <a:t>表</a:t>
            </a:r>
            <a:r>
              <a:rPr dirty="0" spc="-45"/>
              <a:t>达</a:t>
            </a:r>
            <a:r>
              <a:rPr dirty="0" spc="-45"/>
              <a:t>式</a:t>
            </a:r>
            <a:r>
              <a:rPr dirty="0" spc="-50"/>
              <a:t>可</a:t>
            </a:r>
            <a:r>
              <a:rPr dirty="0" spc="-50"/>
              <a:t>满</a:t>
            </a:r>
            <a:r>
              <a:rPr dirty="0" spc="-45"/>
              <a:t>足</a:t>
            </a:r>
            <a:r>
              <a:rPr dirty="0" spc="-50"/>
              <a:t>性</a:t>
            </a:r>
            <a:r>
              <a:rPr dirty="0" spc="-50"/>
              <a:t>问</a:t>
            </a:r>
            <a:r>
              <a:rPr dirty="0" spc="-60"/>
              <a:t>题</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090" y="3074873"/>
            <a:ext cx="8288655" cy="757555"/>
          </a:xfrm>
          <a:prstGeom prst="rect"/>
        </p:spPr>
        <p:txBody>
          <a:bodyPr wrap="square" lIns="0" tIns="12700" rIns="0" bIns="0" rtlCol="0" vert="horz">
            <a:spAutoFit/>
          </a:bodyPr>
          <a:lstStyle/>
          <a:p>
            <a:pPr marL="12700">
              <a:lnSpc>
                <a:spcPct val="100000"/>
              </a:lnSpc>
              <a:spcBef>
                <a:spcPts val="100"/>
              </a:spcBef>
            </a:pPr>
            <a:r>
              <a:rPr dirty="0" sz="4800">
                <a:solidFill>
                  <a:srgbClr val="FF0000"/>
                </a:solidFill>
                <a:latin typeface="Calibri"/>
                <a:cs typeface="Calibri"/>
              </a:rPr>
              <a:t>6.4</a:t>
            </a:r>
            <a:r>
              <a:rPr dirty="0" sz="4800" spc="75">
                <a:solidFill>
                  <a:srgbClr val="FF0000"/>
                </a:solidFill>
                <a:latin typeface="Calibri"/>
                <a:cs typeface="Calibri"/>
              </a:rPr>
              <a:t> </a:t>
            </a:r>
            <a:r>
              <a:rPr dirty="0" sz="4800" spc="-50">
                <a:solidFill>
                  <a:srgbClr val="FF0000"/>
                </a:solidFill>
                <a:latin typeface="宋体"/>
                <a:cs typeface="宋体"/>
              </a:rPr>
              <a:t>剪枝方法论与人员安排问题</a:t>
            </a:r>
            <a:endParaRPr sz="4800">
              <a:latin typeface="宋体"/>
              <a:cs typeface="宋体"/>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20040" y="519683"/>
            <a:ext cx="9641205" cy="5061585"/>
            <a:chOff x="320040" y="519683"/>
            <a:chExt cx="9641205" cy="5061585"/>
          </a:xfrm>
        </p:grpSpPr>
        <p:pic>
          <p:nvPicPr>
            <p:cNvPr id="3" name="object 3" descr=""/>
            <p:cNvPicPr/>
            <p:nvPr/>
          </p:nvPicPr>
          <p:blipFill>
            <a:blip r:embed="rId2" cstate="print"/>
            <a:stretch>
              <a:fillRect/>
            </a:stretch>
          </p:blipFill>
          <p:spPr>
            <a:xfrm>
              <a:off x="578512" y="845282"/>
              <a:ext cx="150557" cy="150633"/>
            </a:xfrm>
            <a:prstGeom prst="rect">
              <a:avLst/>
            </a:prstGeom>
          </p:spPr>
        </p:pic>
        <p:pic>
          <p:nvPicPr>
            <p:cNvPr id="4" name="object 4" descr=""/>
            <p:cNvPicPr/>
            <p:nvPr/>
          </p:nvPicPr>
          <p:blipFill>
            <a:blip r:embed="rId3" cstate="print"/>
            <a:stretch>
              <a:fillRect/>
            </a:stretch>
          </p:blipFill>
          <p:spPr>
            <a:xfrm>
              <a:off x="615696" y="519683"/>
              <a:ext cx="1514856" cy="1008888"/>
            </a:xfrm>
            <a:prstGeom prst="rect">
              <a:avLst/>
            </a:prstGeom>
          </p:spPr>
        </p:pic>
        <p:pic>
          <p:nvPicPr>
            <p:cNvPr id="5" name="object 5" descr=""/>
            <p:cNvPicPr/>
            <p:nvPr/>
          </p:nvPicPr>
          <p:blipFill>
            <a:blip r:embed="rId4" cstate="print"/>
            <a:stretch>
              <a:fillRect/>
            </a:stretch>
          </p:blipFill>
          <p:spPr>
            <a:xfrm>
              <a:off x="806195" y="1246631"/>
              <a:ext cx="640080" cy="739139"/>
            </a:xfrm>
            <a:prstGeom prst="rect">
              <a:avLst/>
            </a:prstGeom>
          </p:spPr>
        </p:pic>
        <p:pic>
          <p:nvPicPr>
            <p:cNvPr id="6" name="object 6" descr=""/>
            <p:cNvPicPr/>
            <p:nvPr/>
          </p:nvPicPr>
          <p:blipFill>
            <a:blip r:embed="rId5" cstate="print"/>
            <a:stretch>
              <a:fillRect/>
            </a:stretch>
          </p:blipFill>
          <p:spPr>
            <a:xfrm>
              <a:off x="1133856" y="1191767"/>
              <a:ext cx="2159508" cy="899160"/>
            </a:xfrm>
            <a:prstGeom prst="rect">
              <a:avLst/>
            </a:prstGeom>
          </p:spPr>
        </p:pic>
        <p:pic>
          <p:nvPicPr>
            <p:cNvPr id="7" name="object 7" descr=""/>
            <p:cNvPicPr/>
            <p:nvPr/>
          </p:nvPicPr>
          <p:blipFill>
            <a:blip r:embed="rId6" cstate="print"/>
            <a:stretch>
              <a:fillRect/>
            </a:stretch>
          </p:blipFill>
          <p:spPr>
            <a:xfrm>
              <a:off x="2759963" y="1153667"/>
              <a:ext cx="1013460" cy="899160"/>
            </a:xfrm>
            <a:prstGeom prst="rect">
              <a:avLst/>
            </a:prstGeom>
          </p:spPr>
        </p:pic>
        <p:pic>
          <p:nvPicPr>
            <p:cNvPr id="8" name="object 8" descr=""/>
            <p:cNvPicPr/>
            <p:nvPr/>
          </p:nvPicPr>
          <p:blipFill>
            <a:blip r:embed="rId7" cstate="print"/>
            <a:stretch>
              <a:fillRect/>
            </a:stretch>
          </p:blipFill>
          <p:spPr>
            <a:xfrm>
              <a:off x="3240023" y="1153667"/>
              <a:ext cx="693420" cy="899160"/>
            </a:xfrm>
            <a:prstGeom prst="rect">
              <a:avLst/>
            </a:prstGeom>
          </p:spPr>
        </p:pic>
        <p:pic>
          <p:nvPicPr>
            <p:cNvPr id="9" name="object 9" descr=""/>
            <p:cNvPicPr/>
            <p:nvPr/>
          </p:nvPicPr>
          <p:blipFill>
            <a:blip r:embed="rId8" cstate="print"/>
            <a:stretch>
              <a:fillRect/>
            </a:stretch>
          </p:blipFill>
          <p:spPr>
            <a:xfrm>
              <a:off x="3400044" y="1153667"/>
              <a:ext cx="780288" cy="899160"/>
            </a:xfrm>
            <a:prstGeom prst="rect">
              <a:avLst/>
            </a:prstGeom>
          </p:spPr>
        </p:pic>
        <p:pic>
          <p:nvPicPr>
            <p:cNvPr id="10" name="object 10" descr=""/>
            <p:cNvPicPr/>
            <p:nvPr/>
          </p:nvPicPr>
          <p:blipFill>
            <a:blip r:embed="rId9" cstate="print"/>
            <a:stretch>
              <a:fillRect/>
            </a:stretch>
          </p:blipFill>
          <p:spPr>
            <a:xfrm>
              <a:off x="3727704" y="1424939"/>
              <a:ext cx="507491" cy="615696"/>
            </a:xfrm>
            <a:prstGeom prst="rect">
              <a:avLst/>
            </a:prstGeom>
          </p:spPr>
        </p:pic>
        <p:pic>
          <p:nvPicPr>
            <p:cNvPr id="11" name="object 11" descr=""/>
            <p:cNvPicPr/>
            <p:nvPr/>
          </p:nvPicPr>
          <p:blipFill>
            <a:blip r:embed="rId10" cstate="print"/>
            <a:stretch>
              <a:fillRect/>
            </a:stretch>
          </p:blipFill>
          <p:spPr>
            <a:xfrm>
              <a:off x="3782568" y="1153667"/>
              <a:ext cx="633984" cy="899160"/>
            </a:xfrm>
            <a:prstGeom prst="rect">
              <a:avLst/>
            </a:prstGeom>
          </p:spPr>
        </p:pic>
        <p:pic>
          <p:nvPicPr>
            <p:cNvPr id="12" name="object 12" descr=""/>
            <p:cNvPicPr/>
            <p:nvPr/>
          </p:nvPicPr>
          <p:blipFill>
            <a:blip r:embed="rId11" cstate="print"/>
            <a:stretch>
              <a:fillRect/>
            </a:stretch>
          </p:blipFill>
          <p:spPr>
            <a:xfrm>
              <a:off x="3985260" y="1153667"/>
              <a:ext cx="781812" cy="899160"/>
            </a:xfrm>
            <a:prstGeom prst="rect">
              <a:avLst/>
            </a:prstGeom>
          </p:spPr>
        </p:pic>
        <p:pic>
          <p:nvPicPr>
            <p:cNvPr id="13" name="object 13" descr=""/>
            <p:cNvPicPr/>
            <p:nvPr/>
          </p:nvPicPr>
          <p:blipFill>
            <a:blip r:embed="rId12" cstate="print"/>
            <a:stretch>
              <a:fillRect/>
            </a:stretch>
          </p:blipFill>
          <p:spPr>
            <a:xfrm>
              <a:off x="4314443" y="1424939"/>
              <a:ext cx="505968" cy="615696"/>
            </a:xfrm>
            <a:prstGeom prst="rect">
              <a:avLst/>
            </a:prstGeom>
          </p:spPr>
        </p:pic>
        <p:pic>
          <p:nvPicPr>
            <p:cNvPr id="14" name="object 14" descr=""/>
            <p:cNvPicPr/>
            <p:nvPr/>
          </p:nvPicPr>
          <p:blipFill>
            <a:blip r:embed="rId13" cstate="print"/>
            <a:stretch>
              <a:fillRect/>
            </a:stretch>
          </p:blipFill>
          <p:spPr>
            <a:xfrm>
              <a:off x="4367784" y="1153667"/>
              <a:ext cx="635508" cy="899160"/>
            </a:xfrm>
            <a:prstGeom prst="rect">
              <a:avLst/>
            </a:prstGeom>
          </p:spPr>
        </p:pic>
        <p:pic>
          <p:nvPicPr>
            <p:cNvPr id="15" name="object 15" descr=""/>
            <p:cNvPicPr/>
            <p:nvPr/>
          </p:nvPicPr>
          <p:blipFill>
            <a:blip r:embed="rId14" cstate="print"/>
            <a:stretch>
              <a:fillRect/>
            </a:stretch>
          </p:blipFill>
          <p:spPr>
            <a:xfrm>
              <a:off x="4571999" y="1153667"/>
              <a:ext cx="938784" cy="899160"/>
            </a:xfrm>
            <a:prstGeom prst="rect">
              <a:avLst/>
            </a:prstGeom>
          </p:spPr>
        </p:pic>
        <p:pic>
          <p:nvPicPr>
            <p:cNvPr id="16" name="object 16" descr=""/>
            <p:cNvPicPr/>
            <p:nvPr/>
          </p:nvPicPr>
          <p:blipFill>
            <a:blip r:embed="rId13" cstate="print"/>
            <a:stretch>
              <a:fillRect/>
            </a:stretch>
          </p:blipFill>
          <p:spPr>
            <a:xfrm>
              <a:off x="4977384" y="1153667"/>
              <a:ext cx="635508" cy="899160"/>
            </a:xfrm>
            <a:prstGeom prst="rect">
              <a:avLst/>
            </a:prstGeom>
          </p:spPr>
        </p:pic>
        <p:pic>
          <p:nvPicPr>
            <p:cNvPr id="17" name="object 17" descr=""/>
            <p:cNvPicPr/>
            <p:nvPr/>
          </p:nvPicPr>
          <p:blipFill>
            <a:blip r:embed="rId8" cstate="print"/>
            <a:stretch>
              <a:fillRect/>
            </a:stretch>
          </p:blipFill>
          <p:spPr>
            <a:xfrm>
              <a:off x="5181599" y="1153667"/>
              <a:ext cx="780288" cy="899160"/>
            </a:xfrm>
            <a:prstGeom prst="rect">
              <a:avLst/>
            </a:prstGeom>
          </p:spPr>
        </p:pic>
        <p:pic>
          <p:nvPicPr>
            <p:cNvPr id="18" name="object 18" descr=""/>
            <p:cNvPicPr/>
            <p:nvPr/>
          </p:nvPicPr>
          <p:blipFill>
            <a:blip r:embed="rId15" cstate="print"/>
            <a:stretch>
              <a:fillRect/>
            </a:stretch>
          </p:blipFill>
          <p:spPr>
            <a:xfrm>
              <a:off x="5509260" y="1424939"/>
              <a:ext cx="522732" cy="615696"/>
            </a:xfrm>
            <a:prstGeom prst="rect">
              <a:avLst/>
            </a:prstGeom>
          </p:spPr>
        </p:pic>
        <p:pic>
          <p:nvPicPr>
            <p:cNvPr id="19" name="object 19" descr=""/>
            <p:cNvPicPr/>
            <p:nvPr/>
          </p:nvPicPr>
          <p:blipFill>
            <a:blip r:embed="rId16" cstate="print"/>
            <a:stretch>
              <a:fillRect/>
            </a:stretch>
          </p:blipFill>
          <p:spPr>
            <a:xfrm>
              <a:off x="5579363" y="1153667"/>
              <a:ext cx="795527" cy="899160"/>
            </a:xfrm>
            <a:prstGeom prst="rect">
              <a:avLst/>
            </a:prstGeom>
          </p:spPr>
        </p:pic>
        <p:pic>
          <p:nvPicPr>
            <p:cNvPr id="20" name="object 20" descr=""/>
            <p:cNvPicPr/>
            <p:nvPr/>
          </p:nvPicPr>
          <p:blipFill>
            <a:blip r:embed="rId8" cstate="print"/>
            <a:stretch>
              <a:fillRect/>
            </a:stretch>
          </p:blipFill>
          <p:spPr>
            <a:xfrm>
              <a:off x="6045707" y="1153667"/>
              <a:ext cx="780288" cy="899160"/>
            </a:xfrm>
            <a:prstGeom prst="rect">
              <a:avLst/>
            </a:prstGeom>
          </p:spPr>
        </p:pic>
        <p:pic>
          <p:nvPicPr>
            <p:cNvPr id="21" name="object 21" descr=""/>
            <p:cNvPicPr/>
            <p:nvPr/>
          </p:nvPicPr>
          <p:blipFill>
            <a:blip r:embed="rId9" cstate="print"/>
            <a:stretch>
              <a:fillRect/>
            </a:stretch>
          </p:blipFill>
          <p:spPr>
            <a:xfrm>
              <a:off x="6373368" y="1424939"/>
              <a:ext cx="507491" cy="615696"/>
            </a:xfrm>
            <a:prstGeom prst="rect">
              <a:avLst/>
            </a:prstGeom>
          </p:spPr>
        </p:pic>
        <p:pic>
          <p:nvPicPr>
            <p:cNvPr id="22" name="object 22" descr=""/>
            <p:cNvPicPr/>
            <p:nvPr/>
          </p:nvPicPr>
          <p:blipFill>
            <a:blip r:embed="rId17" cstate="print"/>
            <a:stretch>
              <a:fillRect/>
            </a:stretch>
          </p:blipFill>
          <p:spPr>
            <a:xfrm>
              <a:off x="6428231" y="1153667"/>
              <a:ext cx="1011936" cy="899160"/>
            </a:xfrm>
            <a:prstGeom prst="rect">
              <a:avLst/>
            </a:prstGeom>
          </p:spPr>
        </p:pic>
        <p:pic>
          <p:nvPicPr>
            <p:cNvPr id="23" name="object 23" descr=""/>
            <p:cNvPicPr/>
            <p:nvPr/>
          </p:nvPicPr>
          <p:blipFill>
            <a:blip r:embed="rId18" cstate="print"/>
            <a:stretch>
              <a:fillRect/>
            </a:stretch>
          </p:blipFill>
          <p:spPr>
            <a:xfrm>
              <a:off x="6987540" y="1424939"/>
              <a:ext cx="507492" cy="615696"/>
            </a:xfrm>
            <a:prstGeom prst="rect">
              <a:avLst/>
            </a:prstGeom>
          </p:spPr>
        </p:pic>
        <p:pic>
          <p:nvPicPr>
            <p:cNvPr id="24" name="object 24" descr=""/>
            <p:cNvPicPr/>
            <p:nvPr/>
          </p:nvPicPr>
          <p:blipFill>
            <a:blip r:embed="rId19" cstate="print"/>
            <a:stretch>
              <a:fillRect/>
            </a:stretch>
          </p:blipFill>
          <p:spPr>
            <a:xfrm>
              <a:off x="7042404" y="1153667"/>
              <a:ext cx="765048" cy="899160"/>
            </a:xfrm>
            <a:prstGeom prst="rect">
              <a:avLst/>
            </a:prstGeom>
          </p:spPr>
        </p:pic>
        <p:pic>
          <p:nvPicPr>
            <p:cNvPr id="25" name="object 25" descr=""/>
            <p:cNvPicPr/>
            <p:nvPr/>
          </p:nvPicPr>
          <p:blipFill>
            <a:blip r:embed="rId20" cstate="print"/>
            <a:stretch>
              <a:fillRect/>
            </a:stretch>
          </p:blipFill>
          <p:spPr>
            <a:xfrm>
              <a:off x="7376159" y="1153667"/>
              <a:ext cx="940307" cy="899160"/>
            </a:xfrm>
            <a:prstGeom prst="rect">
              <a:avLst/>
            </a:prstGeom>
          </p:spPr>
        </p:pic>
        <p:pic>
          <p:nvPicPr>
            <p:cNvPr id="26" name="object 26" descr=""/>
            <p:cNvPicPr/>
            <p:nvPr/>
          </p:nvPicPr>
          <p:blipFill>
            <a:blip r:embed="rId19" cstate="print"/>
            <a:stretch>
              <a:fillRect/>
            </a:stretch>
          </p:blipFill>
          <p:spPr>
            <a:xfrm>
              <a:off x="7783068" y="1153667"/>
              <a:ext cx="765048" cy="899160"/>
            </a:xfrm>
            <a:prstGeom prst="rect">
              <a:avLst/>
            </a:prstGeom>
          </p:spPr>
        </p:pic>
        <p:pic>
          <p:nvPicPr>
            <p:cNvPr id="27" name="object 27" descr=""/>
            <p:cNvPicPr/>
            <p:nvPr/>
          </p:nvPicPr>
          <p:blipFill>
            <a:blip r:embed="rId11" cstate="print"/>
            <a:stretch>
              <a:fillRect/>
            </a:stretch>
          </p:blipFill>
          <p:spPr>
            <a:xfrm>
              <a:off x="8014716" y="1153667"/>
              <a:ext cx="781812" cy="899160"/>
            </a:xfrm>
            <a:prstGeom prst="rect">
              <a:avLst/>
            </a:prstGeom>
          </p:spPr>
        </p:pic>
        <p:pic>
          <p:nvPicPr>
            <p:cNvPr id="28" name="object 28" descr=""/>
            <p:cNvPicPr/>
            <p:nvPr/>
          </p:nvPicPr>
          <p:blipFill>
            <a:blip r:embed="rId21" cstate="print"/>
            <a:stretch>
              <a:fillRect/>
            </a:stretch>
          </p:blipFill>
          <p:spPr>
            <a:xfrm>
              <a:off x="8343899" y="1424939"/>
              <a:ext cx="521207" cy="615696"/>
            </a:xfrm>
            <a:prstGeom prst="rect">
              <a:avLst/>
            </a:prstGeom>
          </p:spPr>
        </p:pic>
        <p:pic>
          <p:nvPicPr>
            <p:cNvPr id="29" name="object 29" descr=""/>
            <p:cNvPicPr/>
            <p:nvPr/>
          </p:nvPicPr>
          <p:blipFill>
            <a:blip r:embed="rId13" cstate="print"/>
            <a:stretch>
              <a:fillRect/>
            </a:stretch>
          </p:blipFill>
          <p:spPr>
            <a:xfrm>
              <a:off x="8412480" y="1153667"/>
              <a:ext cx="635507" cy="899160"/>
            </a:xfrm>
            <a:prstGeom prst="rect">
              <a:avLst/>
            </a:prstGeom>
          </p:spPr>
        </p:pic>
        <p:pic>
          <p:nvPicPr>
            <p:cNvPr id="30" name="object 30" descr=""/>
            <p:cNvPicPr/>
            <p:nvPr/>
          </p:nvPicPr>
          <p:blipFill>
            <a:blip r:embed="rId22" cstate="print"/>
            <a:stretch>
              <a:fillRect/>
            </a:stretch>
          </p:blipFill>
          <p:spPr>
            <a:xfrm>
              <a:off x="8615171" y="1191767"/>
              <a:ext cx="1345692" cy="899160"/>
            </a:xfrm>
            <a:prstGeom prst="rect">
              <a:avLst/>
            </a:prstGeom>
          </p:spPr>
        </p:pic>
        <p:pic>
          <p:nvPicPr>
            <p:cNvPr id="31" name="object 31" descr=""/>
            <p:cNvPicPr/>
            <p:nvPr/>
          </p:nvPicPr>
          <p:blipFill>
            <a:blip r:embed="rId23" cstate="print"/>
            <a:stretch>
              <a:fillRect/>
            </a:stretch>
          </p:blipFill>
          <p:spPr>
            <a:xfrm>
              <a:off x="1046988" y="1679447"/>
              <a:ext cx="1757172" cy="899160"/>
            </a:xfrm>
            <a:prstGeom prst="rect">
              <a:avLst/>
            </a:prstGeom>
          </p:spPr>
        </p:pic>
        <p:pic>
          <p:nvPicPr>
            <p:cNvPr id="32" name="object 32" descr=""/>
            <p:cNvPicPr/>
            <p:nvPr/>
          </p:nvPicPr>
          <p:blipFill>
            <a:blip r:embed="rId24" cstate="print"/>
            <a:stretch>
              <a:fillRect/>
            </a:stretch>
          </p:blipFill>
          <p:spPr>
            <a:xfrm>
              <a:off x="2270760" y="1641347"/>
              <a:ext cx="967739" cy="899160"/>
            </a:xfrm>
            <a:prstGeom prst="rect">
              <a:avLst/>
            </a:prstGeom>
          </p:spPr>
        </p:pic>
        <p:pic>
          <p:nvPicPr>
            <p:cNvPr id="33" name="object 33" descr=""/>
            <p:cNvPicPr/>
            <p:nvPr/>
          </p:nvPicPr>
          <p:blipFill>
            <a:blip r:embed="rId7" cstate="print"/>
            <a:stretch>
              <a:fillRect/>
            </a:stretch>
          </p:blipFill>
          <p:spPr>
            <a:xfrm>
              <a:off x="2705100" y="1641347"/>
              <a:ext cx="693420" cy="899160"/>
            </a:xfrm>
            <a:prstGeom prst="rect">
              <a:avLst/>
            </a:prstGeom>
          </p:spPr>
        </p:pic>
        <p:pic>
          <p:nvPicPr>
            <p:cNvPr id="34" name="object 34" descr=""/>
            <p:cNvPicPr/>
            <p:nvPr/>
          </p:nvPicPr>
          <p:blipFill>
            <a:blip r:embed="rId25" cstate="print"/>
            <a:stretch>
              <a:fillRect/>
            </a:stretch>
          </p:blipFill>
          <p:spPr>
            <a:xfrm>
              <a:off x="2865119" y="1641347"/>
              <a:ext cx="737616" cy="899160"/>
            </a:xfrm>
            <a:prstGeom prst="rect">
              <a:avLst/>
            </a:prstGeom>
          </p:spPr>
        </p:pic>
        <p:pic>
          <p:nvPicPr>
            <p:cNvPr id="35" name="object 35" descr=""/>
            <p:cNvPicPr/>
            <p:nvPr/>
          </p:nvPicPr>
          <p:blipFill>
            <a:blip r:embed="rId9" cstate="print"/>
            <a:stretch>
              <a:fillRect/>
            </a:stretch>
          </p:blipFill>
          <p:spPr>
            <a:xfrm>
              <a:off x="3150107" y="1912619"/>
              <a:ext cx="507492" cy="615696"/>
            </a:xfrm>
            <a:prstGeom prst="rect">
              <a:avLst/>
            </a:prstGeom>
          </p:spPr>
        </p:pic>
        <p:pic>
          <p:nvPicPr>
            <p:cNvPr id="36" name="object 36" descr=""/>
            <p:cNvPicPr/>
            <p:nvPr/>
          </p:nvPicPr>
          <p:blipFill>
            <a:blip r:embed="rId10" cstate="print"/>
            <a:stretch>
              <a:fillRect/>
            </a:stretch>
          </p:blipFill>
          <p:spPr>
            <a:xfrm>
              <a:off x="3204972" y="1641347"/>
              <a:ext cx="633984" cy="899160"/>
            </a:xfrm>
            <a:prstGeom prst="rect">
              <a:avLst/>
            </a:prstGeom>
          </p:spPr>
        </p:pic>
        <p:pic>
          <p:nvPicPr>
            <p:cNvPr id="37" name="object 37" descr=""/>
            <p:cNvPicPr/>
            <p:nvPr/>
          </p:nvPicPr>
          <p:blipFill>
            <a:blip r:embed="rId25" cstate="print"/>
            <a:stretch>
              <a:fillRect/>
            </a:stretch>
          </p:blipFill>
          <p:spPr>
            <a:xfrm>
              <a:off x="3403091" y="1641347"/>
              <a:ext cx="737615" cy="899160"/>
            </a:xfrm>
            <a:prstGeom prst="rect">
              <a:avLst/>
            </a:prstGeom>
          </p:spPr>
        </p:pic>
        <p:pic>
          <p:nvPicPr>
            <p:cNvPr id="38" name="object 38" descr=""/>
            <p:cNvPicPr/>
            <p:nvPr/>
          </p:nvPicPr>
          <p:blipFill>
            <a:blip r:embed="rId18" cstate="print"/>
            <a:stretch>
              <a:fillRect/>
            </a:stretch>
          </p:blipFill>
          <p:spPr>
            <a:xfrm>
              <a:off x="3688080" y="1912619"/>
              <a:ext cx="507491" cy="615696"/>
            </a:xfrm>
            <a:prstGeom prst="rect">
              <a:avLst/>
            </a:prstGeom>
          </p:spPr>
        </p:pic>
        <p:pic>
          <p:nvPicPr>
            <p:cNvPr id="39" name="object 39" descr=""/>
            <p:cNvPicPr/>
            <p:nvPr/>
          </p:nvPicPr>
          <p:blipFill>
            <a:blip r:embed="rId13" cstate="print"/>
            <a:stretch>
              <a:fillRect/>
            </a:stretch>
          </p:blipFill>
          <p:spPr>
            <a:xfrm>
              <a:off x="3742943" y="1641347"/>
              <a:ext cx="635508" cy="899160"/>
            </a:xfrm>
            <a:prstGeom prst="rect">
              <a:avLst/>
            </a:prstGeom>
          </p:spPr>
        </p:pic>
        <p:pic>
          <p:nvPicPr>
            <p:cNvPr id="40" name="object 40" descr=""/>
            <p:cNvPicPr/>
            <p:nvPr/>
          </p:nvPicPr>
          <p:blipFill>
            <a:blip r:embed="rId20" cstate="print"/>
            <a:stretch>
              <a:fillRect/>
            </a:stretch>
          </p:blipFill>
          <p:spPr>
            <a:xfrm>
              <a:off x="3944111" y="1641347"/>
              <a:ext cx="940308" cy="899160"/>
            </a:xfrm>
            <a:prstGeom prst="rect">
              <a:avLst/>
            </a:prstGeom>
          </p:spPr>
        </p:pic>
        <p:pic>
          <p:nvPicPr>
            <p:cNvPr id="41" name="object 41" descr=""/>
            <p:cNvPicPr/>
            <p:nvPr/>
          </p:nvPicPr>
          <p:blipFill>
            <a:blip r:embed="rId13" cstate="print"/>
            <a:stretch>
              <a:fillRect/>
            </a:stretch>
          </p:blipFill>
          <p:spPr>
            <a:xfrm>
              <a:off x="4351019" y="1641347"/>
              <a:ext cx="635508" cy="899160"/>
            </a:xfrm>
            <a:prstGeom prst="rect">
              <a:avLst/>
            </a:prstGeom>
          </p:spPr>
        </p:pic>
        <p:pic>
          <p:nvPicPr>
            <p:cNvPr id="42" name="object 42" descr=""/>
            <p:cNvPicPr/>
            <p:nvPr/>
          </p:nvPicPr>
          <p:blipFill>
            <a:blip r:embed="rId25" cstate="print"/>
            <a:stretch>
              <a:fillRect/>
            </a:stretch>
          </p:blipFill>
          <p:spPr>
            <a:xfrm>
              <a:off x="4553711" y="1641347"/>
              <a:ext cx="737615" cy="899160"/>
            </a:xfrm>
            <a:prstGeom prst="rect">
              <a:avLst/>
            </a:prstGeom>
          </p:spPr>
        </p:pic>
        <p:pic>
          <p:nvPicPr>
            <p:cNvPr id="43" name="object 43" descr=""/>
            <p:cNvPicPr/>
            <p:nvPr/>
          </p:nvPicPr>
          <p:blipFill>
            <a:blip r:embed="rId15" cstate="print"/>
            <a:stretch>
              <a:fillRect/>
            </a:stretch>
          </p:blipFill>
          <p:spPr>
            <a:xfrm>
              <a:off x="4838699" y="1912619"/>
              <a:ext cx="522731" cy="615696"/>
            </a:xfrm>
            <a:prstGeom prst="rect">
              <a:avLst/>
            </a:prstGeom>
          </p:spPr>
        </p:pic>
        <p:pic>
          <p:nvPicPr>
            <p:cNvPr id="44" name="object 44" descr=""/>
            <p:cNvPicPr/>
            <p:nvPr/>
          </p:nvPicPr>
          <p:blipFill>
            <a:blip r:embed="rId26" cstate="print"/>
            <a:stretch>
              <a:fillRect/>
            </a:stretch>
          </p:blipFill>
          <p:spPr>
            <a:xfrm>
              <a:off x="4908804" y="1641347"/>
              <a:ext cx="777239" cy="899160"/>
            </a:xfrm>
            <a:prstGeom prst="rect">
              <a:avLst/>
            </a:prstGeom>
          </p:spPr>
        </p:pic>
        <p:pic>
          <p:nvPicPr>
            <p:cNvPr id="45" name="object 45" descr=""/>
            <p:cNvPicPr/>
            <p:nvPr/>
          </p:nvPicPr>
          <p:blipFill>
            <a:blip r:embed="rId25" cstate="print"/>
            <a:stretch>
              <a:fillRect/>
            </a:stretch>
          </p:blipFill>
          <p:spPr>
            <a:xfrm>
              <a:off x="5353811" y="1641347"/>
              <a:ext cx="737615" cy="899160"/>
            </a:xfrm>
            <a:prstGeom prst="rect">
              <a:avLst/>
            </a:prstGeom>
          </p:spPr>
        </p:pic>
        <p:pic>
          <p:nvPicPr>
            <p:cNvPr id="46" name="object 46" descr=""/>
            <p:cNvPicPr/>
            <p:nvPr/>
          </p:nvPicPr>
          <p:blipFill>
            <a:blip r:embed="rId27" cstate="print"/>
            <a:stretch>
              <a:fillRect/>
            </a:stretch>
          </p:blipFill>
          <p:spPr>
            <a:xfrm>
              <a:off x="5558028" y="1679447"/>
              <a:ext cx="2569464" cy="899160"/>
            </a:xfrm>
            <a:prstGeom prst="rect">
              <a:avLst/>
            </a:prstGeom>
          </p:spPr>
        </p:pic>
        <p:pic>
          <p:nvPicPr>
            <p:cNvPr id="47" name="object 47" descr=""/>
            <p:cNvPicPr/>
            <p:nvPr/>
          </p:nvPicPr>
          <p:blipFill>
            <a:blip r:embed="rId28" cstate="print"/>
            <a:stretch>
              <a:fillRect/>
            </a:stretch>
          </p:blipFill>
          <p:spPr>
            <a:xfrm>
              <a:off x="777240" y="2258567"/>
              <a:ext cx="726947" cy="841248"/>
            </a:xfrm>
            <a:prstGeom prst="rect">
              <a:avLst/>
            </a:prstGeom>
          </p:spPr>
        </p:pic>
        <p:pic>
          <p:nvPicPr>
            <p:cNvPr id="48" name="object 48" descr=""/>
            <p:cNvPicPr/>
            <p:nvPr/>
          </p:nvPicPr>
          <p:blipFill>
            <a:blip r:embed="rId29" cstate="print"/>
            <a:stretch>
              <a:fillRect/>
            </a:stretch>
          </p:blipFill>
          <p:spPr>
            <a:xfrm>
              <a:off x="1149095" y="2264663"/>
              <a:ext cx="1350264" cy="899160"/>
            </a:xfrm>
            <a:prstGeom prst="rect">
              <a:avLst/>
            </a:prstGeom>
          </p:spPr>
        </p:pic>
        <p:pic>
          <p:nvPicPr>
            <p:cNvPr id="49" name="object 49" descr=""/>
            <p:cNvPicPr/>
            <p:nvPr/>
          </p:nvPicPr>
          <p:blipFill>
            <a:blip r:embed="rId30" cstate="print"/>
            <a:stretch>
              <a:fillRect/>
            </a:stretch>
          </p:blipFill>
          <p:spPr>
            <a:xfrm>
              <a:off x="1965960" y="2226563"/>
              <a:ext cx="669036" cy="899160"/>
            </a:xfrm>
            <a:prstGeom prst="rect">
              <a:avLst/>
            </a:prstGeom>
          </p:spPr>
        </p:pic>
        <p:pic>
          <p:nvPicPr>
            <p:cNvPr id="50" name="object 50" descr=""/>
            <p:cNvPicPr/>
            <p:nvPr/>
          </p:nvPicPr>
          <p:blipFill>
            <a:blip r:embed="rId31" cstate="print"/>
            <a:stretch>
              <a:fillRect/>
            </a:stretch>
          </p:blipFill>
          <p:spPr>
            <a:xfrm>
              <a:off x="2101595" y="2226563"/>
              <a:ext cx="804671" cy="899160"/>
            </a:xfrm>
            <a:prstGeom prst="rect">
              <a:avLst/>
            </a:prstGeom>
          </p:spPr>
        </p:pic>
        <p:pic>
          <p:nvPicPr>
            <p:cNvPr id="51" name="object 51" descr=""/>
            <p:cNvPicPr/>
            <p:nvPr/>
          </p:nvPicPr>
          <p:blipFill>
            <a:blip r:embed="rId32" cstate="print"/>
            <a:stretch>
              <a:fillRect/>
            </a:stretch>
          </p:blipFill>
          <p:spPr>
            <a:xfrm>
              <a:off x="2453640" y="2497835"/>
              <a:ext cx="521207" cy="615696"/>
            </a:xfrm>
            <a:prstGeom prst="rect">
              <a:avLst/>
            </a:prstGeom>
          </p:spPr>
        </p:pic>
        <p:pic>
          <p:nvPicPr>
            <p:cNvPr id="52" name="object 52" descr=""/>
            <p:cNvPicPr/>
            <p:nvPr/>
          </p:nvPicPr>
          <p:blipFill>
            <a:blip r:embed="rId33" cstate="print"/>
            <a:stretch>
              <a:fillRect/>
            </a:stretch>
          </p:blipFill>
          <p:spPr>
            <a:xfrm>
              <a:off x="2522219" y="2226563"/>
              <a:ext cx="769619" cy="899160"/>
            </a:xfrm>
            <a:prstGeom prst="rect">
              <a:avLst/>
            </a:prstGeom>
          </p:spPr>
        </p:pic>
        <p:pic>
          <p:nvPicPr>
            <p:cNvPr id="53" name="object 53" descr=""/>
            <p:cNvPicPr/>
            <p:nvPr/>
          </p:nvPicPr>
          <p:blipFill>
            <a:blip r:embed="rId31" cstate="print"/>
            <a:stretch>
              <a:fillRect/>
            </a:stretch>
          </p:blipFill>
          <p:spPr>
            <a:xfrm>
              <a:off x="2854451" y="2226563"/>
              <a:ext cx="804672" cy="899160"/>
            </a:xfrm>
            <a:prstGeom prst="rect">
              <a:avLst/>
            </a:prstGeom>
          </p:spPr>
        </p:pic>
        <p:pic>
          <p:nvPicPr>
            <p:cNvPr id="54" name="object 54" descr=""/>
            <p:cNvPicPr/>
            <p:nvPr/>
          </p:nvPicPr>
          <p:blipFill>
            <a:blip r:embed="rId32" cstate="print"/>
            <a:stretch>
              <a:fillRect/>
            </a:stretch>
          </p:blipFill>
          <p:spPr>
            <a:xfrm>
              <a:off x="3206495" y="2497835"/>
              <a:ext cx="521207" cy="615696"/>
            </a:xfrm>
            <a:prstGeom prst="rect">
              <a:avLst/>
            </a:prstGeom>
          </p:spPr>
        </p:pic>
        <p:pic>
          <p:nvPicPr>
            <p:cNvPr id="55" name="object 55" descr=""/>
            <p:cNvPicPr/>
            <p:nvPr/>
          </p:nvPicPr>
          <p:blipFill>
            <a:blip r:embed="rId34" cstate="print"/>
            <a:stretch>
              <a:fillRect/>
            </a:stretch>
          </p:blipFill>
          <p:spPr>
            <a:xfrm>
              <a:off x="3275075" y="2264663"/>
              <a:ext cx="1758696" cy="899160"/>
            </a:xfrm>
            <a:prstGeom prst="rect">
              <a:avLst/>
            </a:prstGeom>
          </p:spPr>
        </p:pic>
        <p:pic>
          <p:nvPicPr>
            <p:cNvPr id="56" name="object 56" descr=""/>
            <p:cNvPicPr/>
            <p:nvPr/>
          </p:nvPicPr>
          <p:blipFill>
            <a:blip r:embed="rId35" cstate="print"/>
            <a:stretch>
              <a:fillRect/>
            </a:stretch>
          </p:blipFill>
          <p:spPr>
            <a:xfrm>
              <a:off x="4500372" y="2226563"/>
              <a:ext cx="736091" cy="899160"/>
            </a:xfrm>
            <a:prstGeom prst="rect">
              <a:avLst/>
            </a:prstGeom>
          </p:spPr>
        </p:pic>
        <p:pic>
          <p:nvPicPr>
            <p:cNvPr id="57" name="object 57" descr=""/>
            <p:cNvPicPr/>
            <p:nvPr/>
          </p:nvPicPr>
          <p:blipFill>
            <a:blip r:embed="rId36" cstate="print"/>
            <a:stretch>
              <a:fillRect/>
            </a:stretch>
          </p:blipFill>
          <p:spPr>
            <a:xfrm>
              <a:off x="4783836" y="2497835"/>
              <a:ext cx="445008" cy="615696"/>
            </a:xfrm>
            <a:prstGeom prst="rect">
              <a:avLst/>
            </a:prstGeom>
          </p:spPr>
        </p:pic>
        <p:pic>
          <p:nvPicPr>
            <p:cNvPr id="58" name="object 58" descr=""/>
            <p:cNvPicPr/>
            <p:nvPr/>
          </p:nvPicPr>
          <p:blipFill>
            <a:blip r:embed="rId37" cstate="print"/>
            <a:stretch>
              <a:fillRect/>
            </a:stretch>
          </p:blipFill>
          <p:spPr>
            <a:xfrm>
              <a:off x="4776216" y="2264663"/>
              <a:ext cx="1754124" cy="899160"/>
            </a:xfrm>
            <a:prstGeom prst="rect">
              <a:avLst/>
            </a:prstGeom>
          </p:spPr>
        </p:pic>
        <p:pic>
          <p:nvPicPr>
            <p:cNvPr id="59" name="object 59" descr=""/>
            <p:cNvPicPr/>
            <p:nvPr/>
          </p:nvPicPr>
          <p:blipFill>
            <a:blip r:embed="rId8" cstate="print"/>
            <a:stretch>
              <a:fillRect/>
            </a:stretch>
          </p:blipFill>
          <p:spPr>
            <a:xfrm>
              <a:off x="5996940" y="2226563"/>
              <a:ext cx="780288" cy="899160"/>
            </a:xfrm>
            <a:prstGeom prst="rect">
              <a:avLst/>
            </a:prstGeom>
          </p:spPr>
        </p:pic>
        <p:pic>
          <p:nvPicPr>
            <p:cNvPr id="60" name="object 60" descr=""/>
            <p:cNvPicPr/>
            <p:nvPr/>
          </p:nvPicPr>
          <p:blipFill>
            <a:blip r:embed="rId38" cstate="print"/>
            <a:stretch>
              <a:fillRect/>
            </a:stretch>
          </p:blipFill>
          <p:spPr>
            <a:xfrm>
              <a:off x="6324599" y="2497835"/>
              <a:ext cx="446531" cy="615696"/>
            </a:xfrm>
            <a:prstGeom prst="rect">
              <a:avLst/>
            </a:prstGeom>
          </p:spPr>
        </p:pic>
        <p:pic>
          <p:nvPicPr>
            <p:cNvPr id="61" name="object 61" descr=""/>
            <p:cNvPicPr/>
            <p:nvPr/>
          </p:nvPicPr>
          <p:blipFill>
            <a:blip r:embed="rId39" cstate="print"/>
            <a:stretch>
              <a:fillRect/>
            </a:stretch>
          </p:blipFill>
          <p:spPr>
            <a:xfrm>
              <a:off x="6318504" y="2264663"/>
              <a:ext cx="1752600" cy="899160"/>
            </a:xfrm>
            <a:prstGeom prst="rect">
              <a:avLst/>
            </a:prstGeom>
          </p:spPr>
        </p:pic>
        <p:pic>
          <p:nvPicPr>
            <p:cNvPr id="62" name="object 62" descr=""/>
            <p:cNvPicPr/>
            <p:nvPr/>
          </p:nvPicPr>
          <p:blipFill>
            <a:blip r:embed="rId40" cstate="print"/>
            <a:stretch>
              <a:fillRect/>
            </a:stretch>
          </p:blipFill>
          <p:spPr>
            <a:xfrm>
              <a:off x="320040" y="2889504"/>
              <a:ext cx="647700" cy="844296"/>
            </a:xfrm>
            <a:prstGeom prst="rect">
              <a:avLst/>
            </a:prstGeom>
          </p:spPr>
        </p:pic>
        <p:pic>
          <p:nvPicPr>
            <p:cNvPr id="63" name="object 63" descr=""/>
            <p:cNvPicPr/>
            <p:nvPr/>
          </p:nvPicPr>
          <p:blipFill>
            <a:blip r:embed="rId41" cstate="print"/>
            <a:stretch>
              <a:fillRect/>
            </a:stretch>
          </p:blipFill>
          <p:spPr>
            <a:xfrm>
              <a:off x="716280" y="2836163"/>
              <a:ext cx="1514856" cy="1008888"/>
            </a:xfrm>
            <a:prstGeom prst="rect">
              <a:avLst/>
            </a:prstGeom>
          </p:spPr>
        </p:pic>
        <p:pic>
          <p:nvPicPr>
            <p:cNvPr id="64" name="object 64" descr=""/>
            <p:cNvPicPr/>
            <p:nvPr/>
          </p:nvPicPr>
          <p:blipFill>
            <a:blip r:embed="rId4" cstate="print"/>
            <a:stretch>
              <a:fillRect/>
            </a:stretch>
          </p:blipFill>
          <p:spPr>
            <a:xfrm>
              <a:off x="806195" y="3566160"/>
              <a:ext cx="640080" cy="739139"/>
            </a:xfrm>
            <a:prstGeom prst="rect">
              <a:avLst/>
            </a:prstGeom>
          </p:spPr>
        </p:pic>
        <p:pic>
          <p:nvPicPr>
            <p:cNvPr id="65" name="object 65" descr=""/>
            <p:cNvPicPr/>
            <p:nvPr/>
          </p:nvPicPr>
          <p:blipFill>
            <a:blip r:embed="rId29" cstate="print"/>
            <a:stretch>
              <a:fillRect/>
            </a:stretch>
          </p:blipFill>
          <p:spPr>
            <a:xfrm>
              <a:off x="1133856" y="3511295"/>
              <a:ext cx="1350264" cy="899159"/>
            </a:xfrm>
            <a:prstGeom prst="rect">
              <a:avLst/>
            </a:prstGeom>
          </p:spPr>
        </p:pic>
        <p:pic>
          <p:nvPicPr>
            <p:cNvPr id="66" name="object 66" descr=""/>
            <p:cNvPicPr/>
            <p:nvPr/>
          </p:nvPicPr>
          <p:blipFill>
            <a:blip r:embed="rId42" cstate="print"/>
            <a:stretch>
              <a:fillRect/>
            </a:stretch>
          </p:blipFill>
          <p:spPr>
            <a:xfrm>
              <a:off x="1981200" y="3535679"/>
              <a:ext cx="591312" cy="792479"/>
            </a:xfrm>
            <a:prstGeom prst="rect">
              <a:avLst/>
            </a:prstGeom>
          </p:spPr>
        </p:pic>
        <p:pic>
          <p:nvPicPr>
            <p:cNvPr id="67" name="object 67" descr=""/>
            <p:cNvPicPr/>
            <p:nvPr/>
          </p:nvPicPr>
          <p:blipFill>
            <a:blip r:embed="rId43" cstate="print"/>
            <a:stretch>
              <a:fillRect/>
            </a:stretch>
          </p:blipFill>
          <p:spPr>
            <a:xfrm>
              <a:off x="2069591" y="3473195"/>
              <a:ext cx="804671" cy="899159"/>
            </a:xfrm>
            <a:prstGeom prst="rect">
              <a:avLst/>
            </a:prstGeom>
          </p:spPr>
        </p:pic>
        <p:pic>
          <p:nvPicPr>
            <p:cNvPr id="68" name="object 68" descr=""/>
            <p:cNvPicPr/>
            <p:nvPr/>
          </p:nvPicPr>
          <p:blipFill>
            <a:blip r:embed="rId32" cstate="print"/>
            <a:stretch>
              <a:fillRect/>
            </a:stretch>
          </p:blipFill>
          <p:spPr>
            <a:xfrm>
              <a:off x="2421635" y="3744467"/>
              <a:ext cx="521207" cy="615695"/>
            </a:xfrm>
            <a:prstGeom prst="rect">
              <a:avLst/>
            </a:prstGeom>
          </p:spPr>
        </p:pic>
        <p:pic>
          <p:nvPicPr>
            <p:cNvPr id="69" name="object 69" descr=""/>
            <p:cNvPicPr/>
            <p:nvPr/>
          </p:nvPicPr>
          <p:blipFill>
            <a:blip r:embed="rId44" cstate="print"/>
            <a:stretch>
              <a:fillRect/>
            </a:stretch>
          </p:blipFill>
          <p:spPr>
            <a:xfrm>
              <a:off x="2490216" y="3473195"/>
              <a:ext cx="771144" cy="899159"/>
            </a:xfrm>
            <a:prstGeom prst="rect">
              <a:avLst/>
            </a:prstGeom>
          </p:spPr>
        </p:pic>
        <p:pic>
          <p:nvPicPr>
            <p:cNvPr id="70" name="object 70" descr=""/>
            <p:cNvPicPr/>
            <p:nvPr/>
          </p:nvPicPr>
          <p:blipFill>
            <a:blip r:embed="rId43" cstate="print"/>
            <a:stretch>
              <a:fillRect/>
            </a:stretch>
          </p:blipFill>
          <p:spPr>
            <a:xfrm>
              <a:off x="2825495" y="3473195"/>
              <a:ext cx="804671" cy="899159"/>
            </a:xfrm>
            <a:prstGeom prst="rect">
              <a:avLst/>
            </a:prstGeom>
          </p:spPr>
        </p:pic>
        <p:pic>
          <p:nvPicPr>
            <p:cNvPr id="71" name="object 71" descr=""/>
            <p:cNvPicPr/>
            <p:nvPr/>
          </p:nvPicPr>
          <p:blipFill>
            <a:blip r:embed="rId32" cstate="print"/>
            <a:stretch>
              <a:fillRect/>
            </a:stretch>
          </p:blipFill>
          <p:spPr>
            <a:xfrm>
              <a:off x="3177540" y="3744467"/>
              <a:ext cx="521208" cy="615695"/>
            </a:xfrm>
            <a:prstGeom prst="rect">
              <a:avLst/>
            </a:prstGeom>
          </p:spPr>
        </p:pic>
        <p:pic>
          <p:nvPicPr>
            <p:cNvPr id="72" name="object 72" descr=""/>
            <p:cNvPicPr/>
            <p:nvPr/>
          </p:nvPicPr>
          <p:blipFill>
            <a:blip r:embed="rId45" cstate="print"/>
            <a:stretch>
              <a:fillRect/>
            </a:stretch>
          </p:blipFill>
          <p:spPr>
            <a:xfrm>
              <a:off x="3246119" y="3511295"/>
              <a:ext cx="806195" cy="899159"/>
            </a:xfrm>
            <a:prstGeom prst="rect">
              <a:avLst/>
            </a:prstGeom>
          </p:spPr>
        </p:pic>
        <p:pic>
          <p:nvPicPr>
            <p:cNvPr id="73" name="object 73" descr=""/>
            <p:cNvPicPr/>
            <p:nvPr/>
          </p:nvPicPr>
          <p:blipFill>
            <a:blip r:embed="rId46" cstate="print"/>
            <a:stretch>
              <a:fillRect/>
            </a:stretch>
          </p:blipFill>
          <p:spPr>
            <a:xfrm>
              <a:off x="3518916" y="3473195"/>
              <a:ext cx="737615" cy="899159"/>
            </a:xfrm>
            <a:prstGeom prst="rect">
              <a:avLst/>
            </a:prstGeom>
          </p:spPr>
        </p:pic>
        <p:pic>
          <p:nvPicPr>
            <p:cNvPr id="74" name="object 74" descr=""/>
            <p:cNvPicPr/>
            <p:nvPr/>
          </p:nvPicPr>
          <p:blipFill>
            <a:blip r:embed="rId47" cstate="print"/>
            <a:stretch>
              <a:fillRect/>
            </a:stretch>
          </p:blipFill>
          <p:spPr>
            <a:xfrm>
              <a:off x="3723131" y="3511295"/>
              <a:ext cx="1348739" cy="899159"/>
            </a:xfrm>
            <a:prstGeom prst="rect">
              <a:avLst/>
            </a:prstGeom>
          </p:spPr>
        </p:pic>
        <p:pic>
          <p:nvPicPr>
            <p:cNvPr id="75" name="object 75" descr=""/>
            <p:cNvPicPr/>
            <p:nvPr/>
          </p:nvPicPr>
          <p:blipFill>
            <a:blip r:embed="rId8" cstate="print"/>
            <a:stretch>
              <a:fillRect/>
            </a:stretch>
          </p:blipFill>
          <p:spPr>
            <a:xfrm>
              <a:off x="4538472" y="3473195"/>
              <a:ext cx="780288" cy="899159"/>
            </a:xfrm>
            <a:prstGeom prst="rect">
              <a:avLst/>
            </a:prstGeom>
          </p:spPr>
        </p:pic>
        <p:pic>
          <p:nvPicPr>
            <p:cNvPr id="76" name="object 76" descr=""/>
            <p:cNvPicPr/>
            <p:nvPr/>
          </p:nvPicPr>
          <p:blipFill>
            <a:blip r:embed="rId38" cstate="print"/>
            <a:stretch>
              <a:fillRect/>
            </a:stretch>
          </p:blipFill>
          <p:spPr>
            <a:xfrm>
              <a:off x="4866131" y="3744467"/>
              <a:ext cx="446532" cy="615695"/>
            </a:xfrm>
            <a:prstGeom prst="rect">
              <a:avLst/>
            </a:prstGeom>
          </p:spPr>
        </p:pic>
        <p:pic>
          <p:nvPicPr>
            <p:cNvPr id="77" name="object 77" descr=""/>
            <p:cNvPicPr/>
            <p:nvPr/>
          </p:nvPicPr>
          <p:blipFill>
            <a:blip r:embed="rId48" cstate="print"/>
            <a:stretch>
              <a:fillRect/>
            </a:stretch>
          </p:blipFill>
          <p:spPr>
            <a:xfrm>
              <a:off x="4860036" y="3511295"/>
              <a:ext cx="1752600" cy="899159"/>
            </a:xfrm>
            <a:prstGeom prst="rect">
              <a:avLst/>
            </a:prstGeom>
          </p:spPr>
        </p:pic>
        <p:pic>
          <p:nvPicPr>
            <p:cNvPr id="78" name="object 78" descr=""/>
            <p:cNvPicPr/>
            <p:nvPr/>
          </p:nvPicPr>
          <p:blipFill>
            <a:blip r:embed="rId35" cstate="print"/>
            <a:stretch>
              <a:fillRect/>
            </a:stretch>
          </p:blipFill>
          <p:spPr>
            <a:xfrm>
              <a:off x="6079236" y="3473195"/>
              <a:ext cx="736091" cy="899159"/>
            </a:xfrm>
            <a:prstGeom prst="rect">
              <a:avLst/>
            </a:prstGeom>
          </p:spPr>
        </p:pic>
        <p:pic>
          <p:nvPicPr>
            <p:cNvPr id="79" name="object 79" descr=""/>
            <p:cNvPicPr/>
            <p:nvPr/>
          </p:nvPicPr>
          <p:blipFill>
            <a:blip r:embed="rId49" cstate="print"/>
            <a:stretch>
              <a:fillRect/>
            </a:stretch>
          </p:blipFill>
          <p:spPr>
            <a:xfrm>
              <a:off x="6362699" y="3744467"/>
              <a:ext cx="446531" cy="615695"/>
            </a:xfrm>
            <a:prstGeom prst="rect">
              <a:avLst/>
            </a:prstGeom>
          </p:spPr>
        </p:pic>
        <p:pic>
          <p:nvPicPr>
            <p:cNvPr id="80" name="object 80" descr=""/>
            <p:cNvPicPr/>
            <p:nvPr/>
          </p:nvPicPr>
          <p:blipFill>
            <a:blip r:embed="rId13" cstate="print"/>
            <a:stretch>
              <a:fillRect/>
            </a:stretch>
          </p:blipFill>
          <p:spPr>
            <a:xfrm>
              <a:off x="6420611" y="3473195"/>
              <a:ext cx="635508" cy="899159"/>
            </a:xfrm>
            <a:prstGeom prst="rect">
              <a:avLst/>
            </a:prstGeom>
          </p:spPr>
        </p:pic>
        <p:pic>
          <p:nvPicPr>
            <p:cNvPr id="81" name="object 81" descr=""/>
            <p:cNvPicPr/>
            <p:nvPr/>
          </p:nvPicPr>
          <p:blipFill>
            <a:blip r:embed="rId50" cstate="print"/>
            <a:stretch>
              <a:fillRect/>
            </a:stretch>
          </p:blipFill>
          <p:spPr>
            <a:xfrm>
              <a:off x="6725411" y="3465576"/>
              <a:ext cx="824483" cy="899160"/>
            </a:xfrm>
            <a:prstGeom prst="rect">
              <a:avLst/>
            </a:prstGeom>
          </p:spPr>
        </p:pic>
        <p:pic>
          <p:nvPicPr>
            <p:cNvPr id="82" name="object 82" descr=""/>
            <p:cNvPicPr/>
            <p:nvPr/>
          </p:nvPicPr>
          <p:blipFill>
            <a:blip r:embed="rId51" cstate="print"/>
            <a:stretch>
              <a:fillRect/>
            </a:stretch>
          </p:blipFill>
          <p:spPr>
            <a:xfrm>
              <a:off x="7097268" y="3744467"/>
              <a:ext cx="589787" cy="615695"/>
            </a:xfrm>
            <a:prstGeom prst="rect">
              <a:avLst/>
            </a:prstGeom>
          </p:spPr>
        </p:pic>
        <p:pic>
          <p:nvPicPr>
            <p:cNvPr id="83" name="object 83" descr=""/>
            <p:cNvPicPr/>
            <p:nvPr/>
          </p:nvPicPr>
          <p:blipFill>
            <a:blip r:embed="rId31" cstate="print"/>
            <a:stretch>
              <a:fillRect/>
            </a:stretch>
          </p:blipFill>
          <p:spPr>
            <a:xfrm>
              <a:off x="7301483" y="3473195"/>
              <a:ext cx="804672" cy="899159"/>
            </a:xfrm>
            <a:prstGeom prst="rect">
              <a:avLst/>
            </a:prstGeom>
          </p:spPr>
        </p:pic>
        <p:pic>
          <p:nvPicPr>
            <p:cNvPr id="84" name="object 84" descr=""/>
            <p:cNvPicPr/>
            <p:nvPr/>
          </p:nvPicPr>
          <p:blipFill>
            <a:blip r:embed="rId32" cstate="print"/>
            <a:stretch>
              <a:fillRect/>
            </a:stretch>
          </p:blipFill>
          <p:spPr>
            <a:xfrm>
              <a:off x="7653528" y="3744467"/>
              <a:ext cx="521207" cy="615695"/>
            </a:xfrm>
            <a:prstGeom prst="rect">
              <a:avLst/>
            </a:prstGeom>
          </p:spPr>
        </p:pic>
        <p:pic>
          <p:nvPicPr>
            <p:cNvPr id="85" name="object 85" descr=""/>
            <p:cNvPicPr/>
            <p:nvPr/>
          </p:nvPicPr>
          <p:blipFill>
            <a:blip r:embed="rId43" cstate="print"/>
            <a:stretch>
              <a:fillRect/>
            </a:stretch>
          </p:blipFill>
          <p:spPr>
            <a:xfrm>
              <a:off x="7722108" y="3473195"/>
              <a:ext cx="804672" cy="899159"/>
            </a:xfrm>
            <a:prstGeom prst="rect">
              <a:avLst/>
            </a:prstGeom>
          </p:spPr>
        </p:pic>
        <p:pic>
          <p:nvPicPr>
            <p:cNvPr id="86" name="object 86" descr=""/>
            <p:cNvPicPr/>
            <p:nvPr/>
          </p:nvPicPr>
          <p:blipFill>
            <a:blip r:embed="rId32" cstate="print"/>
            <a:stretch>
              <a:fillRect/>
            </a:stretch>
          </p:blipFill>
          <p:spPr>
            <a:xfrm>
              <a:off x="8074151" y="3744467"/>
              <a:ext cx="521207" cy="615695"/>
            </a:xfrm>
            <a:prstGeom prst="rect">
              <a:avLst/>
            </a:prstGeom>
          </p:spPr>
        </p:pic>
        <p:pic>
          <p:nvPicPr>
            <p:cNvPr id="87" name="object 87" descr=""/>
            <p:cNvPicPr/>
            <p:nvPr/>
          </p:nvPicPr>
          <p:blipFill>
            <a:blip r:embed="rId52" cstate="print"/>
            <a:stretch>
              <a:fillRect/>
            </a:stretch>
          </p:blipFill>
          <p:spPr>
            <a:xfrm>
              <a:off x="8142732" y="3511295"/>
              <a:ext cx="1350264" cy="899159"/>
            </a:xfrm>
            <a:prstGeom prst="rect">
              <a:avLst/>
            </a:prstGeom>
          </p:spPr>
        </p:pic>
        <p:pic>
          <p:nvPicPr>
            <p:cNvPr id="88" name="object 88" descr=""/>
            <p:cNvPicPr/>
            <p:nvPr/>
          </p:nvPicPr>
          <p:blipFill>
            <a:blip r:embed="rId28" cstate="print"/>
            <a:stretch>
              <a:fillRect/>
            </a:stretch>
          </p:blipFill>
          <p:spPr>
            <a:xfrm>
              <a:off x="777240" y="4087368"/>
              <a:ext cx="726947" cy="841247"/>
            </a:xfrm>
            <a:prstGeom prst="rect">
              <a:avLst/>
            </a:prstGeom>
          </p:spPr>
        </p:pic>
        <p:pic>
          <p:nvPicPr>
            <p:cNvPr id="89" name="object 89" descr=""/>
            <p:cNvPicPr/>
            <p:nvPr/>
          </p:nvPicPr>
          <p:blipFill>
            <a:blip r:embed="rId53" cstate="print"/>
            <a:stretch>
              <a:fillRect/>
            </a:stretch>
          </p:blipFill>
          <p:spPr>
            <a:xfrm>
              <a:off x="1149095" y="4093463"/>
              <a:ext cx="4600956" cy="899160"/>
            </a:xfrm>
            <a:prstGeom prst="rect">
              <a:avLst/>
            </a:prstGeom>
          </p:spPr>
        </p:pic>
        <p:pic>
          <p:nvPicPr>
            <p:cNvPr id="90" name="object 90" descr=""/>
            <p:cNvPicPr/>
            <p:nvPr/>
          </p:nvPicPr>
          <p:blipFill>
            <a:blip r:embed="rId54" cstate="print"/>
            <a:stretch>
              <a:fillRect/>
            </a:stretch>
          </p:blipFill>
          <p:spPr>
            <a:xfrm>
              <a:off x="5216651" y="4055363"/>
              <a:ext cx="635508" cy="899160"/>
            </a:xfrm>
            <a:prstGeom prst="rect">
              <a:avLst/>
            </a:prstGeom>
          </p:spPr>
        </p:pic>
        <p:pic>
          <p:nvPicPr>
            <p:cNvPr id="91" name="object 91" descr=""/>
            <p:cNvPicPr/>
            <p:nvPr/>
          </p:nvPicPr>
          <p:blipFill>
            <a:blip r:embed="rId55" cstate="print"/>
            <a:stretch>
              <a:fillRect/>
            </a:stretch>
          </p:blipFill>
          <p:spPr>
            <a:xfrm>
              <a:off x="5416295" y="4093463"/>
              <a:ext cx="4195572" cy="899160"/>
            </a:xfrm>
            <a:prstGeom prst="rect">
              <a:avLst/>
            </a:prstGeom>
          </p:spPr>
        </p:pic>
        <p:pic>
          <p:nvPicPr>
            <p:cNvPr id="92" name="object 92" descr=""/>
            <p:cNvPicPr/>
            <p:nvPr/>
          </p:nvPicPr>
          <p:blipFill>
            <a:blip r:embed="rId28" cstate="print"/>
            <a:stretch>
              <a:fillRect/>
            </a:stretch>
          </p:blipFill>
          <p:spPr>
            <a:xfrm>
              <a:off x="777240" y="4675631"/>
              <a:ext cx="726947" cy="841247"/>
            </a:xfrm>
            <a:prstGeom prst="rect">
              <a:avLst/>
            </a:prstGeom>
          </p:spPr>
        </p:pic>
        <p:pic>
          <p:nvPicPr>
            <p:cNvPr id="93" name="object 93" descr=""/>
            <p:cNvPicPr/>
            <p:nvPr/>
          </p:nvPicPr>
          <p:blipFill>
            <a:blip r:embed="rId56" cstate="print"/>
            <a:stretch>
              <a:fillRect/>
            </a:stretch>
          </p:blipFill>
          <p:spPr>
            <a:xfrm>
              <a:off x="1149095" y="4681727"/>
              <a:ext cx="1350264" cy="899160"/>
            </a:xfrm>
            <a:prstGeom prst="rect">
              <a:avLst/>
            </a:prstGeom>
          </p:spPr>
        </p:pic>
        <p:pic>
          <p:nvPicPr>
            <p:cNvPr id="94" name="object 94" descr=""/>
            <p:cNvPicPr/>
            <p:nvPr/>
          </p:nvPicPr>
          <p:blipFill>
            <a:blip r:embed="rId57" cstate="print"/>
            <a:stretch>
              <a:fillRect/>
            </a:stretch>
          </p:blipFill>
          <p:spPr>
            <a:xfrm>
              <a:off x="1965960" y="4643627"/>
              <a:ext cx="1051560" cy="899160"/>
            </a:xfrm>
            <a:prstGeom prst="rect">
              <a:avLst/>
            </a:prstGeom>
          </p:spPr>
        </p:pic>
        <p:pic>
          <p:nvPicPr>
            <p:cNvPr id="95" name="object 95" descr=""/>
            <p:cNvPicPr/>
            <p:nvPr/>
          </p:nvPicPr>
          <p:blipFill>
            <a:blip r:embed="rId38" cstate="print"/>
            <a:stretch>
              <a:fillRect/>
            </a:stretch>
          </p:blipFill>
          <p:spPr>
            <a:xfrm>
              <a:off x="2564891" y="4914899"/>
              <a:ext cx="446531" cy="615696"/>
            </a:xfrm>
            <a:prstGeom prst="rect">
              <a:avLst/>
            </a:prstGeom>
          </p:spPr>
        </p:pic>
        <p:pic>
          <p:nvPicPr>
            <p:cNvPr id="96" name="object 96" descr=""/>
            <p:cNvPicPr/>
            <p:nvPr/>
          </p:nvPicPr>
          <p:blipFill>
            <a:blip r:embed="rId58" cstate="print"/>
            <a:stretch>
              <a:fillRect/>
            </a:stretch>
          </p:blipFill>
          <p:spPr>
            <a:xfrm>
              <a:off x="2558795" y="4643627"/>
              <a:ext cx="667512" cy="899160"/>
            </a:xfrm>
            <a:prstGeom prst="rect">
              <a:avLst/>
            </a:prstGeom>
          </p:spPr>
        </p:pic>
        <p:pic>
          <p:nvPicPr>
            <p:cNvPr id="97" name="object 97" descr=""/>
            <p:cNvPicPr/>
            <p:nvPr/>
          </p:nvPicPr>
          <p:blipFill>
            <a:blip r:embed="rId59" cstate="print"/>
            <a:stretch>
              <a:fillRect/>
            </a:stretch>
          </p:blipFill>
          <p:spPr>
            <a:xfrm>
              <a:off x="2692907" y="4636007"/>
              <a:ext cx="757428" cy="899159"/>
            </a:xfrm>
            <a:prstGeom prst="rect">
              <a:avLst/>
            </a:prstGeom>
          </p:spPr>
        </p:pic>
        <p:pic>
          <p:nvPicPr>
            <p:cNvPr id="98" name="object 98" descr=""/>
            <p:cNvPicPr/>
            <p:nvPr/>
          </p:nvPicPr>
          <p:blipFill>
            <a:blip r:embed="rId60" cstate="print"/>
            <a:stretch>
              <a:fillRect/>
            </a:stretch>
          </p:blipFill>
          <p:spPr>
            <a:xfrm>
              <a:off x="2916935" y="4643627"/>
              <a:ext cx="803148" cy="899160"/>
            </a:xfrm>
            <a:prstGeom prst="rect">
              <a:avLst/>
            </a:prstGeom>
          </p:spPr>
        </p:pic>
        <p:pic>
          <p:nvPicPr>
            <p:cNvPr id="99" name="object 99" descr=""/>
            <p:cNvPicPr/>
            <p:nvPr/>
          </p:nvPicPr>
          <p:blipFill>
            <a:blip r:embed="rId11" cstate="print"/>
            <a:stretch>
              <a:fillRect/>
            </a:stretch>
          </p:blipFill>
          <p:spPr>
            <a:xfrm>
              <a:off x="3186684" y="4643627"/>
              <a:ext cx="781812" cy="899160"/>
            </a:xfrm>
            <a:prstGeom prst="rect">
              <a:avLst/>
            </a:prstGeom>
          </p:spPr>
        </p:pic>
        <p:pic>
          <p:nvPicPr>
            <p:cNvPr id="100" name="object 100" descr=""/>
            <p:cNvPicPr/>
            <p:nvPr/>
          </p:nvPicPr>
          <p:blipFill>
            <a:blip r:embed="rId49" cstate="print"/>
            <a:stretch>
              <a:fillRect/>
            </a:stretch>
          </p:blipFill>
          <p:spPr>
            <a:xfrm>
              <a:off x="3515868" y="4914899"/>
              <a:ext cx="446532" cy="615696"/>
            </a:xfrm>
            <a:prstGeom prst="rect">
              <a:avLst/>
            </a:prstGeom>
          </p:spPr>
        </p:pic>
        <p:pic>
          <p:nvPicPr>
            <p:cNvPr id="101" name="object 101" descr=""/>
            <p:cNvPicPr/>
            <p:nvPr/>
          </p:nvPicPr>
          <p:blipFill>
            <a:blip r:embed="rId58" cstate="print"/>
            <a:stretch>
              <a:fillRect/>
            </a:stretch>
          </p:blipFill>
          <p:spPr>
            <a:xfrm>
              <a:off x="3509772" y="4643627"/>
              <a:ext cx="667512" cy="899160"/>
            </a:xfrm>
            <a:prstGeom prst="rect">
              <a:avLst/>
            </a:prstGeom>
          </p:spPr>
        </p:pic>
        <p:pic>
          <p:nvPicPr>
            <p:cNvPr id="102" name="object 102" descr=""/>
            <p:cNvPicPr/>
            <p:nvPr/>
          </p:nvPicPr>
          <p:blipFill>
            <a:blip r:embed="rId54" cstate="print"/>
            <a:stretch>
              <a:fillRect/>
            </a:stretch>
          </p:blipFill>
          <p:spPr>
            <a:xfrm>
              <a:off x="3643884" y="4643627"/>
              <a:ext cx="635508" cy="899160"/>
            </a:xfrm>
            <a:prstGeom prst="rect">
              <a:avLst/>
            </a:prstGeom>
          </p:spPr>
        </p:pic>
        <p:pic>
          <p:nvPicPr>
            <p:cNvPr id="103" name="object 103" descr=""/>
            <p:cNvPicPr/>
            <p:nvPr/>
          </p:nvPicPr>
          <p:blipFill>
            <a:blip r:embed="rId61" cstate="print"/>
            <a:stretch>
              <a:fillRect/>
            </a:stretch>
          </p:blipFill>
          <p:spPr>
            <a:xfrm>
              <a:off x="3944111" y="4681727"/>
              <a:ext cx="941832" cy="899160"/>
            </a:xfrm>
            <a:prstGeom prst="rect">
              <a:avLst/>
            </a:prstGeom>
          </p:spPr>
        </p:pic>
        <p:pic>
          <p:nvPicPr>
            <p:cNvPr id="104" name="object 104" descr=""/>
            <p:cNvPicPr/>
            <p:nvPr/>
          </p:nvPicPr>
          <p:blipFill>
            <a:blip r:embed="rId11" cstate="print"/>
            <a:stretch>
              <a:fillRect/>
            </a:stretch>
          </p:blipFill>
          <p:spPr>
            <a:xfrm>
              <a:off x="4352543" y="4643627"/>
              <a:ext cx="781812" cy="899160"/>
            </a:xfrm>
            <a:prstGeom prst="rect">
              <a:avLst/>
            </a:prstGeom>
          </p:spPr>
        </p:pic>
        <p:pic>
          <p:nvPicPr>
            <p:cNvPr id="105" name="object 105" descr=""/>
            <p:cNvPicPr/>
            <p:nvPr/>
          </p:nvPicPr>
          <p:blipFill>
            <a:blip r:embed="rId38" cstate="print"/>
            <a:stretch>
              <a:fillRect/>
            </a:stretch>
          </p:blipFill>
          <p:spPr>
            <a:xfrm>
              <a:off x="4681728" y="4914899"/>
              <a:ext cx="446531" cy="615696"/>
            </a:xfrm>
            <a:prstGeom prst="rect">
              <a:avLst/>
            </a:prstGeom>
          </p:spPr>
        </p:pic>
        <p:pic>
          <p:nvPicPr>
            <p:cNvPr id="106" name="object 106" descr=""/>
            <p:cNvPicPr/>
            <p:nvPr/>
          </p:nvPicPr>
          <p:blipFill>
            <a:blip r:embed="rId62" cstate="print"/>
            <a:stretch>
              <a:fillRect/>
            </a:stretch>
          </p:blipFill>
          <p:spPr>
            <a:xfrm>
              <a:off x="4741163" y="4636007"/>
              <a:ext cx="758951" cy="899159"/>
            </a:xfrm>
            <a:prstGeom prst="rect">
              <a:avLst/>
            </a:prstGeom>
          </p:spPr>
        </p:pic>
        <p:pic>
          <p:nvPicPr>
            <p:cNvPr id="107" name="object 107" descr=""/>
            <p:cNvPicPr/>
            <p:nvPr/>
          </p:nvPicPr>
          <p:blipFill>
            <a:blip r:embed="rId11" cstate="print"/>
            <a:stretch>
              <a:fillRect/>
            </a:stretch>
          </p:blipFill>
          <p:spPr>
            <a:xfrm>
              <a:off x="5067299" y="4643627"/>
              <a:ext cx="781812" cy="899160"/>
            </a:xfrm>
            <a:prstGeom prst="rect">
              <a:avLst/>
            </a:prstGeom>
          </p:spPr>
        </p:pic>
        <p:pic>
          <p:nvPicPr>
            <p:cNvPr id="108" name="object 108" descr=""/>
            <p:cNvPicPr/>
            <p:nvPr/>
          </p:nvPicPr>
          <p:blipFill>
            <a:blip r:embed="rId49" cstate="print"/>
            <a:stretch>
              <a:fillRect/>
            </a:stretch>
          </p:blipFill>
          <p:spPr>
            <a:xfrm>
              <a:off x="5396484" y="4914899"/>
              <a:ext cx="446532" cy="615696"/>
            </a:xfrm>
            <a:prstGeom prst="rect">
              <a:avLst/>
            </a:prstGeom>
          </p:spPr>
        </p:pic>
      </p:grpSp>
      <p:sp>
        <p:nvSpPr>
          <p:cNvPr id="109" name="object 109" descr=""/>
          <p:cNvSpPr txBox="1"/>
          <p:nvPr/>
        </p:nvSpPr>
        <p:spPr>
          <a:xfrm>
            <a:off x="556564" y="2422457"/>
            <a:ext cx="8775700" cy="2903855"/>
          </a:xfrm>
          <a:prstGeom prst="rect">
            <a:avLst/>
          </a:prstGeom>
        </p:spPr>
        <p:txBody>
          <a:bodyPr wrap="square" lIns="0" tIns="0" rIns="0" bIns="0" rtlCol="0" vert="horz">
            <a:spAutoFit/>
          </a:bodyPr>
          <a:lstStyle/>
          <a:p>
            <a:pPr marL="845819">
              <a:lnSpc>
                <a:spcPts val="3210"/>
              </a:lnSpc>
              <a:tabLst>
                <a:tab pos="2069464" algn="l"/>
                <a:tab pos="2822575" algn="l"/>
                <a:tab pos="4399915" algn="l"/>
                <a:tab pos="5941060" algn="l"/>
              </a:tabLst>
            </a:pPr>
            <a:r>
              <a:rPr dirty="0" sz="3200" b="1">
                <a:solidFill>
                  <a:srgbClr val="0000CC"/>
                </a:solidFill>
                <a:latin typeface="华文行楷"/>
                <a:cs typeface="华文行楷"/>
              </a:rPr>
              <a:t>矩</a:t>
            </a:r>
            <a:r>
              <a:rPr dirty="0" sz="3200" spc="-50" b="1">
                <a:solidFill>
                  <a:srgbClr val="0000CC"/>
                </a:solidFill>
                <a:latin typeface="华文行楷"/>
                <a:cs typeface="华文行楷"/>
              </a:rPr>
              <a:t>阵</a:t>
            </a:r>
            <a:r>
              <a:rPr dirty="0" sz="3200" b="1">
                <a:solidFill>
                  <a:srgbClr val="0000CC"/>
                </a:solidFill>
                <a:latin typeface="华文行楷"/>
                <a:cs typeface="华文行楷"/>
              </a:rPr>
              <a:t>	</a:t>
            </a:r>
            <a:r>
              <a:rPr dirty="0" baseline="-21164" sz="3150" spc="-37" b="1" i="1">
                <a:solidFill>
                  <a:srgbClr val="0000CC"/>
                </a:solidFill>
                <a:latin typeface="Times New Roman"/>
                <a:cs typeface="Times New Roman"/>
              </a:rPr>
              <a:t>ij</a:t>
            </a:r>
            <a:r>
              <a:rPr dirty="0" baseline="-21164" sz="3150" b="1" i="1">
                <a:solidFill>
                  <a:srgbClr val="0000CC"/>
                </a:solidFill>
                <a:latin typeface="Times New Roman"/>
                <a:cs typeface="Times New Roman"/>
              </a:rPr>
              <a:t>	</a:t>
            </a:r>
            <a:r>
              <a:rPr dirty="0" baseline="-21164" sz="3150" spc="-15" b="1" i="1">
                <a:solidFill>
                  <a:srgbClr val="0000CC"/>
                </a:solidFill>
                <a:latin typeface="Times New Roman"/>
                <a:cs typeface="Times New Roman"/>
              </a:rPr>
              <a:t>ij</a:t>
            </a:r>
            <a:r>
              <a:rPr dirty="0" sz="3200" b="1">
                <a:solidFill>
                  <a:srgbClr val="0000CC"/>
                </a:solidFill>
                <a:latin typeface="华文行楷"/>
                <a:cs typeface="华文行楷"/>
              </a:rPr>
              <a:t>是</a:t>
            </a:r>
            <a:r>
              <a:rPr dirty="0" sz="3200" b="1">
                <a:solidFill>
                  <a:srgbClr val="0000CC"/>
                </a:solidFill>
                <a:latin typeface="华文行楷"/>
                <a:cs typeface="华文行楷"/>
              </a:rPr>
              <a:t>工</a:t>
            </a:r>
            <a:r>
              <a:rPr dirty="0" sz="3200" spc="-50" b="1">
                <a:solidFill>
                  <a:srgbClr val="0000CC"/>
                </a:solidFill>
                <a:latin typeface="华文行楷"/>
                <a:cs typeface="华文行楷"/>
              </a:rPr>
              <a:t>作</a:t>
            </a:r>
            <a:r>
              <a:rPr dirty="0" sz="3200" b="1">
                <a:solidFill>
                  <a:srgbClr val="0000CC"/>
                </a:solidFill>
                <a:latin typeface="华文行楷"/>
                <a:cs typeface="华文行楷"/>
              </a:rPr>
              <a:t>	</a:t>
            </a:r>
            <a:r>
              <a:rPr dirty="0" baseline="-21164" sz="3150" spc="-30" b="1" i="1">
                <a:solidFill>
                  <a:srgbClr val="0000CC"/>
                </a:solidFill>
                <a:latin typeface="Times New Roman"/>
                <a:cs typeface="Times New Roman"/>
              </a:rPr>
              <a:t>j</a:t>
            </a:r>
            <a:r>
              <a:rPr dirty="0" sz="3200" spc="-10" b="1">
                <a:solidFill>
                  <a:srgbClr val="0000CC"/>
                </a:solidFill>
                <a:latin typeface="华文行楷"/>
                <a:cs typeface="华文行楷"/>
              </a:rPr>
              <a:t>分</a:t>
            </a:r>
            <a:r>
              <a:rPr dirty="0" sz="3200" spc="-10" b="1">
                <a:solidFill>
                  <a:srgbClr val="0000CC"/>
                </a:solidFill>
                <a:latin typeface="华文行楷"/>
                <a:cs typeface="华文行楷"/>
              </a:rPr>
              <a:t>配</a:t>
            </a:r>
            <a:r>
              <a:rPr dirty="0" sz="3200" spc="-50" b="1">
                <a:solidFill>
                  <a:srgbClr val="0000CC"/>
                </a:solidFill>
                <a:latin typeface="华文行楷"/>
                <a:cs typeface="华文行楷"/>
              </a:rPr>
              <a:t>到</a:t>
            </a:r>
            <a:r>
              <a:rPr dirty="0" sz="3200" b="1">
                <a:solidFill>
                  <a:srgbClr val="0000CC"/>
                </a:solidFill>
                <a:latin typeface="华文行楷"/>
                <a:cs typeface="华文行楷"/>
              </a:rPr>
              <a:t>	</a:t>
            </a:r>
            <a:r>
              <a:rPr dirty="0" baseline="-21164" sz="3150" spc="-15" b="1" i="1">
                <a:solidFill>
                  <a:srgbClr val="0000CC"/>
                </a:solidFill>
                <a:latin typeface="Times New Roman"/>
                <a:cs typeface="Times New Roman"/>
              </a:rPr>
              <a:t>i</a:t>
            </a:r>
            <a:r>
              <a:rPr dirty="0" sz="3200" spc="-10" b="1">
                <a:solidFill>
                  <a:srgbClr val="0000CC"/>
                </a:solidFill>
                <a:latin typeface="华文行楷"/>
                <a:cs typeface="华文行楷"/>
              </a:rPr>
              <a:t>的</a:t>
            </a:r>
            <a:r>
              <a:rPr dirty="0" sz="3200" spc="-10" b="1">
                <a:solidFill>
                  <a:srgbClr val="0000CC"/>
                </a:solidFill>
                <a:latin typeface="华文行楷"/>
                <a:cs typeface="华文行楷"/>
              </a:rPr>
              <a:t>代</a:t>
            </a:r>
            <a:r>
              <a:rPr dirty="0" sz="3200" spc="-50" b="1">
                <a:solidFill>
                  <a:srgbClr val="0000CC"/>
                </a:solidFill>
                <a:latin typeface="华文行楷"/>
                <a:cs typeface="华文行楷"/>
              </a:rPr>
              <a:t>价</a:t>
            </a:r>
            <a:endParaRPr sz="3200">
              <a:latin typeface="华文行楷"/>
              <a:cs typeface="华文行楷"/>
            </a:endParaRPr>
          </a:p>
          <a:p>
            <a:pPr>
              <a:lnSpc>
                <a:spcPct val="100000"/>
              </a:lnSpc>
              <a:spcBef>
                <a:spcPts val="740"/>
              </a:spcBef>
              <a:tabLst>
                <a:tab pos="443230" algn="l"/>
              </a:tabLst>
            </a:pPr>
            <a:r>
              <a:rPr dirty="0" sz="3200" spc="-50">
                <a:latin typeface="Arial"/>
                <a:cs typeface="Arial"/>
              </a:rPr>
              <a:t>•</a:t>
            </a:r>
            <a:r>
              <a:rPr dirty="0" sz="3200">
                <a:latin typeface="Arial"/>
                <a:cs typeface="Arial"/>
              </a:rPr>
              <a:t>	</a:t>
            </a:r>
            <a:r>
              <a:rPr dirty="0" sz="3600" spc="-35" b="1">
                <a:latin typeface="华文行楷"/>
                <a:cs typeface="华文行楷"/>
              </a:rPr>
              <a:t>输</a:t>
            </a:r>
            <a:r>
              <a:rPr dirty="0" sz="3600" spc="-60" b="1">
                <a:latin typeface="华文行楷"/>
                <a:cs typeface="华文行楷"/>
              </a:rPr>
              <a:t>出</a:t>
            </a:r>
            <a:endParaRPr sz="3600">
              <a:latin typeface="华文行楷"/>
              <a:cs typeface="华文行楷"/>
            </a:endParaRPr>
          </a:p>
          <a:p>
            <a:pPr marL="457200">
              <a:lnSpc>
                <a:spcPct val="100000"/>
              </a:lnSpc>
              <a:spcBef>
                <a:spcPts val="915"/>
              </a:spcBef>
              <a:tabLst>
                <a:tab pos="830580" algn="l"/>
                <a:tab pos="6423025" algn="l"/>
              </a:tabLst>
            </a:pPr>
            <a:r>
              <a:rPr dirty="0" sz="2800" spc="-50">
                <a:solidFill>
                  <a:srgbClr val="0000CC"/>
                </a:solidFill>
                <a:latin typeface="Arial"/>
                <a:cs typeface="Arial"/>
              </a:rPr>
              <a:t>–</a:t>
            </a:r>
            <a:r>
              <a:rPr dirty="0" sz="2800">
                <a:solidFill>
                  <a:srgbClr val="0000CC"/>
                </a:solidFill>
                <a:latin typeface="Arial"/>
                <a:cs typeface="Arial"/>
              </a:rPr>
              <a:t>	</a:t>
            </a:r>
            <a:r>
              <a:rPr dirty="0" sz="3200" b="1">
                <a:solidFill>
                  <a:srgbClr val="0000CC"/>
                </a:solidFill>
                <a:latin typeface="华文行楷"/>
                <a:cs typeface="华文行楷"/>
              </a:rPr>
              <a:t>矩</a:t>
            </a:r>
            <a:r>
              <a:rPr dirty="0" sz="3200" b="1">
                <a:solidFill>
                  <a:srgbClr val="0000CC"/>
                </a:solidFill>
                <a:latin typeface="华文行楷"/>
                <a:cs typeface="华文行楷"/>
              </a:rPr>
              <a:t>阵</a:t>
            </a:r>
            <a:r>
              <a:rPr dirty="0" sz="2800" b="1">
                <a:solidFill>
                  <a:srgbClr val="0000CC"/>
                </a:solidFill>
                <a:latin typeface="Times New Roman"/>
                <a:cs typeface="Times New Roman"/>
              </a:rPr>
              <a:t>[</a:t>
            </a:r>
            <a:r>
              <a:rPr dirty="0" sz="3200" b="1" i="1">
                <a:solidFill>
                  <a:srgbClr val="0000CC"/>
                </a:solidFill>
                <a:latin typeface="Times New Roman"/>
                <a:cs typeface="Times New Roman"/>
              </a:rPr>
              <a:t>X</a:t>
            </a:r>
            <a:r>
              <a:rPr dirty="0" baseline="-21164" sz="3150" b="1" i="1">
                <a:solidFill>
                  <a:srgbClr val="0000CC"/>
                </a:solidFill>
                <a:latin typeface="Times New Roman"/>
                <a:cs typeface="Times New Roman"/>
              </a:rPr>
              <a:t>ij</a:t>
            </a:r>
            <a:r>
              <a:rPr dirty="0" sz="3200" b="1">
                <a:solidFill>
                  <a:srgbClr val="0000CC"/>
                </a:solidFill>
                <a:latin typeface="Times New Roman"/>
                <a:cs typeface="Times New Roman"/>
              </a:rPr>
              <a:t>],</a:t>
            </a:r>
            <a:r>
              <a:rPr dirty="0" sz="3200" spc="-10" b="1">
                <a:solidFill>
                  <a:srgbClr val="0000CC"/>
                </a:solidFill>
                <a:latin typeface="Times New Roman"/>
                <a:cs typeface="Times New Roman"/>
              </a:rPr>
              <a:t> </a:t>
            </a:r>
            <a:r>
              <a:rPr dirty="0" sz="3200" spc="-10" b="1" i="1">
                <a:solidFill>
                  <a:srgbClr val="0000CC"/>
                </a:solidFill>
                <a:latin typeface="Times New Roman"/>
                <a:cs typeface="Times New Roman"/>
              </a:rPr>
              <a:t>X</a:t>
            </a:r>
            <a:r>
              <a:rPr dirty="0" baseline="-21164" sz="3150" spc="-15" b="1" i="1">
                <a:solidFill>
                  <a:srgbClr val="0000CC"/>
                </a:solidFill>
                <a:latin typeface="Times New Roman"/>
                <a:cs typeface="Times New Roman"/>
              </a:rPr>
              <a:t>ij</a:t>
            </a:r>
            <a:r>
              <a:rPr dirty="0" sz="3200" spc="-10" b="1">
                <a:solidFill>
                  <a:srgbClr val="0000CC"/>
                </a:solidFill>
                <a:latin typeface="华文行楷"/>
                <a:cs typeface="华文行楷"/>
              </a:rPr>
              <a:t>=</a:t>
            </a:r>
            <a:r>
              <a:rPr dirty="0" sz="3200" spc="-10" b="1">
                <a:solidFill>
                  <a:srgbClr val="0000CC"/>
                </a:solidFill>
                <a:latin typeface="Times New Roman"/>
                <a:cs typeface="Times New Roman"/>
              </a:rPr>
              <a:t>1</a:t>
            </a:r>
            <a:r>
              <a:rPr dirty="0" sz="3200" b="1">
                <a:solidFill>
                  <a:srgbClr val="0000CC"/>
                </a:solidFill>
                <a:latin typeface="华文行楷"/>
                <a:cs typeface="华文行楷"/>
              </a:rPr>
              <a:t>表</a:t>
            </a:r>
            <a:r>
              <a:rPr dirty="0" sz="3200" spc="-10" b="1">
                <a:solidFill>
                  <a:srgbClr val="0000CC"/>
                </a:solidFill>
                <a:latin typeface="华文行楷"/>
                <a:cs typeface="华文行楷"/>
              </a:rPr>
              <a:t>示</a:t>
            </a:r>
            <a:r>
              <a:rPr dirty="0" sz="3200" spc="-10" b="1" i="1">
                <a:solidFill>
                  <a:srgbClr val="0000CC"/>
                </a:solidFill>
                <a:latin typeface="Times New Roman"/>
                <a:cs typeface="Times New Roman"/>
              </a:rPr>
              <a:t>P</a:t>
            </a:r>
            <a:r>
              <a:rPr dirty="0" baseline="-21164" sz="3150" spc="-15" b="1" i="1">
                <a:solidFill>
                  <a:srgbClr val="0000CC"/>
                </a:solidFill>
                <a:latin typeface="Times New Roman"/>
                <a:cs typeface="Times New Roman"/>
              </a:rPr>
              <a:t>i</a:t>
            </a:r>
            <a:r>
              <a:rPr dirty="0" sz="3200" b="1">
                <a:solidFill>
                  <a:srgbClr val="0000CC"/>
                </a:solidFill>
                <a:latin typeface="华文行楷"/>
                <a:cs typeface="华文行楷"/>
              </a:rPr>
              <a:t>被</a:t>
            </a:r>
            <a:r>
              <a:rPr dirty="0" sz="3200" spc="-20" b="1">
                <a:solidFill>
                  <a:srgbClr val="0000CC"/>
                </a:solidFill>
                <a:latin typeface="华文行楷"/>
                <a:cs typeface="华文行楷"/>
              </a:rPr>
              <a:t>分</a:t>
            </a:r>
            <a:r>
              <a:rPr dirty="0" sz="3200" spc="-10" b="1">
                <a:solidFill>
                  <a:srgbClr val="0000CC"/>
                </a:solidFill>
                <a:latin typeface="华文行楷"/>
                <a:cs typeface="华文行楷"/>
              </a:rPr>
              <a:t>配</a:t>
            </a:r>
            <a:r>
              <a:rPr dirty="0" sz="3200" b="1" i="1">
                <a:solidFill>
                  <a:srgbClr val="0000FF"/>
                </a:solidFill>
                <a:latin typeface="Times New Roman"/>
                <a:cs typeface="Times New Roman"/>
              </a:rPr>
              <a:t>J</a:t>
            </a:r>
            <a:r>
              <a:rPr dirty="0" baseline="-21164" sz="3150" b="1" i="1">
                <a:solidFill>
                  <a:srgbClr val="0000FF"/>
                </a:solidFill>
                <a:latin typeface="Times New Roman"/>
                <a:cs typeface="Times New Roman"/>
              </a:rPr>
              <a:t>j</a:t>
            </a:r>
            <a:r>
              <a:rPr dirty="0" baseline="-21164" sz="3150" spc="-15" b="1" i="1">
                <a:solidFill>
                  <a:srgbClr val="0000FF"/>
                </a:solidFill>
                <a:latin typeface="Times New Roman"/>
                <a:cs typeface="Times New Roman"/>
              </a:rPr>
              <a:t> </a:t>
            </a:r>
            <a:r>
              <a:rPr dirty="0" sz="3200" spc="-50" b="1" i="1">
                <a:solidFill>
                  <a:srgbClr val="0000FF"/>
                </a:solidFill>
                <a:latin typeface="Times New Roman"/>
                <a:cs typeface="Times New Roman"/>
              </a:rPr>
              <a:t>,</a:t>
            </a:r>
            <a:r>
              <a:rPr dirty="0" sz="3200" b="1" i="1">
                <a:solidFill>
                  <a:srgbClr val="0000FF"/>
                </a:solidFill>
                <a:latin typeface="Times New Roman"/>
                <a:cs typeface="Times New Roman"/>
              </a:rPr>
              <a:t>	</a:t>
            </a:r>
            <a:r>
              <a:rPr dirty="0" sz="3200" b="1">
                <a:solidFill>
                  <a:srgbClr val="0000FF"/>
                </a:solidFill>
                <a:latin typeface="Symbol"/>
                <a:cs typeface="Symbol"/>
              </a:rPr>
              <a:t></a:t>
            </a:r>
            <a:r>
              <a:rPr dirty="0" baseline="-21164" sz="3150" b="1" i="1">
                <a:solidFill>
                  <a:srgbClr val="0000FF"/>
                </a:solidFill>
                <a:latin typeface="Times New Roman"/>
                <a:cs typeface="Times New Roman"/>
              </a:rPr>
              <a:t>i,j</a:t>
            </a:r>
            <a:r>
              <a:rPr dirty="0" baseline="-21164" sz="3150" spc="75" b="1" i="1">
                <a:solidFill>
                  <a:srgbClr val="0000FF"/>
                </a:solidFill>
                <a:latin typeface="Times New Roman"/>
                <a:cs typeface="Times New Roman"/>
              </a:rPr>
              <a:t> </a:t>
            </a:r>
            <a:r>
              <a:rPr dirty="0" sz="3200" spc="-10" b="1" i="1">
                <a:solidFill>
                  <a:srgbClr val="0000FF"/>
                </a:solidFill>
                <a:latin typeface="Times New Roman"/>
                <a:cs typeface="Times New Roman"/>
              </a:rPr>
              <a:t>C</a:t>
            </a:r>
            <a:r>
              <a:rPr dirty="0" baseline="-21164" sz="3150" spc="-15" b="1" i="1">
                <a:solidFill>
                  <a:srgbClr val="0000FF"/>
                </a:solidFill>
                <a:latin typeface="Times New Roman"/>
                <a:cs typeface="Times New Roman"/>
              </a:rPr>
              <a:t>ij</a:t>
            </a:r>
            <a:r>
              <a:rPr dirty="0" sz="3200" spc="-10" b="1" i="1">
                <a:solidFill>
                  <a:srgbClr val="0000FF"/>
                </a:solidFill>
                <a:latin typeface="Times New Roman"/>
                <a:cs typeface="Times New Roman"/>
              </a:rPr>
              <a:t>X</a:t>
            </a:r>
            <a:r>
              <a:rPr dirty="0" baseline="-21164" sz="3150" spc="-15" b="1" i="1">
                <a:solidFill>
                  <a:srgbClr val="0000FF"/>
                </a:solidFill>
                <a:latin typeface="Times New Roman"/>
                <a:cs typeface="Times New Roman"/>
              </a:rPr>
              <a:t>ij</a:t>
            </a:r>
            <a:r>
              <a:rPr dirty="0" sz="3200" b="1">
                <a:solidFill>
                  <a:srgbClr val="0000FF"/>
                </a:solidFill>
                <a:latin typeface="华文行楷"/>
                <a:cs typeface="华文行楷"/>
              </a:rPr>
              <a:t>最</a:t>
            </a:r>
            <a:r>
              <a:rPr dirty="0" sz="3200" spc="-50" b="1">
                <a:solidFill>
                  <a:srgbClr val="0000FF"/>
                </a:solidFill>
                <a:latin typeface="华文行楷"/>
                <a:cs typeface="华文行楷"/>
              </a:rPr>
              <a:t>小</a:t>
            </a:r>
            <a:endParaRPr sz="3200">
              <a:latin typeface="华文行楷"/>
              <a:cs typeface="华文行楷"/>
            </a:endParaRPr>
          </a:p>
          <a:p>
            <a:pPr marL="457200">
              <a:lnSpc>
                <a:spcPct val="100000"/>
              </a:lnSpc>
              <a:spcBef>
                <a:spcPts val="745"/>
              </a:spcBef>
            </a:pPr>
            <a:r>
              <a:rPr dirty="0" sz="3200" spc="200">
                <a:solidFill>
                  <a:srgbClr val="0000CC"/>
                </a:solidFill>
                <a:latin typeface="Arial"/>
                <a:cs typeface="Arial"/>
              </a:rPr>
              <a:t>– </a:t>
            </a:r>
            <a:r>
              <a:rPr dirty="0" sz="3200" spc="-10" b="1">
                <a:solidFill>
                  <a:srgbClr val="0000CC"/>
                </a:solidFill>
                <a:latin typeface="华文行楷"/>
                <a:cs typeface="华文行楷"/>
              </a:rPr>
              <a:t>每个人被分配一种工作</a:t>
            </a:r>
            <a:r>
              <a:rPr dirty="0" sz="3200" spc="-10" b="1">
                <a:solidFill>
                  <a:srgbClr val="0000CC"/>
                </a:solidFill>
                <a:latin typeface="Times New Roman"/>
                <a:cs typeface="Times New Roman"/>
              </a:rPr>
              <a:t>, </a:t>
            </a:r>
            <a:r>
              <a:rPr dirty="0" sz="3200" spc="-15" b="1">
                <a:solidFill>
                  <a:srgbClr val="0000CC"/>
                </a:solidFill>
                <a:latin typeface="华文行楷"/>
                <a:cs typeface="华文行楷"/>
              </a:rPr>
              <a:t>不同人分配不同工作</a:t>
            </a:r>
            <a:endParaRPr sz="3200">
              <a:latin typeface="华文行楷"/>
              <a:cs typeface="华文行楷"/>
            </a:endParaRPr>
          </a:p>
          <a:p>
            <a:pPr marL="457200">
              <a:lnSpc>
                <a:spcPct val="100000"/>
              </a:lnSpc>
              <a:spcBef>
                <a:spcPts val="795"/>
              </a:spcBef>
              <a:tabLst>
                <a:tab pos="3641090" algn="l"/>
              </a:tabLst>
            </a:pPr>
            <a:r>
              <a:rPr dirty="0" sz="3200">
                <a:solidFill>
                  <a:srgbClr val="0000CC"/>
                </a:solidFill>
                <a:latin typeface="Arial"/>
                <a:cs typeface="Arial"/>
              </a:rPr>
              <a:t>–</a:t>
            </a:r>
            <a:r>
              <a:rPr dirty="0" sz="3200" spc="395">
                <a:solidFill>
                  <a:srgbClr val="0000CC"/>
                </a:solidFill>
                <a:latin typeface="Arial"/>
                <a:cs typeface="Arial"/>
              </a:rPr>
              <a:t> </a:t>
            </a:r>
            <a:r>
              <a:rPr dirty="0" sz="3200" b="1">
                <a:solidFill>
                  <a:srgbClr val="0000CC"/>
                </a:solidFill>
                <a:latin typeface="华文行楷"/>
                <a:cs typeface="华文行楷"/>
              </a:rPr>
              <a:t>如</a:t>
            </a:r>
            <a:r>
              <a:rPr dirty="0" sz="3200" b="1">
                <a:solidFill>
                  <a:srgbClr val="0000CC"/>
                </a:solidFill>
                <a:latin typeface="华文行楷"/>
                <a:cs typeface="华文行楷"/>
              </a:rPr>
              <a:t>果</a:t>
            </a:r>
            <a:r>
              <a:rPr dirty="0" sz="3200" spc="-10" b="1" i="1">
                <a:solidFill>
                  <a:srgbClr val="0000CC"/>
                </a:solidFill>
                <a:latin typeface="Times New Roman"/>
                <a:cs typeface="Times New Roman"/>
              </a:rPr>
              <a:t>f(P</a:t>
            </a:r>
            <a:r>
              <a:rPr dirty="0" baseline="-21164" sz="3150" spc="-15" b="1" i="1">
                <a:solidFill>
                  <a:srgbClr val="0000CC"/>
                </a:solidFill>
                <a:latin typeface="Times New Roman"/>
                <a:cs typeface="Times New Roman"/>
              </a:rPr>
              <a:t>i</a:t>
            </a:r>
            <a:r>
              <a:rPr dirty="0" sz="3200" spc="-10" b="1" i="1">
                <a:solidFill>
                  <a:srgbClr val="0000CC"/>
                </a:solidFill>
                <a:latin typeface="Times New Roman"/>
                <a:cs typeface="Times New Roman"/>
              </a:rPr>
              <a:t>)</a:t>
            </a:r>
            <a:r>
              <a:rPr dirty="0" sz="3200" spc="-10" b="1">
                <a:solidFill>
                  <a:srgbClr val="0000CC"/>
                </a:solidFill>
                <a:latin typeface="Symbol"/>
                <a:cs typeface="Symbol"/>
              </a:rPr>
              <a:t></a:t>
            </a:r>
            <a:r>
              <a:rPr dirty="0" sz="3200" spc="-10" b="1" i="1">
                <a:solidFill>
                  <a:srgbClr val="0000CC"/>
                </a:solidFill>
                <a:latin typeface="Times New Roman"/>
                <a:cs typeface="Times New Roman"/>
              </a:rPr>
              <a:t>f(P</a:t>
            </a:r>
            <a:r>
              <a:rPr dirty="0" baseline="-21164" sz="3150" spc="-15" b="1" i="1">
                <a:solidFill>
                  <a:srgbClr val="0000CC"/>
                </a:solidFill>
                <a:latin typeface="Times New Roman"/>
                <a:cs typeface="Times New Roman"/>
              </a:rPr>
              <a:t>j</a:t>
            </a:r>
            <a:r>
              <a:rPr dirty="0" sz="3200" spc="-10" b="1" i="1">
                <a:solidFill>
                  <a:srgbClr val="0000CC"/>
                </a:solidFill>
                <a:latin typeface="Times New Roman"/>
                <a:cs typeface="Times New Roman"/>
              </a:rPr>
              <a:t>)</a:t>
            </a:r>
            <a:r>
              <a:rPr dirty="0" sz="3200" spc="-10" b="1">
                <a:solidFill>
                  <a:srgbClr val="0000CC"/>
                </a:solidFill>
                <a:latin typeface="Times New Roman"/>
                <a:cs typeface="Times New Roman"/>
              </a:rPr>
              <a:t>,</a:t>
            </a:r>
            <a:r>
              <a:rPr dirty="0" sz="3200" b="1">
                <a:solidFill>
                  <a:srgbClr val="0000CC"/>
                </a:solidFill>
                <a:latin typeface="Times New Roman"/>
                <a:cs typeface="Times New Roman"/>
              </a:rPr>
              <a:t>	</a:t>
            </a:r>
            <a:r>
              <a:rPr dirty="0" sz="3200" b="1">
                <a:solidFill>
                  <a:srgbClr val="0000CC"/>
                </a:solidFill>
                <a:latin typeface="华文行楷"/>
                <a:cs typeface="华文行楷"/>
              </a:rPr>
              <a:t>则</a:t>
            </a:r>
            <a:r>
              <a:rPr dirty="0" sz="3200" b="1" i="1">
                <a:solidFill>
                  <a:srgbClr val="0000CC"/>
                </a:solidFill>
                <a:latin typeface="Times New Roman"/>
                <a:cs typeface="Times New Roman"/>
              </a:rPr>
              <a:t>P</a:t>
            </a:r>
            <a:r>
              <a:rPr dirty="0" baseline="-21164" sz="3150" b="1" i="1">
                <a:solidFill>
                  <a:srgbClr val="0000CC"/>
                </a:solidFill>
                <a:latin typeface="Times New Roman"/>
                <a:cs typeface="Times New Roman"/>
              </a:rPr>
              <a:t>i</a:t>
            </a:r>
            <a:r>
              <a:rPr dirty="0" baseline="-21164" sz="3150" spc="-22" b="1" i="1">
                <a:solidFill>
                  <a:srgbClr val="0000CC"/>
                </a:solidFill>
                <a:latin typeface="Times New Roman"/>
                <a:cs typeface="Times New Roman"/>
              </a:rPr>
              <a:t> </a:t>
            </a:r>
            <a:r>
              <a:rPr dirty="0" sz="3200" b="1">
                <a:solidFill>
                  <a:srgbClr val="0000CC"/>
                </a:solidFill>
                <a:latin typeface="Symbol"/>
                <a:cs typeface="Symbol"/>
              </a:rPr>
              <a:t></a:t>
            </a:r>
            <a:r>
              <a:rPr dirty="0" sz="3200" spc="10">
                <a:solidFill>
                  <a:srgbClr val="0000CC"/>
                </a:solidFill>
                <a:latin typeface="Times New Roman"/>
                <a:cs typeface="Times New Roman"/>
              </a:rPr>
              <a:t> </a:t>
            </a:r>
            <a:r>
              <a:rPr dirty="0" sz="3200" spc="-25" b="1" i="1">
                <a:solidFill>
                  <a:srgbClr val="0000CC"/>
                </a:solidFill>
                <a:latin typeface="Times New Roman"/>
                <a:cs typeface="Times New Roman"/>
              </a:rPr>
              <a:t>P</a:t>
            </a:r>
            <a:r>
              <a:rPr dirty="0" baseline="-21164" sz="3150" spc="-37" b="1" i="1">
                <a:solidFill>
                  <a:srgbClr val="0000CC"/>
                </a:solidFill>
                <a:latin typeface="Times New Roman"/>
                <a:cs typeface="Times New Roman"/>
              </a:rPr>
              <a:t>j</a:t>
            </a:r>
            <a:endParaRPr baseline="-21164" sz="3150">
              <a:latin typeface="Times New Roman"/>
              <a:cs typeface="Times New Roman"/>
            </a:endParaRPr>
          </a:p>
        </p:txBody>
      </p:sp>
      <p:pic>
        <p:nvPicPr>
          <p:cNvPr id="110" name="object 110" descr=""/>
          <p:cNvPicPr/>
          <p:nvPr/>
        </p:nvPicPr>
        <p:blipFill>
          <a:blip r:embed="rId63" cstate="print"/>
          <a:stretch>
            <a:fillRect/>
          </a:stretch>
        </p:blipFill>
        <p:spPr>
          <a:xfrm>
            <a:off x="5882826" y="182879"/>
            <a:ext cx="2488350" cy="470916"/>
          </a:xfrm>
          <a:prstGeom prst="rect">
            <a:avLst/>
          </a:prstGeom>
        </p:spPr>
      </p:pic>
      <p:sp>
        <p:nvSpPr>
          <p:cNvPr id="111" name="object 111"/>
          <p:cNvSpPr txBox="1">
            <a:spLocks noGrp="1"/>
          </p:cNvSpPr>
          <p:nvPr>
            <p:ph type="title"/>
          </p:nvPr>
        </p:nvSpPr>
        <p:spPr>
          <a:xfrm>
            <a:off x="5791327" y="30937"/>
            <a:ext cx="2570480" cy="635000"/>
          </a:xfrm>
          <a:prstGeom prst="rect"/>
        </p:spPr>
        <p:txBody>
          <a:bodyPr wrap="square" lIns="0" tIns="12065" rIns="0" bIns="0" rtlCol="0" vert="horz">
            <a:spAutoFit/>
          </a:bodyPr>
          <a:lstStyle/>
          <a:p>
            <a:pPr marL="12700">
              <a:lnSpc>
                <a:spcPct val="100000"/>
              </a:lnSpc>
              <a:spcBef>
                <a:spcPts val="95"/>
              </a:spcBef>
            </a:pPr>
            <a:r>
              <a:rPr dirty="0" spc="-45"/>
              <a:t>问</a:t>
            </a:r>
            <a:r>
              <a:rPr dirty="0" spc="-45"/>
              <a:t>题</a:t>
            </a:r>
            <a:r>
              <a:rPr dirty="0" spc="-45"/>
              <a:t>的</a:t>
            </a:r>
            <a:r>
              <a:rPr dirty="0" spc="-45"/>
              <a:t>定</a:t>
            </a:r>
            <a:r>
              <a:rPr dirty="0" spc="-50"/>
              <a:t>义</a:t>
            </a:r>
          </a:p>
        </p:txBody>
      </p:sp>
      <p:grpSp>
        <p:nvGrpSpPr>
          <p:cNvPr id="112" name="object 112" descr=""/>
          <p:cNvGrpSpPr/>
          <p:nvPr/>
        </p:nvGrpSpPr>
        <p:grpSpPr>
          <a:xfrm>
            <a:off x="272795" y="2636901"/>
            <a:ext cx="9481185" cy="3170555"/>
            <a:chOff x="272795" y="2636901"/>
            <a:chExt cx="9481185" cy="3170555"/>
          </a:xfrm>
        </p:grpSpPr>
        <p:sp>
          <p:nvSpPr>
            <p:cNvPr id="113" name="object 113" descr=""/>
            <p:cNvSpPr/>
            <p:nvPr/>
          </p:nvSpPr>
          <p:spPr>
            <a:xfrm>
              <a:off x="465137" y="2636901"/>
              <a:ext cx="9288780" cy="3170555"/>
            </a:xfrm>
            <a:custGeom>
              <a:avLst/>
              <a:gdLst/>
              <a:ahLst/>
              <a:cxnLst/>
              <a:rect l="l" t="t" r="r" b="b"/>
              <a:pathLst>
                <a:path w="9288780" h="3170554">
                  <a:moveTo>
                    <a:pt x="9288399" y="0"/>
                  </a:moveTo>
                  <a:lnTo>
                    <a:pt x="0" y="0"/>
                  </a:lnTo>
                  <a:lnTo>
                    <a:pt x="0" y="3170174"/>
                  </a:lnTo>
                  <a:lnTo>
                    <a:pt x="9288399" y="3170174"/>
                  </a:lnTo>
                  <a:lnTo>
                    <a:pt x="9288399" y="0"/>
                  </a:lnTo>
                  <a:close/>
                </a:path>
              </a:pathLst>
            </a:custGeom>
            <a:solidFill>
              <a:srgbClr val="FFFF99"/>
            </a:solidFill>
          </p:spPr>
          <p:txBody>
            <a:bodyPr wrap="square" lIns="0" tIns="0" rIns="0" bIns="0" rtlCol="0"/>
            <a:lstStyle/>
            <a:p/>
          </p:txBody>
        </p:sp>
        <p:pic>
          <p:nvPicPr>
            <p:cNvPr id="114" name="object 114" descr=""/>
            <p:cNvPicPr/>
            <p:nvPr/>
          </p:nvPicPr>
          <p:blipFill>
            <a:blip r:embed="rId64" cstate="print"/>
            <a:stretch>
              <a:fillRect/>
            </a:stretch>
          </p:blipFill>
          <p:spPr>
            <a:xfrm>
              <a:off x="272795" y="3084576"/>
              <a:ext cx="1056132" cy="1008888"/>
            </a:xfrm>
            <a:prstGeom prst="rect">
              <a:avLst/>
            </a:prstGeom>
          </p:spPr>
        </p:pic>
        <p:pic>
          <p:nvPicPr>
            <p:cNvPr id="115" name="object 115" descr=""/>
            <p:cNvPicPr/>
            <p:nvPr/>
          </p:nvPicPr>
          <p:blipFill>
            <a:blip r:embed="rId65" cstate="print"/>
            <a:stretch>
              <a:fillRect/>
            </a:stretch>
          </p:blipFill>
          <p:spPr>
            <a:xfrm>
              <a:off x="731519" y="3084576"/>
              <a:ext cx="751331" cy="1008888"/>
            </a:xfrm>
            <a:prstGeom prst="rect">
              <a:avLst/>
            </a:prstGeom>
          </p:spPr>
        </p:pic>
        <p:pic>
          <p:nvPicPr>
            <p:cNvPr id="116" name="object 116" descr=""/>
            <p:cNvPicPr/>
            <p:nvPr/>
          </p:nvPicPr>
          <p:blipFill>
            <a:blip r:embed="rId66" cstate="print"/>
            <a:stretch>
              <a:fillRect/>
            </a:stretch>
          </p:blipFill>
          <p:spPr>
            <a:xfrm>
              <a:off x="1013459" y="3144012"/>
              <a:ext cx="1353312" cy="902207"/>
            </a:xfrm>
            <a:prstGeom prst="rect">
              <a:avLst/>
            </a:prstGeom>
          </p:spPr>
        </p:pic>
        <p:pic>
          <p:nvPicPr>
            <p:cNvPr id="117" name="object 117" descr=""/>
            <p:cNvPicPr/>
            <p:nvPr/>
          </p:nvPicPr>
          <p:blipFill>
            <a:blip r:embed="rId67" cstate="print"/>
            <a:stretch>
              <a:fillRect/>
            </a:stretch>
          </p:blipFill>
          <p:spPr>
            <a:xfrm>
              <a:off x="1830323" y="3102864"/>
              <a:ext cx="1203960" cy="902208"/>
            </a:xfrm>
            <a:prstGeom prst="rect">
              <a:avLst/>
            </a:prstGeom>
          </p:spPr>
        </p:pic>
        <p:pic>
          <p:nvPicPr>
            <p:cNvPr id="118" name="object 118" descr=""/>
            <p:cNvPicPr/>
            <p:nvPr/>
          </p:nvPicPr>
          <p:blipFill>
            <a:blip r:embed="rId68" cstate="print"/>
            <a:stretch>
              <a:fillRect/>
            </a:stretch>
          </p:blipFill>
          <p:spPr>
            <a:xfrm>
              <a:off x="2497835" y="3102864"/>
              <a:ext cx="807720" cy="902208"/>
            </a:xfrm>
            <a:prstGeom prst="rect">
              <a:avLst/>
            </a:prstGeom>
          </p:spPr>
        </p:pic>
        <p:pic>
          <p:nvPicPr>
            <p:cNvPr id="119" name="object 119" descr=""/>
            <p:cNvPicPr/>
            <p:nvPr/>
          </p:nvPicPr>
          <p:blipFill>
            <a:blip r:embed="rId69" cstate="print"/>
            <a:stretch>
              <a:fillRect/>
            </a:stretch>
          </p:blipFill>
          <p:spPr>
            <a:xfrm>
              <a:off x="2849879" y="3375660"/>
              <a:ext cx="525780" cy="618744"/>
            </a:xfrm>
            <a:prstGeom prst="rect">
              <a:avLst/>
            </a:prstGeom>
          </p:spPr>
        </p:pic>
        <p:pic>
          <p:nvPicPr>
            <p:cNvPr id="120" name="object 120" descr=""/>
            <p:cNvPicPr/>
            <p:nvPr/>
          </p:nvPicPr>
          <p:blipFill>
            <a:blip r:embed="rId70" cstate="print"/>
            <a:stretch>
              <a:fillRect/>
            </a:stretch>
          </p:blipFill>
          <p:spPr>
            <a:xfrm>
              <a:off x="2919984" y="3102864"/>
              <a:ext cx="1030223" cy="902208"/>
            </a:xfrm>
            <a:prstGeom prst="rect">
              <a:avLst/>
            </a:prstGeom>
          </p:spPr>
        </p:pic>
        <p:pic>
          <p:nvPicPr>
            <p:cNvPr id="121" name="object 121" descr=""/>
            <p:cNvPicPr/>
            <p:nvPr/>
          </p:nvPicPr>
          <p:blipFill>
            <a:blip r:embed="rId71" cstate="print"/>
            <a:stretch>
              <a:fillRect/>
            </a:stretch>
          </p:blipFill>
          <p:spPr>
            <a:xfrm>
              <a:off x="3494531" y="3375660"/>
              <a:ext cx="525779" cy="618744"/>
            </a:xfrm>
            <a:prstGeom prst="rect">
              <a:avLst/>
            </a:prstGeom>
          </p:spPr>
        </p:pic>
        <p:pic>
          <p:nvPicPr>
            <p:cNvPr id="122" name="object 122" descr=""/>
            <p:cNvPicPr/>
            <p:nvPr/>
          </p:nvPicPr>
          <p:blipFill>
            <a:blip r:embed="rId72" cstate="print"/>
            <a:stretch>
              <a:fillRect/>
            </a:stretch>
          </p:blipFill>
          <p:spPr>
            <a:xfrm>
              <a:off x="3564636" y="3102864"/>
              <a:ext cx="1033272" cy="902208"/>
            </a:xfrm>
            <a:prstGeom prst="rect">
              <a:avLst/>
            </a:prstGeom>
          </p:spPr>
        </p:pic>
        <p:pic>
          <p:nvPicPr>
            <p:cNvPr id="123" name="object 123" descr=""/>
            <p:cNvPicPr/>
            <p:nvPr/>
          </p:nvPicPr>
          <p:blipFill>
            <a:blip r:embed="rId73" cstate="print"/>
            <a:stretch>
              <a:fillRect/>
            </a:stretch>
          </p:blipFill>
          <p:spPr>
            <a:xfrm>
              <a:off x="4142231" y="3375660"/>
              <a:ext cx="525779" cy="618744"/>
            </a:xfrm>
            <a:prstGeom prst="rect">
              <a:avLst/>
            </a:prstGeom>
          </p:spPr>
        </p:pic>
        <p:pic>
          <p:nvPicPr>
            <p:cNvPr id="124" name="object 124" descr=""/>
            <p:cNvPicPr/>
            <p:nvPr/>
          </p:nvPicPr>
          <p:blipFill>
            <a:blip r:embed="rId74" cstate="print"/>
            <a:stretch>
              <a:fillRect/>
            </a:stretch>
          </p:blipFill>
          <p:spPr>
            <a:xfrm>
              <a:off x="4212336" y="3144012"/>
              <a:ext cx="806196" cy="902207"/>
            </a:xfrm>
            <a:prstGeom prst="rect">
              <a:avLst/>
            </a:prstGeom>
          </p:spPr>
        </p:pic>
        <p:pic>
          <p:nvPicPr>
            <p:cNvPr id="125" name="object 125" descr=""/>
            <p:cNvPicPr/>
            <p:nvPr/>
          </p:nvPicPr>
          <p:blipFill>
            <a:blip r:embed="rId75" cstate="print"/>
            <a:stretch>
              <a:fillRect/>
            </a:stretch>
          </p:blipFill>
          <p:spPr>
            <a:xfrm>
              <a:off x="4482084" y="3102864"/>
              <a:ext cx="649224" cy="902208"/>
            </a:xfrm>
            <a:prstGeom prst="rect">
              <a:avLst/>
            </a:prstGeom>
          </p:spPr>
        </p:pic>
        <p:pic>
          <p:nvPicPr>
            <p:cNvPr id="126" name="object 126" descr=""/>
            <p:cNvPicPr/>
            <p:nvPr/>
          </p:nvPicPr>
          <p:blipFill>
            <a:blip r:embed="rId76" cstate="print"/>
            <a:stretch>
              <a:fillRect/>
            </a:stretch>
          </p:blipFill>
          <p:spPr>
            <a:xfrm>
              <a:off x="4693919" y="3102864"/>
              <a:ext cx="762000" cy="902208"/>
            </a:xfrm>
            <a:prstGeom prst="rect">
              <a:avLst/>
            </a:prstGeom>
          </p:spPr>
        </p:pic>
        <p:pic>
          <p:nvPicPr>
            <p:cNvPr id="127" name="object 127" descr=""/>
            <p:cNvPicPr/>
            <p:nvPr/>
          </p:nvPicPr>
          <p:blipFill>
            <a:blip r:embed="rId77" cstate="print"/>
            <a:stretch>
              <a:fillRect/>
            </a:stretch>
          </p:blipFill>
          <p:spPr>
            <a:xfrm>
              <a:off x="4919472" y="3144012"/>
              <a:ext cx="979931" cy="902207"/>
            </a:xfrm>
            <a:prstGeom prst="rect">
              <a:avLst/>
            </a:prstGeom>
          </p:spPr>
        </p:pic>
        <p:pic>
          <p:nvPicPr>
            <p:cNvPr id="128" name="object 128" descr=""/>
            <p:cNvPicPr/>
            <p:nvPr/>
          </p:nvPicPr>
          <p:blipFill>
            <a:blip r:embed="rId76" cstate="print"/>
            <a:stretch>
              <a:fillRect/>
            </a:stretch>
          </p:blipFill>
          <p:spPr>
            <a:xfrm>
              <a:off x="5362955" y="3102864"/>
              <a:ext cx="762000" cy="902208"/>
            </a:xfrm>
            <a:prstGeom prst="rect">
              <a:avLst/>
            </a:prstGeom>
          </p:spPr>
        </p:pic>
        <p:pic>
          <p:nvPicPr>
            <p:cNvPr id="129" name="object 129" descr=""/>
            <p:cNvPicPr/>
            <p:nvPr/>
          </p:nvPicPr>
          <p:blipFill>
            <a:blip r:embed="rId69" cstate="print"/>
            <a:stretch>
              <a:fillRect/>
            </a:stretch>
          </p:blipFill>
          <p:spPr>
            <a:xfrm>
              <a:off x="5669280" y="3375660"/>
              <a:ext cx="525779" cy="618744"/>
            </a:xfrm>
            <a:prstGeom prst="rect">
              <a:avLst/>
            </a:prstGeom>
          </p:spPr>
        </p:pic>
        <p:pic>
          <p:nvPicPr>
            <p:cNvPr id="130" name="object 130" descr=""/>
            <p:cNvPicPr/>
            <p:nvPr/>
          </p:nvPicPr>
          <p:blipFill>
            <a:blip r:embed="rId78" cstate="print"/>
            <a:stretch>
              <a:fillRect/>
            </a:stretch>
          </p:blipFill>
          <p:spPr>
            <a:xfrm>
              <a:off x="5739384" y="3102864"/>
              <a:ext cx="986028" cy="902208"/>
            </a:xfrm>
            <a:prstGeom prst="rect">
              <a:avLst/>
            </a:prstGeom>
          </p:spPr>
        </p:pic>
        <p:pic>
          <p:nvPicPr>
            <p:cNvPr id="131" name="object 131" descr=""/>
            <p:cNvPicPr/>
            <p:nvPr/>
          </p:nvPicPr>
          <p:blipFill>
            <a:blip r:embed="rId71" cstate="print"/>
            <a:stretch>
              <a:fillRect/>
            </a:stretch>
          </p:blipFill>
          <p:spPr>
            <a:xfrm>
              <a:off x="6269736" y="3375660"/>
              <a:ext cx="525780" cy="618744"/>
            </a:xfrm>
            <a:prstGeom prst="rect">
              <a:avLst/>
            </a:prstGeom>
          </p:spPr>
        </p:pic>
        <p:pic>
          <p:nvPicPr>
            <p:cNvPr id="132" name="object 132" descr=""/>
            <p:cNvPicPr/>
            <p:nvPr/>
          </p:nvPicPr>
          <p:blipFill>
            <a:blip r:embed="rId78" cstate="print"/>
            <a:stretch>
              <a:fillRect/>
            </a:stretch>
          </p:blipFill>
          <p:spPr>
            <a:xfrm>
              <a:off x="6339840" y="3102864"/>
              <a:ext cx="986028" cy="902208"/>
            </a:xfrm>
            <a:prstGeom prst="rect">
              <a:avLst/>
            </a:prstGeom>
          </p:spPr>
        </p:pic>
        <p:pic>
          <p:nvPicPr>
            <p:cNvPr id="133" name="object 133" descr=""/>
            <p:cNvPicPr/>
            <p:nvPr/>
          </p:nvPicPr>
          <p:blipFill>
            <a:blip r:embed="rId73" cstate="print"/>
            <a:stretch>
              <a:fillRect/>
            </a:stretch>
          </p:blipFill>
          <p:spPr>
            <a:xfrm>
              <a:off x="6870191" y="3375660"/>
              <a:ext cx="525779" cy="618744"/>
            </a:xfrm>
            <a:prstGeom prst="rect">
              <a:avLst/>
            </a:prstGeom>
          </p:spPr>
        </p:pic>
        <p:pic>
          <p:nvPicPr>
            <p:cNvPr id="134" name="object 134" descr=""/>
            <p:cNvPicPr/>
            <p:nvPr/>
          </p:nvPicPr>
          <p:blipFill>
            <a:blip r:embed="rId79" cstate="print"/>
            <a:stretch>
              <a:fillRect/>
            </a:stretch>
          </p:blipFill>
          <p:spPr>
            <a:xfrm>
              <a:off x="6940295" y="3144012"/>
              <a:ext cx="707135" cy="902207"/>
            </a:xfrm>
            <a:prstGeom prst="rect">
              <a:avLst/>
            </a:prstGeom>
          </p:spPr>
        </p:pic>
        <p:pic>
          <p:nvPicPr>
            <p:cNvPr id="135" name="object 135" descr=""/>
            <p:cNvPicPr/>
            <p:nvPr/>
          </p:nvPicPr>
          <p:blipFill>
            <a:blip r:embed="rId80" cstate="print"/>
            <a:stretch>
              <a:fillRect/>
            </a:stretch>
          </p:blipFill>
          <p:spPr>
            <a:xfrm>
              <a:off x="7110984" y="3102864"/>
              <a:ext cx="874776" cy="902208"/>
            </a:xfrm>
            <a:prstGeom prst="rect">
              <a:avLst/>
            </a:prstGeom>
          </p:spPr>
        </p:pic>
        <p:pic>
          <p:nvPicPr>
            <p:cNvPr id="136" name="object 136" descr=""/>
            <p:cNvPicPr/>
            <p:nvPr/>
          </p:nvPicPr>
          <p:blipFill>
            <a:blip r:embed="rId76" cstate="print"/>
            <a:stretch>
              <a:fillRect/>
            </a:stretch>
          </p:blipFill>
          <p:spPr>
            <a:xfrm>
              <a:off x="7449312" y="3102864"/>
              <a:ext cx="762000" cy="902208"/>
            </a:xfrm>
            <a:prstGeom prst="rect">
              <a:avLst/>
            </a:prstGeom>
          </p:spPr>
        </p:pic>
        <p:pic>
          <p:nvPicPr>
            <p:cNvPr id="137" name="object 137" descr=""/>
            <p:cNvPicPr/>
            <p:nvPr/>
          </p:nvPicPr>
          <p:blipFill>
            <a:blip r:embed="rId69" cstate="print"/>
            <a:stretch>
              <a:fillRect/>
            </a:stretch>
          </p:blipFill>
          <p:spPr>
            <a:xfrm>
              <a:off x="7755636" y="3375660"/>
              <a:ext cx="525779" cy="618744"/>
            </a:xfrm>
            <a:prstGeom prst="rect">
              <a:avLst/>
            </a:prstGeom>
          </p:spPr>
        </p:pic>
        <p:pic>
          <p:nvPicPr>
            <p:cNvPr id="138" name="object 138" descr=""/>
            <p:cNvPicPr/>
            <p:nvPr/>
          </p:nvPicPr>
          <p:blipFill>
            <a:blip r:embed="rId81" cstate="print"/>
            <a:stretch>
              <a:fillRect/>
            </a:stretch>
          </p:blipFill>
          <p:spPr>
            <a:xfrm>
              <a:off x="7825739" y="3098292"/>
              <a:ext cx="762000" cy="902208"/>
            </a:xfrm>
            <a:prstGeom prst="rect">
              <a:avLst/>
            </a:prstGeom>
          </p:spPr>
        </p:pic>
        <p:pic>
          <p:nvPicPr>
            <p:cNvPr id="139" name="object 139" descr=""/>
            <p:cNvPicPr/>
            <p:nvPr/>
          </p:nvPicPr>
          <p:blipFill>
            <a:blip r:embed="rId76" cstate="print"/>
            <a:stretch>
              <a:fillRect/>
            </a:stretch>
          </p:blipFill>
          <p:spPr>
            <a:xfrm>
              <a:off x="8051291" y="3102864"/>
              <a:ext cx="762000" cy="902208"/>
            </a:xfrm>
            <a:prstGeom prst="rect">
              <a:avLst/>
            </a:prstGeom>
          </p:spPr>
        </p:pic>
        <p:pic>
          <p:nvPicPr>
            <p:cNvPr id="140" name="object 140" descr=""/>
            <p:cNvPicPr/>
            <p:nvPr/>
          </p:nvPicPr>
          <p:blipFill>
            <a:blip r:embed="rId73" cstate="print"/>
            <a:stretch>
              <a:fillRect/>
            </a:stretch>
          </p:blipFill>
          <p:spPr>
            <a:xfrm>
              <a:off x="8357615" y="3375660"/>
              <a:ext cx="525779" cy="618744"/>
            </a:xfrm>
            <a:prstGeom prst="rect">
              <a:avLst/>
            </a:prstGeom>
          </p:spPr>
        </p:pic>
        <p:pic>
          <p:nvPicPr>
            <p:cNvPr id="141" name="object 141" descr=""/>
            <p:cNvPicPr/>
            <p:nvPr/>
          </p:nvPicPr>
          <p:blipFill>
            <a:blip r:embed="rId82" cstate="print"/>
            <a:stretch>
              <a:fillRect/>
            </a:stretch>
          </p:blipFill>
          <p:spPr>
            <a:xfrm>
              <a:off x="8427719" y="3102864"/>
              <a:ext cx="758951" cy="902208"/>
            </a:xfrm>
            <a:prstGeom prst="rect">
              <a:avLst/>
            </a:prstGeom>
          </p:spPr>
        </p:pic>
        <p:pic>
          <p:nvPicPr>
            <p:cNvPr id="142" name="object 142" descr=""/>
            <p:cNvPicPr/>
            <p:nvPr/>
          </p:nvPicPr>
          <p:blipFill>
            <a:blip r:embed="rId83" cstate="print"/>
            <a:stretch>
              <a:fillRect/>
            </a:stretch>
          </p:blipFill>
          <p:spPr>
            <a:xfrm>
              <a:off x="303275" y="3649980"/>
              <a:ext cx="762000" cy="902208"/>
            </a:xfrm>
            <a:prstGeom prst="rect">
              <a:avLst/>
            </a:prstGeom>
          </p:spPr>
        </p:pic>
        <p:pic>
          <p:nvPicPr>
            <p:cNvPr id="143" name="object 143" descr=""/>
            <p:cNvPicPr/>
            <p:nvPr/>
          </p:nvPicPr>
          <p:blipFill>
            <a:blip r:embed="rId84" cstate="print"/>
            <a:stretch>
              <a:fillRect/>
            </a:stretch>
          </p:blipFill>
          <p:spPr>
            <a:xfrm>
              <a:off x="609600" y="3922776"/>
              <a:ext cx="525780" cy="618744"/>
            </a:xfrm>
            <a:prstGeom prst="rect">
              <a:avLst/>
            </a:prstGeom>
          </p:spPr>
        </p:pic>
        <p:pic>
          <p:nvPicPr>
            <p:cNvPr id="144" name="object 144" descr=""/>
            <p:cNvPicPr/>
            <p:nvPr/>
          </p:nvPicPr>
          <p:blipFill>
            <a:blip r:embed="rId85" cstate="print"/>
            <a:stretch>
              <a:fillRect/>
            </a:stretch>
          </p:blipFill>
          <p:spPr>
            <a:xfrm>
              <a:off x="679704" y="3645408"/>
              <a:ext cx="762000" cy="902207"/>
            </a:xfrm>
            <a:prstGeom prst="rect">
              <a:avLst/>
            </a:prstGeom>
          </p:spPr>
        </p:pic>
        <p:pic>
          <p:nvPicPr>
            <p:cNvPr id="145" name="object 145" descr=""/>
            <p:cNvPicPr/>
            <p:nvPr/>
          </p:nvPicPr>
          <p:blipFill>
            <a:blip r:embed="rId83" cstate="print"/>
            <a:stretch>
              <a:fillRect/>
            </a:stretch>
          </p:blipFill>
          <p:spPr>
            <a:xfrm>
              <a:off x="905255" y="3649980"/>
              <a:ext cx="762000" cy="902208"/>
            </a:xfrm>
            <a:prstGeom prst="rect">
              <a:avLst/>
            </a:prstGeom>
          </p:spPr>
        </p:pic>
        <p:pic>
          <p:nvPicPr>
            <p:cNvPr id="146" name="object 146" descr=""/>
            <p:cNvPicPr/>
            <p:nvPr/>
          </p:nvPicPr>
          <p:blipFill>
            <a:blip r:embed="rId86" cstate="print"/>
            <a:stretch>
              <a:fillRect/>
            </a:stretch>
          </p:blipFill>
          <p:spPr>
            <a:xfrm>
              <a:off x="1211579" y="3922776"/>
              <a:ext cx="525780" cy="618744"/>
            </a:xfrm>
            <a:prstGeom prst="rect">
              <a:avLst/>
            </a:prstGeom>
          </p:spPr>
        </p:pic>
        <p:pic>
          <p:nvPicPr>
            <p:cNvPr id="147" name="object 147" descr=""/>
            <p:cNvPicPr/>
            <p:nvPr/>
          </p:nvPicPr>
          <p:blipFill>
            <a:blip r:embed="rId87" cstate="print"/>
            <a:stretch>
              <a:fillRect/>
            </a:stretch>
          </p:blipFill>
          <p:spPr>
            <a:xfrm>
              <a:off x="1281684" y="3649980"/>
              <a:ext cx="649223" cy="902208"/>
            </a:xfrm>
            <a:prstGeom prst="rect">
              <a:avLst/>
            </a:prstGeom>
          </p:spPr>
        </p:pic>
        <p:pic>
          <p:nvPicPr>
            <p:cNvPr id="148" name="object 148" descr=""/>
            <p:cNvPicPr/>
            <p:nvPr/>
          </p:nvPicPr>
          <p:blipFill>
            <a:blip r:embed="rId88" cstate="print"/>
            <a:stretch>
              <a:fillRect/>
            </a:stretch>
          </p:blipFill>
          <p:spPr>
            <a:xfrm>
              <a:off x="1205484" y="4107180"/>
              <a:ext cx="804672" cy="899160"/>
            </a:xfrm>
            <a:prstGeom prst="rect">
              <a:avLst/>
            </a:prstGeom>
          </p:spPr>
        </p:pic>
        <p:pic>
          <p:nvPicPr>
            <p:cNvPr id="149" name="object 149" descr=""/>
            <p:cNvPicPr/>
            <p:nvPr/>
          </p:nvPicPr>
          <p:blipFill>
            <a:blip r:embed="rId89" cstate="print"/>
            <a:stretch>
              <a:fillRect/>
            </a:stretch>
          </p:blipFill>
          <p:spPr>
            <a:xfrm>
              <a:off x="1557528" y="4379976"/>
              <a:ext cx="522732" cy="615695"/>
            </a:xfrm>
            <a:prstGeom prst="rect">
              <a:avLst/>
            </a:prstGeom>
          </p:spPr>
        </p:pic>
        <p:pic>
          <p:nvPicPr>
            <p:cNvPr id="150" name="object 150" descr=""/>
            <p:cNvPicPr/>
            <p:nvPr/>
          </p:nvPicPr>
          <p:blipFill>
            <a:blip r:embed="rId90" cstate="print"/>
            <a:stretch>
              <a:fillRect/>
            </a:stretch>
          </p:blipFill>
          <p:spPr>
            <a:xfrm>
              <a:off x="1627631" y="4102608"/>
              <a:ext cx="935736" cy="899159"/>
            </a:xfrm>
            <a:prstGeom prst="rect">
              <a:avLst/>
            </a:prstGeom>
          </p:spPr>
        </p:pic>
        <p:pic>
          <p:nvPicPr>
            <p:cNvPr id="151" name="object 151" descr=""/>
            <p:cNvPicPr/>
            <p:nvPr/>
          </p:nvPicPr>
          <p:blipFill>
            <a:blip r:embed="rId91" cstate="print"/>
            <a:stretch>
              <a:fillRect/>
            </a:stretch>
          </p:blipFill>
          <p:spPr>
            <a:xfrm>
              <a:off x="2029968" y="4107180"/>
              <a:ext cx="758951" cy="899160"/>
            </a:xfrm>
            <a:prstGeom prst="rect">
              <a:avLst/>
            </a:prstGeom>
          </p:spPr>
        </p:pic>
        <p:pic>
          <p:nvPicPr>
            <p:cNvPr id="152" name="object 152" descr=""/>
            <p:cNvPicPr/>
            <p:nvPr/>
          </p:nvPicPr>
          <p:blipFill>
            <a:blip r:embed="rId89" cstate="print"/>
            <a:stretch>
              <a:fillRect/>
            </a:stretch>
          </p:blipFill>
          <p:spPr>
            <a:xfrm>
              <a:off x="2336291" y="4379976"/>
              <a:ext cx="522731" cy="615695"/>
            </a:xfrm>
            <a:prstGeom prst="rect">
              <a:avLst/>
            </a:prstGeom>
          </p:spPr>
        </p:pic>
        <p:pic>
          <p:nvPicPr>
            <p:cNvPr id="153" name="object 153" descr=""/>
            <p:cNvPicPr/>
            <p:nvPr/>
          </p:nvPicPr>
          <p:blipFill>
            <a:blip r:embed="rId92" cstate="print"/>
            <a:stretch>
              <a:fillRect/>
            </a:stretch>
          </p:blipFill>
          <p:spPr>
            <a:xfrm>
              <a:off x="2406395" y="4148328"/>
              <a:ext cx="941832" cy="899160"/>
            </a:xfrm>
            <a:prstGeom prst="rect">
              <a:avLst/>
            </a:prstGeom>
          </p:spPr>
        </p:pic>
        <p:pic>
          <p:nvPicPr>
            <p:cNvPr id="154" name="object 154" descr=""/>
            <p:cNvPicPr/>
            <p:nvPr/>
          </p:nvPicPr>
          <p:blipFill>
            <a:blip r:embed="rId88" cstate="print"/>
            <a:stretch>
              <a:fillRect/>
            </a:stretch>
          </p:blipFill>
          <p:spPr>
            <a:xfrm>
              <a:off x="2814828" y="4107180"/>
              <a:ext cx="804672" cy="899160"/>
            </a:xfrm>
            <a:prstGeom prst="rect">
              <a:avLst/>
            </a:prstGeom>
          </p:spPr>
        </p:pic>
        <p:pic>
          <p:nvPicPr>
            <p:cNvPr id="155" name="object 155" descr=""/>
            <p:cNvPicPr/>
            <p:nvPr/>
          </p:nvPicPr>
          <p:blipFill>
            <a:blip r:embed="rId93" cstate="print"/>
            <a:stretch>
              <a:fillRect/>
            </a:stretch>
          </p:blipFill>
          <p:spPr>
            <a:xfrm>
              <a:off x="3166872" y="4379976"/>
              <a:ext cx="522731" cy="615695"/>
            </a:xfrm>
            <a:prstGeom prst="rect">
              <a:avLst/>
            </a:prstGeom>
          </p:spPr>
        </p:pic>
        <p:pic>
          <p:nvPicPr>
            <p:cNvPr id="156" name="object 156" descr=""/>
            <p:cNvPicPr/>
            <p:nvPr/>
          </p:nvPicPr>
          <p:blipFill>
            <a:blip r:embed="rId90" cstate="print"/>
            <a:stretch>
              <a:fillRect/>
            </a:stretch>
          </p:blipFill>
          <p:spPr>
            <a:xfrm>
              <a:off x="3236975" y="4102608"/>
              <a:ext cx="935736" cy="899159"/>
            </a:xfrm>
            <a:prstGeom prst="rect">
              <a:avLst/>
            </a:prstGeom>
          </p:spPr>
        </p:pic>
        <p:pic>
          <p:nvPicPr>
            <p:cNvPr id="157" name="object 157" descr=""/>
            <p:cNvPicPr/>
            <p:nvPr/>
          </p:nvPicPr>
          <p:blipFill>
            <a:blip r:embed="rId91" cstate="print"/>
            <a:stretch>
              <a:fillRect/>
            </a:stretch>
          </p:blipFill>
          <p:spPr>
            <a:xfrm>
              <a:off x="3639311" y="4107180"/>
              <a:ext cx="758951" cy="899160"/>
            </a:xfrm>
            <a:prstGeom prst="rect">
              <a:avLst/>
            </a:prstGeom>
          </p:spPr>
        </p:pic>
        <p:pic>
          <p:nvPicPr>
            <p:cNvPr id="158" name="object 158" descr=""/>
            <p:cNvPicPr/>
            <p:nvPr/>
          </p:nvPicPr>
          <p:blipFill>
            <a:blip r:embed="rId93" cstate="print"/>
            <a:stretch>
              <a:fillRect/>
            </a:stretch>
          </p:blipFill>
          <p:spPr>
            <a:xfrm>
              <a:off x="3945636" y="4379976"/>
              <a:ext cx="522732" cy="615695"/>
            </a:xfrm>
            <a:prstGeom prst="rect">
              <a:avLst/>
            </a:prstGeom>
          </p:spPr>
        </p:pic>
        <p:pic>
          <p:nvPicPr>
            <p:cNvPr id="159" name="object 159" descr=""/>
            <p:cNvPicPr/>
            <p:nvPr/>
          </p:nvPicPr>
          <p:blipFill>
            <a:blip r:embed="rId94" cstate="print"/>
            <a:stretch>
              <a:fillRect/>
            </a:stretch>
          </p:blipFill>
          <p:spPr>
            <a:xfrm>
              <a:off x="4015740" y="4148328"/>
              <a:ext cx="940308" cy="899160"/>
            </a:xfrm>
            <a:prstGeom prst="rect">
              <a:avLst/>
            </a:prstGeom>
          </p:spPr>
        </p:pic>
        <p:pic>
          <p:nvPicPr>
            <p:cNvPr id="160" name="object 160" descr=""/>
            <p:cNvPicPr/>
            <p:nvPr/>
          </p:nvPicPr>
          <p:blipFill>
            <a:blip r:embed="rId88" cstate="print"/>
            <a:stretch>
              <a:fillRect/>
            </a:stretch>
          </p:blipFill>
          <p:spPr>
            <a:xfrm>
              <a:off x="4422648" y="4107180"/>
              <a:ext cx="804672" cy="899160"/>
            </a:xfrm>
            <a:prstGeom prst="rect">
              <a:avLst/>
            </a:prstGeom>
          </p:spPr>
        </p:pic>
        <p:pic>
          <p:nvPicPr>
            <p:cNvPr id="161" name="object 161" descr=""/>
            <p:cNvPicPr/>
            <p:nvPr/>
          </p:nvPicPr>
          <p:blipFill>
            <a:blip r:embed="rId95" cstate="print"/>
            <a:stretch>
              <a:fillRect/>
            </a:stretch>
          </p:blipFill>
          <p:spPr>
            <a:xfrm>
              <a:off x="4774692" y="4379976"/>
              <a:ext cx="522732" cy="615695"/>
            </a:xfrm>
            <a:prstGeom prst="rect">
              <a:avLst/>
            </a:prstGeom>
          </p:spPr>
        </p:pic>
        <p:pic>
          <p:nvPicPr>
            <p:cNvPr id="162" name="object 162" descr=""/>
            <p:cNvPicPr/>
            <p:nvPr/>
          </p:nvPicPr>
          <p:blipFill>
            <a:blip r:embed="rId91" cstate="print"/>
            <a:stretch>
              <a:fillRect/>
            </a:stretch>
          </p:blipFill>
          <p:spPr>
            <a:xfrm>
              <a:off x="5245607" y="4107180"/>
              <a:ext cx="758951" cy="899160"/>
            </a:xfrm>
            <a:prstGeom prst="rect">
              <a:avLst/>
            </a:prstGeom>
          </p:spPr>
        </p:pic>
        <p:pic>
          <p:nvPicPr>
            <p:cNvPr id="163" name="object 163" descr=""/>
            <p:cNvPicPr/>
            <p:nvPr/>
          </p:nvPicPr>
          <p:blipFill>
            <a:blip r:embed="rId96" cstate="print"/>
            <a:stretch>
              <a:fillRect/>
            </a:stretch>
          </p:blipFill>
          <p:spPr>
            <a:xfrm>
              <a:off x="5551931" y="4379976"/>
              <a:ext cx="592836" cy="615695"/>
            </a:xfrm>
            <a:prstGeom prst="rect">
              <a:avLst/>
            </a:prstGeom>
          </p:spPr>
        </p:pic>
        <p:pic>
          <p:nvPicPr>
            <p:cNvPr id="164" name="object 164" descr=""/>
            <p:cNvPicPr/>
            <p:nvPr/>
          </p:nvPicPr>
          <p:blipFill>
            <a:blip r:embed="rId97" cstate="print"/>
            <a:stretch>
              <a:fillRect/>
            </a:stretch>
          </p:blipFill>
          <p:spPr>
            <a:xfrm>
              <a:off x="5692140" y="4148328"/>
              <a:ext cx="2570988" cy="899160"/>
            </a:xfrm>
            <a:prstGeom prst="rect">
              <a:avLst/>
            </a:prstGeom>
          </p:spPr>
        </p:pic>
        <p:pic>
          <p:nvPicPr>
            <p:cNvPr id="165" name="object 165" descr=""/>
            <p:cNvPicPr/>
            <p:nvPr/>
          </p:nvPicPr>
          <p:blipFill>
            <a:blip r:embed="rId98" cstate="print"/>
            <a:stretch>
              <a:fillRect/>
            </a:stretch>
          </p:blipFill>
          <p:spPr>
            <a:xfrm>
              <a:off x="7729727" y="4107180"/>
              <a:ext cx="646176" cy="899160"/>
            </a:xfrm>
            <a:prstGeom prst="rect">
              <a:avLst/>
            </a:prstGeom>
          </p:spPr>
        </p:pic>
        <p:pic>
          <p:nvPicPr>
            <p:cNvPr id="166" name="object 166" descr=""/>
            <p:cNvPicPr/>
            <p:nvPr/>
          </p:nvPicPr>
          <p:blipFill>
            <a:blip r:embed="rId88" cstate="print"/>
            <a:stretch>
              <a:fillRect/>
            </a:stretch>
          </p:blipFill>
          <p:spPr>
            <a:xfrm>
              <a:off x="1205484" y="4594860"/>
              <a:ext cx="804672" cy="899159"/>
            </a:xfrm>
            <a:prstGeom prst="rect">
              <a:avLst/>
            </a:prstGeom>
          </p:spPr>
        </p:pic>
        <p:pic>
          <p:nvPicPr>
            <p:cNvPr id="167" name="object 167" descr=""/>
            <p:cNvPicPr/>
            <p:nvPr/>
          </p:nvPicPr>
          <p:blipFill>
            <a:blip r:embed="rId89" cstate="print"/>
            <a:stretch>
              <a:fillRect/>
            </a:stretch>
          </p:blipFill>
          <p:spPr>
            <a:xfrm>
              <a:off x="1557528" y="4867655"/>
              <a:ext cx="522732" cy="615696"/>
            </a:xfrm>
            <a:prstGeom prst="rect">
              <a:avLst/>
            </a:prstGeom>
          </p:spPr>
        </p:pic>
        <p:pic>
          <p:nvPicPr>
            <p:cNvPr id="168" name="object 168" descr=""/>
            <p:cNvPicPr/>
            <p:nvPr/>
          </p:nvPicPr>
          <p:blipFill>
            <a:blip r:embed="rId90" cstate="print"/>
            <a:stretch>
              <a:fillRect/>
            </a:stretch>
          </p:blipFill>
          <p:spPr>
            <a:xfrm>
              <a:off x="1627631" y="4590288"/>
              <a:ext cx="935736" cy="899160"/>
            </a:xfrm>
            <a:prstGeom prst="rect">
              <a:avLst/>
            </a:prstGeom>
          </p:spPr>
        </p:pic>
        <p:pic>
          <p:nvPicPr>
            <p:cNvPr id="169" name="object 169" descr=""/>
            <p:cNvPicPr/>
            <p:nvPr/>
          </p:nvPicPr>
          <p:blipFill>
            <a:blip r:embed="rId91" cstate="print"/>
            <a:stretch>
              <a:fillRect/>
            </a:stretch>
          </p:blipFill>
          <p:spPr>
            <a:xfrm>
              <a:off x="2029968" y="4594860"/>
              <a:ext cx="758951" cy="899159"/>
            </a:xfrm>
            <a:prstGeom prst="rect">
              <a:avLst/>
            </a:prstGeom>
          </p:spPr>
        </p:pic>
        <p:pic>
          <p:nvPicPr>
            <p:cNvPr id="170" name="object 170" descr=""/>
            <p:cNvPicPr/>
            <p:nvPr/>
          </p:nvPicPr>
          <p:blipFill>
            <a:blip r:embed="rId89" cstate="print"/>
            <a:stretch>
              <a:fillRect/>
            </a:stretch>
          </p:blipFill>
          <p:spPr>
            <a:xfrm>
              <a:off x="2336291" y="4867655"/>
              <a:ext cx="522731" cy="615696"/>
            </a:xfrm>
            <a:prstGeom prst="rect">
              <a:avLst/>
            </a:prstGeom>
          </p:spPr>
        </p:pic>
        <p:pic>
          <p:nvPicPr>
            <p:cNvPr id="171" name="object 171" descr=""/>
            <p:cNvPicPr/>
            <p:nvPr/>
          </p:nvPicPr>
          <p:blipFill>
            <a:blip r:embed="rId99" cstate="print"/>
            <a:stretch>
              <a:fillRect/>
            </a:stretch>
          </p:blipFill>
          <p:spPr>
            <a:xfrm>
              <a:off x="2406395" y="4636008"/>
              <a:ext cx="941832" cy="899159"/>
            </a:xfrm>
            <a:prstGeom prst="rect">
              <a:avLst/>
            </a:prstGeom>
          </p:spPr>
        </p:pic>
        <p:pic>
          <p:nvPicPr>
            <p:cNvPr id="172" name="object 172" descr=""/>
            <p:cNvPicPr/>
            <p:nvPr/>
          </p:nvPicPr>
          <p:blipFill>
            <a:blip r:embed="rId88" cstate="print"/>
            <a:stretch>
              <a:fillRect/>
            </a:stretch>
          </p:blipFill>
          <p:spPr>
            <a:xfrm>
              <a:off x="2814828" y="4594860"/>
              <a:ext cx="804672" cy="899159"/>
            </a:xfrm>
            <a:prstGeom prst="rect">
              <a:avLst/>
            </a:prstGeom>
          </p:spPr>
        </p:pic>
        <p:pic>
          <p:nvPicPr>
            <p:cNvPr id="173" name="object 173" descr=""/>
            <p:cNvPicPr/>
            <p:nvPr/>
          </p:nvPicPr>
          <p:blipFill>
            <a:blip r:embed="rId93" cstate="print"/>
            <a:stretch>
              <a:fillRect/>
            </a:stretch>
          </p:blipFill>
          <p:spPr>
            <a:xfrm>
              <a:off x="3166872" y="4867655"/>
              <a:ext cx="522731" cy="615696"/>
            </a:xfrm>
            <a:prstGeom prst="rect">
              <a:avLst/>
            </a:prstGeom>
          </p:spPr>
        </p:pic>
        <p:pic>
          <p:nvPicPr>
            <p:cNvPr id="174" name="object 174" descr=""/>
            <p:cNvPicPr/>
            <p:nvPr/>
          </p:nvPicPr>
          <p:blipFill>
            <a:blip r:embed="rId90" cstate="print"/>
            <a:stretch>
              <a:fillRect/>
            </a:stretch>
          </p:blipFill>
          <p:spPr>
            <a:xfrm>
              <a:off x="3236975" y="4590288"/>
              <a:ext cx="935736" cy="899160"/>
            </a:xfrm>
            <a:prstGeom prst="rect">
              <a:avLst/>
            </a:prstGeom>
          </p:spPr>
        </p:pic>
        <p:pic>
          <p:nvPicPr>
            <p:cNvPr id="175" name="object 175" descr=""/>
            <p:cNvPicPr/>
            <p:nvPr/>
          </p:nvPicPr>
          <p:blipFill>
            <a:blip r:embed="rId91" cstate="print"/>
            <a:stretch>
              <a:fillRect/>
            </a:stretch>
          </p:blipFill>
          <p:spPr>
            <a:xfrm>
              <a:off x="3639311" y="4594860"/>
              <a:ext cx="758951" cy="899159"/>
            </a:xfrm>
            <a:prstGeom prst="rect">
              <a:avLst/>
            </a:prstGeom>
          </p:spPr>
        </p:pic>
        <p:pic>
          <p:nvPicPr>
            <p:cNvPr id="176" name="object 176" descr=""/>
            <p:cNvPicPr/>
            <p:nvPr/>
          </p:nvPicPr>
          <p:blipFill>
            <a:blip r:embed="rId95" cstate="print"/>
            <a:stretch>
              <a:fillRect/>
            </a:stretch>
          </p:blipFill>
          <p:spPr>
            <a:xfrm>
              <a:off x="3945636" y="4867655"/>
              <a:ext cx="522732" cy="615696"/>
            </a:xfrm>
            <a:prstGeom prst="rect">
              <a:avLst/>
            </a:prstGeom>
          </p:spPr>
        </p:pic>
        <p:pic>
          <p:nvPicPr>
            <p:cNvPr id="177" name="object 177" descr=""/>
            <p:cNvPicPr/>
            <p:nvPr/>
          </p:nvPicPr>
          <p:blipFill>
            <a:blip r:embed="rId100" cstate="print"/>
            <a:stretch>
              <a:fillRect/>
            </a:stretch>
          </p:blipFill>
          <p:spPr>
            <a:xfrm>
              <a:off x="4015740" y="4636008"/>
              <a:ext cx="940308" cy="899159"/>
            </a:xfrm>
            <a:prstGeom prst="rect">
              <a:avLst/>
            </a:prstGeom>
          </p:spPr>
        </p:pic>
        <p:pic>
          <p:nvPicPr>
            <p:cNvPr id="178" name="object 178" descr=""/>
            <p:cNvPicPr/>
            <p:nvPr/>
          </p:nvPicPr>
          <p:blipFill>
            <a:blip r:embed="rId88" cstate="print"/>
            <a:stretch>
              <a:fillRect/>
            </a:stretch>
          </p:blipFill>
          <p:spPr>
            <a:xfrm>
              <a:off x="4422648" y="4594860"/>
              <a:ext cx="804672" cy="899159"/>
            </a:xfrm>
            <a:prstGeom prst="rect">
              <a:avLst/>
            </a:prstGeom>
          </p:spPr>
        </p:pic>
        <p:pic>
          <p:nvPicPr>
            <p:cNvPr id="179" name="object 179" descr=""/>
            <p:cNvPicPr/>
            <p:nvPr/>
          </p:nvPicPr>
          <p:blipFill>
            <a:blip r:embed="rId95" cstate="print"/>
            <a:stretch>
              <a:fillRect/>
            </a:stretch>
          </p:blipFill>
          <p:spPr>
            <a:xfrm>
              <a:off x="4774692" y="4867655"/>
              <a:ext cx="522732" cy="615696"/>
            </a:xfrm>
            <a:prstGeom prst="rect">
              <a:avLst/>
            </a:prstGeom>
          </p:spPr>
        </p:pic>
        <p:pic>
          <p:nvPicPr>
            <p:cNvPr id="180" name="object 180" descr=""/>
            <p:cNvPicPr/>
            <p:nvPr/>
          </p:nvPicPr>
          <p:blipFill>
            <a:blip r:embed="rId90" cstate="print"/>
            <a:stretch>
              <a:fillRect/>
            </a:stretch>
          </p:blipFill>
          <p:spPr>
            <a:xfrm>
              <a:off x="4844795" y="4590288"/>
              <a:ext cx="935736" cy="899160"/>
            </a:xfrm>
            <a:prstGeom prst="rect">
              <a:avLst/>
            </a:prstGeom>
          </p:spPr>
        </p:pic>
        <p:pic>
          <p:nvPicPr>
            <p:cNvPr id="181" name="object 181" descr=""/>
            <p:cNvPicPr/>
            <p:nvPr/>
          </p:nvPicPr>
          <p:blipFill>
            <a:blip r:embed="rId91" cstate="print"/>
            <a:stretch>
              <a:fillRect/>
            </a:stretch>
          </p:blipFill>
          <p:spPr>
            <a:xfrm>
              <a:off x="5247131" y="4594860"/>
              <a:ext cx="758951" cy="899159"/>
            </a:xfrm>
            <a:prstGeom prst="rect">
              <a:avLst/>
            </a:prstGeom>
          </p:spPr>
        </p:pic>
        <p:pic>
          <p:nvPicPr>
            <p:cNvPr id="182" name="object 182" descr=""/>
            <p:cNvPicPr/>
            <p:nvPr/>
          </p:nvPicPr>
          <p:blipFill>
            <a:blip r:embed="rId101" cstate="print"/>
            <a:stretch>
              <a:fillRect/>
            </a:stretch>
          </p:blipFill>
          <p:spPr>
            <a:xfrm>
              <a:off x="5553455" y="4867655"/>
              <a:ext cx="591312" cy="615696"/>
            </a:xfrm>
            <a:prstGeom prst="rect">
              <a:avLst/>
            </a:prstGeom>
          </p:spPr>
        </p:pic>
        <p:pic>
          <p:nvPicPr>
            <p:cNvPr id="183" name="object 183" descr=""/>
            <p:cNvPicPr/>
            <p:nvPr/>
          </p:nvPicPr>
          <p:blipFill>
            <a:blip r:embed="rId102" cstate="print"/>
            <a:stretch>
              <a:fillRect/>
            </a:stretch>
          </p:blipFill>
          <p:spPr>
            <a:xfrm>
              <a:off x="5692140" y="4636008"/>
              <a:ext cx="2570988" cy="899159"/>
            </a:xfrm>
            <a:prstGeom prst="rect">
              <a:avLst/>
            </a:prstGeom>
          </p:spPr>
        </p:pic>
        <p:pic>
          <p:nvPicPr>
            <p:cNvPr id="184" name="object 184" descr=""/>
            <p:cNvPicPr/>
            <p:nvPr/>
          </p:nvPicPr>
          <p:blipFill>
            <a:blip r:embed="rId98" cstate="print"/>
            <a:stretch>
              <a:fillRect/>
            </a:stretch>
          </p:blipFill>
          <p:spPr>
            <a:xfrm>
              <a:off x="7729727" y="4594860"/>
              <a:ext cx="646176" cy="899159"/>
            </a:xfrm>
            <a:prstGeom prst="rect">
              <a:avLst/>
            </a:prstGeom>
          </p:spPr>
        </p:pic>
      </p:grpSp>
      <p:sp>
        <p:nvSpPr>
          <p:cNvPr id="185" name="object 185" descr=""/>
          <p:cNvSpPr txBox="1"/>
          <p:nvPr/>
        </p:nvSpPr>
        <p:spPr>
          <a:xfrm>
            <a:off x="493064" y="467924"/>
            <a:ext cx="9267190" cy="4748530"/>
          </a:xfrm>
          <a:prstGeom prst="rect">
            <a:avLst/>
          </a:prstGeom>
        </p:spPr>
        <p:txBody>
          <a:bodyPr wrap="square" lIns="0" tIns="139065" rIns="0" bIns="0" rtlCol="0" vert="horz">
            <a:spAutoFit/>
          </a:bodyPr>
          <a:lstStyle/>
          <a:p>
            <a:pPr marL="406400" indent="-342900">
              <a:lnSpc>
                <a:spcPct val="100000"/>
              </a:lnSpc>
              <a:spcBef>
                <a:spcPts val="1095"/>
              </a:spcBef>
              <a:buFont typeface="Arial"/>
              <a:buChar char="•"/>
              <a:tabLst>
                <a:tab pos="406400" algn="l"/>
              </a:tabLst>
            </a:pPr>
            <a:r>
              <a:rPr dirty="0" sz="3600" spc="-35" b="1">
                <a:latin typeface="华文行楷"/>
                <a:cs typeface="华文行楷"/>
              </a:rPr>
              <a:t>输</a:t>
            </a:r>
            <a:r>
              <a:rPr dirty="0" sz="3600" spc="-50" b="1">
                <a:latin typeface="华文行楷"/>
                <a:cs typeface="华文行楷"/>
              </a:rPr>
              <a:t>入</a:t>
            </a:r>
            <a:endParaRPr sz="3600">
              <a:latin typeface="华文行楷"/>
              <a:cs typeface="华文行楷"/>
            </a:endParaRPr>
          </a:p>
          <a:p>
            <a:pPr marL="807085" marR="68580" indent="-287020">
              <a:lnSpc>
                <a:spcPct val="100000"/>
              </a:lnSpc>
              <a:spcBef>
                <a:spcPts val="894"/>
              </a:spcBef>
              <a:tabLst>
                <a:tab pos="894080" algn="l"/>
                <a:tab pos="5114925" algn="l"/>
                <a:tab pos="5806440" algn="l"/>
              </a:tabLst>
            </a:pPr>
            <a:r>
              <a:rPr dirty="0" sz="2800" spc="-50">
                <a:solidFill>
                  <a:srgbClr val="0000CC"/>
                </a:solidFill>
                <a:latin typeface="Arial"/>
                <a:cs typeface="Arial"/>
              </a:rPr>
              <a:t>–</a:t>
            </a:r>
            <a:r>
              <a:rPr dirty="0" sz="2800">
                <a:solidFill>
                  <a:srgbClr val="0000CC"/>
                </a:solidFill>
                <a:latin typeface="Arial"/>
                <a:cs typeface="Arial"/>
              </a:rPr>
              <a:t>		</a:t>
            </a:r>
            <a:r>
              <a:rPr dirty="0" sz="3200" b="1">
                <a:solidFill>
                  <a:srgbClr val="0000CC"/>
                </a:solidFill>
                <a:latin typeface="华文行楷"/>
                <a:cs typeface="华文行楷"/>
              </a:rPr>
              <a:t>人的</a:t>
            </a:r>
            <a:r>
              <a:rPr dirty="0" sz="3200" spc="-20" b="1">
                <a:solidFill>
                  <a:srgbClr val="0000CC"/>
                </a:solidFill>
                <a:latin typeface="华文行楷"/>
                <a:cs typeface="华文行楷"/>
              </a:rPr>
              <a:t>集</a:t>
            </a:r>
            <a:r>
              <a:rPr dirty="0" sz="3200" spc="-10" b="1">
                <a:solidFill>
                  <a:srgbClr val="0000CC"/>
                </a:solidFill>
                <a:latin typeface="华文行楷"/>
                <a:cs typeface="华文行楷"/>
              </a:rPr>
              <a:t>合</a:t>
            </a:r>
            <a:r>
              <a:rPr dirty="0" sz="3200" b="1" i="1">
                <a:solidFill>
                  <a:srgbClr val="0000CC"/>
                </a:solidFill>
                <a:latin typeface="Times New Roman"/>
                <a:cs typeface="Times New Roman"/>
              </a:rPr>
              <a:t>P=</a:t>
            </a:r>
            <a:r>
              <a:rPr dirty="0" sz="3200" b="1">
                <a:solidFill>
                  <a:srgbClr val="0000CC"/>
                </a:solidFill>
                <a:latin typeface="Times New Roman"/>
                <a:cs typeface="Times New Roman"/>
              </a:rPr>
              <a:t>{</a:t>
            </a:r>
            <a:r>
              <a:rPr dirty="0" sz="3200" b="1" i="1">
                <a:solidFill>
                  <a:srgbClr val="0000CC"/>
                </a:solidFill>
                <a:latin typeface="Times New Roman"/>
                <a:cs typeface="Times New Roman"/>
              </a:rPr>
              <a:t>P</a:t>
            </a:r>
            <a:r>
              <a:rPr dirty="0" baseline="-21164" sz="3150" b="1" i="1">
                <a:solidFill>
                  <a:srgbClr val="0000CC"/>
                </a:solidFill>
                <a:latin typeface="Times New Roman"/>
                <a:cs typeface="Times New Roman"/>
              </a:rPr>
              <a:t>1</a:t>
            </a:r>
            <a:r>
              <a:rPr dirty="0" sz="3200" b="1" i="1">
                <a:solidFill>
                  <a:srgbClr val="0000CC"/>
                </a:solidFill>
                <a:latin typeface="Times New Roman"/>
                <a:cs typeface="Times New Roman"/>
              </a:rPr>
              <a:t>,</a:t>
            </a:r>
            <a:r>
              <a:rPr dirty="0" sz="3200" spc="-25" b="1" i="1">
                <a:solidFill>
                  <a:srgbClr val="0000CC"/>
                </a:solidFill>
                <a:latin typeface="Times New Roman"/>
                <a:cs typeface="Times New Roman"/>
              </a:rPr>
              <a:t> </a:t>
            </a:r>
            <a:r>
              <a:rPr dirty="0" sz="3200" b="1" i="1">
                <a:solidFill>
                  <a:srgbClr val="0000CC"/>
                </a:solidFill>
                <a:latin typeface="Times New Roman"/>
                <a:cs typeface="Times New Roman"/>
              </a:rPr>
              <a:t>P</a:t>
            </a:r>
            <a:r>
              <a:rPr dirty="0" baseline="-21164" sz="3150" b="1" i="1">
                <a:solidFill>
                  <a:srgbClr val="0000CC"/>
                </a:solidFill>
                <a:latin typeface="Times New Roman"/>
                <a:cs typeface="Times New Roman"/>
              </a:rPr>
              <a:t>2</a:t>
            </a:r>
            <a:r>
              <a:rPr dirty="0" sz="3200" b="1" i="1">
                <a:solidFill>
                  <a:srgbClr val="0000CC"/>
                </a:solidFill>
                <a:latin typeface="Times New Roman"/>
                <a:cs typeface="Times New Roman"/>
              </a:rPr>
              <a:t>,</a:t>
            </a:r>
            <a:r>
              <a:rPr dirty="0" sz="3200" spc="-10" b="1" i="1">
                <a:solidFill>
                  <a:srgbClr val="0000CC"/>
                </a:solidFill>
                <a:latin typeface="Times New Roman"/>
                <a:cs typeface="Times New Roman"/>
              </a:rPr>
              <a:t> </a:t>
            </a:r>
            <a:r>
              <a:rPr dirty="0" sz="3200" b="1" i="1">
                <a:solidFill>
                  <a:srgbClr val="0000CC"/>
                </a:solidFill>
                <a:latin typeface="Times New Roman"/>
                <a:cs typeface="Times New Roman"/>
              </a:rPr>
              <a:t>…,</a:t>
            </a:r>
            <a:r>
              <a:rPr dirty="0" sz="3200" spc="-10" b="1" i="1">
                <a:solidFill>
                  <a:srgbClr val="0000CC"/>
                </a:solidFill>
                <a:latin typeface="Times New Roman"/>
                <a:cs typeface="Times New Roman"/>
              </a:rPr>
              <a:t> </a:t>
            </a:r>
            <a:r>
              <a:rPr dirty="0" sz="3200" spc="-20" b="1" i="1">
                <a:solidFill>
                  <a:srgbClr val="0000CC"/>
                </a:solidFill>
                <a:latin typeface="Times New Roman"/>
                <a:cs typeface="Times New Roman"/>
              </a:rPr>
              <a:t>P</a:t>
            </a:r>
            <a:r>
              <a:rPr dirty="0" baseline="-21164" sz="3150" spc="-30" b="1" i="1">
                <a:solidFill>
                  <a:srgbClr val="0000CC"/>
                </a:solidFill>
                <a:latin typeface="Times New Roman"/>
                <a:cs typeface="Times New Roman"/>
              </a:rPr>
              <a:t>n</a:t>
            </a:r>
            <a:r>
              <a:rPr dirty="0" sz="3200" spc="-20" b="1">
                <a:solidFill>
                  <a:srgbClr val="0000CC"/>
                </a:solidFill>
                <a:latin typeface="Times New Roman"/>
                <a:cs typeface="Times New Roman"/>
              </a:rPr>
              <a:t>},</a:t>
            </a:r>
            <a:r>
              <a:rPr dirty="0" sz="3200" b="1">
                <a:solidFill>
                  <a:srgbClr val="0000CC"/>
                </a:solidFill>
                <a:latin typeface="Times New Roman"/>
                <a:cs typeface="Times New Roman"/>
              </a:rPr>
              <a:t>	</a:t>
            </a:r>
            <a:r>
              <a:rPr dirty="0" sz="3200" b="1" i="1">
                <a:solidFill>
                  <a:srgbClr val="0000CC"/>
                </a:solidFill>
                <a:latin typeface="Times New Roman"/>
                <a:cs typeface="Times New Roman"/>
              </a:rPr>
              <a:t>P</a:t>
            </a:r>
            <a:r>
              <a:rPr dirty="0" baseline="-21164" sz="3150" b="1" i="1">
                <a:solidFill>
                  <a:srgbClr val="0000CC"/>
                </a:solidFill>
                <a:latin typeface="Times New Roman"/>
                <a:cs typeface="Times New Roman"/>
              </a:rPr>
              <a:t>1</a:t>
            </a:r>
            <a:r>
              <a:rPr dirty="0" sz="3200" b="1" i="1">
                <a:solidFill>
                  <a:srgbClr val="0000CC"/>
                </a:solidFill>
                <a:latin typeface="Times New Roman"/>
                <a:cs typeface="Times New Roman"/>
              </a:rPr>
              <a:t>&lt;P</a:t>
            </a:r>
            <a:r>
              <a:rPr dirty="0" baseline="-21164" sz="3150" b="1" i="1">
                <a:solidFill>
                  <a:srgbClr val="0000CC"/>
                </a:solidFill>
                <a:latin typeface="Times New Roman"/>
                <a:cs typeface="Times New Roman"/>
              </a:rPr>
              <a:t>2</a:t>
            </a:r>
            <a:r>
              <a:rPr dirty="0" sz="3200" b="1" i="1">
                <a:solidFill>
                  <a:srgbClr val="0000CC"/>
                </a:solidFill>
                <a:latin typeface="Times New Roman"/>
                <a:cs typeface="Times New Roman"/>
              </a:rPr>
              <a:t>&lt;</a:t>
            </a:r>
            <a:r>
              <a:rPr dirty="0" sz="3200" spc="-45" b="1" i="1">
                <a:solidFill>
                  <a:srgbClr val="0000CC"/>
                </a:solidFill>
                <a:latin typeface="Times New Roman"/>
                <a:cs typeface="Times New Roman"/>
              </a:rPr>
              <a:t> </a:t>
            </a:r>
            <a:r>
              <a:rPr dirty="0" sz="3200" b="1" i="1">
                <a:solidFill>
                  <a:srgbClr val="0000CC"/>
                </a:solidFill>
                <a:latin typeface="Times New Roman"/>
                <a:cs typeface="Times New Roman"/>
              </a:rPr>
              <a:t>…&lt;P</a:t>
            </a:r>
            <a:r>
              <a:rPr dirty="0" baseline="-21164" sz="3150" b="1" i="1">
                <a:solidFill>
                  <a:srgbClr val="0000CC"/>
                </a:solidFill>
                <a:latin typeface="Times New Roman"/>
                <a:cs typeface="Times New Roman"/>
              </a:rPr>
              <a:t>n</a:t>
            </a:r>
            <a:r>
              <a:rPr dirty="0" sz="3200" b="1" i="1">
                <a:solidFill>
                  <a:srgbClr val="0000CC"/>
                </a:solidFill>
                <a:latin typeface="Times New Roman"/>
                <a:cs typeface="Times New Roman"/>
              </a:rPr>
              <a:t>,</a:t>
            </a:r>
            <a:r>
              <a:rPr dirty="0" sz="3200" spc="-50" b="1" i="1">
                <a:solidFill>
                  <a:srgbClr val="0000CC"/>
                </a:solidFill>
                <a:latin typeface="Times New Roman"/>
                <a:cs typeface="Times New Roman"/>
              </a:rPr>
              <a:t> </a:t>
            </a:r>
            <a:r>
              <a:rPr dirty="0" sz="3200" spc="-10" b="1">
                <a:solidFill>
                  <a:srgbClr val="0000CC"/>
                </a:solidFill>
                <a:latin typeface="华文行楷"/>
                <a:cs typeface="华文行楷"/>
              </a:rPr>
              <a:t>工</a:t>
            </a:r>
            <a:r>
              <a:rPr dirty="0" sz="3200" spc="-50" b="1">
                <a:solidFill>
                  <a:srgbClr val="0000CC"/>
                </a:solidFill>
                <a:latin typeface="华文行楷"/>
                <a:cs typeface="华文行楷"/>
              </a:rPr>
              <a:t>作</a:t>
            </a:r>
            <a:r>
              <a:rPr dirty="0" sz="3200" b="1">
                <a:solidFill>
                  <a:srgbClr val="0000CC"/>
                </a:solidFill>
                <a:latin typeface="华文行楷"/>
                <a:cs typeface="华文行楷"/>
              </a:rPr>
              <a:t>的</a:t>
            </a:r>
            <a:r>
              <a:rPr dirty="0" sz="3200" b="1">
                <a:solidFill>
                  <a:srgbClr val="0000CC"/>
                </a:solidFill>
                <a:latin typeface="华文行楷"/>
                <a:cs typeface="华文行楷"/>
              </a:rPr>
              <a:t>集</a:t>
            </a:r>
            <a:r>
              <a:rPr dirty="0" sz="3200" b="1">
                <a:solidFill>
                  <a:srgbClr val="0000CC"/>
                </a:solidFill>
                <a:latin typeface="华文行楷"/>
                <a:cs typeface="华文行楷"/>
              </a:rPr>
              <a:t>合</a:t>
            </a:r>
            <a:r>
              <a:rPr dirty="0" sz="3200" b="1" i="1">
                <a:solidFill>
                  <a:srgbClr val="0000CC"/>
                </a:solidFill>
                <a:latin typeface="Times New Roman"/>
                <a:cs typeface="Times New Roman"/>
              </a:rPr>
              <a:t>J=</a:t>
            </a:r>
            <a:r>
              <a:rPr dirty="0" sz="3200" b="1">
                <a:solidFill>
                  <a:srgbClr val="0000CC"/>
                </a:solidFill>
                <a:latin typeface="Times New Roman"/>
                <a:cs typeface="Times New Roman"/>
              </a:rPr>
              <a:t>{</a:t>
            </a:r>
            <a:r>
              <a:rPr dirty="0" sz="3200" b="1" i="1">
                <a:solidFill>
                  <a:srgbClr val="0000CC"/>
                </a:solidFill>
                <a:latin typeface="Times New Roman"/>
                <a:cs typeface="Times New Roman"/>
              </a:rPr>
              <a:t>J</a:t>
            </a:r>
            <a:r>
              <a:rPr dirty="0" baseline="-21164" sz="3150" b="1" i="1">
                <a:solidFill>
                  <a:srgbClr val="0000CC"/>
                </a:solidFill>
                <a:latin typeface="Times New Roman"/>
                <a:cs typeface="Times New Roman"/>
              </a:rPr>
              <a:t>1</a:t>
            </a:r>
            <a:r>
              <a:rPr dirty="0" sz="3200" b="1" i="1">
                <a:solidFill>
                  <a:srgbClr val="0000CC"/>
                </a:solidFill>
                <a:latin typeface="Times New Roman"/>
                <a:cs typeface="Times New Roman"/>
              </a:rPr>
              <a:t>,</a:t>
            </a:r>
            <a:r>
              <a:rPr dirty="0" sz="3200" spc="-35" b="1" i="1">
                <a:solidFill>
                  <a:srgbClr val="0000CC"/>
                </a:solidFill>
                <a:latin typeface="Times New Roman"/>
                <a:cs typeface="Times New Roman"/>
              </a:rPr>
              <a:t> </a:t>
            </a:r>
            <a:r>
              <a:rPr dirty="0" sz="3200" b="1" i="1">
                <a:solidFill>
                  <a:srgbClr val="0000CC"/>
                </a:solidFill>
                <a:latin typeface="Times New Roman"/>
                <a:cs typeface="Times New Roman"/>
              </a:rPr>
              <a:t>J</a:t>
            </a:r>
            <a:r>
              <a:rPr dirty="0" baseline="-21164" sz="3150" b="1" i="1">
                <a:solidFill>
                  <a:srgbClr val="0000CC"/>
                </a:solidFill>
                <a:latin typeface="Times New Roman"/>
                <a:cs typeface="Times New Roman"/>
              </a:rPr>
              <a:t>2</a:t>
            </a:r>
            <a:r>
              <a:rPr dirty="0" sz="3200" b="1" i="1">
                <a:solidFill>
                  <a:srgbClr val="0000CC"/>
                </a:solidFill>
                <a:latin typeface="Times New Roman"/>
                <a:cs typeface="Times New Roman"/>
              </a:rPr>
              <a:t>,</a:t>
            </a:r>
            <a:r>
              <a:rPr dirty="0" sz="3200" spc="-10" b="1" i="1">
                <a:solidFill>
                  <a:srgbClr val="0000CC"/>
                </a:solidFill>
                <a:latin typeface="Times New Roman"/>
                <a:cs typeface="Times New Roman"/>
              </a:rPr>
              <a:t> </a:t>
            </a:r>
            <a:r>
              <a:rPr dirty="0" sz="3200" b="1" i="1">
                <a:solidFill>
                  <a:srgbClr val="0000CC"/>
                </a:solidFill>
                <a:latin typeface="Times New Roman"/>
                <a:cs typeface="Times New Roman"/>
              </a:rPr>
              <a:t>…,</a:t>
            </a:r>
            <a:r>
              <a:rPr dirty="0" sz="3200" spc="5" b="1" i="1">
                <a:solidFill>
                  <a:srgbClr val="0000CC"/>
                </a:solidFill>
                <a:latin typeface="Times New Roman"/>
                <a:cs typeface="Times New Roman"/>
              </a:rPr>
              <a:t> </a:t>
            </a:r>
            <a:r>
              <a:rPr dirty="0" sz="3200" spc="-20" b="1" i="1">
                <a:solidFill>
                  <a:srgbClr val="0000CC"/>
                </a:solidFill>
                <a:latin typeface="Times New Roman"/>
                <a:cs typeface="Times New Roman"/>
              </a:rPr>
              <a:t>J</a:t>
            </a:r>
            <a:r>
              <a:rPr dirty="0" baseline="-21164" sz="3150" spc="-30" b="1" i="1">
                <a:solidFill>
                  <a:srgbClr val="0000CC"/>
                </a:solidFill>
                <a:latin typeface="Times New Roman"/>
                <a:cs typeface="Times New Roman"/>
              </a:rPr>
              <a:t>n</a:t>
            </a:r>
            <a:r>
              <a:rPr dirty="0" sz="3200" spc="-20" b="1" i="1">
                <a:solidFill>
                  <a:srgbClr val="0000CC"/>
                </a:solidFill>
                <a:latin typeface="Times New Roman"/>
                <a:cs typeface="Times New Roman"/>
              </a:rPr>
              <a:t>},</a:t>
            </a:r>
            <a:r>
              <a:rPr dirty="0" sz="3200" b="1" i="1">
                <a:solidFill>
                  <a:srgbClr val="0000CC"/>
                </a:solidFill>
                <a:latin typeface="Times New Roman"/>
                <a:cs typeface="Times New Roman"/>
              </a:rPr>
              <a:t>	J</a:t>
            </a:r>
            <a:r>
              <a:rPr dirty="0" sz="3200" b="1">
                <a:solidFill>
                  <a:srgbClr val="0000CC"/>
                </a:solidFill>
                <a:latin typeface="华文行楷"/>
                <a:cs typeface="华文行楷"/>
              </a:rPr>
              <a:t>是</a:t>
            </a:r>
            <a:r>
              <a:rPr dirty="0" sz="3200" b="1">
                <a:solidFill>
                  <a:srgbClr val="0000CC"/>
                </a:solidFill>
                <a:latin typeface="华文行楷"/>
                <a:cs typeface="华文行楷"/>
              </a:rPr>
              <a:t>偏序集</a:t>
            </a:r>
            <a:r>
              <a:rPr dirty="0" sz="3200" spc="-50" b="1">
                <a:solidFill>
                  <a:srgbClr val="0000CC"/>
                </a:solidFill>
                <a:latin typeface="华文行楷"/>
                <a:cs typeface="华文行楷"/>
              </a:rPr>
              <a:t>合</a:t>
            </a:r>
            <a:endParaRPr sz="3200">
              <a:latin typeface="华文行楷"/>
              <a:cs typeface="华文行楷"/>
            </a:endParaRPr>
          </a:p>
          <a:p>
            <a:pPr marL="520700">
              <a:lnSpc>
                <a:spcPct val="100000"/>
              </a:lnSpc>
              <a:spcBef>
                <a:spcPts val="770"/>
              </a:spcBef>
              <a:tabLst>
                <a:tab pos="1725930" algn="l"/>
                <a:tab pos="4260850" algn="l"/>
                <a:tab pos="5757545" algn="l"/>
              </a:tabLst>
            </a:pPr>
            <a:r>
              <a:rPr dirty="0" sz="3200" spc="-50">
                <a:solidFill>
                  <a:srgbClr val="0000CC"/>
                </a:solidFill>
                <a:latin typeface="Arial"/>
                <a:cs typeface="Arial"/>
              </a:rPr>
              <a:t>–</a:t>
            </a:r>
            <a:r>
              <a:rPr dirty="0" sz="3200">
                <a:solidFill>
                  <a:srgbClr val="0000CC"/>
                </a:solidFill>
                <a:latin typeface="Arial"/>
                <a:cs typeface="Arial"/>
              </a:rPr>
              <a:t>	</a:t>
            </a:r>
            <a:r>
              <a:rPr dirty="0" sz="3200" b="1">
                <a:solidFill>
                  <a:srgbClr val="0000CC"/>
                </a:solidFill>
                <a:latin typeface="Times New Roman"/>
                <a:cs typeface="Times New Roman"/>
              </a:rPr>
              <a:t>[</a:t>
            </a:r>
            <a:r>
              <a:rPr dirty="0" sz="3200" b="1" i="1">
                <a:solidFill>
                  <a:srgbClr val="0000CC"/>
                </a:solidFill>
                <a:latin typeface="Times New Roman"/>
                <a:cs typeface="Times New Roman"/>
              </a:rPr>
              <a:t>C</a:t>
            </a:r>
            <a:r>
              <a:rPr dirty="0" sz="3200" spc="360" b="1" i="1">
                <a:solidFill>
                  <a:srgbClr val="0000CC"/>
                </a:solidFill>
                <a:latin typeface="Times New Roman"/>
                <a:cs typeface="Times New Roman"/>
              </a:rPr>
              <a:t> </a:t>
            </a:r>
            <a:r>
              <a:rPr dirty="0" sz="3200" b="1">
                <a:solidFill>
                  <a:srgbClr val="0000CC"/>
                </a:solidFill>
                <a:latin typeface="Times New Roman"/>
                <a:cs typeface="Times New Roman"/>
              </a:rPr>
              <a:t>],</a:t>
            </a:r>
            <a:r>
              <a:rPr dirty="0" sz="3200" spc="-50" b="1">
                <a:solidFill>
                  <a:srgbClr val="0000CC"/>
                </a:solidFill>
                <a:latin typeface="Times New Roman"/>
                <a:cs typeface="Times New Roman"/>
              </a:rPr>
              <a:t> </a:t>
            </a:r>
            <a:r>
              <a:rPr dirty="0" sz="3200" spc="-50" b="1" i="1">
                <a:solidFill>
                  <a:srgbClr val="0000CC"/>
                </a:solidFill>
                <a:latin typeface="Times New Roman"/>
                <a:cs typeface="Times New Roman"/>
              </a:rPr>
              <a:t>C</a:t>
            </a:r>
            <a:r>
              <a:rPr dirty="0" sz="3200" b="1" i="1">
                <a:solidFill>
                  <a:srgbClr val="0000CC"/>
                </a:solidFill>
                <a:latin typeface="Times New Roman"/>
                <a:cs typeface="Times New Roman"/>
              </a:rPr>
              <a:t>	</a:t>
            </a:r>
            <a:r>
              <a:rPr dirty="0" sz="3200" spc="-50" b="1" i="1">
                <a:solidFill>
                  <a:srgbClr val="0000CC"/>
                </a:solidFill>
                <a:latin typeface="Times New Roman"/>
                <a:cs typeface="Times New Roman"/>
              </a:rPr>
              <a:t>J</a:t>
            </a:r>
            <a:r>
              <a:rPr dirty="0" sz="3200" b="1" i="1">
                <a:solidFill>
                  <a:srgbClr val="0000CC"/>
                </a:solidFill>
                <a:latin typeface="Times New Roman"/>
                <a:cs typeface="Times New Roman"/>
              </a:rPr>
              <a:t>	</a:t>
            </a:r>
            <a:r>
              <a:rPr dirty="0" sz="3200" spc="-50" b="1" i="1">
                <a:solidFill>
                  <a:srgbClr val="0000CC"/>
                </a:solidFill>
                <a:latin typeface="Times New Roman"/>
                <a:cs typeface="Times New Roman"/>
              </a:rPr>
              <a:t>P</a:t>
            </a:r>
            <a:endParaRPr sz="3200">
              <a:latin typeface="Times New Roman"/>
              <a:cs typeface="Times New Roman"/>
            </a:endParaRPr>
          </a:p>
          <a:p>
            <a:pPr marL="63500" marR="956310">
              <a:lnSpc>
                <a:spcPct val="109000"/>
              </a:lnSpc>
              <a:spcBef>
                <a:spcPts val="2305"/>
              </a:spcBef>
              <a:tabLst>
                <a:tab pos="7210425" algn="l"/>
              </a:tabLst>
            </a:pPr>
            <a:r>
              <a:rPr dirty="0" sz="3600" spc="-35" b="1">
                <a:solidFill>
                  <a:srgbClr val="FF0000"/>
                </a:solidFill>
                <a:latin typeface="华文行楷"/>
                <a:cs typeface="华文行楷"/>
              </a:rPr>
              <a:t>例</a:t>
            </a:r>
            <a:r>
              <a:rPr dirty="0" sz="3600" b="1">
                <a:solidFill>
                  <a:srgbClr val="FF0000"/>
                </a:solidFill>
                <a:latin typeface="华文行楷"/>
                <a:cs typeface="华文行楷"/>
              </a:rPr>
              <a:t>.</a:t>
            </a:r>
            <a:r>
              <a:rPr dirty="0" sz="3600" spc="-105" b="1">
                <a:solidFill>
                  <a:srgbClr val="FF0000"/>
                </a:solidFill>
                <a:latin typeface="华文行楷"/>
                <a:cs typeface="华文行楷"/>
              </a:rPr>
              <a:t> </a:t>
            </a:r>
            <a:r>
              <a:rPr dirty="0" sz="3200" b="1">
                <a:solidFill>
                  <a:srgbClr val="663300"/>
                </a:solidFill>
                <a:latin typeface="华文行楷"/>
                <a:cs typeface="华文行楷"/>
              </a:rPr>
              <a:t>给</a:t>
            </a:r>
            <a:r>
              <a:rPr dirty="0" sz="3200" b="1">
                <a:solidFill>
                  <a:srgbClr val="663300"/>
                </a:solidFill>
                <a:latin typeface="华文行楷"/>
                <a:cs typeface="华文行楷"/>
              </a:rPr>
              <a:t>定</a:t>
            </a:r>
            <a:r>
              <a:rPr dirty="0" sz="3200" b="1">
                <a:solidFill>
                  <a:srgbClr val="663300"/>
                </a:solidFill>
                <a:latin typeface="Arial"/>
                <a:cs typeface="Arial"/>
              </a:rPr>
              <a:t>P={</a:t>
            </a:r>
            <a:r>
              <a:rPr dirty="0" sz="3200" b="1" i="1">
                <a:solidFill>
                  <a:srgbClr val="663300"/>
                </a:solidFill>
                <a:latin typeface="Arial"/>
                <a:cs typeface="Arial"/>
              </a:rPr>
              <a:t>P</a:t>
            </a:r>
            <a:r>
              <a:rPr dirty="0" baseline="-21164" sz="3150" b="1" i="1">
                <a:solidFill>
                  <a:srgbClr val="663300"/>
                </a:solidFill>
                <a:latin typeface="Arial"/>
                <a:cs typeface="Arial"/>
              </a:rPr>
              <a:t>1</a:t>
            </a:r>
            <a:r>
              <a:rPr dirty="0" sz="3200" b="1" i="1">
                <a:solidFill>
                  <a:srgbClr val="663300"/>
                </a:solidFill>
                <a:latin typeface="Arial"/>
                <a:cs typeface="Arial"/>
              </a:rPr>
              <a:t>,</a:t>
            </a:r>
            <a:r>
              <a:rPr dirty="0" sz="3200" spc="-30" b="1" i="1">
                <a:solidFill>
                  <a:srgbClr val="663300"/>
                </a:solidFill>
                <a:latin typeface="Arial"/>
                <a:cs typeface="Arial"/>
              </a:rPr>
              <a:t> </a:t>
            </a:r>
            <a:r>
              <a:rPr dirty="0" sz="3200" b="1" i="1">
                <a:solidFill>
                  <a:srgbClr val="663300"/>
                </a:solidFill>
                <a:latin typeface="Arial"/>
                <a:cs typeface="Arial"/>
              </a:rPr>
              <a:t>P</a:t>
            </a:r>
            <a:r>
              <a:rPr dirty="0" baseline="-21164" sz="3150" b="1" i="1">
                <a:solidFill>
                  <a:srgbClr val="663300"/>
                </a:solidFill>
                <a:latin typeface="Arial"/>
                <a:cs typeface="Arial"/>
              </a:rPr>
              <a:t>2</a:t>
            </a:r>
            <a:r>
              <a:rPr dirty="0" sz="3200" b="1" i="1">
                <a:solidFill>
                  <a:srgbClr val="663300"/>
                </a:solidFill>
                <a:latin typeface="Arial"/>
                <a:cs typeface="Arial"/>
              </a:rPr>
              <a:t>,</a:t>
            </a:r>
            <a:r>
              <a:rPr dirty="0" sz="3200" spc="-5" b="1" i="1">
                <a:solidFill>
                  <a:srgbClr val="663300"/>
                </a:solidFill>
                <a:latin typeface="Arial"/>
                <a:cs typeface="Arial"/>
              </a:rPr>
              <a:t> </a:t>
            </a:r>
            <a:r>
              <a:rPr dirty="0" sz="3200" b="1" i="1">
                <a:solidFill>
                  <a:srgbClr val="663300"/>
                </a:solidFill>
                <a:latin typeface="Arial"/>
                <a:cs typeface="Arial"/>
              </a:rPr>
              <a:t>P</a:t>
            </a:r>
            <a:r>
              <a:rPr dirty="0" baseline="-21164" sz="3150" b="1" i="1">
                <a:solidFill>
                  <a:srgbClr val="663300"/>
                </a:solidFill>
                <a:latin typeface="Arial"/>
                <a:cs typeface="Arial"/>
              </a:rPr>
              <a:t>3</a:t>
            </a:r>
            <a:r>
              <a:rPr dirty="0" sz="3200" b="1">
                <a:solidFill>
                  <a:srgbClr val="663300"/>
                </a:solidFill>
                <a:latin typeface="华文行楷"/>
                <a:cs typeface="华文行楷"/>
              </a:rPr>
              <a:t>} </a:t>
            </a:r>
            <a:r>
              <a:rPr dirty="0" sz="3200" b="1">
                <a:solidFill>
                  <a:srgbClr val="663300"/>
                </a:solidFill>
                <a:latin typeface="Arial"/>
                <a:cs typeface="Arial"/>
              </a:rPr>
              <a:t>,</a:t>
            </a:r>
            <a:r>
              <a:rPr dirty="0" sz="3200" spc="-110" b="1">
                <a:solidFill>
                  <a:srgbClr val="663300"/>
                </a:solidFill>
                <a:latin typeface="Arial"/>
                <a:cs typeface="Arial"/>
              </a:rPr>
              <a:t> </a:t>
            </a:r>
            <a:r>
              <a:rPr dirty="0" sz="3200" b="1" i="1">
                <a:solidFill>
                  <a:srgbClr val="663300"/>
                </a:solidFill>
                <a:latin typeface="Arial"/>
                <a:cs typeface="Arial"/>
              </a:rPr>
              <a:t>J</a:t>
            </a:r>
            <a:r>
              <a:rPr dirty="0" sz="3200" b="1">
                <a:solidFill>
                  <a:srgbClr val="663300"/>
                </a:solidFill>
                <a:latin typeface="华文行楷"/>
                <a:cs typeface="华文行楷"/>
              </a:rPr>
              <a:t>={</a:t>
            </a:r>
            <a:r>
              <a:rPr dirty="0" sz="3200" b="1" i="1">
                <a:solidFill>
                  <a:srgbClr val="663300"/>
                </a:solidFill>
                <a:latin typeface="Arial"/>
                <a:cs typeface="Arial"/>
              </a:rPr>
              <a:t>J</a:t>
            </a:r>
            <a:r>
              <a:rPr dirty="0" baseline="-21164" sz="3150" b="1" i="1">
                <a:solidFill>
                  <a:srgbClr val="663300"/>
                </a:solidFill>
                <a:latin typeface="Arial"/>
                <a:cs typeface="Arial"/>
              </a:rPr>
              <a:t>1</a:t>
            </a:r>
            <a:r>
              <a:rPr dirty="0" sz="3200" b="1" i="1">
                <a:solidFill>
                  <a:srgbClr val="663300"/>
                </a:solidFill>
                <a:latin typeface="Arial"/>
                <a:cs typeface="Arial"/>
              </a:rPr>
              <a:t>,</a:t>
            </a:r>
            <a:r>
              <a:rPr dirty="0" sz="3200" spc="-15" b="1" i="1">
                <a:solidFill>
                  <a:srgbClr val="663300"/>
                </a:solidFill>
                <a:latin typeface="Arial"/>
                <a:cs typeface="Arial"/>
              </a:rPr>
              <a:t> </a:t>
            </a:r>
            <a:r>
              <a:rPr dirty="0" sz="3200" b="1" i="1">
                <a:solidFill>
                  <a:srgbClr val="663300"/>
                </a:solidFill>
                <a:latin typeface="Arial"/>
                <a:cs typeface="Arial"/>
              </a:rPr>
              <a:t>J</a:t>
            </a:r>
            <a:r>
              <a:rPr dirty="0" baseline="-21164" sz="3150" b="1" i="1">
                <a:solidFill>
                  <a:srgbClr val="663300"/>
                </a:solidFill>
                <a:latin typeface="Arial"/>
                <a:cs typeface="Arial"/>
              </a:rPr>
              <a:t>2</a:t>
            </a:r>
            <a:r>
              <a:rPr dirty="0" sz="3200" b="1" i="1">
                <a:solidFill>
                  <a:srgbClr val="663300"/>
                </a:solidFill>
                <a:latin typeface="Arial"/>
                <a:cs typeface="Arial"/>
              </a:rPr>
              <a:t>,</a:t>
            </a:r>
            <a:r>
              <a:rPr dirty="0" sz="3200" spc="-15" b="1" i="1">
                <a:solidFill>
                  <a:srgbClr val="663300"/>
                </a:solidFill>
                <a:latin typeface="Arial"/>
                <a:cs typeface="Arial"/>
              </a:rPr>
              <a:t> </a:t>
            </a:r>
            <a:r>
              <a:rPr dirty="0" sz="3200" spc="-20" b="1" i="1">
                <a:solidFill>
                  <a:srgbClr val="663300"/>
                </a:solidFill>
                <a:latin typeface="Arial"/>
                <a:cs typeface="Arial"/>
              </a:rPr>
              <a:t>J</a:t>
            </a:r>
            <a:r>
              <a:rPr dirty="0" baseline="-21164" sz="3150" spc="-30" b="1" i="1">
                <a:solidFill>
                  <a:srgbClr val="663300"/>
                </a:solidFill>
                <a:latin typeface="Arial"/>
                <a:cs typeface="Arial"/>
              </a:rPr>
              <a:t>3</a:t>
            </a:r>
            <a:r>
              <a:rPr dirty="0" sz="3200" spc="-20" b="1">
                <a:solidFill>
                  <a:srgbClr val="663300"/>
                </a:solidFill>
                <a:latin typeface="华文行楷"/>
                <a:cs typeface="华文行楷"/>
              </a:rPr>
              <a:t>}</a:t>
            </a:r>
            <a:r>
              <a:rPr dirty="0" sz="3200" spc="-20" b="1">
                <a:solidFill>
                  <a:srgbClr val="663300"/>
                </a:solidFill>
                <a:latin typeface="Arial"/>
                <a:cs typeface="Arial"/>
              </a:rPr>
              <a:t>,</a:t>
            </a:r>
            <a:r>
              <a:rPr dirty="0" sz="3200" b="1">
                <a:solidFill>
                  <a:srgbClr val="663300"/>
                </a:solidFill>
                <a:latin typeface="Arial"/>
                <a:cs typeface="Arial"/>
              </a:rPr>
              <a:t>	</a:t>
            </a:r>
            <a:r>
              <a:rPr dirty="0" sz="3200" spc="-10" b="1" i="1">
                <a:solidFill>
                  <a:srgbClr val="663300"/>
                </a:solidFill>
                <a:latin typeface="Arial"/>
                <a:cs typeface="Arial"/>
              </a:rPr>
              <a:t>J</a:t>
            </a:r>
            <a:r>
              <a:rPr dirty="0" baseline="-21164" sz="3150" spc="-15" b="1" i="1">
                <a:solidFill>
                  <a:srgbClr val="663300"/>
                </a:solidFill>
                <a:latin typeface="Arial"/>
                <a:cs typeface="Arial"/>
              </a:rPr>
              <a:t>1</a:t>
            </a:r>
            <a:r>
              <a:rPr dirty="0" sz="3200" spc="-10" b="1">
                <a:solidFill>
                  <a:srgbClr val="663300"/>
                </a:solidFill>
                <a:latin typeface="Symbol"/>
                <a:cs typeface="Symbol"/>
              </a:rPr>
              <a:t></a:t>
            </a:r>
            <a:r>
              <a:rPr dirty="0" sz="3200" spc="-10" b="1" i="1">
                <a:solidFill>
                  <a:srgbClr val="663300"/>
                </a:solidFill>
                <a:latin typeface="Arial"/>
                <a:cs typeface="Arial"/>
              </a:rPr>
              <a:t>J</a:t>
            </a:r>
            <a:r>
              <a:rPr dirty="0" baseline="-21164" sz="3150" spc="-15" b="1" i="1">
                <a:solidFill>
                  <a:srgbClr val="663300"/>
                </a:solidFill>
                <a:latin typeface="Arial"/>
                <a:cs typeface="Arial"/>
              </a:rPr>
              <a:t>3</a:t>
            </a:r>
            <a:r>
              <a:rPr dirty="0" sz="3200" spc="-10" b="1">
                <a:solidFill>
                  <a:srgbClr val="663300"/>
                </a:solidFill>
                <a:latin typeface="Arial"/>
                <a:cs typeface="Arial"/>
              </a:rPr>
              <a:t>, </a:t>
            </a:r>
            <a:r>
              <a:rPr dirty="0" sz="3200" spc="-10" b="1" i="1">
                <a:solidFill>
                  <a:srgbClr val="663300"/>
                </a:solidFill>
                <a:latin typeface="Arial"/>
                <a:cs typeface="Arial"/>
              </a:rPr>
              <a:t>J</a:t>
            </a:r>
            <a:r>
              <a:rPr dirty="0" baseline="-21164" sz="3150" spc="-15" b="1" i="1">
                <a:solidFill>
                  <a:srgbClr val="663300"/>
                </a:solidFill>
                <a:latin typeface="Arial"/>
                <a:cs typeface="Arial"/>
              </a:rPr>
              <a:t>2</a:t>
            </a:r>
            <a:r>
              <a:rPr dirty="0" sz="3200" spc="-10" b="1">
                <a:solidFill>
                  <a:srgbClr val="663300"/>
                </a:solidFill>
                <a:latin typeface="Symbol"/>
                <a:cs typeface="Symbol"/>
              </a:rPr>
              <a:t></a:t>
            </a:r>
            <a:r>
              <a:rPr dirty="0" sz="3200" spc="-10" b="1" i="1">
                <a:solidFill>
                  <a:srgbClr val="663300"/>
                </a:solidFill>
                <a:latin typeface="Arial"/>
                <a:cs typeface="Arial"/>
              </a:rPr>
              <a:t>J</a:t>
            </a:r>
            <a:r>
              <a:rPr dirty="0" baseline="-21164" sz="3150" spc="-15" b="1" i="1">
                <a:solidFill>
                  <a:srgbClr val="663300"/>
                </a:solidFill>
                <a:latin typeface="Arial"/>
                <a:cs typeface="Arial"/>
              </a:rPr>
              <a:t>3</a:t>
            </a:r>
            <a:r>
              <a:rPr dirty="0" sz="3200" spc="-10" b="1">
                <a:solidFill>
                  <a:srgbClr val="663300"/>
                </a:solidFill>
                <a:latin typeface="Arial"/>
                <a:cs typeface="Arial"/>
              </a:rPr>
              <a:t>.</a:t>
            </a:r>
            <a:endParaRPr sz="3200">
              <a:latin typeface="Arial"/>
              <a:cs typeface="Arial"/>
            </a:endParaRPr>
          </a:p>
          <a:p>
            <a:pPr marL="965835">
              <a:lnSpc>
                <a:spcPts val="3600"/>
              </a:lnSpc>
            </a:pPr>
            <a:r>
              <a:rPr dirty="0" sz="3200" b="1" i="1">
                <a:solidFill>
                  <a:srgbClr val="663300"/>
                </a:solidFill>
                <a:latin typeface="Arial"/>
                <a:cs typeface="Arial"/>
              </a:rPr>
              <a:t>P</a:t>
            </a:r>
            <a:r>
              <a:rPr dirty="0" baseline="-21164" sz="3150" b="1" i="1">
                <a:solidFill>
                  <a:srgbClr val="663300"/>
                </a:solidFill>
                <a:latin typeface="Arial"/>
                <a:cs typeface="Arial"/>
              </a:rPr>
              <a:t>1</a:t>
            </a:r>
            <a:r>
              <a:rPr dirty="0" sz="3200" b="1">
                <a:solidFill>
                  <a:srgbClr val="663300"/>
                </a:solidFill>
                <a:latin typeface="Symbol"/>
                <a:cs typeface="Symbol"/>
              </a:rPr>
              <a:t></a:t>
            </a:r>
            <a:r>
              <a:rPr dirty="0" sz="3200" b="1" i="1">
                <a:solidFill>
                  <a:srgbClr val="663300"/>
                </a:solidFill>
                <a:latin typeface="Arial"/>
                <a:cs typeface="Arial"/>
              </a:rPr>
              <a:t>J</a:t>
            </a:r>
            <a:r>
              <a:rPr dirty="0" baseline="-21164" sz="3150" b="1" i="1">
                <a:solidFill>
                  <a:srgbClr val="663300"/>
                </a:solidFill>
                <a:latin typeface="Arial"/>
                <a:cs typeface="Arial"/>
              </a:rPr>
              <a:t>1</a:t>
            </a:r>
            <a:r>
              <a:rPr dirty="0" sz="3200" b="1">
                <a:solidFill>
                  <a:srgbClr val="663300"/>
                </a:solidFill>
                <a:latin typeface="华文行楷"/>
                <a:cs typeface="华文行楷"/>
              </a:rPr>
              <a:t>、</a:t>
            </a:r>
            <a:r>
              <a:rPr dirty="0" sz="3200" b="1" i="1">
                <a:solidFill>
                  <a:srgbClr val="663300"/>
                </a:solidFill>
                <a:latin typeface="Arial"/>
                <a:cs typeface="Arial"/>
              </a:rPr>
              <a:t>P</a:t>
            </a:r>
            <a:r>
              <a:rPr dirty="0" baseline="-21164" sz="3150" b="1" i="1">
                <a:solidFill>
                  <a:srgbClr val="663300"/>
                </a:solidFill>
                <a:latin typeface="Arial"/>
                <a:cs typeface="Arial"/>
              </a:rPr>
              <a:t>2</a:t>
            </a:r>
            <a:r>
              <a:rPr dirty="0" sz="3200" b="1">
                <a:solidFill>
                  <a:srgbClr val="663300"/>
                </a:solidFill>
                <a:latin typeface="Symbol"/>
                <a:cs typeface="Symbol"/>
              </a:rPr>
              <a:t></a:t>
            </a:r>
            <a:r>
              <a:rPr dirty="0" sz="3200" b="1" i="1">
                <a:solidFill>
                  <a:srgbClr val="663300"/>
                </a:solidFill>
                <a:latin typeface="Arial"/>
                <a:cs typeface="Arial"/>
              </a:rPr>
              <a:t>J</a:t>
            </a:r>
            <a:r>
              <a:rPr dirty="0" baseline="-21164" sz="3150" b="1" i="1">
                <a:solidFill>
                  <a:srgbClr val="663300"/>
                </a:solidFill>
                <a:latin typeface="Arial"/>
                <a:cs typeface="Arial"/>
              </a:rPr>
              <a:t>2</a:t>
            </a:r>
            <a:r>
              <a:rPr dirty="0" sz="3200" b="1">
                <a:solidFill>
                  <a:srgbClr val="663300"/>
                </a:solidFill>
                <a:latin typeface="华文行楷"/>
                <a:cs typeface="华文行楷"/>
              </a:rPr>
              <a:t>、</a:t>
            </a:r>
            <a:r>
              <a:rPr dirty="0" sz="3200" b="1" i="1">
                <a:solidFill>
                  <a:srgbClr val="663300"/>
                </a:solidFill>
                <a:latin typeface="Arial"/>
                <a:cs typeface="Arial"/>
              </a:rPr>
              <a:t>P</a:t>
            </a:r>
            <a:r>
              <a:rPr dirty="0" baseline="-21164" sz="3150" b="1" i="1">
                <a:solidFill>
                  <a:srgbClr val="663300"/>
                </a:solidFill>
                <a:latin typeface="Arial"/>
                <a:cs typeface="Arial"/>
              </a:rPr>
              <a:t>3</a:t>
            </a:r>
            <a:r>
              <a:rPr dirty="0" sz="3200">
                <a:solidFill>
                  <a:srgbClr val="663300"/>
                </a:solidFill>
                <a:latin typeface="Symbol"/>
                <a:cs typeface="Symbol"/>
              </a:rPr>
              <a:t></a:t>
            </a:r>
            <a:r>
              <a:rPr dirty="0" sz="3200" b="1" i="1">
                <a:solidFill>
                  <a:srgbClr val="663300"/>
                </a:solidFill>
                <a:latin typeface="Arial"/>
                <a:cs typeface="Arial"/>
              </a:rPr>
              <a:t>J</a:t>
            </a:r>
            <a:r>
              <a:rPr dirty="0" baseline="-21164" sz="3150" b="1" i="1">
                <a:solidFill>
                  <a:srgbClr val="663300"/>
                </a:solidFill>
                <a:latin typeface="Arial"/>
                <a:cs typeface="Arial"/>
              </a:rPr>
              <a:t>3</a:t>
            </a:r>
            <a:r>
              <a:rPr dirty="0" baseline="-21164" sz="3150" spc="37" b="1" i="1">
                <a:solidFill>
                  <a:srgbClr val="663300"/>
                </a:solidFill>
                <a:latin typeface="Arial"/>
                <a:cs typeface="Arial"/>
              </a:rPr>
              <a:t> </a:t>
            </a:r>
            <a:r>
              <a:rPr dirty="0" sz="3200" b="1">
                <a:solidFill>
                  <a:srgbClr val="663300"/>
                </a:solidFill>
                <a:latin typeface="华文行楷"/>
                <a:cs typeface="华文行楷"/>
              </a:rPr>
              <a:t>是可能的解</a:t>
            </a:r>
            <a:r>
              <a:rPr dirty="0" sz="3200" spc="-50" b="1">
                <a:solidFill>
                  <a:srgbClr val="663300"/>
                </a:solidFill>
                <a:latin typeface="Arial"/>
                <a:cs typeface="Arial"/>
              </a:rPr>
              <a:t>.</a:t>
            </a:r>
            <a:endParaRPr sz="3200">
              <a:latin typeface="Arial"/>
              <a:cs typeface="Arial"/>
            </a:endParaRPr>
          </a:p>
          <a:p>
            <a:pPr marL="965835">
              <a:lnSpc>
                <a:spcPct val="100000"/>
              </a:lnSpc>
            </a:pPr>
            <a:r>
              <a:rPr dirty="0" sz="3200" b="1" i="1">
                <a:solidFill>
                  <a:srgbClr val="663300"/>
                </a:solidFill>
                <a:latin typeface="Arial"/>
                <a:cs typeface="Arial"/>
              </a:rPr>
              <a:t>P</a:t>
            </a:r>
            <a:r>
              <a:rPr dirty="0" baseline="-21164" sz="3150" b="1" i="1">
                <a:solidFill>
                  <a:srgbClr val="663300"/>
                </a:solidFill>
                <a:latin typeface="Arial"/>
                <a:cs typeface="Arial"/>
              </a:rPr>
              <a:t>1</a:t>
            </a:r>
            <a:r>
              <a:rPr dirty="0" sz="3200" b="1">
                <a:solidFill>
                  <a:srgbClr val="663300"/>
                </a:solidFill>
                <a:latin typeface="Symbol"/>
                <a:cs typeface="Symbol"/>
              </a:rPr>
              <a:t></a:t>
            </a:r>
            <a:r>
              <a:rPr dirty="0" sz="3200" b="1" i="1">
                <a:solidFill>
                  <a:srgbClr val="663300"/>
                </a:solidFill>
                <a:latin typeface="Arial"/>
                <a:cs typeface="Arial"/>
              </a:rPr>
              <a:t>J</a:t>
            </a:r>
            <a:r>
              <a:rPr dirty="0" baseline="-21164" sz="3150" b="1" i="1">
                <a:solidFill>
                  <a:srgbClr val="663300"/>
                </a:solidFill>
                <a:latin typeface="Arial"/>
                <a:cs typeface="Arial"/>
              </a:rPr>
              <a:t>1</a:t>
            </a:r>
            <a:r>
              <a:rPr dirty="0" sz="3200" b="1">
                <a:solidFill>
                  <a:srgbClr val="663300"/>
                </a:solidFill>
                <a:latin typeface="华文行楷"/>
                <a:cs typeface="华文行楷"/>
              </a:rPr>
              <a:t>、</a:t>
            </a:r>
            <a:r>
              <a:rPr dirty="0" sz="3200" b="1" i="1">
                <a:solidFill>
                  <a:srgbClr val="663300"/>
                </a:solidFill>
                <a:latin typeface="Arial"/>
                <a:cs typeface="Arial"/>
              </a:rPr>
              <a:t>P</a:t>
            </a:r>
            <a:r>
              <a:rPr dirty="0" baseline="-21164" sz="3150" b="1" i="1">
                <a:solidFill>
                  <a:srgbClr val="663300"/>
                </a:solidFill>
                <a:latin typeface="Arial"/>
                <a:cs typeface="Arial"/>
              </a:rPr>
              <a:t>2</a:t>
            </a:r>
            <a:r>
              <a:rPr dirty="0" sz="3200" b="1">
                <a:solidFill>
                  <a:srgbClr val="663300"/>
                </a:solidFill>
                <a:latin typeface="Symbol"/>
                <a:cs typeface="Symbol"/>
              </a:rPr>
              <a:t></a:t>
            </a:r>
            <a:r>
              <a:rPr dirty="0" sz="3200" b="1" i="1">
                <a:solidFill>
                  <a:srgbClr val="663300"/>
                </a:solidFill>
                <a:latin typeface="Arial"/>
                <a:cs typeface="Arial"/>
              </a:rPr>
              <a:t>J</a:t>
            </a:r>
            <a:r>
              <a:rPr dirty="0" baseline="-21164" sz="3150" b="1" i="1">
                <a:solidFill>
                  <a:srgbClr val="663300"/>
                </a:solidFill>
                <a:latin typeface="Arial"/>
                <a:cs typeface="Arial"/>
              </a:rPr>
              <a:t>3</a:t>
            </a:r>
            <a:r>
              <a:rPr dirty="0" sz="3200" b="1">
                <a:solidFill>
                  <a:srgbClr val="663300"/>
                </a:solidFill>
                <a:latin typeface="华文行楷"/>
                <a:cs typeface="华文行楷"/>
              </a:rPr>
              <a:t>、</a:t>
            </a:r>
            <a:r>
              <a:rPr dirty="0" sz="3200" b="1" i="1">
                <a:solidFill>
                  <a:srgbClr val="663300"/>
                </a:solidFill>
                <a:latin typeface="Arial"/>
                <a:cs typeface="Arial"/>
              </a:rPr>
              <a:t>P</a:t>
            </a:r>
            <a:r>
              <a:rPr dirty="0" baseline="-21164" sz="3150" b="1" i="1">
                <a:solidFill>
                  <a:srgbClr val="663300"/>
                </a:solidFill>
                <a:latin typeface="Arial"/>
                <a:cs typeface="Arial"/>
              </a:rPr>
              <a:t>3</a:t>
            </a:r>
            <a:r>
              <a:rPr dirty="0" sz="3200" b="1">
                <a:solidFill>
                  <a:srgbClr val="663300"/>
                </a:solidFill>
                <a:latin typeface="Symbol"/>
                <a:cs typeface="Symbol"/>
              </a:rPr>
              <a:t></a:t>
            </a:r>
            <a:r>
              <a:rPr dirty="0" sz="3200" b="1" i="1">
                <a:solidFill>
                  <a:srgbClr val="663300"/>
                </a:solidFill>
                <a:latin typeface="Arial"/>
                <a:cs typeface="Arial"/>
              </a:rPr>
              <a:t>J</a:t>
            </a:r>
            <a:r>
              <a:rPr dirty="0" baseline="-21164" sz="3150" b="1" i="1">
                <a:solidFill>
                  <a:srgbClr val="663300"/>
                </a:solidFill>
                <a:latin typeface="Arial"/>
                <a:cs typeface="Arial"/>
              </a:rPr>
              <a:t>2</a:t>
            </a:r>
            <a:r>
              <a:rPr dirty="0" baseline="-21164" sz="3150" spc="37" b="1" i="1">
                <a:solidFill>
                  <a:srgbClr val="663300"/>
                </a:solidFill>
                <a:latin typeface="Arial"/>
                <a:cs typeface="Arial"/>
              </a:rPr>
              <a:t> </a:t>
            </a:r>
            <a:r>
              <a:rPr dirty="0" sz="3200" b="1">
                <a:solidFill>
                  <a:srgbClr val="663300"/>
                </a:solidFill>
                <a:latin typeface="华文行楷"/>
                <a:cs typeface="华文行楷"/>
              </a:rPr>
              <a:t>不可能是解</a:t>
            </a:r>
            <a:r>
              <a:rPr dirty="0" sz="3200" spc="-50" b="1">
                <a:solidFill>
                  <a:srgbClr val="663300"/>
                </a:solidFill>
                <a:latin typeface="Arial"/>
                <a:cs typeface="Arial"/>
              </a:rPr>
              <a:t>.</a:t>
            </a:r>
            <a:endParaRPr sz="32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60580" y="880872"/>
            <a:ext cx="7805420" cy="3325495"/>
            <a:chOff x="360580" y="880872"/>
            <a:chExt cx="7805420" cy="3325495"/>
          </a:xfrm>
        </p:grpSpPr>
        <p:pic>
          <p:nvPicPr>
            <p:cNvPr id="3" name="object 3" descr=""/>
            <p:cNvPicPr/>
            <p:nvPr/>
          </p:nvPicPr>
          <p:blipFill>
            <a:blip r:embed="rId2" cstate="print"/>
            <a:stretch>
              <a:fillRect/>
            </a:stretch>
          </p:blipFill>
          <p:spPr>
            <a:xfrm>
              <a:off x="360580" y="1206470"/>
              <a:ext cx="150557" cy="150633"/>
            </a:xfrm>
            <a:prstGeom prst="rect">
              <a:avLst/>
            </a:prstGeom>
          </p:spPr>
        </p:pic>
        <p:pic>
          <p:nvPicPr>
            <p:cNvPr id="4" name="object 4" descr=""/>
            <p:cNvPicPr/>
            <p:nvPr/>
          </p:nvPicPr>
          <p:blipFill>
            <a:blip r:embed="rId3" cstate="print"/>
            <a:stretch>
              <a:fillRect/>
            </a:stretch>
          </p:blipFill>
          <p:spPr>
            <a:xfrm>
              <a:off x="397764" y="880872"/>
              <a:ext cx="2430780" cy="1008888"/>
            </a:xfrm>
            <a:prstGeom prst="rect">
              <a:avLst/>
            </a:prstGeom>
          </p:spPr>
        </p:pic>
        <p:pic>
          <p:nvPicPr>
            <p:cNvPr id="5" name="object 5" descr=""/>
            <p:cNvPicPr/>
            <p:nvPr/>
          </p:nvPicPr>
          <p:blipFill>
            <a:blip r:embed="rId4" cstate="print"/>
            <a:stretch>
              <a:fillRect/>
            </a:stretch>
          </p:blipFill>
          <p:spPr>
            <a:xfrm>
              <a:off x="560832" y="1548384"/>
              <a:ext cx="726948" cy="841248"/>
            </a:xfrm>
            <a:prstGeom prst="rect">
              <a:avLst/>
            </a:prstGeom>
          </p:spPr>
        </p:pic>
        <p:pic>
          <p:nvPicPr>
            <p:cNvPr id="6" name="object 6" descr=""/>
            <p:cNvPicPr/>
            <p:nvPr/>
          </p:nvPicPr>
          <p:blipFill>
            <a:blip r:embed="rId5" cstate="print"/>
            <a:stretch>
              <a:fillRect/>
            </a:stretch>
          </p:blipFill>
          <p:spPr>
            <a:xfrm>
              <a:off x="830579" y="1554480"/>
              <a:ext cx="1350264" cy="899160"/>
            </a:xfrm>
            <a:prstGeom prst="rect">
              <a:avLst/>
            </a:prstGeom>
          </p:spPr>
        </p:pic>
        <p:pic>
          <p:nvPicPr>
            <p:cNvPr id="7" name="object 7" descr=""/>
            <p:cNvPicPr/>
            <p:nvPr/>
          </p:nvPicPr>
          <p:blipFill>
            <a:blip r:embed="rId6" cstate="print"/>
            <a:stretch>
              <a:fillRect/>
            </a:stretch>
          </p:blipFill>
          <p:spPr>
            <a:xfrm>
              <a:off x="1647444" y="1516380"/>
              <a:ext cx="669036" cy="899160"/>
            </a:xfrm>
            <a:prstGeom prst="rect">
              <a:avLst/>
            </a:prstGeom>
          </p:spPr>
        </p:pic>
        <p:pic>
          <p:nvPicPr>
            <p:cNvPr id="8" name="object 8" descr=""/>
            <p:cNvPicPr/>
            <p:nvPr/>
          </p:nvPicPr>
          <p:blipFill>
            <a:blip r:embed="rId7" cstate="print"/>
            <a:stretch>
              <a:fillRect/>
            </a:stretch>
          </p:blipFill>
          <p:spPr>
            <a:xfrm>
              <a:off x="1880616" y="1554480"/>
              <a:ext cx="2162556" cy="899160"/>
            </a:xfrm>
            <a:prstGeom prst="rect">
              <a:avLst/>
            </a:prstGeom>
          </p:spPr>
        </p:pic>
        <p:pic>
          <p:nvPicPr>
            <p:cNvPr id="9" name="object 9" descr=""/>
            <p:cNvPicPr/>
            <p:nvPr/>
          </p:nvPicPr>
          <p:blipFill>
            <a:blip r:embed="rId8" cstate="print"/>
            <a:stretch>
              <a:fillRect/>
            </a:stretch>
          </p:blipFill>
          <p:spPr>
            <a:xfrm>
              <a:off x="3509772" y="1516380"/>
              <a:ext cx="669036" cy="899160"/>
            </a:xfrm>
            <a:prstGeom prst="rect">
              <a:avLst/>
            </a:prstGeom>
          </p:spPr>
        </p:pic>
        <p:pic>
          <p:nvPicPr>
            <p:cNvPr id="10" name="object 10" descr=""/>
            <p:cNvPicPr/>
            <p:nvPr/>
          </p:nvPicPr>
          <p:blipFill>
            <a:blip r:embed="rId9" cstate="print"/>
            <a:stretch>
              <a:fillRect/>
            </a:stretch>
          </p:blipFill>
          <p:spPr>
            <a:xfrm>
              <a:off x="3645408" y="1516380"/>
              <a:ext cx="859536" cy="899160"/>
            </a:xfrm>
            <a:prstGeom prst="rect">
              <a:avLst/>
            </a:prstGeom>
          </p:spPr>
        </p:pic>
        <p:pic>
          <p:nvPicPr>
            <p:cNvPr id="11" name="object 11" descr=""/>
            <p:cNvPicPr/>
            <p:nvPr/>
          </p:nvPicPr>
          <p:blipFill>
            <a:blip r:embed="rId10" cstate="print"/>
            <a:stretch>
              <a:fillRect/>
            </a:stretch>
          </p:blipFill>
          <p:spPr>
            <a:xfrm>
              <a:off x="4069079" y="1508759"/>
              <a:ext cx="758951" cy="899160"/>
            </a:xfrm>
            <a:prstGeom prst="rect">
              <a:avLst/>
            </a:prstGeom>
          </p:spPr>
        </p:pic>
        <p:pic>
          <p:nvPicPr>
            <p:cNvPr id="12" name="object 12" descr=""/>
            <p:cNvPicPr/>
            <p:nvPr/>
          </p:nvPicPr>
          <p:blipFill>
            <a:blip r:embed="rId11" cstate="print"/>
            <a:stretch>
              <a:fillRect/>
            </a:stretch>
          </p:blipFill>
          <p:spPr>
            <a:xfrm>
              <a:off x="4294632" y="1516380"/>
              <a:ext cx="669036" cy="899160"/>
            </a:xfrm>
            <a:prstGeom prst="rect">
              <a:avLst/>
            </a:prstGeom>
          </p:spPr>
        </p:pic>
        <p:pic>
          <p:nvPicPr>
            <p:cNvPr id="13" name="object 13" descr=""/>
            <p:cNvPicPr/>
            <p:nvPr/>
          </p:nvPicPr>
          <p:blipFill>
            <a:blip r:embed="rId4" cstate="print"/>
            <a:stretch>
              <a:fillRect/>
            </a:stretch>
          </p:blipFill>
          <p:spPr>
            <a:xfrm>
              <a:off x="560832" y="2130552"/>
              <a:ext cx="726948" cy="841248"/>
            </a:xfrm>
            <a:prstGeom prst="rect">
              <a:avLst/>
            </a:prstGeom>
          </p:spPr>
        </p:pic>
        <p:pic>
          <p:nvPicPr>
            <p:cNvPr id="14" name="object 14" descr=""/>
            <p:cNvPicPr/>
            <p:nvPr/>
          </p:nvPicPr>
          <p:blipFill>
            <a:blip r:embed="rId12" cstate="print"/>
            <a:stretch>
              <a:fillRect/>
            </a:stretch>
          </p:blipFill>
          <p:spPr>
            <a:xfrm>
              <a:off x="830579" y="2136647"/>
              <a:ext cx="1350264" cy="899160"/>
            </a:xfrm>
            <a:prstGeom prst="rect">
              <a:avLst/>
            </a:prstGeom>
          </p:spPr>
        </p:pic>
        <p:pic>
          <p:nvPicPr>
            <p:cNvPr id="15" name="object 15" descr=""/>
            <p:cNvPicPr/>
            <p:nvPr/>
          </p:nvPicPr>
          <p:blipFill>
            <a:blip r:embed="rId6" cstate="print"/>
            <a:stretch>
              <a:fillRect/>
            </a:stretch>
          </p:blipFill>
          <p:spPr>
            <a:xfrm>
              <a:off x="1647444" y="2098547"/>
              <a:ext cx="669036" cy="899160"/>
            </a:xfrm>
            <a:prstGeom prst="rect">
              <a:avLst/>
            </a:prstGeom>
          </p:spPr>
        </p:pic>
        <p:pic>
          <p:nvPicPr>
            <p:cNvPr id="16" name="object 16" descr=""/>
            <p:cNvPicPr/>
            <p:nvPr/>
          </p:nvPicPr>
          <p:blipFill>
            <a:blip r:embed="rId13" cstate="print"/>
            <a:stretch>
              <a:fillRect/>
            </a:stretch>
          </p:blipFill>
          <p:spPr>
            <a:xfrm>
              <a:off x="1880616" y="2098547"/>
              <a:ext cx="758951" cy="899160"/>
            </a:xfrm>
            <a:prstGeom prst="rect">
              <a:avLst/>
            </a:prstGeom>
          </p:spPr>
        </p:pic>
        <p:pic>
          <p:nvPicPr>
            <p:cNvPr id="17" name="object 17" descr=""/>
            <p:cNvPicPr/>
            <p:nvPr/>
          </p:nvPicPr>
          <p:blipFill>
            <a:blip r:embed="rId14" cstate="print"/>
            <a:stretch>
              <a:fillRect/>
            </a:stretch>
          </p:blipFill>
          <p:spPr>
            <a:xfrm>
              <a:off x="2106167" y="2136647"/>
              <a:ext cx="2974848" cy="899160"/>
            </a:xfrm>
            <a:prstGeom prst="rect">
              <a:avLst/>
            </a:prstGeom>
          </p:spPr>
        </p:pic>
        <p:pic>
          <p:nvPicPr>
            <p:cNvPr id="18" name="object 18" descr=""/>
            <p:cNvPicPr/>
            <p:nvPr/>
          </p:nvPicPr>
          <p:blipFill>
            <a:blip r:embed="rId15" cstate="print"/>
            <a:stretch>
              <a:fillRect/>
            </a:stretch>
          </p:blipFill>
          <p:spPr>
            <a:xfrm>
              <a:off x="4547615" y="2098547"/>
              <a:ext cx="765048" cy="899160"/>
            </a:xfrm>
            <a:prstGeom prst="rect">
              <a:avLst/>
            </a:prstGeom>
          </p:spPr>
        </p:pic>
        <p:pic>
          <p:nvPicPr>
            <p:cNvPr id="19" name="object 19" descr=""/>
            <p:cNvPicPr/>
            <p:nvPr/>
          </p:nvPicPr>
          <p:blipFill>
            <a:blip r:embed="rId16" cstate="print"/>
            <a:stretch>
              <a:fillRect/>
            </a:stretch>
          </p:blipFill>
          <p:spPr>
            <a:xfrm>
              <a:off x="4779264" y="2098547"/>
              <a:ext cx="691896" cy="899160"/>
            </a:xfrm>
            <a:prstGeom prst="rect">
              <a:avLst/>
            </a:prstGeom>
          </p:spPr>
        </p:pic>
        <p:pic>
          <p:nvPicPr>
            <p:cNvPr id="20" name="object 20" descr=""/>
            <p:cNvPicPr/>
            <p:nvPr/>
          </p:nvPicPr>
          <p:blipFill>
            <a:blip r:embed="rId17" cstate="print"/>
            <a:stretch>
              <a:fillRect/>
            </a:stretch>
          </p:blipFill>
          <p:spPr>
            <a:xfrm>
              <a:off x="5018532" y="2369819"/>
              <a:ext cx="507491" cy="615696"/>
            </a:xfrm>
            <a:prstGeom prst="rect">
              <a:avLst/>
            </a:prstGeom>
          </p:spPr>
        </p:pic>
        <p:pic>
          <p:nvPicPr>
            <p:cNvPr id="21" name="object 21" descr=""/>
            <p:cNvPicPr/>
            <p:nvPr/>
          </p:nvPicPr>
          <p:blipFill>
            <a:blip r:embed="rId18" cstate="print"/>
            <a:stretch>
              <a:fillRect/>
            </a:stretch>
          </p:blipFill>
          <p:spPr>
            <a:xfrm>
              <a:off x="5073396" y="2098547"/>
              <a:ext cx="635508" cy="899160"/>
            </a:xfrm>
            <a:prstGeom prst="rect">
              <a:avLst/>
            </a:prstGeom>
          </p:spPr>
        </p:pic>
        <p:pic>
          <p:nvPicPr>
            <p:cNvPr id="22" name="object 22" descr=""/>
            <p:cNvPicPr/>
            <p:nvPr/>
          </p:nvPicPr>
          <p:blipFill>
            <a:blip r:embed="rId16" cstate="print"/>
            <a:stretch>
              <a:fillRect/>
            </a:stretch>
          </p:blipFill>
          <p:spPr>
            <a:xfrm>
              <a:off x="5273040" y="2098547"/>
              <a:ext cx="691896" cy="899160"/>
            </a:xfrm>
            <a:prstGeom prst="rect">
              <a:avLst/>
            </a:prstGeom>
          </p:spPr>
        </p:pic>
        <p:pic>
          <p:nvPicPr>
            <p:cNvPr id="23" name="object 23" descr=""/>
            <p:cNvPicPr/>
            <p:nvPr/>
          </p:nvPicPr>
          <p:blipFill>
            <a:blip r:embed="rId19" cstate="print"/>
            <a:stretch>
              <a:fillRect/>
            </a:stretch>
          </p:blipFill>
          <p:spPr>
            <a:xfrm>
              <a:off x="5512308" y="2369819"/>
              <a:ext cx="507491" cy="615696"/>
            </a:xfrm>
            <a:prstGeom prst="rect">
              <a:avLst/>
            </a:prstGeom>
          </p:spPr>
        </p:pic>
        <p:pic>
          <p:nvPicPr>
            <p:cNvPr id="24" name="object 24" descr=""/>
            <p:cNvPicPr/>
            <p:nvPr/>
          </p:nvPicPr>
          <p:blipFill>
            <a:blip r:embed="rId18" cstate="print"/>
            <a:stretch>
              <a:fillRect/>
            </a:stretch>
          </p:blipFill>
          <p:spPr>
            <a:xfrm>
              <a:off x="5567171" y="2098547"/>
              <a:ext cx="635508" cy="899160"/>
            </a:xfrm>
            <a:prstGeom prst="rect">
              <a:avLst/>
            </a:prstGeom>
          </p:spPr>
        </p:pic>
        <p:pic>
          <p:nvPicPr>
            <p:cNvPr id="25" name="object 25" descr=""/>
            <p:cNvPicPr/>
            <p:nvPr/>
          </p:nvPicPr>
          <p:blipFill>
            <a:blip r:embed="rId20" cstate="print"/>
            <a:stretch>
              <a:fillRect/>
            </a:stretch>
          </p:blipFill>
          <p:spPr>
            <a:xfrm>
              <a:off x="5769864" y="2098547"/>
              <a:ext cx="940308" cy="899160"/>
            </a:xfrm>
            <a:prstGeom prst="rect">
              <a:avLst/>
            </a:prstGeom>
          </p:spPr>
        </p:pic>
        <p:pic>
          <p:nvPicPr>
            <p:cNvPr id="26" name="object 26" descr=""/>
            <p:cNvPicPr/>
            <p:nvPr/>
          </p:nvPicPr>
          <p:blipFill>
            <a:blip r:embed="rId18" cstate="print"/>
            <a:stretch>
              <a:fillRect/>
            </a:stretch>
          </p:blipFill>
          <p:spPr>
            <a:xfrm>
              <a:off x="6176771" y="2098547"/>
              <a:ext cx="635507" cy="899160"/>
            </a:xfrm>
            <a:prstGeom prst="rect">
              <a:avLst/>
            </a:prstGeom>
          </p:spPr>
        </p:pic>
        <p:pic>
          <p:nvPicPr>
            <p:cNvPr id="27" name="object 27" descr=""/>
            <p:cNvPicPr/>
            <p:nvPr/>
          </p:nvPicPr>
          <p:blipFill>
            <a:blip r:embed="rId16" cstate="print"/>
            <a:stretch>
              <a:fillRect/>
            </a:stretch>
          </p:blipFill>
          <p:spPr>
            <a:xfrm>
              <a:off x="6379464" y="2098547"/>
              <a:ext cx="691895" cy="899160"/>
            </a:xfrm>
            <a:prstGeom prst="rect">
              <a:avLst/>
            </a:prstGeom>
          </p:spPr>
        </p:pic>
        <p:pic>
          <p:nvPicPr>
            <p:cNvPr id="28" name="object 28" descr=""/>
            <p:cNvPicPr/>
            <p:nvPr/>
          </p:nvPicPr>
          <p:blipFill>
            <a:blip r:embed="rId21" cstate="print"/>
            <a:stretch>
              <a:fillRect/>
            </a:stretch>
          </p:blipFill>
          <p:spPr>
            <a:xfrm>
              <a:off x="6618732" y="2369819"/>
              <a:ext cx="522731" cy="615696"/>
            </a:xfrm>
            <a:prstGeom prst="rect">
              <a:avLst/>
            </a:prstGeom>
          </p:spPr>
        </p:pic>
        <p:pic>
          <p:nvPicPr>
            <p:cNvPr id="29" name="object 29" descr=""/>
            <p:cNvPicPr/>
            <p:nvPr/>
          </p:nvPicPr>
          <p:blipFill>
            <a:blip r:embed="rId22" cstate="print"/>
            <a:stretch>
              <a:fillRect/>
            </a:stretch>
          </p:blipFill>
          <p:spPr>
            <a:xfrm>
              <a:off x="6688835" y="2098547"/>
              <a:ext cx="867155" cy="899160"/>
            </a:xfrm>
            <a:prstGeom prst="rect">
              <a:avLst/>
            </a:prstGeom>
          </p:spPr>
        </p:pic>
        <p:pic>
          <p:nvPicPr>
            <p:cNvPr id="30" name="object 30" descr=""/>
            <p:cNvPicPr/>
            <p:nvPr/>
          </p:nvPicPr>
          <p:blipFill>
            <a:blip r:embed="rId23" cstate="print"/>
            <a:stretch>
              <a:fillRect/>
            </a:stretch>
          </p:blipFill>
          <p:spPr>
            <a:xfrm>
              <a:off x="1865375" y="2724911"/>
              <a:ext cx="1350264" cy="899160"/>
            </a:xfrm>
            <a:prstGeom prst="rect">
              <a:avLst/>
            </a:prstGeom>
          </p:spPr>
        </p:pic>
        <p:pic>
          <p:nvPicPr>
            <p:cNvPr id="31" name="object 31" descr=""/>
            <p:cNvPicPr/>
            <p:nvPr/>
          </p:nvPicPr>
          <p:blipFill>
            <a:blip r:embed="rId6" cstate="print"/>
            <a:stretch>
              <a:fillRect/>
            </a:stretch>
          </p:blipFill>
          <p:spPr>
            <a:xfrm>
              <a:off x="2682239" y="2686811"/>
              <a:ext cx="669036" cy="899160"/>
            </a:xfrm>
            <a:prstGeom prst="rect">
              <a:avLst/>
            </a:prstGeom>
          </p:spPr>
        </p:pic>
        <p:pic>
          <p:nvPicPr>
            <p:cNvPr id="32" name="object 32" descr=""/>
            <p:cNvPicPr/>
            <p:nvPr/>
          </p:nvPicPr>
          <p:blipFill>
            <a:blip r:embed="rId24" cstate="print"/>
            <a:stretch>
              <a:fillRect/>
            </a:stretch>
          </p:blipFill>
          <p:spPr>
            <a:xfrm>
              <a:off x="2913888" y="2724911"/>
              <a:ext cx="1350264" cy="899160"/>
            </a:xfrm>
            <a:prstGeom prst="rect">
              <a:avLst/>
            </a:prstGeom>
          </p:spPr>
        </p:pic>
        <p:pic>
          <p:nvPicPr>
            <p:cNvPr id="33" name="object 33" descr=""/>
            <p:cNvPicPr/>
            <p:nvPr/>
          </p:nvPicPr>
          <p:blipFill>
            <a:blip r:embed="rId16" cstate="print"/>
            <a:stretch>
              <a:fillRect/>
            </a:stretch>
          </p:blipFill>
          <p:spPr>
            <a:xfrm>
              <a:off x="3730752" y="2686811"/>
              <a:ext cx="691896" cy="899160"/>
            </a:xfrm>
            <a:prstGeom prst="rect">
              <a:avLst/>
            </a:prstGeom>
          </p:spPr>
        </p:pic>
        <p:pic>
          <p:nvPicPr>
            <p:cNvPr id="34" name="object 34" descr=""/>
            <p:cNvPicPr/>
            <p:nvPr/>
          </p:nvPicPr>
          <p:blipFill>
            <a:blip r:embed="rId25" cstate="print"/>
            <a:stretch>
              <a:fillRect/>
            </a:stretch>
          </p:blipFill>
          <p:spPr>
            <a:xfrm>
              <a:off x="3970020" y="2958083"/>
              <a:ext cx="446531" cy="615696"/>
            </a:xfrm>
            <a:prstGeom prst="rect">
              <a:avLst/>
            </a:prstGeom>
          </p:spPr>
        </p:pic>
        <p:pic>
          <p:nvPicPr>
            <p:cNvPr id="35" name="object 35" descr=""/>
            <p:cNvPicPr/>
            <p:nvPr/>
          </p:nvPicPr>
          <p:blipFill>
            <a:blip r:embed="rId10" cstate="print"/>
            <a:stretch>
              <a:fillRect/>
            </a:stretch>
          </p:blipFill>
          <p:spPr>
            <a:xfrm>
              <a:off x="3963923" y="2679192"/>
              <a:ext cx="758951" cy="899160"/>
            </a:xfrm>
            <a:prstGeom prst="rect">
              <a:avLst/>
            </a:prstGeom>
          </p:spPr>
        </p:pic>
        <p:pic>
          <p:nvPicPr>
            <p:cNvPr id="36" name="object 36" descr=""/>
            <p:cNvPicPr/>
            <p:nvPr/>
          </p:nvPicPr>
          <p:blipFill>
            <a:blip r:embed="rId16" cstate="print"/>
            <a:stretch>
              <a:fillRect/>
            </a:stretch>
          </p:blipFill>
          <p:spPr>
            <a:xfrm>
              <a:off x="4189476" y="2686811"/>
              <a:ext cx="691896" cy="899160"/>
            </a:xfrm>
            <a:prstGeom prst="rect">
              <a:avLst/>
            </a:prstGeom>
          </p:spPr>
        </p:pic>
        <p:pic>
          <p:nvPicPr>
            <p:cNvPr id="37" name="object 37" descr=""/>
            <p:cNvPicPr/>
            <p:nvPr/>
          </p:nvPicPr>
          <p:blipFill>
            <a:blip r:embed="rId26" cstate="print"/>
            <a:stretch>
              <a:fillRect/>
            </a:stretch>
          </p:blipFill>
          <p:spPr>
            <a:xfrm>
              <a:off x="4428744" y="2958083"/>
              <a:ext cx="446531" cy="615696"/>
            </a:xfrm>
            <a:prstGeom prst="rect">
              <a:avLst/>
            </a:prstGeom>
          </p:spPr>
        </p:pic>
        <p:pic>
          <p:nvPicPr>
            <p:cNvPr id="38" name="object 38" descr=""/>
            <p:cNvPicPr/>
            <p:nvPr/>
          </p:nvPicPr>
          <p:blipFill>
            <a:blip r:embed="rId27" cstate="print"/>
            <a:stretch>
              <a:fillRect/>
            </a:stretch>
          </p:blipFill>
          <p:spPr>
            <a:xfrm>
              <a:off x="4422647" y="2686811"/>
              <a:ext cx="633984" cy="899160"/>
            </a:xfrm>
            <a:prstGeom prst="rect">
              <a:avLst/>
            </a:prstGeom>
          </p:spPr>
        </p:pic>
        <p:pic>
          <p:nvPicPr>
            <p:cNvPr id="39" name="object 39" descr=""/>
            <p:cNvPicPr/>
            <p:nvPr/>
          </p:nvPicPr>
          <p:blipFill>
            <a:blip r:embed="rId28" cstate="print"/>
            <a:stretch>
              <a:fillRect/>
            </a:stretch>
          </p:blipFill>
          <p:spPr>
            <a:xfrm>
              <a:off x="4620767" y="2724911"/>
              <a:ext cx="941832" cy="899160"/>
            </a:xfrm>
            <a:prstGeom prst="rect">
              <a:avLst/>
            </a:prstGeom>
          </p:spPr>
        </p:pic>
        <p:pic>
          <p:nvPicPr>
            <p:cNvPr id="40" name="object 40" descr=""/>
            <p:cNvPicPr/>
            <p:nvPr/>
          </p:nvPicPr>
          <p:blipFill>
            <a:blip r:embed="rId16" cstate="print"/>
            <a:stretch>
              <a:fillRect/>
            </a:stretch>
          </p:blipFill>
          <p:spPr>
            <a:xfrm>
              <a:off x="5029200" y="2686811"/>
              <a:ext cx="691896" cy="899160"/>
            </a:xfrm>
            <a:prstGeom prst="rect">
              <a:avLst/>
            </a:prstGeom>
          </p:spPr>
        </p:pic>
        <p:pic>
          <p:nvPicPr>
            <p:cNvPr id="41" name="object 41" descr=""/>
            <p:cNvPicPr/>
            <p:nvPr/>
          </p:nvPicPr>
          <p:blipFill>
            <a:blip r:embed="rId25" cstate="print"/>
            <a:stretch>
              <a:fillRect/>
            </a:stretch>
          </p:blipFill>
          <p:spPr>
            <a:xfrm>
              <a:off x="5268467" y="2958083"/>
              <a:ext cx="446532" cy="615696"/>
            </a:xfrm>
            <a:prstGeom prst="rect">
              <a:avLst/>
            </a:prstGeom>
          </p:spPr>
        </p:pic>
        <p:pic>
          <p:nvPicPr>
            <p:cNvPr id="42" name="object 42" descr=""/>
            <p:cNvPicPr/>
            <p:nvPr/>
          </p:nvPicPr>
          <p:blipFill>
            <a:blip r:embed="rId29" cstate="print"/>
            <a:stretch>
              <a:fillRect/>
            </a:stretch>
          </p:blipFill>
          <p:spPr>
            <a:xfrm>
              <a:off x="5262371" y="2724911"/>
              <a:ext cx="941831" cy="899160"/>
            </a:xfrm>
            <a:prstGeom prst="rect">
              <a:avLst/>
            </a:prstGeom>
          </p:spPr>
        </p:pic>
        <p:pic>
          <p:nvPicPr>
            <p:cNvPr id="43" name="object 43" descr=""/>
            <p:cNvPicPr/>
            <p:nvPr/>
          </p:nvPicPr>
          <p:blipFill>
            <a:blip r:embed="rId30" cstate="print"/>
            <a:stretch>
              <a:fillRect/>
            </a:stretch>
          </p:blipFill>
          <p:spPr>
            <a:xfrm>
              <a:off x="5670803" y="2724911"/>
              <a:ext cx="940307" cy="899160"/>
            </a:xfrm>
            <a:prstGeom prst="rect">
              <a:avLst/>
            </a:prstGeom>
          </p:spPr>
        </p:pic>
        <p:pic>
          <p:nvPicPr>
            <p:cNvPr id="44" name="object 44" descr=""/>
            <p:cNvPicPr/>
            <p:nvPr/>
          </p:nvPicPr>
          <p:blipFill>
            <a:blip r:embed="rId16" cstate="print"/>
            <a:stretch>
              <a:fillRect/>
            </a:stretch>
          </p:blipFill>
          <p:spPr>
            <a:xfrm>
              <a:off x="6077711" y="2686811"/>
              <a:ext cx="691895" cy="899160"/>
            </a:xfrm>
            <a:prstGeom prst="rect">
              <a:avLst/>
            </a:prstGeom>
          </p:spPr>
        </p:pic>
        <p:pic>
          <p:nvPicPr>
            <p:cNvPr id="45" name="object 45" descr=""/>
            <p:cNvPicPr/>
            <p:nvPr/>
          </p:nvPicPr>
          <p:blipFill>
            <a:blip r:embed="rId26" cstate="print"/>
            <a:stretch>
              <a:fillRect/>
            </a:stretch>
          </p:blipFill>
          <p:spPr>
            <a:xfrm>
              <a:off x="6316979" y="2958083"/>
              <a:ext cx="446531" cy="615696"/>
            </a:xfrm>
            <a:prstGeom prst="rect">
              <a:avLst/>
            </a:prstGeom>
          </p:spPr>
        </p:pic>
        <p:pic>
          <p:nvPicPr>
            <p:cNvPr id="46" name="object 46" descr=""/>
            <p:cNvPicPr/>
            <p:nvPr/>
          </p:nvPicPr>
          <p:blipFill>
            <a:blip r:embed="rId31" cstate="print"/>
            <a:stretch>
              <a:fillRect/>
            </a:stretch>
          </p:blipFill>
          <p:spPr>
            <a:xfrm>
              <a:off x="6310884" y="2724911"/>
              <a:ext cx="1752600" cy="899160"/>
            </a:xfrm>
            <a:prstGeom prst="rect">
              <a:avLst/>
            </a:prstGeom>
          </p:spPr>
        </p:pic>
        <p:pic>
          <p:nvPicPr>
            <p:cNvPr id="47" name="object 47" descr=""/>
            <p:cNvPicPr/>
            <p:nvPr/>
          </p:nvPicPr>
          <p:blipFill>
            <a:blip r:embed="rId32" cstate="print"/>
            <a:stretch>
              <a:fillRect/>
            </a:stretch>
          </p:blipFill>
          <p:spPr>
            <a:xfrm>
              <a:off x="7530083" y="2686811"/>
              <a:ext cx="635507" cy="899160"/>
            </a:xfrm>
            <a:prstGeom prst="rect">
              <a:avLst/>
            </a:prstGeom>
          </p:spPr>
        </p:pic>
        <p:pic>
          <p:nvPicPr>
            <p:cNvPr id="48" name="object 48" descr=""/>
            <p:cNvPicPr/>
            <p:nvPr/>
          </p:nvPicPr>
          <p:blipFill>
            <a:blip r:embed="rId33" cstate="print"/>
            <a:stretch>
              <a:fillRect/>
            </a:stretch>
          </p:blipFill>
          <p:spPr>
            <a:xfrm>
              <a:off x="789432" y="3666744"/>
              <a:ext cx="265176" cy="68580"/>
            </a:xfrm>
            <a:prstGeom prst="rect">
              <a:avLst/>
            </a:prstGeom>
          </p:spPr>
        </p:pic>
        <p:pic>
          <p:nvPicPr>
            <p:cNvPr id="49" name="object 49" descr=""/>
            <p:cNvPicPr/>
            <p:nvPr/>
          </p:nvPicPr>
          <p:blipFill>
            <a:blip r:embed="rId34" cstate="print"/>
            <a:stretch>
              <a:fillRect/>
            </a:stretch>
          </p:blipFill>
          <p:spPr>
            <a:xfrm>
              <a:off x="830579" y="3307079"/>
              <a:ext cx="941832" cy="899160"/>
            </a:xfrm>
            <a:prstGeom prst="rect">
              <a:avLst/>
            </a:prstGeom>
          </p:spPr>
        </p:pic>
      </p:grpSp>
      <p:sp>
        <p:nvSpPr>
          <p:cNvPr id="50" name="object 50" descr=""/>
          <p:cNvSpPr txBox="1"/>
          <p:nvPr/>
        </p:nvSpPr>
        <p:spPr>
          <a:xfrm>
            <a:off x="301142" y="824901"/>
            <a:ext cx="7622540" cy="2479040"/>
          </a:xfrm>
          <a:prstGeom prst="rect">
            <a:avLst/>
          </a:prstGeom>
        </p:spPr>
        <p:txBody>
          <a:bodyPr wrap="square" lIns="0" tIns="142875" rIns="0" bIns="0" rtlCol="0" vert="horz">
            <a:spAutoFit/>
          </a:bodyPr>
          <a:lstStyle/>
          <a:p>
            <a:pPr marL="381000" indent="-342900">
              <a:lnSpc>
                <a:spcPct val="100000"/>
              </a:lnSpc>
              <a:spcBef>
                <a:spcPts val="1125"/>
              </a:spcBef>
              <a:buFont typeface="Arial"/>
              <a:buChar char="•"/>
              <a:tabLst>
                <a:tab pos="381000" algn="l"/>
              </a:tabLst>
            </a:pPr>
            <a:r>
              <a:rPr dirty="0" sz="3600" spc="-35" b="1">
                <a:latin typeface="华文行楷"/>
                <a:cs typeface="华文行楷"/>
              </a:rPr>
              <a:t>拓</a:t>
            </a:r>
            <a:r>
              <a:rPr dirty="0" sz="3600" spc="-35" b="1">
                <a:latin typeface="华文行楷"/>
                <a:cs typeface="华文行楷"/>
              </a:rPr>
              <a:t>朴</a:t>
            </a:r>
            <a:r>
              <a:rPr dirty="0" sz="3600" spc="-35" b="1">
                <a:latin typeface="华文行楷"/>
                <a:cs typeface="华文行楷"/>
              </a:rPr>
              <a:t>排</a:t>
            </a:r>
            <a:r>
              <a:rPr dirty="0" sz="3600" spc="-50" b="1">
                <a:latin typeface="华文行楷"/>
                <a:cs typeface="华文行楷"/>
              </a:rPr>
              <a:t>序</a:t>
            </a:r>
            <a:endParaRPr sz="3600">
              <a:latin typeface="华文行楷"/>
              <a:cs typeface="华文行楷"/>
            </a:endParaRPr>
          </a:p>
          <a:p>
            <a:pPr lvl="1" marL="781685" indent="-287020">
              <a:lnSpc>
                <a:spcPct val="100000"/>
              </a:lnSpc>
              <a:spcBef>
                <a:spcPts val="915"/>
              </a:spcBef>
              <a:buFont typeface="Arial"/>
              <a:buChar char="–"/>
              <a:tabLst>
                <a:tab pos="782320" algn="l"/>
              </a:tabLst>
            </a:pPr>
            <a:r>
              <a:rPr dirty="0" sz="3200" b="1">
                <a:solidFill>
                  <a:srgbClr val="0000CC"/>
                </a:solidFill>
                <a:latin typeface="华文行楷"/>
                <a:cs typeface="华文行楷"/>
              </a:rPr>
              <a:t>输入</a:t>
            </a:r>
            <a:r>
              <a:rPr dirty="0" sz="3200" spc="-15" b="1">
                <a:solidFill>
                  <a:srgbClr val="0000CC"/>
                </a:solidFill>
                <a:latin typeface="Times New Roman"/>
                <a:cs typeface="Times New Roman"/>
              </a:rPr>
              <a:t>: </a:t>
            </a:r>
            <a:r>
              <a:rPr dirty="0" sz="3200" spc="-5" b="1">
                <a:solidFill>
                  <a:srgbClr val="0000CC"/>
                </a:solidFill>
                <a:latin typeface="华文行楷"/>
                <a:cs typeface="华文行楷"/>
              </a:rPr>
              <a:t>偏序集合</a:t>
            </a:r>
            <a:r>
              <a:rPr dirty="0" sz="3200" b="1">
                <a:solidFill>
                  <a:srgbClr val="0000CC"/>
                </a:solidFill>
                <a:latin typeface="Times New Roman"/>
                <a:cs typeface="Times New Roman"/>
              </a:rPr>
              <a:t>(</a:t>
            </a:r>
            <a:r>
              <a:rPr dirty="0" sz="3200" b="1" i="1">
                <a:solidFill>
                  <a:srgbClr val="0000CC"/>
                </a:solidFill>
                <a:latin typeface="Times New Roman"/>
                <a:cs typeface="Times New Roman"/>
              </a:rPr>
              <a:t>S</a:t>
            </a:r>
            <a:r>
              <a:rPr dirty="0" sz="3200" spc="-15" b="1" i="1">
                <a:solidFill>
                  <a:srgbClr val="0000CC"/>
                </a:solidFill>
                <a:latin typeface="Times New Roman"/>
                <a:cs typeface="Times New Roman"/>
              </a:rPr>
              <a:t>, </a:t>
            </a:r>
            <a:r>
              <a:rPr dirty="0" sz="3200" spc="-35" b="1">
                <a:solidFill>
                  <a:srgbClr val="0000CC"/>
                </a:solidFill>
                <a:latin typeface="Symbol"/>
                <a:cs typeface="Symbol"/>
              </a:rPr>
              <a:t></a:t>
            </a:r>
            <a:r>
              <a:rPr dirty="0" sz="3200" spc="-35" b="1">
                <a:solidFill>
                  <a:srgbClr val="0000CC"/>
                </a:solidFill>
                <a:latin typeface="Times New Roman"/>
                <a:cs typeface="Times New Roman"/>
              </a:rPr>
              <a:t>)</a:t>
            </a:r>
            <a:endParaRPr sz="3200">
              <a:latin typeface="Times New Roman"/>
              <a:cs typeface="Times New Roman"/>
            </a:endParaRPr>
          </a:p>
          <a:p>
            <a:pPr lvl="1" marL="781685" indent="-287020">
              <a:lnSpc>
                <a:spcPct val="100000"/>
              </a:lnSpc>
              <a:spcBef>
                <a:spcPts val="745"/>
              </a:spcBef>
              <a:buFont typeface="Arial"/>
              <a:buChar char="–"/>
              <a:tabLst>
                <a:tab pos="782320" algn="l"/>
              </a:tabLst>
            </a:pPr>
            <a:r>
              <a:rPr dirty="0" sz="3200" b="1">
                <a:solidFill>
                  <a:srgbClr val="0000CC"/>
                </a:solidFill>
                <a:latin typeface="华文行楷"/>
                <a:cs typeface="华文行楷"/>
              </a:rPr>
              <a:t>输出</a:t>
            </a:r>
            <a:r>
              <a:rPr dirty="0" sz="3200" spc="-15" b="1">
                <a:solidFill>
                  <a:srgbClr val="0000CC"/>
                </a:solidFill>
                <a:latin typeface="Times New Roman"/>
                <a:cs typeface="Times New Roman"/>
              </a:rPr>
              <a:t>: </a:t>
            </a:r>
            <a:r>
              <a:rPr dirty="0" sz="3200" spc="-10" b="1" i="1">
                <a:solidFill>
                  <a:srgbClr val="0000CC"/>
                </a:solidFill>
                <a:latin typeface="Times New Roman"/>
                <a:cs typeface="Times New Roman"/>
              </a:rPr>
              <a:t>S</a:t>
            </a:r>
            <a:r>
              <a:rPr dirty="0" sz="3200" spc="-5" b="1">
                <a:solidFill>
                  <a:srgbClr val="0000CC"/>
                </a:solidFill>
                <a:latin typeface="华文行楷"/>
                <a:cs typeface="华文行楷"/>
              </a:rPr>
              <a:t>的拓朴序列是</a:t>
            </a:r>
            <a:r>
              <a:rPr dirty="0" sz="3200" b="1">
                <a:solidFill>
                  <a:srgbClr val="0000CC"/>
                </a:solidFill>
                <a:latin typeface="Times New Roman"/>
                <a:cs typeface="Times New Roman"/>
              </a:rPr>
              <a:t>&lt;</a:t>
            </a:r>
            <a:r>
              <a:rPr dirty="0" sz="3200" b="1" i="1">
                <a:solidFill>
                  <a:srgbClr val="0000CC"/>
                </a:solidFill>
                <a:latin typeface="Times New Roman"/>
                <a:cs typeface="Times New Roman"/>
              </a:rPr>
              <a:t>s</a:t>
            </a:r>
            <a:r>
              <a:rPr dirty="0" baseline="-21164" sz="3150" b="1" i="1">
                <a:solidFill>
                  <a:srgbClr val="0000CC"/>
                </a:solidFill>
                <a:latin typeface="Times New Roman"/>
                <a:cs typeface="Times New Roman"/>
              </a:rPr>
              <a:t>1</a:t>
            </a:r>
            <a:r>
              <a:rPr dirty="0" sz="3200" spc="-10" b="1" i="1">
                <a:solidFill>
                  <a:srgbClr val="0000CC"/>
                </a:solidFill>
                <a:latin typeface="Times New Roman"/>
                <a:cs typeface="Times New Roman"/>
              </a:rPr>
              <a:t>, </a:t>
            </a:r>
            <a:r>
              <a:rPr dirty="0" sz="3200" b="1" i="1">
                <a:solidFill>
                  <a:srgbClr val="0000CC"/>
                </a:solidFill>
                <a:latin typeface="Times New Roman"/>
                <a:cs typeface="Times New Roman"/>
              </a:rPr>
              <a:t>s</a:t>
            </a:r>
            <a:r>
              <a:rPr dirty="0" baseline="-21164" sz="3150" b="1" i="1">
                <a:solidFill>
                  <a:srgbClr val="0000CC"/>
                </a:solidFill>
                <a:latin typeface="Times New Roman"/>
                <a:cs typeface="Times New Roman"/>
              </a:rPr>
              <a:t>2</a:t>
            </a:r>
            <a:r>
              <a:rPr dirty="0" sz="3200" b="1" i="1">
                <a:solidFill>
                  <a:srgbClr val="0000CC"/>
                </a:solidFill>
                <a:latin typeface="Times New Roman"/>
                <a:cs typeface="Times New Roman"/>
              </a:rPr>
              <a:t>, …, </a:t>
            </a:r>
            <a:r>
              <a:rPr dirty="0" sz="3200" spc="-20" b="1" i="1">
                <a:solidFill>
                  <a:srgbClr val="0000CC"/>
                </a:solidFill>
                <a:latin typeface="Times New Roman"/>
                <a:cs typeface="Times New Roman"/>
              </a:rPr>
              <a:t>s</a:t>
            </a:r>
            <a:r>
              <a:rPr dirty="0" baseline="-21164" sz="3150" spc="-30" b="1" i="1">
                <a:solidFill>
                  <a:srgbClr val="0000CC"/>
                </a:solidFill>
                <a:latin typeface="Times New Roman"/>
                <a:cs typeface="Times New Roman"/>
              </a:rPr>
              <a:t>n</a:t>
            </a:r>
            <a:r>
              <a:rPr dirty="0" sz="3200" spc="-20" b="1">
                <a:solidFill>
                  <a:srgbClr val="0000CC"/>
                </a:solidFill>
                <a:latin typeface="Times New Roman"/>
                <a:cs typeface="Times New Roman"/>
              </a:rPr>
              <a:t>&gt;,</a:t>
            </a:r>
            <a:endParaRPr sz="3200">
              <a:latin typeface="Times New Roman"/>
              <a:cs typeface="Times New Roman"/>
            </a:endParaRPr>
          </a:p>
          <a:p>
            <a:pPr marL="1816100">
              <a:lnSpc>
                <a:spcPct val="100000"/>
              </a:lnSpc>
              <a:spcBef>
                <a:spcPts val="790"/>
              </a:spcBef>
            </a:pPr>
            <a:r>
              <a:rPr dirty="0" sz="3200" b="1">
                <a:solidFill>
                  <a:srgbClr val="0000CC"/>
                </a:solidFill>
                <a:latin typeface="华文行楷"/>
                <a:cs typeface="华文行楷"/>
              </a:rPr>
              <a:t>满足</a:t>
            </a:r>
            <a:r>
              <a:rPr dirty="0" sz="3200" b="1">
                <a:solidFill>
                  <a:srgbClr val="0000CC"/>
                </a:solidFill>
                <a:latin typeface="Times New Roman"/>
                <a:cs typeface="Times New Roman"/>
              </a:rPr>
              <a:t>: </a:t>
            </a:r>
            <a:r>
              <a:rPr dirty="0" sz="3200" b="1">
                <a:solidFill>
                  <a:srgbClr val="0000CC"/>
                </a:solidFill>
                <a:latin typeface="华文行楷"/>
                <a:cs typeface="华文行楷"/>
              </a:rPr>
              <a:t>如果</a:t>
            </a:r>
            <a:r>
              <a:rPr dirty="0" sz="3200" b="1" i="1">
                <a:solidFill>
                  <a:srgbClr val="0000CC"/>
                </a:solidFill>
                <a:latin typeface="Times New Roman"/>
                <a:cs typeface="Times New Roman"/>
              </a:rPr>
              <a:t>s</a:t>
            </a:r>
            <a:r>
              <a:rPr dirty="0" baseline="-21164" sz="3150" b="1" i="1">
                <a:solidFill>
                  <a:srgbClr val="0000CC"/>
                </a:solidFill>
                <a:latin typeface="Times New Roman"/>
                <a:cs typeface="Times New Roman"/>
              </a:rPr>
              <a:t>i</a:t>
            </a:r>
            <a:r>
              <a:rPr dirty="0" sz="3200" b="1">
                <a:solidFill>
                  <a:srgbClr val="0000CC"/>
                </a:solidFill>
                <a:latin typeface="Symbol"/>
                <a:cs typeface="Symbol"/>
              </a:rPr>
              <a:t></a:t>
            </a:r>
            <a:r>
              <a:rPr dirty="0" sz="3200" b="1" i="1">
                <a:solidFill>
                  <a:srgbClr val="0000CC"/>
                </a:solidFill>
                <a:latin typeface="Times New Roman"/>
                <a:cs typeface="Times New Roman"/>
              </a:rPr>
              <a:t>s</a:t>
            </a:r>
            <a:r>
              <a:rPr dirty="0" baseline="-21164" sz="3150" b="1" i="1">
                <a:solidFill>
                  <a:srgbClr val="0000CC"/>
                </a:solidFill>
                <a:latin typeface="Times New Roman"/>
                <a:cs typeface="Times New Roman"/>
              </a:rPr>
              <a:t>j</a:t>
            </a:r>
            <a:r>
              <a:rPr dirty="0" sz="3200" b="1" i="1">
                <a:solidFill>
                  <a:srgbClr val="0000CC"/>
                </a:solidFill>
                <a:latin typeface="Times New Roman"/>
                <a:cs typeface="Times New Roman"/>
              </a:rPr>
              <a:t>, </a:t>
            </a:r>
            <a:r>
              <a:rPr dirty="0" sz="3200" b="1">
                <a:solidFill>
                  <a:srgbClr val="0000CC"/>
                </a:solidFill>
                <a:latin typeface="华文行楷"/>
                <a:cs typeface="华文行楷"/>
              </a:rPr>
              <a:t>则</a:t>
            </a:r>
            <a:r>
              <a:rPr dirty="0" sz="3200" spc="-10" b="1" i="1">
                <a:solidFill>
                  <a:srgbClr val="0000CC"/>
                </a:solidFill>
                <a:latin typeface="Times New Roman"/>
                <a:cs typeface="Times New Roman"/>
              </a:rPr>
              <a:t>s</a:t>
            </a:r>
            <a:r>
              <a:rPr dirty="0" baseline="-21164" sz="3150" spc="-15" b="1" i="1">
                <a:solidFill>
                  <a:srgbClr val="0000CC"/>
                </a:solidFill>
                <a:latin typeface="Times New Roman"/>
                <a:cs typeface="Times New Roman"/>
              </a:rPr>
              <a:t>i</a:t>
            </a:r>
            <a:r>
              <a:rPr dirty="0" sz="3200" b="1">
                <a:solidFill>
                  <a:srgbClr val="0000CC"/>
                </a:solidFill>
                <a:latin typeface="华文行楷"/>
                <a:cs typeface="华文行楷"/>
              </a:rPr>
              <a:t>排在</a:t>
            </a:r>
            <a:r>
              <a:rPr dirty="0" sz="3200" spc="-10" b="1" i="1">
                <a:solidFill>
                  <a:srgbClr val="0000CC"/>
                </a:solidFill>
                <a:latin typeface="Times New Roman"/>
                <a:cs typeface="Times New Roman"/>
              </a:rPr>
              <a:t>s</a:t>
            </a:r>
            <a:r>
              <a:rPr dirty="0" baseline="-21164" sz="3150" spc="-15" b="1" i="1">
                <a:solidFill>
                  <a:srgbClr val="0000CC"/>
                </a:solidFill>
                <a:latin typeface="Times New Roman"/>
                <a:cs typeface="Times New Roman"/>
              </a:rPr>
              <a:t>j</a:t>
            </a:r>
            <a:r>
              <a:rPr dirty="0" sz="3200" spc="-5" b="1">
                <a:solidFill>
                  <a:srgbClr val="0000CC"/>
                </a:solidFill>
                <a:latin typeface="华文行楷"/>
                <a:cs typeface="华文行楷"/>
              </a:rPr>
              <a:t>的前面</a:t>
            </a:r>
            <a:r>
              <a:rPr dirty="0" sz="3200" spc="-50" b="1">
                <a:solidFill>
                  <a:srgbClr val="0000CC"/>
                </a:solidFill>
                <a:latin typeface="Times New Roman"/>
                <a:cs typeface="Times New Roman"/>
              </a:rPr>
              <a:t>.</a:t>
            </a:r>
            <a:endParaRPr sz="3200">
              <a:latin typeface="Times New Roman"/>
              <a:cs typeface="Times New Roman"/>
            </a:endParaRPr>
          </a:p>
        </p:txBody>
      </p:sp>
      <p:sp>
        <p:nvSpPr>
          <p:cNvPr id="51" name="object 51" descr=""/>
          <p:cNvSpPr txBox="1"/>
          <p:nvPr/>
        </p:nvSpPr>
        <p:spPr>
          <a:xfrm>
            <a:off x="783742" y="3372434"/>
            <a:ext cx="719455" cy="514350"/>
          </a:xfrm>
          <a:prstGeom prst="rect">
            <a:avLst/>
          </a:prstGeom>
        </p:spPr>
        <p:txBody>
          <a:bodyPr wrap="square" lIns="0" tIns="13335" rIns="0" bIns="0" rtlCol="0" vert="horz">
            <a:spAutoFit/>
          </a:bodyPr>
          <a:lstStyle/>
          <a:p>
            <a:pPr marL="12700">
              <a:lnSpc>
                <a:spcPct val="100000"/>
              </a:lnSpc>
              <a:spcBef>
                <a:spcPts val="105"/>
              </a:spcBef>
            </a:pPr>
            <a:r>
              <a:rPr dirty="0" sz="3200" spc="-210">
                <a:solidFill>
                  <a:srgbClr val="0000CC"/>
                </a:solidFill>
                <a:latin typeface="Arial"/>
                <a:cs typeface="Arial"/>
              </a:rPr>
              <a:t>– </a:t>
            </a:r>
            <a:r>
              <a:rPr dirty="0" sz="3200" spc="-50" b="1">
                <a:solidFill>
                  <a:srgbClr val="0000CC"/>
                </a:solidFill>
                <a:latin typeface="华文行楷"/>
                <a:cs typeface="华文行楷"/>
              </a:rPr>
              <a:t>例</a:t>
            </a:r>
            <a:endParaRPr sz="3200">
              <a:latin typeface="华文行楷"/>
              <a:cs typeface="华文行楷"/>
            </a:endParaRPr>
          </a:p>
        </p:txBody>
      </p:sp>
      <p:pic>
        <p:nvPicPr>
          <p:cNvPr id="52" name="object 52" descr=""/>
          <p:cNvPicPr/>
          <p:nvPr/>
        </p:nvPicPr>
        <p:blipFill>
          <a:blip r:embed="rId35" cstate="print"/>
          <a:stretch>
            <a:fillRect/>
          </a:stretch>
        </p:blipFill>
        <p:spPr>
          <a:xfrm>
            <a:off x="6117335" y="292321"/>
            <a:ext cx="4014216" cy="497669"/>
          </a:xfrm>
          <a:prstGeom prst="rect">
            <a:avLst/>
          </a:prstGeom>
        </p:spPr>
      </p:pic>
      <p:sp>
        <p:nvSpPr>
          <p:cNvPr id="53" name="object 53"/>
          <p:cNvSpPr txBox="1">
            <a:spLocks noGrp="1"/>
          </p:cNvSpPr>
          <p:nvPr>
            <p:ph type="title"/>
          </p:nvPr>
        </p:nvSpPr>
        <p:spPr>
          <a:xfrm>
            <a:off x="6030848" y="165607"/>
            <a:ext cx="4090670" cy="635000"/>
          </a:xfrm>
          <a:prstGeom prst="rect"/>
        </p:spPr>
        <p:txBody>
          <a:bodyPr wrap="square" lIns="0" tIns="12065" rIns="0" bIns="0" rtlCol="0" vert="horz">
            <a:spAutoFit/>
          </a:bodyPr>
          <a:lstStyle/>
          <a:p>
            <a:pPr marL="12700">
              <a:lnSpc>
                <a:spcPct val="100000"/>
              </a:lnSpc>
              <a:spcBef>
                <a:spcPts val="95"/>
              </a:spcBef>
            </a:pPr>
            <a:r>
              <a:rPr dirty="0" spc="-45"/>
              <a:t>转</a:t>
            </a:r>
            <a:r>
              <a:rPr dirty="0" spc="-45"/>
              <a:t>换</a:t>
            </a:r>
            <a:r>
              <a:rPr dirty="0" spc="-45"/>
              <a:t>为</a:t>
            </a:r>
            <a:r>
              <a:rPr dirty="0" spc="-45"/>
              <a:t>树</a:t>
            </a:r>
            <a:r>
              <a:rPr dirty="0" spc="-45"/>
              <a:t>搜</a:t>
            </a:r>
            <a:r>
              <a:rPr dirty="0" spc="-50"/>
              <a:t>索</a:t>
            </a:r>
            <a:r>
              <a:rPr dirty="0" spc="-50"/>
              <a:t>问</a:t>
            </a:r>
            <a:r>
              <a:rPr dirty="0" spc="-50"/>
              <a:t>题</a:t>
            </a:r>
          </a:p>
        </p:txBody>
      </p:sp>
      <p:grpSp>
        <p:nvGrpSpPr>
          <p:cNvPr id="54" name="object 54" descr=""/>
          <p:cNvGrpSpPr/>
          <p:nvPr/>
        </p:nvGrpSpPr>
        <p:grpSpPr>
          <a:xfrm>
            <a:off x="1118616" y="3272028"/>
            <a:ext cx="3465829" cy="3275329"/>
            <a:chOff x="1118616" y="3272028"/>
            <a:chExt cx="3465829" cy="3275329"/>
          </a:xfrm>
        </p:grpSpPr>
        <p:pic>
          <p:nvPicPr>
            <p:cNvPr id="55" name="object 55" descr=""/>
            <p:cNvPicPr/>
            <p:nvPr/>
          </p:nvPicPr>
          <p:blipFill>
            <a:blip r:embed="rId36" cstate="print"/>
            <a:stretch>
              <a:fillRect/>
            </a:stretch>
          </p:blipFill>
          <p:spPr>
            <a:xfrm>
              <a:off x="2412491" y="3272028"/>
              <a:ext cx="762000" cy="902208"/>
            </a:xfrm>
            <a:prstGeom prst="rect">
              <a:avLst/>
            </a:prstGeom>
          </p:spPr>
        </p:pic>
        <p:pic>
          <p:nvPicPr>
            <p:cNvPr id="56" name="object 56" descr=""/>
            <p:cNvPicPr/>
            <p:nvPr/>
          </p:nvPicPr>
          <p:blipFill>
            <a:blip r:embed="rId37" cstate="print"/>
            <a:stretch>
              <a:fillRect/>
            </a:stretch>
          </p:blipFill>
          <p:spPr>
            <a:xfrm>
              <a:off x="2718816" y="3544824"/>
              <a:ext cx="525780" cy="618744"/>
            </a:xfrm>
            <a:prstGeom prst="rect">
              <a:avLst/>
            </a:prstGeom>
          </p:spPr>
        </p:pic>
        <p:pic>
          <p:nvPicPr>
            <p:cNvPr id="57" name="object 57" descr=""/>
            <p:cNvPicPr/>
            <p:nvPr/>
          </p:nvPicPr>
          <p:blipFill>
            <a:blip r:embed="rId38" cstate="print"/>
            <a:stretch>
              <a:fillRect/>
            </a:stretch>
          </p:blipFill>
          <p:spPr>
            <a:xfrm>
              <a:off x="2052827" y="3992880"/>
              <a:ext cx="762000" cy="902208"/>
            </a:xfrm>
            <a:prstGeom prst="rect">
              <a:avLst/>
            </a:prstGeom>
          </p:spPr>
        </p:pic>
        <p:pic>
          <p:nvPicPr>
            <p:cNvPr id="58" name="object 58" descr=""/>
            <p:cNvPicPr/>
            <p:nvPr/>
          </p:nvPicPr>
          <p:blipFill>
            <a:blip r:embed="rId39" cstate="print"/>
            <a:stretch>
              <a:fillRect/>
            </a:stretch>
          </p:blipFill>
          <p:spPr>
            <a:xfrm>
              <a:off x="2359152" y="4265676"/>
              <a:ext cx="525780" cy="618744"/>
            </a:xfrm>
            <a:prstGeom prst="rect">
              <a:avLst/>
            </a:prstGeom>
          </p:spPr>
        </p:pic>
        <p:pic>
          <p:nvPicPr>
            <p:cNvPr id="59" name="object 59" descr=""/>
            <p:cNvPicPr/>
            <p:nvPr/>
          </p:nvPicPr>
          <p:blipFill>
            <a:blip r:embed="rId40" cstate="print"/>
            <a:stretch>
              <a:fillRect/>
            </a:stretch>
          </p:blipFill>
          <p:spPr>
            <a:xfrm>
              <a:off x="3393948" y="4567428"/>
              <a:ext cx="762000" cy="902208"/>
            </a:xfrm>
            <a:prstGeom prst="rect">
              <a:avLst/>
            </a:prstGeom>
          </p:spPr>
        </p:pic>
        <p:pic>
          <p:nvPicPr>
            <p:cNvPr id="60" name="object 60" descr=""/>
            <p:cNvPicPr/>
            <p:nvPr/>
          </p:nvPicPr>
          <p:blipFill>
            <a:blip r:embed="rId41" cstate="print"/>
            <a:stretch>
              <a:fillRect/>
            </a:stretch>
          </p:blipFill>
          <p:spPr>
            <a:xfrm>
              <a:off x="3700272" y="4840224"/>
              <a:ext cx="525779" cy="618744"/>
            </a:xfrm>
            <a:prstGeom prst="rect">
              <a:avLst/>
            </a:prstGeom>
          </p:spPr>
        </p:pic>
        <p:pic>
          <p:nvPicPr>
            <p:cNvPr id="61" name="object 61" descr=""/>
            <p:cNvPicPr/>
            <p:nvPr/>
          </p:nvPicPr>
          <p:blipFill>
            <a:blip r:embed="rId42" cstate="print"/>
            <a:stretch>
              <a:fillRect/>
            </a:stretch>
          </p:blipFill>
          <p:spPr>
            <a:xfrm>
              <a:off x="2673096" y="4567428"/>
              <a:ext cx="762000" cy="902208"/>
            </a:xfrm>
            <a:prstGeom prst="rect">
              <a:avLst/>
            </a:prstGeom>
          </p:spPr>
        </p:pic>
        <p:pic>
          <p:nvPicPr>
            <p:cNvPr id="62" name="object 62" descr=""/>
            <p:cNvPicPr/>
            <p:nvPr/>
          </p:nvPicPr>
          <p:blipFill>
            <a:blip r:embed="rId43" cstate="print"/>
            <a:stretch>
              <a:fillRect/>
            </a:stretch>
          </p:blipFill>
          <p:spPr>
            <a:xfrm>
              <a:off x="2979420" y="4840224"/>
              <a:ext cx="525780" cy="618744"/>
            </a:xfrm>
            <a:prstGeom prst="rect">
              <a:avLst/>
            </a:prstGeom>
          </p:spPr>
        </p:pic>
        <p:pic>
          <p:nvPicPr>
            <p:cNvPr id="63" name="object 63" descr=""/>
            <p:cNvPicPr/>
            <p:nvPr/>
          </p:nvPicPr>
          <p:blipFill>
            <a:blip r:embed="rId44" cstate="print"/>
            <a:stretch>
              <a:fillRect/>
            </a:stretch>
          </p:blipFill>
          <p:spPr>
            <a:xfrm>
              <a:off x="3752088" y="5143500"/>
              <a:ext cx="762000" cy="902207"/>
            </a:xfrm>
            <a:prstGeom prst="rect">
              <a:avLst/>
            </a:prstGeom>
          </p:spPr>
        </p:pic>
        <p:pic>
          <p:nvPicPr>
            <p:cNvPr id="64" name="object 64" descr=""/>
            <p:cNvPicPr/>
            <p:nvPr/>
          </p:nvPicPr>
          <p:blipFill>
            <a:blip r:embed="rId45" cstate="print"/>
            <a:stretch>
              <a:fillRect/>
            </a:stretch>
          </p:blipFill>
          <p:spPr>
            <a:xfrm>
              <a:off x="4058411" y="5416296"/>
              <a:ext cx="525779" cy="618744"/>
            </a:xfrm>
            <a:prstGeom prst="rect">
              <a:avLst/>
            </a:prstGeom>
          </p:spPr>
        </p:pic>
        <p:pic>
          <p:nvPicPr>
            <p:cNvPr id="65" name="object 65" descr=""/>
            <p:cNvPicPr/>
            <p:nvPr/>
          </p:nvPicPr>
          <p:blipFill>
            <a:blip r:embed="rId46" cstate="print"/>
            <a:stretch>
              <a:fillRect/>
            </a:stretch>
          </p:blipFill>
          <p:spPr>
            <a:xfrm>
              <a:off x="2916936" y="3992880"/>
              <a:ext cx="762000" cy="902208"/>
            </a:xfrm>
            <a:prstGeom prst="rect">
              <a:avLst/>
            </a:prstGeom>
          </p:spPr>
        </p:pic>
        <p:pic>
          <p:nvPicPr>
            <p:cNvPr id="66" name="object 66" descr=""/>
            <p:cNvPicPr/>
            <p:nvPr/>
          </p:nvPicPr>
          <p:blipFill>
            <a:blip r:embed="rId47" cstate="print"/>
            <a:stretch>
              <a:fillRect/>
            </a:stretch>
          </p:blipFill>
          <p:spPr>
            <a:xfrm>
              <a:off x="3223260" y="4265676"/>
              <a:ext cx="525779" cy="618744"/>
            </a:xfrm>
            <a:prstGeom prst="rect">
              <a:avLst/>
            </a:prstGeom>
          </p:spPr>
        </p:pic>
        <p:pic>
          <p:nvPicPr>
            <p:cNvPr id="67" name="object 67" descr=""/>
            <p:cNvPicPr/>
            <p:nvPr/>
          </p:nvPicPr>
          <p:blipFill>
            <a:blip r:embed="rId48" cstate="print"/>
            <a:stretch>
              <a:fillRect/>
            </a:stretch>
          </p:blipFill>
          <p:spPr>
            <a:xfrm>
              <a:off x="1449324" y="5068824"/>
              <a:ext cx="762000" cy="902207"/>
            </a:xfrm>
            <a:prstGeom prst="rect">
              <a:avLst/>
            </a:prstGeom>
          </p:spPr>
        </p:pic>
        <p:pic>
          <p:nvPicPr>
            <p:cNvPr id="68" name="object 68" descr=""/>
            <p:cNvPicPr/>
            <p:nvPr/>
          </p:nvPicPr>
          <p:blipFill>
            <a:blip r:embed="rId49" cstate="print"/>
            <a:stretch>
              <a:fillRect/>
            </a:stretch>
          </p:blipFill>
          <p:spPr>
            <a:xfrm>
              <a:off x="1755648" y="5341620"/>
              <a:ext cx="525780" cy="618744"/>
            </a:xfrm>
            <a:prstGeom prst="rect">
              <a:avLst/>
            </a:prstGeom>
          </p:spPr>
        </p:pic>
        <p:pic>
          <p:nvPicPr>
            <p:cNvPr id="69" name="object 69" descr=""/>
            <p:cNvPicPr/>
            <p:nvPr/>
          </p:nvPicPr>
          <p:blipFill>
            <a:blip r:embed="rId50" cstate="print"/>
            <a:stretch>
              <a:fillRect/>
            </a:stretch>
          </p:blipFill>
          <p:spPr>
            <a:xfrm>
              <a:off x="1118616" y="5644896"/>
              <a:ext cx="761999" cy="902208"/>
            </a:xfrm>
            <a:prstGeom prst="rect">
              <a:avLst/>
            </a:prstGeom>
          </p:spPr>
        </p:pic>
        <p:pic>
          <p:nvPicPr>
            <p:cNvPr id="70" name="object 70" descr=""/>
            <p:cNvPicPr/>
            <p:nvPr/>
          </p:nvPicPr>
          <p:blipFill>
            <a:blip r:embed="rId51" cstate="print"/>
            <a:stretch>
              <a:fillRect/>
            </a:stretch>
          </p:blipFill>
          <p:spPr>
            <a:xfrm>
              <a:off x="1424940" y="5917692"/>
              <a:ext cx="525779" cy="618743"/>
            </a:xfrm>
            <a:prstGeom prst="rect">
              <a:avLst/>
            </a:prstGeom>
          </p:spPr>
        </p:pic>
      </p:grpSp>
      <p:sp>
        <p:nvSpPr>
          <p:cNvPr id="71" name="object 71" descr=""/>
          <p:cNvSpPr txBox="1"/>
          <p:nvPr/>
        </p:nvSpPr>
        <p:spPr>
          <a:xfrm>
            <a:off x="2255011" y="3146489"/>
            <a:ext cx="1343025" cy="1468120"/>
          </a:xfrm>
          <a:prstGeom prst="rect">
            <a:avLst/>
          </a:prstGeom>
        </p:spPr>
        <p:txBody>
          <a:bodyPr wrap="square" lIns="0" tIns="245745" rIns="0" bIns="0" rtlCol="0" vert="horz">
            <a:spAutoFit/>
          </a:bodyPr>
          <a:lstStyle/>
          <a:p>
            <a:pPr marL="410845">
              <a:lnSpc>
                <a:spcPct val="100000"/>
              </a:lnSpc>
              <a:spcBef>
                <a:spcPts val="1935"/>
              </a:spcBef>
            </a:pPr>
            <a:r>
              <a:rPr dirty="0" sz="3200" spc="-25" b="1" i="1">
                <a:latin typeface="Arial"/>
                <a:cs typeface="Arial"/>
              </a:rPr>
              <a:t>s</a:t>
            </a:r>
            <a:r>
              <a:rPr dirty="0" baseline="-21164" sz="3150" spc="-37" b="1">
                <a:latin typeface="Arial"/>
                <a:cs typeface="Arial"/>
              </a:rPr>
              <a:t>6</a:t>
            </a:r>
            <a:endParaRPr baseline="-21164" sz="3150">
              <a:latin typeface="Arial"/>
              <a:cs typeface="Arial"/>
            </a:endParaRPr>
          </a:p>
          <a:p>
            <a:pPr marL="50800">
              <a:lnSpc>
                <a:spcPct val="100000"/>
              </a:lnSpc>
              <a:spcBef>
                <a:spcPts val="1840"/>
              </a:spcBef>
              <a:tabLst>
                <a:tab pos="915669" algn="l"/>
              </a:tabLst>
            </a:pPr>
            <a:r>
              <a:rPr dirty="0" sz="3200" spc="-25" b="1" i="1">
                <a:latin typeface="Arial"/>
                <a:cs typeface="Arial"/>
              </a:rPr>
              <a:t>s</a:t>
            </a:r>
            <a:r>
              <a:rPr dirty="0" baseline="-21164" sz="3150" spc="-37" b="1">
                <a:latin typeface="Arial"/>
                <a:cs typeface="Arial"/>
              </a:rPr>
              <a:t>4</a:t>
            </a:r>
            <a:r>
              <a:rPr dirty="0" baseline="-21164" sz="3150" b="1">
                <a:latin typeface="Arial"/>
                <a:cs typeface="Arial"/>
              </a:rPr>
              <a:t>	</a:t>
            </a:r>
            <a:r>
              <a:rPr dirty="0" sz="3200" spc="-25" b="1" i="1">
                <a:latin typeface="Arial"/>
                <a:cs typeface="Arial"/>
              </a:rPr>
              <a:t>s</a:t>
            </a:r>
            <a:r>
              <a:rPr dirty="0" baseline="-21164" sz="3150" spc="-37" b="1">
                <a:latin typeface="Arial"/>
                <a:cs typeface="Arial"/>
              </a:rPr>
              <a:t>8</a:t>
            </a:r>
            <a:endParaRPr baseline="-21164" sz="3150">
              <a:latin typeface="Arial"/>
              <a:cs typeface="Arial"/>
            </a:endParaRPr>
          </a:p>
        </p:txBody>
      </p:sp>
      <p:grpSp>
        <p:nvGrpSpPr>
          <p:cNvPr id="72" name="object 72" descr=""/>
          <p:cNvGrpSpPr/>
          <p:nvPr/>
        </p:nvGrpSpPr>
        <p:grpSpPr>
          <a:xfrm>
            <a:off x="1738883" y="4567428"/>
            <a:ext cx="832485" cy="902335"/>
            <a:chOff x="1738883" y="4567428"/>
            <a:chExt cx="832485" cy="902335"/>
          </a:xfrm>
        </p:grpSpPr>
        <p:pic>
          <p:nvPicPr>
            <p:cNvPr id="73" name="object 73" descr=""/>
            <p:cNvPicPr/>
            <p:nvPr/>
          </p:nvPicPr>
          <p:blipFill>
            <a:blip r:embed="rId52" cstate="print"/>
            <a:stretch>
              <a:fillRect/>
            </a:stretch>
          </p:blipFill>
          <p:spPr>
            <a:xfrm>
              <a:off x="1738883" y="4567428"/>
              <a:ext cx="762000" cy="902208"/>
            </a:xfrm>
            <a:prstGeom prst="rect">
              <a:avLst/>
            </a:prstGeom>
          </p:spPr>
        </p:pic>
        <p:pic>
          <p:nvPicPr>
            <p:cNvPr id="74" name="object 74" descr=""/>
            <p:cNvPicPr/>
            <p:nvPr/>
          </p:nvPicPr>
          <p:blipFill>
            <a:blip r:embed="rId53" cstate="print"/>
            <a:stretch>
              <a:fillRect/>
            </a:stretch>
          </p:blipFill>
          <p:spPr>
            <a:xfrm>
              <a:off x="2045207" y="4840224"/>
              <a:ext cx="525780" cy="618744"/>
            </a:xfrm>
            <a:prstGeom prst="rect">
              <a:avLst/>
            </a:prstGeom>
          </p:spPr>
        </p:pic>
      </p:grpSp>
      <p:sp>
        <p:nvSpPr>
          <p:cNvPr id="75" name="object 75" descr=""/>
          <p:cNvSpPr txBox="1"/>
          <p:nvPr/>
        </p:nvSpPr>
        <p:spPr>
          <a:xfrm>
            <a:off x="1320546" y="4674819"/>
            <a:ext cx="3124835" cy="1592580"/>
          </a:xfrm>
          <a:prstGeom prst="rect">
            <a:avLst/>
          </a:prstGeom>
        </p:spPr>
        <p:txBody>
          <a:bodyPr wrap="square" lIns="0" tIns="18415" rIns="0" bIns="0" rtlCol="0" vert="horz">
            <a:spAutoFit/>
          </a:bodyPr>
          <a:lstStyle/>
          <a:p>
            <a:pPr marL="382270" marR="55880" indent="288290">
              <a:lnSpc>
                <a:spcPts val="3950"/>
              </a:lnSpc>
              <a:spcBef>
                <a:spcPts val="145"/>
              </a:spcBef>
              <a:tabLst>
                <a:tab pos="1605280" algn="l"/>
                <a:tab pos="2326005" algn="l"/>
                <a:tab pos="2684145" algn="l"/>
              </a:tabLst>
            </a:pPr>
            <a:r>
              <a:rPr dirty="0" sz="3200" spc="-25" b="1" i="1">
                <a:latin typeface="Arial"/>
                <a:cs typeface="Arial"/>
              </a:rPr>
              <a:t>s</a:t>
            </a:r>
            <a:r>
              <a:rPr dirty="0" baseline="-21164" sz="3150" spc="-37" b="1">
                <a:latin typeface="Arial"/>
                <a:cs typeface="Arial"/>
              </a:rPr>
              <a:t>7</a:t>
            </a:r>
            <a:r>
              <a:rPr dirty="0" baseline="-21164" sz="3150" b="1">
                <a:latin typeface="Arial"/>
                <a:cs typeface="Arial"/>
              </a:rPr>
              <a:t>	</a:t>
            </a:r>
            <a:r>
              <a:rPr dirty="0" sz="3200" spc="-25" b="1" i="1">
                <a:latin typeface="Arial"/>
                <a:cs typeface="Arial"/>
              </a:rPr>
              <a:t>s</a:t>
            </a:r>
            <a:r>
              <a:rPr dirty="0" baseline="-21164" sz="3150" spc="-37" b="1">
                <a:latin typeface="Arial"/>
                <a:cs typeface="Arial"/>
              </a:rPr>
              <a:t>2</a:t>
            </a:r>
            <a:r>
              <a:rPr dirty="0" baseline="-21164" sz="3150" b="1">
                <a:latin typeface="Arial"/>
                <a:cs typeface="Arial"/>
              </a:rPr>
              <a:t>	</a:t>
            </a:r>
            <a:r>
              <a:rPr dirty="0" sz="3200" spc="-25" b="1" i="1">
                <a:latin typeface="Arial"/>
                <a:cs typeface="Arial"/>
              </a:rPr>
              <a:t>s</a:t>
            </a:r>
            <a:r>
              <a:rPr dirty="0" baseline="-21164" sz="3150" spc="-37" b="1">
                <a:latin typeface="Arial"/>
                <a:cs typeface="Arial"/>
              </a:rPr>
              <a:t>5 </a:t>
            </a:r>
            <a:r>
              <a:rPr dirty="0" sz="3200" spc="-25" b="1" i="1">
                <a:latin typeface="Arial"/>
                <a:cs typeface="Arial"/>
              </a:rPr>
              <a:t>s</a:t>
            </a:r>
            <a:r>
              <a:rPr dirty="0" baseline="-21164" sz="3150" spc="-37" b="1">
                <a:latin typeface="Arial"/>
                <a:cs typeface="Arial"/>
              </a:rPr>
              <a:t>3</a:t>
            </a:r>
            <a:r>
              <a:rPr dirty="0" baseline="-21164" sz="3150" b="1">
                <a:latin typeface="Arial"/>
                <a:cs typeface="Arial"/>
              </a:rPr>
              <a:t>			</a:t>
            </a:r>
            <a:r>
              <a:rPr dirty="0" baseline="-10416" sz="4800" spc="-37" b="1" i="1">
                <a:latin typeface="Arial"/>
                <a:cs typeface="Arial"/>
              </a:rPr>
              <a:t>s</a:t>
            </a:r>
            <a:r>
              <a:rPr dirty="0" baseline="-37037" sz="3150" spc="-37" b="1">
                <a:latin typeface="Arial"/>
                <a:cs typeface="Arial"/>
              </a:rPr>
              <a:t>9</a:t>
            </a:r>
            <a:endParaRPr baseline="-37037" sz="3150">
              <a:latin typeface="Arial"/>
              <a:cs typeface="Arial"/>
            </a:endParaRPr>
          </a:p>
          <a:p>
            <a:pPr marL="50800">
              <a:lnSpc>
                <a:spcPct val="100000"/>
              </a:lnSpc>
              <a:spcBef>
                <a:spcPts val="550"/>
              </a:spcBef>
            </a:pPr>
            <a:r>
              <a:rPr dirty="0" sz="3200" spc="-25" b="1" i="1">
                <a:latin typeface="Arial"/>
                <a:cs typeface="Arial"/>
              </a:rPr>
              <a:t>s</a:t>
            </a:r>
            <a:r>
              <a:rPr dirty="0" baseline="-21164" sz="3150" spc="-37" b="1">
                <a:latin typeface="Arial"/>
                <a:cs typeface="Arial"/>
              </a:rPr>
              <a:t>1</a:t>
            </a:r>
            <a:endParaRPr baseline="-21164" sz="3150">
              <a:latin typeface="Arial"/>
              <a:cs typeface="Arial"/>
            </a:endParaRPr>
          </a:p>
        </p:txBody>
      </p:sp>
      <p:grpSp>
        <p:nvGrpSpPr>
          <p:cNvPr id="76" name="object 76" descr=""/>
          <p:cNvGrpSpPr/>
          <p:nvPr/>
        </p:nvGrpSpPr>
        <p:grpSpPr>
          <a:xfrm>
            <a:off x="1546860" y="3258311"/>
            <a:ext cx="7576184" cy="2790825"/>
            <a:chOff x="1546860" y="3258311"/>
            <a:chExt cx="7576184" cy="2790825"/>
          </a:xfrm>
        </p:grpSpPr>
        <p:sp>
          <p:nvSpPr>
            <p:cNvPr id="77" name="object 77" descr=""/>
            <p:cNvSpPr/>
            <p:nvPr/>
          </p:nvSpPr>
          <p:spPr>
            <a:xfrm>
              <a:off x="2194941" y="3933824"/>
              <a:ext cx="1059815" cy="962660"/>
            </a:xfrm>
            <a:custGeom>
              <a:avLst/>
              <a:gdLst/>
              <a:ahLst/>
              <a:cxnLst/>
              <a:rect l="l" t="t" r="r" b="b"/>
              <a:pathLst>
                <a:path w="1059814" h="962660">
                  <a:moveTo>
                    <a:pt x="168656" y="777113"/>
                  </a:moveTo>
                  <a:lnTo>
                    <a:pt x="168503" y="726059"/>
                  </a:lnTo>
                  <a:lnTo>
                    <a:pt x="168275" y="649224"/>
                  </a:lnTo>
                  <a:lnTo>
                    <a:pt x="66294" y="726186"/>
                  </a:lnTo>
                  <a:lnTo>
                    <a:pt x="100355" y="743140"/>
                  </a:lnTo>
                  <a:lnTo>
                    <a:pt x="0" y="945261"/>
                  </a:lnTo>
                  <a:lnTo>
                    <a:pt x="34036" y="962152"/>
                  </a:lnTo>
                  <a:lnTo>
                    <a:pt x="134518" y="760133"/>
                  </a:lnTo>
                  <a:lnTo>
                    <a:pt x="168656" y="777113"/>
                  </a:lnTo>
                  <a:close/>
                </a:path>
                <a:path w="1059814" h="962660">
                  <a:moveTo>
                    <a:pt x="528447" y="0"/>
                  </a:moveTo>
                  <a:lnTo>
                    <a:pt x="420751" y="68707"/>
                  </a:lnTo>
                  <a:lnTo>
                    <a:pt x="453377" y="88239"/>
                  </a:lnTo>
                  <a:lnTo>
                    <a:pt x="286512" y="366903"/>
                  </a:lnTo>
                  <a:lnTo>
                    <a:pt x="319278" y="386461"/>
                  </a:lnTo>
                  <a:lnTo>
                    <a:pt x="486168" y="107861"/>
                  </a:lnTo>
                  <a:lnTo>
                    <a:pt x="518795" y="127381"/>
                  </a:lnTo>
                  <a:lnTo>
                    <a:pt x="522998" y="71882"/>
                  </a:lnTo>
                  <a:lnTo>
                    <a:pt x="528447" y="0"/>
                  </a:lnTo>
                  <a:close/>
                </a:path>
                <a:path w="1059814" h="962660">
                  <a:moveTo>
                    <a:pt x="1059802" y="363347"/>
                  </a:moveTo>
                  <a:lnTo>
                    <a:pt x="830668" y="77228"/>
                  </a:lnTo>
                  <a:lnTo>
                    <a:pt x="849210" y="62357"/>
                  </a:lnTo>
                  <a:lnTo>
                    <a:pt x="860298" y="53467"/>
                  </a:lnTo>
                  <a:lnTo>
                    <a:pt x="744347" y="0"/>
                  </a:lnTo>
                  <a:lnTo>
                    <a:pt x="771144" y="124968"/>
                  </a:lnTo>
                  <a:lnTo>
                    <a:pt x="800862" y="101142"/>
                  </a:lnTo>
                  <a:lnTo>
                    <a:pt x="1030097" y="387096"/>
                  </a:lnTo>
                  <a:lnTo>
                    <a:pt x="1059802" y="363347"/>
                  </a:lnTo>
                  <a:close/>
                </a:path>
              </a:pathLst>
            </a:custGeom>
            <a:solidFill>
              <a:srgbClr val="000000"/>
            </a:solidFill>
          </p:spPr>
          <p:txBody>
            <a:bodyPr wrap="square" lIns="0" tIns="0" rIns="0" bIns="0" rtlCol="0"/>
            <a:lstStyle/>
            <a:p/>
          </p:txBody>
        </p:sp>
        <p:pic>
          <p:nvPicPr>
            <p:cNvPr id="78" name="object 78" descr=""/>
            <p:cNvPicPr/>
            <p:nvPr/>
          </p:nvPicPr>
          <p:blipFill>
            <a:blip r:embed="rId54" cstate="print"/>
            <a:stretch>
              <a:fillRect/>
            </a:stretch>
          </p:blipFill>
          <p:spPr>
            <a:xfrm>
              <a:off x="1905254" y="5157723"/>
              <a:ext cx="170814" cy="243966"/>
            </a:xfrm>
            <a:prstGeom prst="rect">
              <a:avLst/>
            </a:prstGeom>
          </p:spPr>
        </p:pic>
        <p:sp>
          <p:nvSpPr>
            <p:cNvPr id="79" name="object 79" descr=""/>
            <p:cNvSpPr/>
            <p:nvPr/>
          </p:nvSpPr>
          <p:spPr>
            <a:xfrm>
              <a:off x="1546860" y="4583048"/>
              <a:ext cx="1681480" cy="1466215"/>
            </a:xfrm>
            <a:custGeom>
              <a:avLst/>
              <a:gdLst/>
              <a:ahLst/>
              <a:cxnLst/>
              <a:rect l="l" t="t" r="r" b="b"/>
              <a:pathLst>
                <a:path w="1681480" h="1466214">
                  <a:moveTo>
                    <a:pt x="242062" y="1081151"/>
                  </a:moveTo>
                  <a:lnTo>
                    <a:pt x="134112" y="1149642"/>
                  </a:lnTo>
                  <a:lnTo>
                    <a:pt x="166712" y="1169263"/>
                  </a:lnTo>
                  <a:lnTo>
                    <a:pt x="0" y="1446428"/>
                  </a:lnTo>
                  <a:lnTo>
                    <a:pt x="32766" y="1466062"/>
                  </a:lnTo>
                  <a:lnTo>
                    <a:pt x="199351" y="1188910"/>
                  </a:lnTo>
                  <a:lnTo>
                    <a:pt x="232029" y="1208557"/>
                  </a:lnTo>
                  <a:lnTo>
                    <a:pt x="236397" y="1152956"/>
                  </a:lnTo>
                  <a:lnTo>
                    <a:pt x="242062" y="1081151"/>
                  </a:lnTo>
                  <a:close/>
                </a:path>
                <a:path w="1681480" h="1466214">
                  <a:moveTo>
                    <a:pt x="1681099" y="0"/>
                  </a:moveTo>
                  <a:lnTo>
                    <a:pt x="1578737" y="76581"/>
                  </a:lnTo>
                  <a:lnTo>
                    <a:pt x="1612798" y="93700"/>
                  </a:lnTo>
                  <a:lnTo>
                    <a:pt x="1511173" y="295910"/>
                  </a:lnTo>
                  <a:lnTo>
                    <a:pt x="1545209" y="312928"/>
                  </a:lnTo>
                  <a:lnTo>
                    <a:pt x="1646847" y="110820"/>
                  </a:lnTo>
                  <a:lnTo>
                    <a:pt x="1680845" y="127889"/>
                  </a:lnTo>
                  <a:lnTo>
                    <a:pt x="1680946" y="76581"/>
                  </a:lnTo>
                  <a:lnTo>
                    <a:pt x="1681099" y="0"/>
                  </a:lnTo>
                  <a:close/>
                </a:path>
              </a:pathLst>
            </a:custGeom>
            <a:solidFill>
              <a:srgbClr val="000000"/>
            </a:solidFill>
          </p:spPr>
          <p:txBody>
            <a:bodyPr wrap="square" lIns="0" tIns="0" rIns="0" bIns="0" rtlCol="0"/>
            <a:lstStyle/>
            <a:p/>
          </p:txBody>
        </p:sp>
        <p:pic>
          <p:nvPicPr>
            <p:cNvPr id="80" name="object 80" descr=""/>
            <p:cNvPicPr/>
            <p:nvPr/>
          </p:nvPicPr>
          <p:blipFill>
            <a:blip r:embed="rId55" cstate="print"/>
            <a:stretch>
              <a:fillRect/>
            </a:stretch>
          </p:blipFill>
          <p:spPr>
            <a:xfrm>
              <a:off x="3515233" y="4654550"/>
              <a:ext cx="242696" cy="242824"/>
            </a:xfrm>
            <a:prstGeom prst="rect">
              <a:avLst/>
            </a:prstGeom>
          </p:spPr>
        </p:pic>
        <p:pic>
          <p:nvPicPr>
            <p:cNvPr id="81" name="object 81" descr=""/>
            <p:cNvPicPr/>
            <p:nvPr/>
          </p:nvPicPr>
          <p:blipFill>
            <a:blip r:embed="rId56" cstate="print"/>
            <a:stretch>
              <a:fillRect/>
            </a:stretch>
          </p:blipFill>
          <p:spPr>
            <a:xfrm>
              <a:off x="3875405" y="5230748"/>
              <a:ext cx="242697" cy="242950"/>
            </a:xfrm>
            <a:prstGeom prst="rect">
              <a:avLst/>
            </a:prstGeom>
          </p:spPr>
        </p:pic>
        <p:pic>
          <p:nvPicPr>
            <p:cNvPr id="82" name="object 82" descr=""/>
            <p:cNvPicPr/>
            <p:nvPr/>
          </p:nvPicPr>
          <p:blipFill>
            <a:blip r:embed="rId57" cstate="print"/>
            <a:stretch>
              <a:fillRect/>
            </a:stretch>
          </p:blipFill>
          <p:spPr>
            <a:xfrm>
              <a:off x="4247388" y="3299459"/>
              <a:ext cx="2164080" cy="899159"/>
            </a:xfrm>
            <a:prstGeom prst="rect">
              <a:avLst/>
            </a:prstGeom>
          </p:spPr>
        </p:pic>
        <p:pic>
          <p:nvPicPr>
            <p:cNvPr id="83" name="object 83" descr=""/>
            <p:cNvPicPr/>
            <p:nvPr/>
          </p:nvPicPr>
          <p:blipFill>
            <a:blip r:embed="rId58" cstate="print"/>
            <a:stretch>
              <a:fillRect/>
            </a:stretch>
          </p:blipFill>
          <p:spPr>
            <a:xfrm>
              <a:off x="5878068" y="3258311"/>
              <a:ext cx="775715" cy="899160"/>
            </a:xfrm>
            <a:prstGeom prst="rect">
              <a:avLst/>
            </a:prstGeom>
          </p:spPr>
        </p:pic>
        <p:pic>
          <p:nvPicPr>
            <p:cNvPr id="84" name="object 84" descr=""/>
            <p:cNvPicPr/>
            <p:nvPr/>
          </p:nvPicPr>
          <p:blipFill>
            <a:blip r:embed="rId59" cstate="print"/>
            <a:stretch>
              <a:fillRect/>
            </a:stretch>
          </p:blipFill>
          <p:spPr>
            <a:xfrm>
              <a:off x="4733544" y="3991355"/>
              <a:ext cx="762000" cy="902208"/>
            </a:xfrm>
            <a:prstGeom prst="rect">
              <a:avLst/>
            </a:prstGeom>
          </p:spPr>
        </p:pic>
        <p:pic>
          <p:nvPicPr>
            <p:cNvPr id="85" name="object 85" descr=""/>
            <p:cNvPicPr/>
            <p:nvPr/>
          </p:nvPicPr>
          <p:blipFill>
            <a:blip r:embed="rId60" cstate="print"/>
            <a:stretch>
              <a:fillRect/>
            </a:stretch>
          </p:blipFill>
          <p:spPr>
            <a:xfrm>
              <a:off x="5039868" y="4264151"/>
              <a:ext cx="525779" cy="618744"/>
            </a:xfrm>
            <a:prstGeom prst="rect">
              <a:avLst/>
            </a:prstGeom>
          </p:spPr>
        </p:pic>
        <p:pic>
          <p:nvPicPr>
            <p:cNvPr id="86" name="object 86" descr=""/>
            <p:cNvPicPr/>
            <p:nvPr/>
          </p:nvPicPr>
          <p:blipFill>
            <a:blip r:embed="rId61" cstate="print"/>
            <a:stretch>
              <a:fillRect/>
            </a:stretch>
          </p:blipFill>
          <p:spPr>
            <a:xfrm>
              <a:off x="5195316" y="3991355"/>
              <a:ext cx="762000" cy="902208"/>
            </a:xfrm>
            <a:prstGeom prst="rect">
              <a:avLst/>
            </a:prstGeom>
          </p:spPr>
        </p:pic>
        <p:pic>
          <p:nvPicPr>
            <p:cNvPr id="87" name="object 87" descr=""/>
            <p:cNvPicPr/>
            <p:nvPr/>
          </p:nvPicPr>
          <p:blipFill>
            <a:blip r:embed="rId62" cstate="print"/>
            <a:stretch>
              <a:fillRect/>
            </a:stretch>
          </p:blipFill>
          <p:spPr>
            <a:xfrm>
              <a:off x="5501639" y="4264151"/>
              <a:ext cx="525779" cy="618744"/>
            </a:xfrm>
            <a:prstGeom prst="rect">
              <a:avLst/>
            </a:prstGeom>
          </p:spPr>
        </p:pic>
        <p:pic>
          <p:nvPicPr>
            <p:cNvPr id="88" name="object 88" descr=""/>
            <p:cNvPicPr/>
            <p:nvPr/>
          </p:nvPicPr>
          <p:blipFill>
            <a:blip r:embed="rId63" cstate="print"/>
            <a:stretch>
              <a:fillRect/>
            </a:stretch>
          </p:blipFill>
          <p:spPr>
            <a:xfrm>
              <a:off x="5596127" y="3991355"/>
              <a:ext cx="762000" cy="902208"/>
            </a:xfrm>
            <a:prstGeom prst="rect">
              <a:avLst/>
            </a:prstGeom>
          </p:spPr>
        </p:pic>
        <p:pic>
          <p:nvPicPr>
            <p:cNvPr id="89" name="object 89" descr=""/>
            <p:cNvPicPr/>
            <p:nvPr/>
          </p:nvPicPr>
          <p:blipFill>
            <a:blip r:embed="rId64" cstate="print"/>
            <a:stretch>
              <a:fillRect/>
            </a:stretch>
          </p:blipFill>
          <p:spPr>
            <a:xfrm>
              <a:off x="5902451" y="4264151"/>
              <a:ext cx="525779" cy="618744"/>
            </a:xfrm>
            <a:prstGeom prst="rect">
              <a:avLst/>
            </a:prstGeom>
          </p:spPr>
        </p:pic>
        <p:pic>
          <p:nvPicPr>
            <p:cNvPr id="90" name="object 90" descr=""/>
            <p:cNvPicPr/>
            <p:nvPr/>
          </p:nvPicPr>
          <p:blipFill>
            <a:blip r:embed="rId65" cstate="print"/>
            <a:stretch>
              <a:fillRect/>
            </a:stretch>
          </p:blipFill>
          <p:spPr>
            <a:xfrm>
              <a:off x="6056375" y="3991355"/>
              <a:ext cx="762000" cy="902208"/>
            </a:xfrm>
            <a:prstGeom prst="rect">
              <a:avLst/>
            </a:prstGeom>
          </p:spPr>
        </p:pic>
        <p:pic>
          <p:nvPicPr>
            <p:cNvPr id="91" name="object 91" descr=""/>
            <p:cNvPicPr/>
            <p:nvPr/>
          </p:nvPicPr>
          <p:blipFill>
            <a:blip r:embed="rId66" cstate="print"/>
            <a:stretch>
              <a:fillRect/>
            </a:stretch>
          </p:blipFill>
          <p:spPr>
            <a:xfrm>
              <a:off x="6362700" y="4264151"/>
              <a:ext cx="525779" cy="618744"/>
            </a:xfrm>
            <a:prstGeom prst="rect">
              <a:avLst/>
            </a:prstGeom>
          </p:spPr>
        </p:pic>
        <p:pic>
          <p:nvPicPr>
            <p:cNvPr id="92" name="object 92" descr=""/>
            <p:cNvPicPr/>
            <p:nvPr/>
          </p:nvPicPr>
          <p:blipFill>
            <a:blip r:embed="rId61" cstate="print"/>
            <a:stretch>
              <a:fillRect/>
            </a:stretch>
          </p:blipFill>
          <p:spPr>
            <a:xfrm>
              <a:off x="6490716" y="3991355"/>
              <a:ext cx="761999" cy="902208"/>
            </a:xfrm>
            <a:prstGeom prst="rect">
              <a:avLst/>
            </a:prstGeom>
          </p:spPr>
        </p:pic>
        <p:pic>
          <p:nvPicPr>
            <p:cNvPr id="93" name="object 93" descr=""/>
            <p:cNvPicPr/>
            <p:nvPr/>
          </p:nvPicPr>
          <p:blipFill>
            <a:blip r:embed="rId67" cstate="print"/>
            <a:stretch>
              <a:fillRect/>
            </a:stretch>
          </p:blipFill>
          <p:spPr>
            <a:xfrm>
              <a:off x="6797039" y="4264151"/>
              <a:ext cx="525779" cy="618744"/>
            </a:xfrm>
            <a:prstGeom prst="rect">
              <a:avLst/>
            </a:prstGeom>
          </p:spPr>
        </p:pic>
        <p:pic>
          <p:nvPicPr>
            <p:cNvPr id="94" name="object 94" descr=""/>
            <p:cNvPicPr/>
            <p:nvPr/>
          </p:nvPicPr>
          <p:blipFill>
            <a:blip r:embed="rId68" cstate="print"/>
            <a:stretch>
              <a:fillRect/>
            </a:stretch>
          </p:blipFill>
          <p:spPr>
            <a:xfrm>
              <a:off x="6966204" y="3991355"/>
              <a:ext cx="762000" cy="902208"/>
            </a:xfrm>
            <a:prstGeom prst="rect">
              <a:avLst/>
            </a:prstGeom>
          </p:spPr>
        </p:pic>
        <p:pic>
          <p:nvPicPr>
            <p:cNvPr id="95" name="object 95" descr=""/>
            <p:cNvPicPr/>
            <p:nvPr/>
          </p:nvPicPr>
          <p:blipFill>
            <a:blip r:embed="rId69" cstate="print"/>
            <a:stretch>
              <a:fillRect/>
            </a:stretch>
          </p:blipFill>
          <p:spPr>
            <a:xfrm>
              <a:off x="7272527" y="4264151"/>
              <a:ext cx="525779" cy="618744"/>
            </a:xfrm>
            <a:prstGeom prst="rect">
              <a:avLst/>
            </a:prstGeom>
          </p:spPr>
        </p:pic>
        <p:pic>
          <p:nvPicPr>
            <p:cNvPr id="96" name="object 96" descr=""/>
            <p:cNvPicPr/>
            <p:nvPr/>
          </p:nvPicPr>
          <p:blipFill>
            <a:blip r:embed="rId63" cstate="print"/>
            <a:stretch>
              <a:fillRect/>
            </a:stretch>
          </p:blipFill>
          <p:spPr>
            <a:xfrm>
              <a:off x="7424927" y="3991355"/>
              <a:ext cx="762000" cy="902208"/>
            </a:xfrm>
            <a:prstGeom prst="rect">
              <a:avLst/>
            </a:prstGeom>
          </p:spPr>
        </p:pic>
        <p:pic>
          <p:nvPicPr>
            <p:cNvPr id="97" name="object 97" descr=""/>
            <p:cNvPicPr/>
            <p:nvPr/>
          </p:nvPicPr>
          <p:blipFill>
            <a:blip r:embed="rId70" cstate="print"/>
            <a:stretch>
              <a:fillRect/>
            </a:stretch>
          </p:blipFill>
          <p:spPr>
            <a:xfrm>
              <a:off x="7731251" y="4264151"/>
              <a:ext cx="525779" cy="618744"/>
            </a:xfrm>
            <a:prstGeom prst="rect">
              <a:avLst/>
            </a:prstGeom>
          </p:spPr>
        </p:pic>
        <p:pic>
          <p:nvPicPr>
            <p:cNvPr id="98" name="object 98" descr=""/>
            <p:cNvPicPr/>
            <p:nvPr/>
          </p:nvPicPr>
          <p:blipFill>
            <a:blip r:embed="rId71" cstate="print"/>
            <a:stretch>
              <a:fillRect/>
            </a:stretch>
          </p:blipFill>
          <p:spPr>
            <a:xfrm>
              <a:off x="7856219" y="3991355"/>
              <a:ext cx="762000" cy="902208"/>
            </a:xfrm>
            <a:prstGeom prst="rect">
              <a:avLst/>
            </a:prstGeom>
          </p:spPr>
        </p:pic>
        <p:pic>
          <p:nvPicPr>
            <p:cNvPr id="99" name="object 99" descr=""/>
            <p:cNvPicPr/>
            <p:nvPr/>
          </p:nvPicPr>
          <p:blipFill>
            <a:blip r:embed="rId72" cstate="print"/>
            <a:stretch>
              <a:fillRect/>
            </a:stretch>
          </p:blipFill>
          <p:spPr>
            <a:xfrm>
              <a:off x="8162543" y="4264151"/>
              <a:ext cx="525779" cy="618744"/>
            </a:xfrm>
            <a:prstGeom prst="rect">
              <a:avLst/>
            </a:prstGeom>
          </p:spPr>
        </p:pic>
        <p:pic>
          <p:nvPicPr>
            <p:cNvPr id="100" name="object 100" descr=""/>
            <p:cNvPicPr/>
            <p:nvPr/>
          </p:nvPicPr>
          <p:blipFill>
            <a:blip r:embed="rId73" cstate="print"/>
            <a:stretch>
              <a:fillRect/>
            </a:stretch>
          </p:blipFill>
          <p:spPr>
            <a:xfrm>
              <a:off x="8290560" y="3991355"/>
              <a:ext cx="762000" cy="902208"/>
            </a:xfrm>
            <a:prstGeom prst="rect">
              <a:avLst/>
            </a:prstGeom>
          </p:spPr>
        </p:pic>
        <p:pic>
          <p:nvPicPr>
            <p:cNvPr id="101" name="object 101" descr=""/>
            <p:cNvPicPr/>
            <p:nvPr/>
          </p:nvPicPr>
          <p:blipFill>
            <a:blip r:embed="rId74" cstate="print"/>
            <a:stretch>
              <a:fillRect/>
            </a:stretch>
          </p:blipFill>
          <p:spPr>
            <a:xfrm>
              <a:off x="8596883" y="4264151"/>
              <a:ext cx="525779" cy="618744"/>
            </a:xfrm>
            <a:prstGeom prst="rect">
              <a:avLst/>
            </a:prstGeom>
          </p:spPr>
        </p:pic>
      </p:grpSp>
      <p:sp>
        <p:nvSpPr>
          <p:cNvPr id="102" name="object 102" descr=""/>
          <p:cNvSpPr txBox="1"/>
          <p:nvPr/>
        </p:nvSpPr>
        <p:spPr>
          <a:xfrm>
            <a:off x="4462526" y="3119028"/>
            <a:ext cx="4497070" cy="1493520"/>
          </a:xfrm>
          <a:prstGeom prst="rect">
            <a:avLst/>
          </a:prstGeom>
        </p:spPr>
        <p:txBody>
          <a:bodyPr wrap="square" lIns="0" tIns="258445" rIns="0" bIns="0" rtlCol="0" vert="horz">
            <a:spAutoFit/>
          </a:bodyPr>
          <a:lstStyle/>
          <a:p>
            <a:pPr marL="38100">
              <a:lnSpc>
                <a:spcPct val="100000"/>
              </a:lnSpc>
              <a:spcBef>
                <a:spcPts val="2035"/>
              </a:spcBef>
            </a:pPr>
            <a:r>
              <a:rPr dirty="0" sz="3200" spc="-5" b="1">
                <a:solidFill>
                  <a:srgbClr val="0000FF"/>
                </a:solidFill>
                <a:latin typeface="华文行楷"/>
                <a:cs typeface="华文行楷"/>
              </a:rPr>
              <a:t>拓朴排序</a:t>
            </a:r>
            <a:r>
              <a:rPr dirty="0" sz="3200" spc="-50" b="1">
                <a:solidFill>
                  <a:srgbClr val="0000FF"/>
                </a:solidFill>
                <a:latin typeface="Arial"/>
                <a:cs typeface="Arial"/>
              </a:rPr>
              <a:t>:</a:t>
            </a:r>
            <a:endParaRPr sz="3200">
              <a:latin typeface="Arial"/>
              <a:cs typeface="Arial"/>
            </a:endParaRPr>
          </a:p>
          <a:p>
            <a:pPr marL="525145">
              <a:lnSpc>
                <a:spcPct val="100000"/>
              </a:lnSpc>
              <a:spcBef>
                <a:spcPts val="1939"/>
              </a:spcBef>
            </a:pPr>
            <a:r>
              <a:rPr dirty="0" sz="3200" b="1" i="1">
                <a:solidFill>
                  <a:srgbClr val="FF0000"/>
                </a:solidFill>
                <a:latin typeface="Arial"/>
                <a:cs typeface="Arial"/>
              </a:rPr>
              <a:t>s</a:t>
            </a:r>
            <a:r>
              <a:rPr dirty="0" baseline="-21164" sz="3150" b="1" i="1">
                <a:solidFill>
                  <a:srgbClr val="FF0000"/>
                </a:solidFill>
                <a:latin typeface="Arial"/>
                <a:cs typeface="Arial"/>
              </a:rPr>
              <a:t>1</a:t>
            </a:r>
            <a:r>
              <a:rPr dirty="0" baseline="-21164" sz="3150" spc="112"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3</a:t>
            </a:r>
            <a:r>
              <a:rPr dirty="0" baseline="-21164" sz="3150" spc="-585"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7</a:t>
            </a:r>
            <a:r>
              <a:rPr dirty="0" baseline="-21164" sz="3150" spc="112"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4</a:t>
            </a:r>
            <a:r>
              <a:rPr dirty="0" baseline="-21164" sz="3150" spc="-202"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9</a:t>
            </a:r>
            <a:r>
              <a:rPr dirty="0" baseline="-21164" sz="3150" spc="300"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5</a:t>
            </a:r>
            <a:r>
              <a:rPr dirty="0" baseline="-21164" sz="3150" spc="97"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2</a:t>
            </a:r>
            <a:r>
              <a:rPr dirty="0" baseline="-21164" sz="3150" spc="-225" b="1" i="1">
                <a:solidFill>
                  <a:srgbClr val="FF0000"/>
                </a:solidFill>
                <a:latin typeface="Arial"/>
                <a:cs typeface="Arial"/>
              </a:rPr>
              <a:t> </a:t>
            </a:r>
            <a:r>
              <a:rPr dirty="0" sz="3200" b="1" i="1">
                <a:solidFill>
                  <a:srgbClr val="FF0000"/>
                </a:solidFill>
                <a:latin typeface="Arial"/>
                <a:cs typeface="Arial"/>
              </a:rPr>
              <a:t>s</a:t>
            </a:r>
            <a:r>
              <a:rPr dirty="0" baseline="-21164" sz="3150" b="1" i="1">
                <a:solidFill>
                  <a:srgbClr val="FF0000"/>
                </a:solidFill>
                <a:latin typeface="Arial"/>
                <a:cs typeface="Arial"/>
              </a:rPr>
              <a:t>8</a:t>
            </a:r>
            <a:r>
              <a:rPr dirty="0" baseline="-21164" sz="3150" spc="-209" b="1" i="1">
                <a:solidFill>
                  <a:srgbClr val="FF0000"/>
                </a:solidFill>
                <a:latin typeface="Arial"/>
                <a:cs typeface="Arial"/>
              </a:rPr>
              <a:t> </a:t>
            </a:r>
            <a:r>
              <a:rPr dirty="0" sz="3200" spc="-25" b="1" i="1">
                <a:solidFill>
                  <a:srgbClr val="FF0000"/>
                </a:solidFill>
                <a:latin typeface="Arial"/>
                <a:cs typeface="Arial"/>
              </a:rPr>
              <a:t>s</a:t>
            </a:r>
            <a:r>
              <a:rPr dirty="0" baseline="-21164" sz="3150" spc="-37" b="1" i="1">
                <a:solidFill>
                  <a:srgbClr val="FF0000"/>
                </a:solidFill>
                <a:latin typeface="Arial"/>
                <a:cs typeface="Arial"/>
              </a:rPr>
              <a:t>6</a:t>
            </a:r>
            <a:endParaRPr baseline="-21164" sz="315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10311" y="0"/>
            <a:ext cx="9966960" cy="2906395"/>
            <a:chOff x="210311" y="0"/>
            <a:chExt cx="9966960" cy="2906395"/>
          </a:xfrm>
        </p:grpSpPr>
        <p:pic>
          <p:nvPicPr>
            <p:cNvPr id="3" name="object 3" descr=""/>
            <p:cNvPicPr/>
            <p:nvPr/>
          </p:nvPicPr>
          <p:blipFill>
            <a:blip r:embed="rId2" cstate="print"/>
            <a:stretch>
              <a:fillRect/>
            </a:stretch>
          </p:blipFill>
          <p:spPr>
            <a:xfrm>
              <a:off x="210311" y="246415"/>
              <a:ext cx="141732" cy="136897"/>
            </a:xfrm>
            <a:prstGeom prst="rect">
              <a:avLst/>
            </a:prstGeom>
          </p:spPr>
        </p:pic>
        <p:pic>
          <p:nvPicPr>
            <p:cNvPr id="4" name="object 4" descr=""/>
            <p:cNvPicPr/>
            <p:nvPr/>
          </p:nvPicPr>
          <p:blipFill>
            <a:blip r:embed="rId3" cstate="print"/>
            <a:stretch>
              <a:fillRect/>
            </a:stretch>
          </p:blipFill>
          <p:spPr>
            <a:xfrm>
              <a:off x="284987" y="0"/>
              <a:ext cx="2976372" cy="858012"/>
            </a:xfrm>
            <a:prstGeom prst="rect">
              <a:avLst/>
            </a:prstGeom>
          </p:spPr>
        </p:pic>
        <p:pic>
          <p:nvPicPr>
            <p:cNvPr id="5" name="object 5" descr=""/>
            <p:cNvPicPr/>
            <p:nvPr/>
          </p:nvPicPr>
          <p:blipFill>
            <a:blip r:embed="rId4" cstate="print"/>
            <a:stretch>
              <a:fillRect/>
            </a:stretch>
          </p:blipFill>
          <p:spPr>
            <a:xfrm>
              <a:off x="399287" y="556259"/>
              <a:ext cx="1350264" cy="899160"/>
            </a:xfrm>
            <a:prstGeom prst="rect">
              <a:avLst/>
            </a:prstGeom>
          </p:spPr>
        </p:pic>
        <p:pic>
          <p:nvPicPr>
            <p:cNvPr id="6" name="object 6" descr=""/>
            <p:cNvPicPr/>
            <p:nvPr/>
          </p:nvPicPr>
          <p:blipFill>
            <a:blip r:embed="rId5" cstate="print"/>
            <a:stretch>
              <a:fillRect/>
            </a:stretch>
          </p:blipFill>
          <p:spPr>
            <a:xfrm>
              <a:off x="1216151" y="518159"/>
              <a:ext cx="935735" cy="899160"/>
            </a:xfrm>
            <a:prstGeom prst="rect">
              <a:avLst/>
            </a:prstGeom>
          </p:spPr>
        </p:pic>
        <p:pic>
          <p:nvPicPr>
            <p:cNvPr id="7" name="object 7" descr=""/>
            <p:cNvPicPr/>
            <p:nvPr/>
          </p:nvPicPr>
          <p:blipFill>
            <a:blip r:embed="rId6" cstate="print"/>
            <a:stretch>
              <a:fillRect/>
            </a:stretch>
          </p:blipFill>
          <p:spPr>
            <a:xfrm>
              <a:off x="1720595" y="518159"/>
              <a:ext cx="781812" cy="899160"/>
            </a:xfrm>
            <a:prstGeom prst="rect">
              <a:avLst/>
            </a:prstGeom>
          </p:spPr>
        </p:pic>
        <p:pic>
          <p:nvPicPr>
            <p:cNvPr id="8" name="object 8" descr=""/>
            <p:cNvPicPr/>
            <p:nvPr/>
          </p:nvPicPr>
          <p:blipFill>
            <a:blip r:embed="rId7" cstate="print"/>
            <a:stretch>
              <a:fillRect/>
            </a:stretch>
          </p:blipFill>
          <p:spPr>
            <a:xfrm>
              <a:off x="2049779" y="789431"/>
              <a:ext cx="507492" cy="615696"/>
            </a:xfrm>
            <a:prstGeom prst="rect">
              <a:avLst/>
            </a:prstGeom>
          </p:spPr>
        </p:pic>
        <p:pic>
          <p:nvPicPr>
            <p:cNvPr id="9" name="object 9" descr=""/>
            <p:cNvPicPr/>
            <p:nvPr/>
          </p:nvPicPr>
          <p:blipFill>
            <a:blip r:embed="rId8" cstate="print"/>
            <a:stretch>
              <a:fillRect/>
            </a:stretch>
          </p:blipFill>
          <p:spPr>
            <a:xfrm>
              <a:off x="2104644" y="510540"/>
              <a:ext cx="935736" cy="899160"/>
            </a:xfrm>
            <a:prstGeom prst="rect">
              <a:avLst/>
            </a:prstGeom>
          </p:spPr>
        </p:pic>
        <p:pic>
          <p:nvPicPr>
            <p:cNvPr id="10" name="object 10" descr=""/>
            <p:cNvPicPr/>
            <p:nvPr/>
          </p:nvPicPr>
          <p:blipFill>
            <a:blip r:embed="rId9" cstate="print"/>
            <a:stretch>
              <a:fillRect/>
            </a:stretch>
          </p:blipFill>
          <p:spPr>
            <a:xfrm>
              <a:off x="2606039" y="518159"/>
              <a:ext cx="737615" cy="899160"/>
            </a:xfrm>
            <a:prstGeom prst="rect">
              <a:avLst/>
            </a:prstGeom>
          </p:spPr>
        </p:pic>
        <p:pic>
          <p:nvPicPr>
            <p:cNvPr id="11" name="object 11" descr=""/>
            <p:cNvPicPr/>
            <p:nvPr/>
          </p:nvPicPr>
          <p:blipFill>
            <a:blip r:embed="rId10" cstate="print"/>
            <a:stretch>
              <a:fillRect/>
            </a:stretch>
          </p:blipFill>
          <p:spPr>
            <a:xfrm>
              <a:off x="2891028" y="789431"/>
              <a:ext cx="643127" cy="615696"/>
            </a:xfrm>
            <a:prstGeom prst="rect">
              <a:avLst/>
            </a:prstGeom>
          </p:spPr>
        </p:pic>
        <p:pic>
          <p:nvPicPr>
            <p:cNvPr id="12" name="object 12" descr=""/>
            <p:cNvPicPr/>
            <p:nvPr/>
          </p:nvPicPr>
          <p:blipFill>
            <a:blip r:embed="rId11" cstate="print"/>
            <a:stretch>
              <a:fillRect/>
            </a:stretch>
          </p:blipFill>
          <p:spPr>
            <a:xfrm>
              <a:off x="3081528" y="556259"/>
              <a:ext cx="941831" cy="899160"/>
            </a:xfrm>
            <a:prstGeom prst="rect">
              <a:avLst/>
            </a:prstGeom>
          </p:spPr>
        </p:pic>
        <p:pic>
          <p:nvPicPr>
            <p:cNvPr id="13" name="object 13" descr=""/>
            <p:cNvPicPr/>
            <p:nvPr/>
          </p:nvPicPr>
          <p:blipFill>
            <a:blip r:embed="rId6" cstate="print"/>
            <a:stretch>
              <a:fillRect/>
            </a:stretch>
          </p:blipFill>
          <p:spPr>
            <a:xfrm>
              <a:off x="3489959" y="518159"/>
              <a:ext cx="781812" cy="899160"/>
            </a:xfrm>
            <a:prstGeom prst="rect">
              <a:avLst/>
            </a:prstGeom>
          </p:spPr>
        </p:pic>
        <p:pic>
          <p:nvPicPr>
            <p:cNvPr id="14" name="object 14" descr=""/>
            <p:cNvPicPr/>
            <p:nvPr/>
          </p:nvPicPr>
          <p:blipFill>
            <a:blip r:embed="rId12" cstate="print"/>
            <a:stretch>
              <a:fillRect/>
            </a:stretch>
          </p:blipFill>
          <p:spPr>
            <a:xfrm>
              <a:off x="3819144" y="789431"/>
              <a:ext cx="569976" cy="615696"/>
            </a:xfrm>
            <a:prstGeom prst="rect">
              <a:avLst/>
            </a:prstGeom>
          </p:spPr>
        </p:pic>
        <p:pic>
          <p:nvPicPr>
            <p:cNvPr id="15" name="object 15" descr=""/>
            <p:cNvPicPr/>
            <p:nvPr/>
          </p:nvPicPr>
          <p:blipFill>
            <a:blip r:embed="rId8" cstate="print"/>
            <a:stretch>
              <a:fillRect/>
            </a:stretch>
          </p:blipFill>
          <p:spPr>
            <a:xfrm>
              <a:off x="3936491" y="510540"/>
              <a:ext cx="935736" cy="899160"/>
            </a:xfrm>
            <a:prstGeom prst="rect">
              <a:avLst/>
            </a:prstGeom>
          </p:spPr>
        </p:pic>
        <p:pic>
          <p:nvPicPr>
            <p:cNvPr id="16" name="object 16" descr=""/>
            <p:cNvPicPr/>
            <p:nvPr/>
          </p:nvPicPr>
          <p:blipFill>
            <a:blip r:embed="rId9" cstate="print"/>
            <a:stretch>
              <a:fillRect/>
            </a:stretch>
          </p:blipFill>
          <p:spPr>
            <a:xfrm>
              <a:off x="4405883" y="518159"/>
              <a:ext cx="737615" cy="899160"/>
            </a:xfrm>
            <a:prstGeom prst="rect">
              <a:avLst/>
            </a:prstGeom>
          </p:spPr>
        </p:pic>
        <p:pic>
          <p:nvPicPr>
            <p:cNvPr id="17" name="object 17" descr=""/>
            <p:cNvPicPr/>
            <p:nvPr/>
          </p:nvPicPr>
          <p:blipFill>
            <a:blip r:embed="rId13" cstate="print"/>
            <a:stretch>
              <a:fillRect/>
            </a:stretch>
          </p:blipFill>
          <p:spPr>
            <a:xfrm>
              <a:off x="4690871" y="789431"/>
              <a:ext cx="643127" cy="615696"/>
            </a:xfrm>
            <a:prstGeom prst="rect">
              <a:avLst/>
            </a:prstGeom>
          </p:spPr>
        </p:pic>
        <p:pic>
          <p:nvPicPr>
            <p:cNvPr id="18" name="object 18" descr=""/>
            <p:cNvPicPr/>
            <p:nvPr/>
          </p:nvPicPr>
          <p:blipFill>
            <a:blip r:embed="rId11" cstate="print"/>
            <a:stretch>
              <a:fillRect/>
            </a:stretch>
          </p:blipFill>
          <p:spPr>
            <a:xfrm>
              <a:off x="4881371" y="556259"/>
              <a:ext cx="941831" cy="899160"/>
            </a:xfrm>
            <a:prstGeom prst="rect">
              <a:avLst/>
            </a:prstGeom>
          </p:spPr>
        </p:pic>
        <p:pic>
          <p:nvPicPr>
            <p:cNvPr id="19" name="object 19" descr=""/>
            <p:cNvPicPr/>
            <p:nvPr/>
          </p:nvPicPr>
          <p:blipFill>
            <a:blip r:embed="rId14" cstate="print"/>
            <a:stretch>
              <a:fillRect/>
            </a:stretch>
          </p:blipFill>
          <p:spPr>
            <a:xfrm>
              <a:off x="5289803" y="518159"/>
              <a:ext cx="940308" cy="899160"/>
            </a:xfrm>
            <a:prstGeom prst="rect">
              <a:avLst/>
            </a:prstGeom>
          </p:spPr>
        </p:pic>
        <p:pic>
          <p:nvPicPr>
            <p:cNvPr id="20" name="object 20" descr=""/>
            <p:cNvPicPr/>
            <p:nvPr/>
          </p:nvPicPr>
          <p:blipFill>
            <a:blip r:embed="rId15" cstate="print"/>
            <a:stretch>
              <a:fillRect/>
            </a:stretch>
          </p:blipFill>
          <p:spPr>
            <a:xfrm>
              <a:off x="5696711" y="556259"/>
              <a:ext cx="940308" cy="899160"/>
            </a:xfrm>
            <a:prstGeom prst="rect">
              <a:avLst/>
            </a:prstGeom>
          </p:spPr>
        </p:pic>
        <p:pic>
          <p:nvPicPr>
            <p:cNvPr id="21" name="object 21" descr=""/>
            <p:cNvPicPr/>
            <p:nvPr/>
          </p:nvPicPr>
          <p:blipFill>
            <a:blip r:embed="rId16" cstate="print"/>
            <a:stretch>
              <a:fillRect/>
            </a:stretch>
          </p:blipFill>
          <p:spPr>
            <a:xfrm>
              <a:off x="6103620" y="518159"/>
              <a:ext cx="780287" cy="899160"/>
            </a:xfrm>
            <a:prstGeom prst="rect">
              <a:avLst/>
            </a:prstGeom>
          </p:spPr>
        </p:pic>
        <p:pic>
          <p:nvPicPr>
            <p:cNvPr id="22" name="object 22" descr=""/>
            <p:cNvPicPr/>
            <p:nvPr/>
          </p:nvPicPr>
          <p:blipFill>
            <a:blip r:embed="rId17" cstate="print"/>
            <a:stretch>
              <a:fillRect/>
            </a:stretch>
          </p:blipFill>
          <p:spPr>
            <a:xfrm>
              <a:off x="6431279" y="789431"/>
              <a:ext cx="522731" cy="615696"/>
            </a:xfrm>
            <a:prstGeom prst="rect">
              <a:avLst/>
            </a:prstGeom>
          </p:spPr>
        </p:pic>
        <p:pic>
          <p:nvPicPr>
            <p:cNvPr id="23" name="object 23" descr=""/>
            <p:cNvPicPr/>
            <p:nvPr/>
          </p:nvPicPr>
          <p:blipFill>
            <a:blip r:embed="rId8" cstate="print"/>
            <a:stretch>
              <a:fillRect/>
            </a:stretch>
          </p:blipFill>
          <p:spPr>
            <a:xfrm>
              <a:off x="6565391" y="510540"/>
              <a:ext cx="935736" cy="899160"/>
            </a:xfrm>
            <a:prstGeom prst="rect">
              <a:avLst/>
            </a:prstGeom>
          </p:spPr>
        </p:pic>
        <p:pic>
          <p:nvPicPr>
            <p:cNvPr id="24" name="object 24" descr=""/>
            <p:cNvPicPr/>
            <p:nvPr/>
          </p:nvPicPr>
          <p:blipFill>
            <a:blip r:embed="rId9" cstate="print"/>
            <a:stretch>
              <a:fillRect/>
            </a:stretch>
          </p:blipFill>
          <p:spPr>
            <a:xfrm>
              <a:off x="7034783" y="518159"/>
              <a:ext cx="737616" cy="899160"/>
            </a:xfrm>
            <a:prstGeom prst="rect">
              <a:avLst/>
            </a:prstGeom>
          </p:spPr>
        </p:pic>
        <p:pic>
          <p:nvPicPr>
            <p:cNvPr id="25" name="object 25" descr=""/>
            <p:cNvPicPr/>
            <p:nvPr/>
          </p:nvPicPr>
          <p:blipFill>
            <a:blip r:embed="rId18" cstate="print"/>
            <a:stretch>
              <a:fillRect/>
            </a:stretch>
          </p:blipFill>
          <p:spPr>
            <a:xfrm>
              <a:off x="7319771" y="789431"/>
              <a:ext cx="658368" cy="615696"/>
            </a:xfrm>
            <a:prstGeom prst="rect">
              <a:avLst/>
            </a:prstGeom>
          </p:spPr>
        </p:pic>
        <p:pic>
          <p:nvPicPr>
            <p:cNvPr id="26" name="object 26" descr=""/>
            <p:cNvPicPr/>
            <p:nvPr/>
          </p:nvPicPr>
          <p:blipFill>
            <a:blip r:embed="rId19" cstate="print"/>
            <a:stretch>
              <a:fillRect/>
            </a:stretch>
          </p:blipFill>
          <p:spPr>
            <a:xfrm>
              <a:off x="7525511" y="556259"/>
              <a:ext cx="2567940" cy="899160"/>
            </a:xfrm>
            <a:prstGeom prst="rect">
              <a:avLst/>
            </a:prstGeom>
          </p:spPr>
        </p:pic>
        <p:pic>
          <p:nvPicPr>
            <p:cNvPr id="27" name="object 27" descr=""/>
            <p:cNvPicPr/>
            <p:nvPr/>
          </p:nvPicPr>
          <p:blipFill>
            <a:blip r:embed="rId20" cstate="print"/>
            <a:stretch>
              <a:fillRect/>
            </a:stretch>
          </p:blipFill>
          <p:spPr>
            <a:xfrm>
              <a:off x="685799" y="1040891"/>
              <a:ext cx="941832" cy="899160"/>
            </a:xfrm>
            <a:prstGeom prst="rect">
              <a:avLst/>
            </a:prstGeom>
          </p:spPr>
        </p:pic>
        <p:pic>
          <p:nvPicPr>
            <p:cNvPr id="28" name="object 28" descr=""/>
            <p:cNvPicPr/>
            <p:nvPr/>
          </p:nvPicPr>
          <p:blipFill>
            <a:blip r:embed="rId21" cstate="print"/>
            <a:stretch>
              <a:fillRect/>
            </a:stretch>
          </p:blipFill>
          <p:spPr>
            <a:xfrm>
              <a:off x="1094231" y="1002791"/>
              <a:ext cx="734568" cy="899160"/>
            </a:xfrm>
            <a:prstGeom prst="rect">
              <a:avLst/>
            </a:prstGeom>
          </p:spPr>
        </p:pic>
        <p:pic>
          <p:nvPicPr>
            <p:cNvPr id="29" name="object 29" descr=""/>
            <p:cNvPicPr/>
            <p:nvPr/>
          </p:nvPicPr>
          <p:blipFill>
            <a:blip r:embed="rId22" cstate="print"/>
            <a:stretch>
              <a:fillRect/>
            </a:stretch>
          </p:blipFill>
          <p:spPr>
            <a:xfrm>
              <a:off x="1295400" y="1040891"/>
              <a:ext cx="2164079" cy="899160"/>
            </a:xfrm>
            <a:prstGeom prst="rect">
              <a:avLst/>
            </a:prstGeom>
          </p:spPr>
        </p:pic>
        <p:pic>
          <p:nvPicPr>
            <p:cNvPr id="30" name="object 30" descr=""/>
            <p:cNvPicPr/>
            <p:nvPr/>
          </p:nvPicPr>
          <p:blipFill>
            <a:blip r:embed="rId23" cstate="print"/>
            <a:stretch>
              <a:fillRect/>
            </a:stretch>
          </p:blipFill>
          <p:spPr>
            <a:xfrm>
              <a:off x="2926079" y="1002791"/>
              <a:ext cx="736092" cy="899160"/>
            </a:xfrm>
            <a:prstGeom prst="rect">
              <a:avLst/>
            </a:prstGeom>
          </p:spPr>
        </p:pic>
        <p:pic>
          <p:nvPicPr>
            <p:cNvPr id="31" name="object 31" descr=""/>
            <p:cNvPicPr/>
            <p:nvPr/>
          </p:nvPicPr>
          <p:blipFill>
            <a:blip r:embed="rId24" cstate="print"/>
            <a:stretch>
              <a:fillRect/>
            </a:stretch>
          </p:blipFill>
          <p:spPr>
            <a:xfrm>
              <a:off x="3209544" y="1274063"/>
              <a:ext cx="641604" cy="615696"/>
            </a:xfrm>
            <a:prstGeom prst="rect">
              <a:avLst/>
            </a:prstGeom>
          </p:spPr>
        </p:pic>
        <p:pic>
          <p:nvPicPr>
            <p:cNvPr id="32" name="object 32" descr=""/>
            <p:cNvPicPr/>
            <p:nvPr/>
          </p:nvPicPr>
          <p:blipFill>
            <a:blip r:embed="rId15" cstate="print"/>
            <a:stretch>
              <a:fillRect/>
            </a:stretch>
          </p:blipFill>
          <p:spPr>
            <a:xfrm>
              <a:off x="3398519" y="1040891"/>
              <a:ext cx="940308" cy="899160"/>
            </a:xfrm>
            <a:prstGeom prst="rect">
              <a:avLst/>
            </a:prstGeom>
          </p:spPr>
        </p:pic>
        <p:pic>
          <p:nvPicPr>
            <p:cNvPr id="33" name="object 33" descr=""/>
            <p:cNvPicPr/>
            <p:nvPr/>
          </p:nvPicPr>
          <p:blipFill>
            <a:blip r:embed="rId23" cstate="print"/>
            <a:stretch>
              <a:fillRect/>
            </a:stretch>
          </p:blipFill>
          <p:spPr>
            <a:xfrm>
              <a:off x="3805427" y="1002791"/>
              <a:ext cx="736091" cy="899160"/>
            </a:xfrm>
            <a:prstGeom prst="rect">
              <a:avLst/>
            </a:prstGeom>
          </p:spPr>
        </p:pic>
        <p:pic>
          <p:nvPicPr>
            <p:cNvPr id="34" name="object 34" descr=""/>
            <p:cNvPicPr/>
            <p:nvPr/>
          </p:nvPicPr>
          <p:blipFill>
            <a:blip r:embed="rId25" cstate="print"/>
            <a:stretch>
              <a:fillRect/>
            </a:stretch>
          </p:blipFill>
          <p:spPr>
            <a:xfrm>
              <a:off x="4088891" y="1274063"/>
              <a:ext cx="641603" cy="615696"/>
            </a:xfrm>
            <a:prstGeom prst="rect">
              <a:avLst/>
            </a:prstGeom>
          </p:spPr>
        </p:pic>
        <p:pic>
          <p:nvPicPr>
            <p:cNvPr id="35" name="object 35" descr=""/>
            <p:cNvPicPr/>
            <p:nvPr/>
          </p:nvPicPr>
          <p:blipFill>
            <a:blip r:embed="rId15" cstate="print"/>
            <a:stretch>
              <a:fillRect/>
            </a:stretch>
          </p:blipFill>
          <p:spPr>
            <a:xfrm>
              <a:off x="4277867" y="1040891"/>
              <a:ext cx="940308" cy="899160"/>
            </a:xfrm>
            <a:prstGeom prst="rect">
              <a:avLst/>
            </a:prstGeom>
          </p:spPr>
        </p:pic>
        <p:pic>
          <p:nvPicPr>
            <p:cNvPr id="36" name="object 36" descr=""/>
            <p:cNvPicPr/>
            <p:nvPr/>
          </p:nvPicPr>
          <p:blipFill>
            <a:blip r:embed="rId26" cstate="print"/>
            <a:stretch>
              <a:fillRect/>
            </a:stretch>
          </p:blipFill>
          <p:spPr>
            <a:xfrm>
              <a:off x="4684776" y="1002791"/>
              <a:ext cx="938784" cy="899160"/>
            </a:xfrm>
            <a:prstGeom prst="rect">
              <a:avLst/>
            </a:prstGeom>
          </p:spPr>
        </p:pic>
        <p:pic>
          <p:nvPicPr>
            <p:cNvPr id="37" name="object 37" descr=""/>
            <p:cNvPicPr/>
            <p:nvPr/>
          </p:nvPicPr>
          <p:blipFill>
            <a:blip r:embed="rId15" cstate="print"/>
            <a:stretch>
              <a:fillRect/>
            </a:stretch>
          </p:blipFill>
          <p:spPr>
            <a:xfrm>
              <a:off x="5090159" y="1040891"/>
              <a:ext cx="940308" cy="899160"/>
            </a:xfrm>
            <a:prstGeom prst="rect">
              <a:avLst/>
            </a:prstGeom>
          </p:spPr>
        </p:pic>
        <p:pic>
          <p:nvPicPr>
            <p:cNvPr id="38" name="object 38" descr=""/>
            <p:cNvPicPr/>
            <p:nvPr/>
          </p:nvPicPr>
          <p:blipFill>
            <a:blip r:embed="rId9" cstate="print"/>
            <a:stretch>
              <a:fillRect/>
            </a:stretch>
          </p:blipFill>
          <p:spPr>
            <a:xfrm>
              <a:off x="5497067" y="1002791"/>
              <a:ext cx="737615" cy="899160"/>
            </a:xfrm>
            <a:prstGeom prst="rect">
              <a:avLst/>
            </a:prstGeom>
          </p:spPr>
        </p:pic>
        <p:pic>
          <p:nvPicPr>
            <p:cNvPr id="39" name="object 39" descr=""/>
            <p:cNvPicPr/>
            <p:nvPr/>
          </p:nvPicPr>
          <p:blipFill>
            <a:blip r:embed="rId27" cstate="print"/>
            <a:stretch>
              <a:fillRect/>
            </a:stretch>
          </p:blipFill>
          <p:spPr>
            <a:xfrm>
              <a:off x="5782056" y="1274063"/>
              <a:ext cx="656844" cy="615696"/>
            </a:xfrm>
            <a:prstGeom prst="rect">
              <a:avLst/>
            </a:prstGeom>
          </p:spPr>
        </p:pic>
        <p:pic>
          <p:nvPicPr>
            <p:cNvPr id="40" name="object 40" descr=""/>
            <p:cNvPicPr/>
            <p:nvPr/>
          </p:nvPicPr>
          <p:blipFill>
            <a:blip r:embed="rId28" cstate="print"/>
            <a:stretch>
              <a:fillRect/>
            </a:stretch>
          </p:blipFill>
          <p:spPr>
            <a:xfrm>
              <a:off x="5986271" y="1040891"/>
              <a:ext cx="4191000" cy="899160"/>
            </a:xfrm>
            <a:prstGeom prst="rect">
              <a:avLst/>
            </a:prstGeom>
          </p:spPr>
        </p:pic>
        <p:pic>
          <p:nvPicPr>
            <p:cNvPr id="41" name="object 41" descr=""/>
            <p:cNvPicPr/>
            <p:nvPr/>
          </p:nvPicPr>
          <p:blipFill>
            <a:blip r:embed="rId29" cstate="print"/>
            <a:stretch>
              <a:fillRect/>
            </a:stretch>
          </p:blipFill>
          <p:spPr>
            <a:xfrm>
              <a:off x="685799" y="1528572"/>
              <a:ext cx="1350264" cy="899160"/>
            </a:xfrm>
            <a:prstGeom prst="rect">
              <a:avLst/>
            </a:prstGeom>
          </p:spPr>
        </p:pic>
        <p:pic>
          <p:nvPicPr>
            <p:cNvPr id="42" name="object 42" descr=""/>
            <p:cNvPicPr/>
            <p:nvPr/>
          </p:nvPicPr>
          <p:blipFill>
            <a:blip r:embed="rId30" cstate="print"/>
            <a:stretch>
              <a:fillRect/>
            </a:stretch>
          </p:blipFill>
          <p:spPr>
            <a:xfrm>
              <a:off x="1502664" y="1490472"/>
              <a:ext cx="635507" cy="899160"/>
            </a:xfrm>
            <a:prstGeom prst="rect">
              <a:avLst/>
            </a:prstGeom>
          </p:spPr>
        </p:pic>
        <p:pic>
          <p:nvPicPr>
            <p:cNvPr id="43" name="object 43" descr=""/>
            <p:cNvPicPr/>
            <p:nvPr/>
          </p:nvPicPr>
          <p:blipFill>
            <a:blip r:embed="rId31" cstate="print"/>
            <a:stretch>
              <a:fillRect/>
            </a:stretch>
          </p:blipFill>
          <p:spPr>
            <a:xfrm>
              <a:off x="431291" y="2119883"/>
              <a:ext cx="822959" cy="786384"/>
            </a:xfrm>
            <a:prstGeom prst="rect">
              <a:avLst/>
            </a:prstGeom>
          </p:spPr>
        </p:pic>
        <p:pic>
          <p:nvPicPr>
            <p:cNvPr id="44" name="object 44" descr=""/>
            <p:cNvPicPr/>
            <p:nvPr/>
          </p:nvPicPr>
          <p:blipFill>
            <a:blip r:embed="rId32" cstate="print"/>
            <a:stretch>
              <a:fillRect/>
            </a:stretch>
          </p:blipFill>
          <p:spPr>
            <a:xfrm>
              <a:off x="787907" y="2084832"/>
              <a:ext cx="731520" cy="786384"/>
            </a:xfrm>
            <a:prstGeom prst="rect">
              <a:avLst/>
            </a:prstGeom>
          </p:spPr>
        </p:pic>
        <p:pic>
          <p:nvPicPr>
            <p:cNvPr id="45" name="object 45" descr=""/>
            <p:cNvPicPr/>
            <p:nvPr/>
          </p:nvPicPr>
          <p:blipFill>
            <a:blip r:embed="rId33" cstate="print"/>
            <a:stretch>
              <a:fillRect/>
            </a:stretch>
          </p:blipFill>
          <p:spPr>
            <a:xfrm>
              <a:off x="1053084" y="2084832"/>
              <a:ext cx="682752" cy="786384"/>
            </a:xfrm>
            <a:prstGeom prst="rect">
              <a:avLst/>
            </a:prstGeom>
          </p:spPr>
        </p:pic>
        <p:pic>
          <p:nvPicPr>
            <p:cNvPr id="46" name="object 46" descr=""/>
            <p:cNvPicPr/>
            <p:nvPr/>
          </p:nvPicPr>
          <p:blipFill>
            <a:blip r:embed="rId34" cstate="print"/>
            <a:stretch>
              <a:fillRect/>
            </a:stretch>
          </p:blipFill>
          <p:spPr>
            <a:xfrm>
              <a:off x="1269492" y="2084832"/>
              <a:ext cx="809244" cy="786384"/>
            </a:xfrm>
            <a:prstGeom prst="rect">
              <a:avLst/>
            </a:prstGeom>
          </p:spPr>
        </p:pic>
        <p:pic>
          <p:nvPicPr>
            <p:cNvPr id="47" name="object 47" descr=""/>
            <p:cNvPicPr/>
            <p:nvPr/>
          </p:nvPicPr>
          <p:blipFill>
            <a:blip r:embed="rId33" cstate="print"/>
            <a:stretch>
              <a:fillRect/>
            </a:stretch>
          </p:blipFill>
          <p:spPr>
            <a:xfrm>
              <a:off x="1612392" y="2084832"/>
              <a:ext cx="682752" cy="786384"/>
            </a:xfrm>
            <a:prstGeom prst="rect">
              <a:avLst/>
            </a:prstGeom>
          </p:spPr>
        </p:pic>
        <p:pic>
          <p:nvPicPr>
            <p:cNvPr id="48" name="object 48" descr=""/>
            <p:cNvPicPr/>
            <p:nvPr/>
          </p:nvPicPr>
          <p:blipFill>
            <a:blip r:embed="rId35" cstate="print"/>
            <a:stretch>
              <a:fillRect/>
            </a:stretch>
          </p:blipFill>
          <p:spPr>
            <a:xfrm>
              <a:off x="1900428" y="2324100"/>
              <a:ext cx="443484" cy="536448"/>
            </a:xfrm>
            <a:prstGeom prst="rect">
              <a:avLst/>
            </a:prstGeom>
          </p:spPr>
        </p:pic>
        <p:pic>
          <p:nvPicPr>
            <p:cNvPr id="49" name="object 49" descr=""/>
            <p:cNvPicPr/>
            <p:nvPr/>
          </p:nvPicPr>
          <p:blipFill>
            <a:blip r:embed="rId36" cstate="print"/>
            <a:stretch>
              <a:fillRect/>
            </a:stretch>
          </p:blipFill>
          <p:spPr>
            <a:xfrm>
              <a:off x="1947672" y="2084832"/>
              <a:ext cx="864108" cy="786384"/>
            </a:xfrm>
            <a:prstGeom prst="rect">
              <a:avLst/>
            </a:prstGeom>
          </p:spPr>
        </p:pic>
        <p:pic>
          <p:nvPicPr>
            <p:cNvPr id="50" name="object 50" descr=""/>
            <p:cNvPicPr/>
            <p:nvPr/>
          </p:nvPicPr>
          <p:blipFill>
            <a:blip r:embed="rId37" cstate="print"/>
            <a:stretch>
              <a:fillRect/>
            </a:stretch>
          </p:blipFill>
          <p:spPr>
            <a:xfrm>
              <a:off x="2417063" y="2324100"/>
              <a:ext cx="443484" cy="536448"/>
            </a:xfrm>
            <a:prstGeom prst="rect">
              <a:avLst/>
            </a:prstGeom>
          </p:spPr>
        </p:pic>
        <p:pic>
          <p:nvPicPr>
            <p:cNvPr id="51" name="object 51" descr=""/>
            <p:cNvPicPr/>
            <p:nvPr/>
          </p:nvPicPr>
          <p:blipFill>
            <a:blip r:embed="rId38" cstate="print"/>
            <a:stretch>
              <a:fillRect/>
            </a:stretch>
          </p:blipFill>
          <p:spPr>
            <a:xfrm>
              <a:off x="2464307" y="2084832"/>
              <a:ext cx="861059" cy="786384"/>
            </a:xfrm>
            <a:prstGeom prst="rect">
              <a:avLst/>
            </a:prstGeom>
          </p:spPr>
        </p:pic>
        <p:pic>
          <p:nvPicPr>
            <p:cNvPr id="52" name="object 52" descr=""/>
            <p:cNvPicPr/>
            <p:nvPr/>
          </p:nvPicPr>
          <p:blipFill>
            <a:blip r:embed="rId39" cstate="print"/>
            <a:stretch>
              <a:fillRect/>
            </a:stretch>
          </p:blipFill>
          <p:spPr>
            <a:xfrm>
              <a:off x="2930651" y="2324100"/>
              <a:ext cx="443484" cy="536448"/>
            </a:xfrm>
            <a:prstGeom prst="rect">
              <a:avLst/>
            </a:prstGeom>
          </p:spPr>
        </p:pic>
        <p:pic>
          <p:nvPicPr>
            <p:cNvPr id="53" name="object 53" descr=""/>
            <p:cNvPicPr/>
            <p:nvPr/>
          </p:nvPicPr>
          <p:blipFill>
            <a:blip r:embed="rId40" cstate="print"/>
            <a:stretch>
              <a:fillRect/>
            </a:stretch>
          </p:blipFill>
          <p:spPr>
            <a:xfrm>
              <a:off x="2977895" y="2084832"/>
              <a:ext cx="862583" cy="786384"/>
            </a:xfrm>
            <a:prstGeom prst="rect">
              <a:avLst/>
            </a:prstGeom>
          </p:spPr>
        </p:pic>
        <p:pic>
          <p:nvPicPr>
            <p:cNvPr id="54" name="object 54" descr=""/>
            <p:cNvPicPr/>
            <p:nvPr/>
          </p:nvPicPr>
          <p:blipFill>
            <a:blip r:embed="rId41" cstate="print"/>
            <a:stretch>
              <a:fillRect/>
            </a:stretch>
          </p:blipFill>
          <p:spPr>
            <a:xfrm>
              <a:off x="3445763" y="2324100"/>
              <a:ext cx="443484" cy="536448"/>
            </a:xfrm>
            <a:prstGeom prst="rect">
              <a:avLst/>
            </a:prstGeom>
          </p:spPr>
        </p:pic>
        <p:pic>
          <p:nvPicPr>
            <p:cNvPr id="55" name="object 55" descr=""/>
            <p:cNvPicPr/>
            <p:nvPr/>
          </p:nvPicPr>
          <p:blipFill>
            <a:blip r:embed="rId42" cstate="print"/>
            <a:stretch>
              <a:fillRect/>
            </a:stretch>
          </p:blipFill>
          <p:spPr>
            <a:xfrm>
              <a:off x="3493008" y="2084832"/>
              <a:ext cx="784860" cy="786384"/>
            </a:xfrm>
            <a:prstGeom prst="rect">
              <a:avLst/>
            </a:prstGeom>
          </p:spPr>
        </p:pic>
        <p:pic>
          <p:nvPicPr>
            <p:cNvPr id="56" name="object 56" descr=""/>
            <p:cNvPicPr/>
            <p:nvPr/>
          </p:nvPicPr>
          <p:blipFill>
            <a:blip r:embed="rId43" cstate="print"/>
            <a:stretch>
              <a:fillRect/>
            </a:stretch>
          </p:blipFill>
          <p:spPr>
            <a:xfrm>
              <a:off x="3811523" y="2084832"/>
              <a:ext cx="644651" cy="786384"/>
            </a:xfrm>
            <a:prstGeom prst="rect">
              <a:avLst/>
            </a:prstGeom>
          </p:spPr>
        </p:pic>
        <p:pic>
          <p:nvPicPr>
            <p:cNvPr id="57" name="object 57" descr=""/>
            <p:cNvPicPr/>
            <p:nvPr/>
          </p:nvPicPr>
          <p:blipFill>
            <a:blip r:embed="rId34" cstate="print"/>
            <a:stretch>
              <a:fillRect/>
            </a:stretch>
          </p:blipFill>
          <p:spPr>
            <a:xfrm>
              <a:off x="3989832" y="2084832"/>
              <a:ext cx="809243" cy="786384"/>
            </a:xfrm>
            <a:prstGeom prst="rect">
              <a:avLst/>
            </a:prstGeom>
          </p:spPr>
        </p:pic>
        <p:pic>
          <p:nvPicPr>
            <p:cNvPr id="58" name="object 58" descr=""/>
            <p:cNvPicPr/>
            <p:nvPr/>
          </p:nvPicPr>
          <p:blipFill>
            <a:blip r:embed="rId43" cstate="print"/>
            <a:stretch>
              <a:fillRect/>
            </a:stretch>
          </p:blipFill>
          <p:spPr>
            <a:xfrm>
              <a:off x="4332732" y="2084832"/>
              <a:ext cx="644651" cy="786384"/>
            </a:xfrm>
            <a:prstGeom prst="rect">
              <a:avLst/>
            </a:prstGeom>
          </p:spPr>
        </p:pic>
        <p:pic>
          <p:nvPicPr>
            <p:cNvPr id="59" name="object 59" descr=""/>
            <p:cNvPicPr/>
            <p:nvPr/>
          </p:nvPicPr>
          <p:blipFill>
            <a:blip r:embed="rId35" cstate="print"/>
            <a:stretch>
              <a:fillRect/>
            </a:stretch>
          </p:blipFill>
          <p:spPr>
            <a:xfrm>
              <a:off x="4582667" y="2324100"/>
              <a:ext cx="443484" cy="536448"/>
            </a:xfrm>
            <a:prstGeom prst="rect">
              <a:avLst/>
            </a:prstGeom>
          </p:spPr>
        </p:pic>
        <p:pic>
          <p:nvPicPr>
            <p:cNvPr id="60" name="object 60" descr=""/>
            <p:cNvPicPr/>
            <p:nvPr/>
          </p:nvPicPr>
          <p:blipFill>
            <a:blip r:embed="rId44" cstate="print"/>
            <a:stretch>
              <a:fillRect/>
            </a:stretch>
          </p:blipFill>
          <p:spPr>
            <a:xfrm>
              <a:off x="4629911" y="2084832"/>
              <a:ext cx="821436" cy="786384"/>
            </a:xfrm>
            <a:prstGeom prst="rect">
              <a:avLst/>
            </a:prstGeom>
          </p:spPr>
        </p:pic>
        <p:pic>
          <p:nvPicPr>
            <p:cNvPr id="61" name="object 61" descr=""/>
            <p:cNvPicPr/>
            <p:nvPr/>
          </p:nvPicPr>
          <p:blipFill>
            <a:blip r:embed="rId37" cstate="print"/>
            <a:stretch>
              <a:fillRect/>
            </a:stretch>
          </p:blipFill>
          <p:spPr>
            <a:xfrm>
              <a:off x="5056632" y="2324100"/>
              <a:ext cx="443484" cy="536448"/>
            </a:xfrm>
            <a:prstGeom prst="rect">
              <a:avLst/>
            </a:prstGeom>
          </p:spPr>
        </p:pic>
        <p:pic>
          <p:nvPicPr>
            <p:cNvPr id="62" name="object 62" descr=""/>
            <p:cNvPicPr/>
            <p:nvPr/>
          </p:nvPicPr>
          <p:blipFill>
            <a:blip r:embed="rId44" cstate="print"/>
            <a:stretch>
              <a:fillRect/>
            </a:stretch>
          </p:blipFill>
          <p:spPr>
            <a:xfrm>
              <a:off x="5103876" y="2084832"/>
              <a:ext cx="821436" cy="786384"/>
            </a:xfrm>
            <a:prstGeom prst="rect">
              <a:avLst/>
            </a:prstGeom>
          </p:spPr>
        </p:pic>
        <p:pic>
          <p:nvPicPr>
            <p:cNvPr id="63" name="object 63" descr=""/>
            <p:cNvPicPr/>
            <p:nvPr/>
          </p:nvPicPr>
          <p:blipFill>
            <a:blip r:embed="rId39" cstate="print"/>
            <a:stretch>
              <a:fillRect/>
            </a:stretch>
          </p:blipFill>
          <p:spPr>
            <a:xfrm>
              <a:off x="5530596" y="2324100"/>
              <a:ext cx="443484" cy="536448"/>
            </a:xfrm>
            <a:prstGeom prst="rect">
              <a:avLst/>
            </a:prstGeom>
          </p:spPr>
        </p:pic>
        <p:pic>
          <p:nvPicPr>
            <p:cNvPr id="64" name="object 64" descr=""/>
            <p:cNvPicPr/>
            <p:nvPr/>
          </p:nvPicPr>
          <p:blipFill>
            <a:blip r:embed="rId45" cstate="print"/>
            <a:stretch>
              <a:fillRect/>
            </a:stretch>
          </p:blipFill>
          <p:spPr>
            <a:xfrm>
              <a:off x="5577840" y="2084832"/>
              <a:ext cx="822960" cy="786384"/>
            </a:xfrm>
            <a:prstGeom prst="rect">
              <a:avLst/>
            </a:prstGeom>
          </p:spPr>
        </p:pic>
        <p:pic>
          <p:nvPicPr>
            <p:cNvPr id="65" name="object 65" descr=""/>
            <p:cNvPicPr/>
            <p:nvPr/>
          </p:nvPicPr>
          <p:blipFill>
            <a:blip r:embed="rId41" cstate="print"/>
            <a:stretch>
              <a:fillRect/>
            </a:stretch>
          </p:blipFill>
          <p:spPr>
            <a:xfrm>
              <a:off x="6006083" y="2324100"/>
              <a:ext cx="443484" cy="536448"/>
            </a:xfrm>
            <a:prstGeom prst="rect">
              <a:avLst/>
            </a:prstGeom>
          </p:spPr>
        </p:pic>
        <p:pic>
          <p:nvPicPr>
            <p:cNvPr id="66" name="object 66" descr=""/>
            <p:cNvPicPr/>
            <p:nvPr/>
          </p:nvPicPr>
          <p:blipFill>
            <a:blip r:embed="rId46" cstate="print"/>
            <a:stretch>
              <a:fillRect/>
            </a:stretch>
          </p:blipFill>
          <p:spPr>
            <a:xfrm>
              <a:off x="6053327" y="2084832"/>
              <a:ext cx="783335" cy="786384"/>
            </a:xfrm>
            <a:prstGeom prst="rect">
              <a:avLst/>
            </a:prstGeom>
          </p:spPr>
        </p:pic>
        <p:pic>
          <p:nvPicPr>
            <p:cNvPr id="67" name="object 67" descr=""/>
            <p:cNvPicPr/>
            <p:nvPr/>
          </p:nvPicPr>
          <p:blipFill>
            <a:blip r:embed="rId43" cstate="print"/>
            <a:stretch>
              <a:fillRect/>
            </a:stretch>
          </p:blipFill>
          <p:spPr>
            <a:xfrm>
              <a:off x="6370320" y="2084832"/>
              <a:ext cx="644651" cy="786384"/>
            </a:xfrm>
            <a:prstGeom prst="rect">
              <a:avLst/>
            </a:prstGeom>
          </p:spPr>
        </p:pic>
        <p:pic>
          <p:nvPicPr>
            <p:cNvPr id="68" name="object 68" descr=""/>
            <p:cNvPicPr/>
            <p:nvPr/>
          </p:nvPicPr>
          <p:blipFill>
            <a:blip r:embed="rId47" cstate="print"/>
            <a:stretch>
              <a:fillRect/>
            </a:stretch>
          </p:blipFill>
          <p:spPr>
            <a:xfrm>
              <a:off x="6548627" y="2119883"/>
              <a:ext cx="2247900" cy="786384"/>
            </a:xfrm>
            <a:prstGeom prst="rect">
              <a:avLst/>
            </a:prstGeom>
          </p:spPr>
        </p:pic>
      </p:grpSp>
      <p:sp>
        <p:nvSpPr>
          <p:cNvPr id="69" name="object 69" descr=""/>
          <p:cNvSpPr txBox="1"/>
          <p:nvPr/>
        </p:nvSpPr>
        <p:spPr>
          <a:xfrm>
            <a:off x="182067" y="24130"/>
            <a:ext cx="2811145" cy="513715"/>
          </a:xfrm>
          <a:prstGeom prst="rect">
            <a:avLst/>
          </a:prstGeom>
        </p:spPr>
        <p:txBody>
          <a:bodyPr wrap="square" lIns="0" tIns="12700" rIns="0" bIns="0" rtlCol="0" vert="horz">
            <a:spAutoFit/>
          </a:bodyPr>
          <a:lstStyle/>
          <a:p>
            <a:pPr marL="354965" indent="-342265">
              <a:lnSpc>
                <a:spcPct val="100000"/>
              </a:lnSpc>
              <a:spcBef>
                <a:spcPts val="100"/>
              </a:spcBef>
              <a:buFont typeface="Arial"/>
              <a:buChar char="•"/>
              <a:tabLst>
                <a:tab pos="354965" algn="l"/>
                <a:tab pos="355600" algn="l"/>
              </a:tabLst>
            </a:pPr>
            <a:r>
              <a:rPr dirty="0" sz="3200" spc="-15" b="1">
                <a:latin typeface="华文行楷"/>
                <a:cs typeface="华文行楷"/>
              </a:rPr>
              <a:t>问题的解空间</a:t>
            </a:r>
            <a:endParaRPr sz="3200">
              <a:latin typeface="华文行楷"/>
              <a:cs typeface="华文行楷"/>
            </a:endParaRPr>
          </a:p>
        </p:txBody>
      </p:sp>
      <p:sp>
        <p:nvSpPr>
          <p:cNvPr id="70" name="object 70"/>
          <p:cNvSpPr txBox="1">
            <a:spLocks noGrp="1"/>
          </p:cNvSpPr>
          <p:nvPr>
            <p:ph type="title"/>
          </p:nvPr>
        </p:nvSpPr>
        <p:spPr>
          <a:xfrm>
            <a:off x="626567" y="599591"/>
            <a:ext cx="9295765" cy="1508760"/>
          </a:xfrm>
          <a:prstGeom prst="rect"/>
        </p:spPr>
        <p:txBody>
          <a:bodyPr wrap="square" lIns="0" tIns="31750" rIns="0" bIns="0" rtlCol="0" vert="horz">
            <a:spAutoFit/>
          </a:bodyPr>
          <a:lstStyle/>
          <a:p>
            <a:pPr algn="just" marL="311785" marR="17780" indent="-287020">
              <a:lnSpc>
                <a:spcPct val="97000"/>
              </a:lnSpc>
              <a:spcBef>
                <a:spcPts val="250"/>
              </a:spcBef>
            </a:pPr>
            <a:r>
              <a:rPr dirty="0" sz="3200" spc="5">
                <a:solidFill>
                  <a:srgbClr val="0000FF"/>
                </a:solidFill>
              </a:rPr>
              <a:t>命题</a:t>
            </a:r>
            <a:r>
              <a:rPr dirty="0" sz="3200">
                <a:solidFill>
                  <a:srgbClr val="0000FF"/>
                </a:solidFill>
                <a:latin typeface="Times New Roman"/>
                <a:cs typeface="Times New Roman"/>
              </a:rPr>
              <a:t>1.</a:t>
            </a:r>
            <a:r>
              <a:rPr dirty="0" sz="3200" spc="765">
                <a:solidFill>
                  <a:srgbClr val="0000FF"/>
                </a:solidFill>
                <a:latin typeface="Times New Roman"/>
                <a:cs typeface="Times New Roman"/>
              </a:rPr>
              <a:t> </a:t>
            </a:r>
            <a:r>
              <a:rPr dirty="0" sz="3200" spc="-55" i="1">
                <a:solidFill>
                  <a:srgbClr val="0000FF"/>
                </a:solidFill>
                <a:latin typeface="Times New Roman"/>
                <a:cs typeface="Times New Roman"/>
              </a:rPr>
              <a:t>P</a:t>
            </a:r>
            <a:r>
              <a:rPr dirty="0" baseline="-21164" sz="3150" spc="-82" i="1">
                <a:solidFill>
                  <a:srgbClr val="0000FF"/>
                </a:solidFill>
                <a:latin typeface="Times New Roman"/>
                <a:cs typeface="Times New Roman"/>
              </a:rPr>
              <a:t>1</a:t>
            </a:r>
            <a:r>
              <a:rPr dirty="0" sz="3350" spc="-55" i="1">
                <a:solidFill>
                  <a:srgbClr val="0000FF"/>
                </a:solidFill>
                <a:latin typeface="Symbol"/>
                <a:cs typeface="Symbol"/>
              </a:rPr>
              <a:t></a:t>
            </a:r>
            <a:r>
              <a:rPr dirty="0" sz="3350" spc="-55" b="0">
                <a:solidFill>
                  <a:srgbClr val="0000FF"/>
                </a:solidFill>
                <a:latin typeface="Times New Roman"/>
                <a:cs typeface="Times New Roman"/>
              </a:rPr>
              <a:t> </a:t>
            </a:r>
            <a:r>
              <a:rPr dirty="0" sz="3200" i="1">
                <a:solidFill>
                  <a:srgbClr val="0000FF"/>
                </a:solidFill>
                <a:latin typeface="Times New Roman"/>
                <a:cs typeface="Times New Roman"/>
              </a:rPr>
              <a:t>J</a:t>
            </a:r>
            <a:r>
              <a:rPr dirty="0" baseline="-21164" sz="3150" i="1">
                <a:solidFill>
                  <a:srgbClr val="0000FF"/>
                </a:solidFill>
                <a:latin typeface="Times New Roman"/>
                <a:cs typeface="Times New Roman"/>
              </a:rPr>
              <a:t>k1</a:t>
            </a:r>
            <a:r>
              <a:rPr dirty="0" sz="3350" spc="-165" i="1">
                <a:solidFill>
                  <a:srgbClr val="0000FF"/>
                </a:solidFill>
                <a:latin typeface="华文行楷"/>
                <a:cs typeface="华文行楷"/>
              </a:rPr>
              <a:t>、</a:t>
            </a:r>
            <a:r>
              <a:rPr dirty="0" sz="3200" i="1">
                <a:solidFill>
                  <a:srgbClr val="0000FF"/>
                </a:solidFill>
                <a:latin typeface="Times New Roman"/>
                <a:cs typeface="Times New Roman"/>
              </a:rPr>
              <a:t>P</a:t>
            </a:r>
            <a:r>
              <a:rPr dirty="0" baseline="-21164" sz="3150" i="1">
                <a:solidFill>
                  <a:srgbClr val="0000FF"/>
                </a:solidFill>
                <a:latin typeface="Times New Roman"/>
                <a:cs typeface="Times New Roman"/>
              </a:rPr>
              <a:t>2</a:t>
            </a:r>
            <a:r>
              <a:rPr dirty="0" baseline="-21164" sz="3150" spc="-52" i="1">
                <a:solidFill>
                  <a:srgbClr val="0000FF"/>
                </a:solidFill>
                <a:latin typeface="Times New Roman"/>
                <a:cs typeface="Times New Roman"/>
              </a:rPr>
              <a:t> </a:t>
            </a:r>
            <a:r>
              <a:rPr dirty="0" sz="3350" spc="-170" i="1">
                <a:solidFill>
                  <a:srgbClr val="0000FF"/>
                </a:solidFill>
                <a:latin typeface="Symbol"/>
                <a:cs typeface="Symbol"/>
              </a:rPr>
              <a:t></a:t>
            </a:r>
            <a:r>
              <a:rPr dirty="0" sz="3350" spc="-305" b="0">
                <a:solidFill>
                  <a:srgbClr val="0000FF"/>
                </a:solidFill>
                <a:latin typeface="Times New Roman"/>
                <a:cs typeface="Times New Roman"/>
              </a:rPr>
              <a:t> </a:t>
            </a:r>
            <a:r>
              <a:rPr dirty="0" sz="3200" i="1">
                <a:solidFill>
                  <a:srgbClr val="0000FF"/>
                </a:solidFill>
                <a:latin typeface="Times New Roman"/>
                <a:cs typeface="Times New Roman"/>
              </a:rPr>
              <a:t>J</a:t>
            </a:r>
            <a:r>
              <a:rPr dirty="0" baseline="-21164" sz="3150" i="1">
                <a:solidFill>
                  <a:srgbClr val="0000FF"/>
                </a:solidFill>
                <a:latin typeface="Times New Roman"/>
                <a:cs typeface="Times New Roman"/>
              </a:rPr>
              <a:t>k2</a:t>
            </a:r>
            <a:r>
              <a:rPr dirty="0" sz="3350" spc="-165" i="1">
                <a:solidFill>
                  <a:srgbClr val="0000FF"/>
                </a:solidFill>
                <a:latin typeface="华文行楷"/>
                <a:cs typeface="华文行楷"/>
              </a:rPr>
              <a:t>、</a:t>
            </a:r>
            <a:r>
              <a:rPr dirty="0" sz="3200" spc="-5" i="1">
                <a:solidFill>
                  <a:srgbClr val="0000FF"/>
                </a:solidFill>
                <a:latin typeface="Times New Roman"/>
                <a:cs typeface="Times New Roman"/>
              </a:rPr>
              <a:t>…</a:t>
            </a:r>
            <a:r>
              <a:rPr dirty="0" sz="3350" spc="-175" i="1">
                <a:solidFill>
                  <a:srgbClr val="0000FF"/>
                </a:solidFill>
                <a:latin typeface="华文行楷"/>
                <a:cs typeface="华文行楷"/>
              </a:rPr>
              <a:t>、</a:t>
            </a:r>
            <a:r>
              <a:rPr dirty="0" sz="3200" spc="-5" i="1">
                <a:solidFill>
                  <a:srgbClr val="0000FF"/>
                </a:solidFill>
                <a:latin typeface="Times New Roman"/>
                <a:cs typeface="Times New Roman"/>
              </a:rPr>
              <a:t>P</a:t>
            </a:r>
            <a:r>
              <a:rPr dirty="0" baseline="-21164" sz="3150" spc="-7" i="1">
                <a:solidFill>
                  <a:srgbClr val="0000FF"/>
                </a:solidFill>
                <a:latin typeface="Times New Roman"/>
                <a:cs typeface="Times New Roman"/>
              </a:rPr>
              <a:t>n</a:t>
            </a:r>
            <a:r>
              <a:rPr dirty="0" baseline="-21164" sz="3150" spc="-37" i="1">
                <a:solidFill>
                  <a:srgbClr val="0000FF"/>
                </a:solidFill>
                <a:latin typeface="Times New Roman"/>
                <a:cs typeface="Times New Roman"/>
              </a:rPr>
              <a:t> </a:t>
            </a:r>
            <a:r>
              <a:rPr dirty="0" sz="3350" spc="-170" i="1">
                <a:solidFill>
                  <a:srgbClr val="0000FF"/>
                </a:solidFill>
                <a:latin typeface="Symbol"/>
                <a:cs typeface="Symbol"/>
              </a:rPr>
              <a:t></a:t>
            </a:r>
            <a:r>
              <a:rPr dirty="0" sz="3350" spc="-310" b="0">
                <a:solidFill>
                  <a:srgbClr val="0000FF"/>
                </a:solidFill>
                <a:latin typeface="Times New Roman"/>
                <a:cs typeface="Times New Roman"/>
              </a:rPr>
              <a:t> </a:t>
            </a:r>
            <a:r>
              <a:rPr dirty="0" sz="3200" i="1">
                <a:solidFill>
                  <a:srgbClr val="0000FF"/>
                </a:solidFill>
                <a:latin typeface="Times New Roman"/>
                <a:cs typeface="Times New Roman"/>
              </a:rPr>
              <a:t>J</a:t>
            </a:r>
            <a:r>
              <a:rPr dirty="0" baseline="-21164" sz="3150" i="1">
                <a:solidFill>
                  <a:srgbClr val="0000FF"/>
                </a:solidFill>
                <a:latin typeface="Times New Roman"/>
                <a:cs typeface="Times New Roman"/>
              </a:rPr>
              <a:t>kn</a:t>
            </a:r>
            <a:r>
              <a:rPr dirty="0" sz="3200">
                <a:solidFill>
                  <a:srgbClr val="0000FF"/>
                </a:solidFill>
              </a:rPr>
              <a:t>是一个可能</a:t>
            </a:r>
            <a:r>
              <a:rPr dirty="0" sz="3200" spc="10">
                <a:solidFill>
                  <a:srgbClr val="0000FF"/>
                </a:solidFill>
              </a:rPr>
              <a:t>解</a:t>
            </a:r>
            <a:r>
              <a:rPr dirty="0" sz="3200" spc="-10">
                <a:solidFill>
                  <a:srgbClr val="0000FF"/>
                </a:solidFill>
                <a:latin typeface="Times New Roman"/>
                <a:cs typeface="Times New Roman"/>
              </a:rPr>
              <a:t>, </a:t>
            </a:r>
            <a:r>
              <a:rPr dirty="0" sz="3200">
                <a:solidFill>
                  <a:srgbClr val="0000FF"/>
                </a:solidFill>
              </a:rPr>
              <a:t>当且仅当</a:t>
            </a:r>
            <a:r>
              <a:rPr dirty="0" sz="3200" spc="-5" i="1">
                <a:solidFill>
                  <a:srgbClr val="0000FF"/>
                </a:solidFill>
                <a:latin typeface="Times New Roman"/>
                <a:cs typeface="Times New Roman"/>
              </a:rPr>
              <a:t>J</a:t>
            </a:r>
            <a:r>
              <a:rPr dirty="0" baseline="-21164" sz="3150" spc="-7" i="1">
                <a:solidFill>
                  <a:srgbClr val="0000FF"/>
                </a:solidFill>
                <a:latin typeface="Times New Roman"/>
                <a:cs typeface="Times New Roman"/>
              </a:rPr>
              <a:t>k1</a:t>
            </a:r>
            <a:r>
              <a:rPr dirty="0" sz="3350" spc="-170" i="1">
                <a:solidFill>
                  <a:srgbClr val="0000FF"/>
                </a:solidFill>
                <a:latin typeface="华文行楷"/>
                <a:cs typeface="华文行楷"/>
              </a:rPr>
              <a:t>、</a:t>
            </a:r>
            <a:r>
              <a:rPr dirty="0" sz="3200" i="1">
                <a:solidFill>
                  <a:srgbClr val="0000FF"/>
                </a:solidFill>
                <a:latin typeface="Times New Roman"/>
                <a:cs typeface="Times New Roman"/>
              </a:rPr>
              <a:t>J</a:t>
            </a:r>
            <a:r>
              <a:rPr dirty="0" baseline="-21164" sz="3150" i="1">
                <a:solidFill>
                  <a:srgbClr val="0000FF"/>
                </a:solidFill>
                <a:latin typeface="Times New Roman"/>
                <a:cs typeface="Times New Roman"/>
              </a:rPr>
              <a:t>k2</a:t>
            </a:r>
            <a:r>
              <a:rPr dirty="0" sz="3350" spc="-170" i="1">
                <a:solidFill>
                  <a:srgbClr val="0000FF"/>
                </a:solidFill>
                <a:latin typeface="华文行楷"/>
                <a:cs typeface="华文行楷"/>
              </a:rPr>
              <a:t>、</a:t>
            </a:r>
            <a:r>
              <a:rPr dirty="0" sz="3200" spc="-15" i="1">
                <a:solidFill>
                  <a:srgbClr val="0000FF"/>
                </a:solidFill>
                <a:latin typeface="Times New Roman"/>
                <a:cs typeface="Times New Roman"/>
              </a:rPr>
              <a:t>…</a:t>
            </a:r>
            <a:r>
              <a:rPr dirty="0" sz="3350" spc="-170" i="1">
                <a:solidFill>
                  <a:srgbClr val="0000FF"/>
                </a:solidFill>
                <a:latin typeface="华文行楷"/>
                <a:cs typeface="华文行楷"/>
              </a:rPr>
              <a:t>、</a:t>
            </a:r>
            <a:r>
              <a:rPr dirty="0" sz="3200" i="1">
                <a:solidFill>
                  <a:srgbClr val="0000FF"/>
                </a:solidFill>
                <a:latin typeface="Times New Roman"/>
                <a:cs typeface="Times New Roman"/>
              </a:rPr>
              <a:t>J</a:t>
            </a:r>
            <a:r>
              <a:rPr dirty="0" baseline="-21164" sz="3150" i="1">
                <a:solidFill>
                  <a:srgbClr val="0000FF"/>
                </a:solidFill>
                <a:latin typeface="Times New Roman"/>
                <a:cs typeface="Times New Roman"/>
              </a:rPr>
              <a:t>kn</a:t>
            </a:r>
            <a:r>
              <a:rPr dirty="0" sz="3200" spc="-15">
                <a:solidFill>
                  <a:srgbClr val="0000FF"/>
                </a:solidFill>
              </a:rPr>
              <a:t>必是一个拓朴排序的</a:t>
            </a:r>
            <a:r>
              <a:rPr dirty="0" sz="3200" spc="5">
                <a:solidFill>
                  <a:srgbClr val="0000FF"/>
                </a:solidFill>
              </a:rPr>
              <a:t>序列</a:t>
            </a:r>
            <a:r>
              <a:rPr dirty="0" sz="3200">
                <a:solidFill>
                  <a:srgbClr val="0000FF"/>
                </a:solidFill>
                <a:latin typeface="Times New Roman"/>
                <a:cs typeface="Times New Roman"/>
              </a:rPr>
              <a:t>.</a:t>
            </a:r>
            <a:endParaRPr sz="3200">
              <a:latin typeface="Times New Roman"/>
              <a:cs typeface="Times New Roman"/>
            </a:endParaRPr>
          </a:p>
        </p:txBody>
      </p:sp>
      <p:sp>
        <p:nvSpPr>
          <p:cNvPr id="71" name="object 71" descr=""/>
          <p:cNvSpPr txBox="1"/>
          <p:nvPr/>
        </p:nvSpPr>
        <p:spPr>
          <a:xfrm>
            <a:off x="651967" y="2258137"/>
            <a:ext cx="8923655" cy="2651760"/>
          </a:xfrm>
          <a:prstGeom prst="rect">
            <a:avLst/>
          </a:prstGeom>
        </p:spPr>
        <p:txBody>
          <a:bodyPr wrap="square" lIns="0" tIns="15875" rIns="0" bIns="0" rtlCol="0" vert="horz">
            <a:spAutoFit/>
          </a:bodyPr>
          <a:lstStyle/>
          <a:p>
            <a:pPr>
              <a:lnSpc>
                <a:spcPct val="100000"/>
              </a:lnSpc>
              <a:spcBef>
                <a:spcPts val="125"/>
              </a:spcBef>
              <a:tabLst>
                <a:tab pos="1397000" algn="l"/>
                <a:tab pos="1913889" algn="l"/>
                <a:tab pos="2427605" algn="l"/>
                <a:tab pos="2942590" algn="l"/>
                <a:tab pos="4079875" algn="l"/>
                <a:tab pos="4553585" algn="l"/>
                <a:tab pos="5027930" algn="l"/>
                <a:tab pos="5503545" algn="l"/>
                <a:tab pos="6117590" algn="l"/>
              </a:tabLst>
            </a:pPr>
            <a:r>
              <a:rPr dirty="0" baseline="13888" sz="4200" spc="-75" b="1">
                <a:solidFill>
                  <a:srgbClr val="663300"/>
                </a:solidFill>
                <a:latin typeface="华文行楷"/>
                <a:cs typeface="华文行楷"/>
              </a:rPr>
              <a:t>例</a:t>
            </a:r>
            <a:r>
              <a:rPr dirty="0" baseline="13888" sz="4200" b="1">
                <a:solidFill>
                  <a:srgbClr val="663300"/>
                </a:solidFill>
                <a:latin typeface="华文行楷"/>
                <a:cs typeface="华文行楷"/>
              </a:rPr>
              <a:t>	</a:t>
            </a:r>
            <a:r>
              <a:rPr dirty="0" sz="1850" spc="-50" b="1" i="1">
                <a:solidFill>
                  <a:srgbClr val="663300"/>
                </a:solidFill>
                <a:latin typeface="Times New Roman"/>
                <a:cs typeface="Times New Roman"/>
              </a:rPr>
              <a:t>1</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2</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3</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4</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1</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2</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3</a:t>
            </a:r>
            <a:r>
              <a:rPr dirty="0" sz="1850" b="1" i="1">
                <a:solidFill>
                  <a:srgbClr val="663300"/>
                </a:solidFill>
                <a:latin typeface="Times New Roman"/>
                <a:cs typeface="Times New Roman"/>
              </a:rPr>
              <a:t>	</a:t>
            </a:r>
            <a:r>
              <a:rPr dirty="0" sz="1850" spc="-50" b="1" i="1">
                <a:solidFill>
                  <a:srgbClr val="663300"/>
                </a:solidFill>
                <a:latin typeface="Times New Roman"/>
                <a:cs typeface="Times New Roman"/>
              </a:rPr>
              <a:t>4</a:t>
            </a:r>
            <a:r>
              <a:rPr dirty="0" sz="1850" b="1" i="1">
                <a:solidFill>
                  <a:srgbClr val="663300"/>
                </a:solidFill>
                <a:latin typeface="Times New Roman"/>
                <a:cs typeface="Times New Roman"/>
              </a:rPr>
              <a:t>	</a:t>
            </a:r>
            <a:r>
              <a:rPr dirty="0" baseline="13888" sz="4200" spc="-37" b="1">
                <a:solidFill>
                  <a:srgbClr val="663300"/>
                </a:solidFill>
                <a:latin typeface="华文行楷"/>
                <a:cs typeface="华文行楷"/>
              </a:rPr>
              <a:t>的</a:t>
            </a:r>
            <a:r>
              <a:rPr dirty="0" baseline="13888" sz="4200" spc="-37" b="1">
                <a:solidFill>
                  <a:srgbClr val="663300"/>
                </a:solidFill>
                <a:latin typeface="华文行楷"/>
                <a:cs typeface="华文行楷"/>
              </a:rPr>
              <a:t>偏</a:t>
            </a:r>
            <a:r>
              <a:rPr dirty="0" baseline="13888" sz="4200" spc="-37" b="1">
                <a:solidFill>
                  <a:srgbClr val="663300"/>
                </a:solidFill>
                <a:latin typeface="华文行楷"/>
                <a:cs typeface="华文行楷"/>
              </a:rPr>
              <a:t>序</a:t>
            </a:r>
            <a:r>
              <a:rPr dirty="0" baseline="13888" sz="4200" spc="-37" b="1">
                <a:solidFill>
                  <a:srgbClr val="663300"/>
                </a:solidFill>
                <a:latin typeface="华文行楷"/>
                <a:cs typeface="华文行楷"/>
              </a:rPr>
              <a:t>如</a:t>
            </a:r>
            <a:r>
              <a:rPr dirty="0" baseline="13888" sz="4200" spc="-75" b="1">
                <a:solidFill>
                  <a:srgbClr val="663300"/>
                </a:solidFill>
                <a:latin typeface="华文行楷"/>
                <a:cs typeface="华文行楷"/>
              </a:rPr>
              <a:t>下</a:t>
            </a:r>
            <a:endParaRPr baseline="13888" sz="4200">
              <a:latin typeface="华文行楷"/>
              <a:cs typeface="华文行楷"/>
            </a:endParaRPr>
          </a:p>
          <a:p>
            <a:pPr algn="ctr" marR="611505">
              <a:lnSpc>
                <a:spcPct val="100000"/>
              </a:lnSpc>
              <a:spcBef>
                <a:spcPts val="2045"/>
              </a:spcBef>
              <a:tabLst>
                <a:tab pos="1317625" algn="l"/>
              </a:tabLst>
            </a:pPr>
            <a:r>
              <a:rPr dirty="0" sz="2800" spc="-25" b="1" i="1">
                <a:solidFill>
                  <a:srgbClr val="FF0000"/>
                </a:solidFill>
                <a:latin typeface="Arial"/>
                <a:cs typeface="Arial"/>
              </a:rPr>
              <a:t>J</a:t>
            </a:r>
            <a:r>
              <a:rPr dirty="0" baseline="-21021" sz="2775" spc="-37" b="1" i="1">
                <a:solidFill>
                  <a:srgbClr val="FF0000"/>
                </a:solidFill>
                <a:latin typeface="Arial"/>
                <a:cs typeface="Arial"/>
              </a:rPr>
              <a:t>1</a:t>
            </a:r>
            <a:r>
              <a:rPr dirty="0" baseline="-21021" sz="2775" b="1" i="1">
                <a:solidFill>
                  <a:srgbClr val="FF0000"/>
                </a:solidFill>
                <a:latin typeface="Arial"/>
                <a:cs typeface="Arial"/>
              </a:rPr>
              <a:t>	</a:t>
            </a:r>
            <a:r>
              <a:rPr dirty="0" sz="2800" spc="-25" b="1" i="1">
                <a:solidFill>
                  <a:srgbClr val="FF0000"/>
                </a:solidFill>
                <a:latin typeface="Arial"/>
                <a:cs typeface="Arial"/>
              </a:rPr>
              <a:t>J</a:t>
            </a:r>
            <a:r>
              <a:rPr dirty="0" baseline="-21021" sz="2775" spc="-37" b="1" i="1">
                <a:solidFill>
                  <a:srgbClr val="FF0000"/>
                </a:solidFill>
                <a:latin typeface="Arial"/>
                <a:cs typeface="Arial"/>
              </a:rPr>
              <a:t>2</a:t>
            </a:r>
            <a:endParaRPr baseline="-21021" sz="2775">
              <a:latin typeface="Arial"/>
              <a:cs typeface="Arial"/>
            </a:endParaRPr>
          </a:p>
          <a:p>
            <a:pPr>
              <a:lnSpc>
                <a:spcPct val="100000"/>
              </a:lnSpc>
              <a:spcBef>
                <a:spcPts val="40"/>
              </a:spcBef>
            </a:pPr>
            <a:endParaRPr sz="3350">
              <a:latin typeface="Arial"/>
              <a:cs typeface="Arial"/>
            </a:endParaRPr>
          </a:p>
          <a:p>
            <a:pPr algn="ctr" marR="591185">
              <a:lnSpc>
                <a:spcPct val="100000"/>
              </a:lnSpc>
              <a:spcBef>
                <a:spcPts val="5"/>
              </a:spcBef>
              <a:tabLst>
                <a:tab pos="1296670" algn="l"/>
              </a:tabLst>
            </a:pPr>
            <a:r>
              <a:rPr dirty="0" sz="2800" spc="-25" b="1" i="1">
                <a:solidFill>
                  <a:srgbClr val="FF0000"/>
                </a:solidFill>
                <a:latin typeface="Arial"/>
                <a:cs typeface="Arial"/>
              </a:rPr>
              <a:t>J</a:t>
            </a:r>
            <a:r>
              <a:rPr dirty="0" baseline="-21021" sz="2775" spc="-37" b="1" i="1">
                <a:solidFill>
                  <a:srgbClr val="FF0000"/>
                </a:solidFill>
                <a:latin typeface="Arial"/>
                <a:cs typeface="Arial"/>
              </a:rPr>
              <a:t>3</a:t>
            </a:r>
            <a:r>
              <a:rPr dirty="0" baseline="-21021" sz="2775" b="1" i="1">
                <a:solidFill>
                  <a:srgbClr val="FF0000"/>
                </a:solidFill>
                <a:latin typeface="Arial"/>
                <a:cs typeface="Arial"/>
              </a:rPr>
              <a:t>	</a:t>
            </a:r>
            <a:r>
              <a:rPr dirty="0" baseline="-2976" sz="4200" spc="-37" b="1" i="1">
                <a:solidFill>
                  <a:srgbClr val="FF0000"/>
                </a:solidFill>
                <a:latin typeface="Arial"/>
                <a:cs typeface="Arial"/>
              </a:rPr>
              <a:t>J</a:t>
            </a:r>
            <a:r>
              <a:rPr dirty="0" baseline="-24024" sz="2775" spc="-37" b="1" i="1">
                <a:solidFill>
                  <a:srgbClr val="FF0000"/>
                </a:solidFill>
                <a:latin typeface="Arial"/>
                <a:cs typeface="Arial"/>
              </a:rPr>
              <a:t>4</a:t>
            </a:r>
            <a:endParaRPr baseline="-24024" sz="2775">
              <a:latin typeface="Arial"/>
              <a:cs typeface="Arial"/>
            </a:endParaRPr>
          </a:p>
          <a:p>
            <a:pPr algn="ctr" marL="742950">
              <a:lnSpc>
                <a:spcPct val="100000"/>
              </a:lnSpc>
              <a:spcBef>
                <a:spcPts val="600"/>
              </a:spcBef>
              <a:tabLst>
                <a:tab pos="5879465" algn="l"/>
                <a:tab pos="8449310" algn="l"/>
              </a:tabLst>
            </a:pPr>
            <a:r>
              <a:rPr dirty="0" sz="3200" b="1">
                <a:solidFill>
                  <a:srgbClr val="663300"/>
                </a:solidFill>
                <a:latin typeface="华文行楷"/>
                <a:cs typeface="华文行楷"/>
              </a:rPr>
              <a:t>则</a:t>
            </a:r>
            <a:r>
              <a:rPr dirty="0" sz="3200" spc="75" b="1">
                <a:solidFill>
                  <a:srgbClr val="663300"/>
                </a:solidFill>
                <a:latin typeface="华文行楷"/>
                <a:cs typeface="华文行楷"/>
              </a:rPr>
              <a:t> </a:t>
            </a:r>
            <a:r>
              <a:rPr dirty="0" sz="3200" b="1">
                <a:solidFill>
                  <a:srgbClr val="663300"/>
                </a:solidFill>
                <a:latin typeface="Arial"/>
                <a:cs typeface="Arial"/>
              </a:rPr>
              <a:t>(</a:t>
            </a:r>
            <a:r>
              <a:rPr dirty="0" sz="2800" b="1" i="1">
                <a:solidFill>
                  <a:srgbClr val="663300"/>
                </a:solidFill>
                <a:latin typeface="Arial"/>
                <a:cs typeface="Arial"/>
              </a:rPr>
              <a:t>J</a:t>
            </a:r>
            <a:r>
              <a:rPr dirty="0" sz="2800" spc="260" b="1" i="1">
                <a:solidFill>
                  <a:srgbClr val="663300"/>
                </a:solidFill>
                <a:latin typeface="Arial"/>
                <a:cs typeface="Arial"/>
              </a:rPr>
              <a:t> </a:t>
            </a:r>
            <a:r>
              <a:rPr dirty="0" sz="2800" b="1" i="1">
                <a:solidFill>
                  <a:srgbClr val="663300"/>
                </a:solidFill>
                <a:latin typeface="Arial"/>
                <a:cs typeface="Arial"/>
              </a:rPr>
              <a:t>,</a:t>
            </a:r>
            <a:r>
              <a:rPr dirty="0" sz="2800" spc="-15" b="1" i="1">
                <a:solidFill>
                  <a:srgbClr val="663300"/>
                </a:solidFill>
                <a:latin typeface="Arial"/>
                <a:cs typeface="Arial"/>
              </a:rPr>
              <a:t> </a:t>
            </a:r>
            <a:r>
              <a:rPr dirty="0" sz="2800" b="1" i="1">
                <a:solidFill>
                  <a:srgbClr val="663300"/>
                </a:solidFill>
                <a:latin typeface="Arial"/>
                <a:cs typeface="Arial"/>
              </a:rPr>
              <a:t>J</a:t>
            </a:r>
            <a:r>
              <a:rPr dirty="0" sz="2800" spc="245" b="1" i="1">
                <a:solidFill>
                  <a:srgbClr val="663300"/>
                </a:solidFill>
                <a:latin typeface="Arial"/>
                <a:cs typeface="Arial"/>
              </a:rPr>
              <a:t> </a:t>
            </a:r>
            <a:r>
              <a:rPr dirty="0" sz="2800" b="1" i="1">
                <a:solidFill>
                  <a:srgbClr val="663300"/>
                </a:solidFill>
                <a:latin typeface="Arial"/>
                <a:cs typeface="Arial"/>
              </a:rPr>
              <a:t>,</a:t>
            </a:r>
            <a:r>
              <a:rPr dirty="0" sz="2800" spc="-15" b="1" i="1">
                <a:solidFill>
                  <a:srgbClr val="663300"/>
                </a:solidFill>
                <a:latin typeface="Arial"/>
                <a:cs typeface="Arial"/>
              </a:rPr>
              <a:t> </a:t>
            </a:r>
            <a:r>
              <a:rPr dirty="0" sz="2800" b="1" i="1">
                <a:solidFill>
                  <a:srgbClr val="663300"/>
                </a:solidFill>
                <a:latin typeface="Arial"/>
                <a:cs typeface="Arial"/>
              </a:rPr>
              <a:t>J</a:t>
            </a:r>
            <a:r>
              <a:rPr dirty="0" sz="2800" spc="250" b="1" i="1">
                <a:solidFill>
                  <a:srgbClr val="663300"/>
                </a:solidFill>
                <a:latin typeface="Arial"/>
                <a:cs typeface="Arial"/>
              </a:rPr>
              <a:t> </a:t>
            </a:r>
            <a:r>
              <a:rPr dirty="0" sz="2800" b="1" i="1">
                <a:solidFill>
                  <a:srgbClr val="663300"/>
                </a:solidFill>
                <a:latin typeface="Arial"/>
                <a:cs typeface="Arial"/>
              </a:rPr>
              <a:t>,</a:t>
            </a:r>
            <a:r>
              <a:rPr dirty="0" sz="2800" spc="-15" b="1" i="1">
                <a:solidFill>
                  <a:srgbClr val="663300"/>
                </a:solidFill>
                <a:latin typeface="Arial"/>
                <a:cs typeface="Arial"/>
              </a:rPr>
              <a:t> </a:t>
            </a:r>
            <a:r>
              <a:rPr dirty="0" sz="2800" b="1" i="1">
                <a:solidFill>
                  <a:srgbClr val="663300"/>
                </a:solidFill>
                <a:latin typeface="Arial"/>
                <a:cs typeface="Arial"/>
              </a:rPr>
              <a:t>J</a:t>
            </a:r>
            <a:r>
              <a:rPr dirty="0" sz="2800" spc="254" b="1" i="1">
                <a:solidFill>
                  <a:srgbClr val="663300"/>
                </a:solidFill>
                <a:latin typeface="Arial"/>
                <a:cs typeface="Arial"/>
              </a:rPr>
              <a:t> </a:t>
            </a:r>
            <a:r>
              <a:rPr dirty="0" sz="2800" spc="-10" b="1" i="1">
                <a:solidFill>
                  <a:srgbClr val="663300"/>
                </a:solidFill>
                <a:latin typeface="Arial"/>
                <a:cs typeface="Arial"/>
              </a:rPr>
              <a:t>)</a:t>
            </a:r>
            <a:r>
              <a:rPr dirty="0" sz="2950" spc="-175" b="1" i="1">
                <a:solidFill>
                  <a:srgbClr val="663300"/>
                </a:solidFill>
                <a:latin typeface="华文行楷"/>
                <a:cs typeface="华文行楷"/>
              </a:rPr>
              <a:t>、</a:t>
            </a:r>
            <a:r>
              <a:rPr dirty="0" sz="2800" b="1" i="1">
                <a:solidFill>
                  <a:srgbClr val="663300"/>
                </a:solidFill>
                <a:latin typeface="Arial"/>
                <a:cs typeface="Arial"/>
              </a:rPr>
              <a:t>(J</a:t>
            </a:r>
            <a:r>
              <a:rPr dirty="0" sz="2800" spc="254" b="1" i="1">
                <a:solidFill>
                  <a:srgbClr val="663300"/>
                </a:solidFill>
                <a:latin typeface="Arial"/>
                <a:cs typeface="Arial"/>
              </a:rPr>
              <a:t> </a:t>
            </a:r>
            <a:r>
              <a:rPr dirty="0" sz="2800" b="1" i="1">
                <a:solidFill>
                  <a:srgbClr val="663300"/>
                </a:solidFill>
                <a:latin typeface="Arial"/>
                <a:cs typeface="Arial"/>
              </a:rPr>
              <a:t>,</a:t>
            </a:r>
            <a:r>
              <a:rPr dirty="0" sz="2800" spc="-30" b="1" i="1">
                <a:solidFill>
                  <a:srgbClr val="663300"/>
                </a:solidFill>
                <a:latin typeface="Arial"/>
                <a:cs typeface="Arial"/>
              </a:rPr>
              <a:t> </a:t>
            </a:r>
            <a:r>
              <a:rPr dirty="0" sz="2800" b="1" i="1">
                <a:solidFill>
                  <a:srgbClr val="663300"/>
                </a:solidFill>
                <a:latin typeface="Arial"/>
                <a:cs typeface="Arial"/>
              </a:rPr>
              <a:t>J</a:t>
            </a:r>
            <a:r>
              <a:rPr dirty="0" sz="2800" spc="260" b="1" i="1">
                <a:solidFill>
                  <a:srgbClr val="663300"/>
                </a:solidFill>
                <a:latin typeface="Arial"/>
                <a:cs typeface="Arial"/>
              </a:rPr>
              <a:t> </a:t>
            </a:r>
            <a:r>
              <a:rPr dirty="0" sz="2800" b="1" i="1">
                <a:solidFill>
                  <a:srgbClr val="663300"/>
                </a:solidFill>
                <a:latin typeface="Arial"/>
                <a:cs typeface="Arial"/>
              </a:rPr>
              <a:t>,</a:t>
            </a:r>
            <a:r>
              <a:rPr dirty="0" sz="2800" spc="-30" b="1" i="1">
                <a:solidFill>
                  <a:srgbClr val="663300"/>
                </a:solidFill>
                <a:latin typeface="Arial"/>
                <a:cs typeface="Arial"/>
              </a:rPr>
              <a:t> </a:t>
            </a:r>
            <a:r>
              <a:rPr dirty="0" sz="2800" b="1" i="1">
                <a:solidFill>
                  <a:srgbClr val="663300"/>
                </a:solidFill>
                <a:latin typeface="Arial"/>
                <a:cs typeface="Arial"/>
              </a:rPr>
              <a:t>J</a:t>
            </a:r>
            <a:r>
              <a:rPr dirty="0" sz="2800" spc="254" b="1" i="1">
                <a:solidFill>
                  <a:srgbClr val="663300"/>
                </a:solidFill>
                <a:latin typeface="Arial"/>
                <a:cs typeface="Arial"/>
              </a:rPr>
              <a:t> </a:t>
            </a:r>
            <a:r>
              <a:rPr dirty="0" sz="2800" b="1" i="1">
                <a:solidFill>
                  <a:srgbClr val="663300"/>
                </a:solidFill>
                <a:latin typeface="Arial"/>
                <a:cs typeface="Arial"/>
              </a:rPr>
              <a:t>,</a:t>
            </a:r>
            <a:r>
              <a:rPr dirty="0" sz="2800" spc="-15" b="1" i="1">
                <a:solidFill>
                  <a:srgbClr val="663300"/>
                </a:solidFill>
                <a:latin typeface="Arial"/>
                <a:cs typeface="Arial"/>
              </a:rPr>
              <a:t> </a:t>
            </a:r>
            <a:r>
              <a:rPr dirty="0" sz="2800" spc="-50" b="1" i="1">
                <a:solidFill>
                  <a:srgbClr val="663300"/>
                </a:solidFill>
                <a:latin typeface="Arial"/>
                <a:cs typeface="Arial"/>
              </a:rPr>
              <a:t>J</a:t>
            </a:r>
            <a:r>
              <a:rPr dirty="0" sz="2800" b="1" i="1">
                <a:solidFill>
                  <a:srgbClr val="663300"/>
                </a:solidFill>
                <a:latin typeface="Arial"/>
                <a:cs typeface="Arial"/>
              </a:rPr>
              <a:t>	</a:t>
            </a:r>
            <a:r>
              <a:rPr dirty="0" sz="2800" spc="-10" b="1" i="1">
                <a:solidFill>
                  <a:srgbClr val="663300"/>
                </a:solidFill>
                <a:latin typeface="Arial"/>
                <a:cs typeface="Arial"/>
              </a:rPr>
              <a:t>)</a:t>
            </a:r>
            <a:r>
              <a:rPr dirty="0" sz="2950" spc="-175" b="1" i="1">
                <a:solidFill>
                  <a:srgbClr val="663300"/>
                </a:solidFill>
                <a:latin typeface="华文行楷"/>
                <a:cs typeface="华文行楷"/>
              </a:rPr>
              <a:t>、</a:t>
            </a:r>
            <a:r>
              <a:rPr dirty="0" sz="2800" b="1">
                <a:solidFill>
                  <a:srgbClr val="663300"/>
                </a:solidFill>
                <a:latin typeface="Arial"/>
                <a:cs typeface="Arial"/>
              </a:rPr>
              <a:t>(</a:t>
            </a:r>
            <a:r>
              <a:rPr dirty="0" sz="2800" b="1" i="1">
                <a:solidFill>
                  <a:srgbClr val="663300"/>
                </a:solidFill>
                <a:latin typeface="Arial"/>
                <a:cs typeface="Arial"/>
              </a:rPr>
              <a:t>J</a:t>
            </a:r>
            <a:r>
              <a:rPr dirty="0" sz="2800" spc="254" b="1" i="1">
                <a:solidFill>
                  <a:srgbClr val="663300"/>
                </a:solidFill>
                <a:latin typeface="Arial"/>
                <a:cs typeface="Arial"/>
              </a:rPr>
              <a:t> </a:t>
            </a:r>
            <a:r>
              <a:rPr dirty="0" sz="2800" b="1" i="1">
                <a:solidFill>
                  <a:srgbClr val="663300"/>
                </a:solidFill>
                <a:latin typeface="Arial"/>
                <a:cs typeface="Arial"/>
              </a:rPr>
              <a:t>,</a:t>
            </a:r>
            <a:r>
              <a:rPr dirty="0" sz="2800" spc="-30" b="1" i="1">
                <a:solidFill>
                  <a:srgbClr val="663300"/>
                </a:solidFill>
                <a:latin typeface="Arial"/>
                <a:cs typeface="Arial"/>
              </a:rPr>
              <a:t> </a:t>
            </a:r>
            <a:r>
              <a:rPr dirty="0" sz="2800" b="1" i="1">
                <a:solidFill>
                  <a:srgbClr val="663300"/>
                </a:solidFill>
                <a:latin typeface="Arial"/>
                <a:cs typeface="Arial"/>
              </a:rPr>
              <a:t>J</a:t>
            </a:r>
            <a:r>
              <a:rPr dirty="0" sz="2800" spc="254" b="1" i="1">
                <a:solidFill>
                  <a:srgbClr val="663300"/>
                </a:solidFill>
                <a:latin typeface="Arial"/>
                <a:cs typeface="Arial"/>
              </a:rPr>
              <a:t> </a:t>
            </a:r>
            <a:r>
              <a:rPr dirty="0" sz="2800" b="1" i="1">
                <a:solidFill>
                  <a:srgbClr val="663300"/>
                </a:solidFill>
                <a:latin typeface="Arial"/>
                <a:cs typeface="Arial"/>
              </a:rPr>
              <a:t>,</a:t>
            </a:r>
            <a:r>
              <a:rPr dirty="0" sz="2800" spc="-15" b="1" i="1">
                <a:solidFill>
                  <a:srgbClr val="663300"/>
                </a:solidFill>
                <a:latin typeface="Arial"/>
                <a:cs typeface="Arial"/>
              </a:rPr>
              <a:t> </a:t>
            </a:r>
            <a:r>
              <a:rPr dirty="0" sz="2800" b="1" i="1">
                <a:solidFill>
                  <a:srgbClr val="663300"/>
                </a:solidFill>
                <a:latin typeface="Arial"/>
                <a:cs typeface="Arial"/>
              </a:rPr>
              <a:t>J</a:t>
            </a:r>
            <a:r>
              <a:rPr dirty="0" sz="2800" spc="250" b="1" i="1">
                <a:solidFill>
                  <a:srgbClr val="663300"/>
                </a:solidFill>
                <a:latin typeface="Arial"/>
                <a:cs typeface="Arial"/>
              </a:rPr>
              <a:t> </a:t>
            </a:r>
            <a:r>
              <a:rPr dirty="0" sz="2800" b="1" i="1">
                <a:solidFill>
                  <a:srgbClr val="663300"/>
                </a:solidFill>
                <a:latin typeface="Arial"/>
                <a:cs typeface="Arial"/>
              </a:rPr>
              <a:t>,</a:t>
            </a:r>
            <a:r>
              <a:rPr dirty="0" sz="2800" spc="-15" b="1" i="1">
                <a:solidFill>
                  <a:srgbClr val="663300"/>
                </a:solidFill>
                <a:latin typeface="Arial"/>
                <a:cs typeface="Arial"/>
              </a:rPr>
              <a:t> </a:t>
            </a:r>
            <a:r>
              <a:rPr dirty="0" sz="2800" spc="-50" b="1" i="1">
                <a:solidFill>
                  <a:srgbClr val="663300"/>
                </a:solidFill>
                <a:latin typeface="Arial"/>
                <a:cs typeface="Arial"/>
              </a:rPr>
              <a:t>J</a:t>
            </a:r>
            <a:r>
              <a:rPr dirty="0" sz="2800" b="1" i="1">
                <a:solidFill>
                  <a:srgbClr val="663300"/>
                </a:solidFill>
                <a:latin typeface="Arial"/>
                <a:cs typeface="Arial"/>
              </a:rPr>
              <a:t>	</a:t>
            </a:r>
            <a:r>
              <a:rPr dirty="0" sz="2800" spc="-10" b="1" i="1">
                <a:solidFill>
                  <a:srgbClr val="663300"/>
                </a:solidFill>
                <a:latin typeface="Arial"/>
                <a:cs typeface="Arial"/>
              </a:rPr>
              <a:t>)</a:t>
            </a:r>
            <a:r>
              <a:rPr dirty="0" sz="2950" spc="-200" b="1" i="1">
                <a:solidFill>
                  <a:srgbClr val="663300"/>
                </a:solidFill>
                <a:latin typeface="华文行楷"/>
                <a:cs typeface="华文行楷"/>
              </a:rPr>
              <a:t>、</a:t>
            </a:r>
            <a:endParaRPr sz="2950">
              <a:latin typeface="华文行楷"/>
              <a:cs typeface="华文行楷"/>
            </a:endParaRPr>
          </a:p>
        </p:txBody>
      </p:sp>
      <p:grpSp>
        <p:nvGrpSpPr>
          <p:cNvPr id="72" name="object 72" descr=""/>
          <p:cNvGrpSpPr/>
          <p:nvPr/>
        </p:nvGrpSpPr>
        <p:grpSpPr>
          <a:xfrm>
            <a:off x="319087" y="2855976"/>
            <a:ext cx="9648825" cy="3931920"/>
            <a:chOff x="319087" y="2855976"/>
            <a:chExt cx="9648825" cy="3931920"/>
          </a:xfrm>
        </p:grpSpPr>
        <p:pic>
          <p:nvPicPr>
            <p:cNvPr id="73" name="object 73" descr=""/>
            <p:cNvPicPr/>
            <p:nvPr/>
          </p:nvPicPr>
          <p:blipFill>
            <a:blip r:embed="rId48" cstate="print"/>
            <a:stretch>
              <a:fillRect/>
            </a:stretch>
          </p:blipFill>
          <p:spPr>
            <a:xfrm>
              <a:off x="3758184" y="2855976"/>
              <a:ext cx="667512" cy="789432"/>
            </a:xfrm>
            <a:prstGeom prst="rect">
              <a:avLst/>
            </a:prstGeom>
          </p:spPr>
        </p:pic>
        <p:pic>
          <p:nvPicPr>
            <p:cNvPr id="74" name="object 74" descr=""/>
            <p:cNvPicPr/>
            <p:nvPr/>
          </p:nvPicPr>
          <p:blipFill>
            <a:blip r:embed="rId49" cstate="print"/>
            <a:stretch>
              <a:fillRect/>
            </a:stretch>
          </p:blipFill>
          <p:spPr>
            <a:xfrm>
              <a:off x="4027932" y="3093720"/>
              <a:ext cx="460248" cy="539495"/>
            </a:xfrm>
            <a:prstGeom prst="rect">
              <a:avLst/>
            </a:prstGeom>
          </p:spPr>
        </p:pic>
        <p:pic>
          <p:nvPicPr>
            <p:cNvPr id="75" name="object 75" descr=""/>
            <p:cNvPicPr/>
            <p:nvPr/>
          </p:nvPicPr>
          <p:blipFill>
            <a:blip r:embed="rId50" cstate="print"/>
            <a:stretch>
              <a:fillRect/>
            </a:stretch>
          </p:blipFill>
          <p:spPr>
            <a:xfrm>
              <a:off x="5076444" y="2855976"/>
              <a:ext cx="667512" cy="789432"/>
            </a:xfrm>
            <a:prstGeom prst="rect">
              <a:avLst/>
            </a:prstGeom>
          </p:spPr>
        </p:pic>
        <p:pic>
          <p:nvPicPr>
            <p:cNvPr id="76" name="object 76" descr=""/>
            <p:cNvPicPr/>
            <p:nvPr/>
          </p:nvPicPr>
          <p:blipFill>
            <a:blip r:embed="rId51" cstate="print"/>
            <a:stretch>
              <a:fillRect/>
            </a:stretch>
          </p:blipFill>
          <p:spPr>
            <a:xfrm>
              <a:off x="5346191" y="3093720"/>
              <a:ext cx="460248" cy="539495"/>
            </a:xfrm>
            <a:prstGeom prst="rect">
              <a:avLst/>
            </a:prstGeom>
          </p:spPr>
        </p:pic>
        <p:pic>
          <p:nvPicPr>
            <p:cNvPr id="77" name="object 77" descr=""/>
            <p:cNvPicPr/>
            <p:nvPr/>
          </p:nvPicPr>
          <p:blipFill>
            <a:blip r:embed="rId52" cstate="print"/>
            <a:stretch>
              <a:fillRect/>
            </a:stretch>
          </p:blipFill>
          <p:spPr>
            <a:xfrm>
              <a:off x="3779520" y="3776472"/>
              <a:ext cx="667512" cy="789432"/>
            </a:xfrm>
            <a:prstGeom prst="rect">
              <a:avLst/>
            </a:prstGeom>
          </p:spPr>
        </p:pic>
        <p:pic>
          <p:nvPicPr>
            <p:cNvPr id="78" name="object 78" descr=""/>
            <p:cNvPicPr/>
            <p:nvPr/>
          </p:nvPicPr>
          <p:blipFill>
            <a:blip r:embed="rId53" cstate="print"/>
            <a:stretch>
              <a:fillRect/>
            </a:stretch>
          </p:blipFill>
          <p:spPr>
            <a:xfrm>
              <a:off x="4049267" y="4014216"/>
              <a:ext cx="460248" cy="539495"/>
            </a:xfrm>
            <a:prstGeom prst="rect">
              <a:avLst/>
            </a:prstGeom>
          </p:spPr>
        </p:pic>
        <p:sp>
          <p:nvSpPr>
            <p:cNvPr id="79" name="object 79" descr=""/>
            <p:cNvSpPr/>
            <p:nvPr/>
          </p:nvSpPr>
          <p:spPr>
            <a:xfrm>
              <a:off x="319087" y="4435411"/>
              <a:ext cx="9648825" cy="2018030"/>
            </a:xfrm>
            <a:custGeom>
              <a:avLst/>
              <a:gdLst/>
              <a:ahLst/>
              <a:cxnLst/>
              <a:rect l="l" t="t" r="r" b="b"/>
              <a:pathLst>
                <a:path w="9648825" h="2018029">
                  <a:moveTo>
                    <a:pt x="9648825" y="0"/>
                  </a:moveTo>
                  <a:lnTo>
                    <a:pt x="9432925" y="0"/>
                  </a:lnTo>
                  <a:lnTo>
                    <a:pt x="9432925" y="308038"/>
                  </a:lnTo>
                  <a:lnTo>
                    <a:pt x="358775" y="308038"/>
                  </a:lnTo>
                  <a:lnTo>
                    <a:pt x="358775" y="0"/>
                  </a:lnTo>
                  <a:lnTo>
                    <a:pt x="0" y="0"/>
                  </a:lnTo>
                  <a:lnTo>
                    <a:pt x="0" y="308038"/>
                  </a:lnTo>
                  <a:lnTo>
                    <a:pt x="0" y="2017776"/>
                  </a:lnTo>
                  <a:lnTo>
                    <a:pt x="9648825" y="2017776"/>
                  </a:lnTo>
                  <a:lnTo>
                    <a:pt x="9648825" y="308038"/>
                  </a:lnTo>
                  <a:lnTo>
                    <a:pt x="9648825" y="0"/>
                  </a:lnTo>
                  <a:close/>
                </a:path>
              </a:pathLst>
            </a:custGeom>
            <a:solidFill>
              <a:srgbClr val="FFFFFF"/>
            </a:solidFill>
          </p:spPr>
          <p:txBody>
            <a:bodyPr wrap="square" lIns="0" tIns="0" rIns="0" bIns="0" rtlCol="0"/>
            <a:lstStyle/>
            <a:p/>
          </p:txBody>
        </p:sp>
        <p:pic>
          <p:nvPicPr>
            <p:cNvPr id="80" name="object 80" descr=""/>
            <p:cNvPicPr/>
            <p:nvPr/>
          </p:nvPicPr>
          <p:blipFill>
            <a:blip r:embed="rId54" cstate="print"/>
            <a:stretch>
              <a:fillRect/>
            </a:stretch>
          </p:blipFill>
          <p:spPr>
            <a:xfrm>
              <a:off x="1143000" y="4306824"/>
              <a:ext cx="941832" cy="899159"/>
            </a:xfrm>
            <a:prstGeom prst="rect">
              <a:avLst/>
            </a:prstGeom>
          </p:spPr>
        </p:pic>
        <p:pic>
          <p:nvPicPr>
            <p:cNvPr id="81" name="object 81" descr=""/>
            <p:cNvPicPr/>
            <p:nvPr/>
          </p:nvPicPr>
          <p:blipFill>
            <a:blip r:embed="rId55" cstate="print"/>
            <a:stretch>
              <a:fillRect/>
            </a:stretch>
          </p:blipFill>
          <p:spPr>
            <a:xfrm>
              <a:off x="1661160" y="4265676"/>
              <a:ext cx="669036" cy="899160"/>
            </a:xfrm>
            <a:prstGeom prst="rect">
              <a:avLst/>
            </a:prstGeom>
          </p:spPr>
        </p:pic>
        <p:pic>
          <p:nvPicPr>
            <p:cNvPr id="82" name="object 82" descr=""/>
            <p:cNvPicPr/>
            <p:nvPr/>
          </p:nvPicPr>
          <p:blipFill>
            <a:blip r:embed="rId56" cstate="print"/>
            <a:stretch>
              <a:fillRect/>
            </a:stretch>
          </p:blipFill>
          <p:spPr>
            <a:xfrm>
              <a:off x="1827275" y="4329684"/>
              <a:ext cx="670560" cy="792480"/>
            </a:xfrm>
            <a:prstGeom prst="rect">
              <a:avLst/>
            </a:prstGeom>
          </p:spPr>
        </p:pic>
        <p:pic>
          <p:nvPicPr>
            <p:cNvPr id="83" name="object 83" descr=""/>
            <p:cNvPicPr/>
            <p:nvPr/>
          </p:nvPicPr>
          <p:blipFill>
            <a:blip r:embed="rId57" cstate="print"/>
            <a:stretch>
              <a:fillRect/>
            </a:stretch>
          </p:blipFill>
          <p:spPr>
            <a:xfrm>
              <a:off x="2097023" y="4567427"/>
              <a:ext cx="463295" cy="542544"/>
            </a:xfrm>
            <a:prstGeom prst="rect">
              <a:avLst/>
            </a:prstGeom>
          </p:spPr>
        </p:pic>
        <p:pic>
          <p:nvPicPr>
            <p:cNvPr id="84" name="object 84" descr=""/>
            <p:cNvPicPr/>
            <p:nvPr/>
          </p:nvPicPr>
          <p:blipFill>
            <a:blip r:embed="rId58" cstate="print"/>
            <a:stretch>
              <a:fillRect/>
            </a:stretch>
          </p:blipFill>
          <p:spPr>
            <a:xfrm>
              <a:off x="2157983" y="4329684"/>
              <a:ext cx="867156" cy="792480"/>
            </a:xfrm>
            <a:prstGeom prst="rect">
              <a:avLst/>
            </a:prstGeom>
          </p:spPr>
        </p:pic>
        <p:pic>
          <p:nvPicPr>
            <p:cNvPr id="85" name="object 85" descr=""/>
            <p:cNvPicPr/>
            <p:nvPr/>
          </p:nvPicPr>
          <p:blipFill>
            <a:blip r:embed="rId59" cstate="print"/>
            <a:stretch>
              <a:fillRect/>
            </a:stretch>
          </p:blipFill>
          <p:spPr>
            <a:xfrm>
              <a:off x="2624327" y="4567427"/>
              <a:ext cx="463295" cy="542544"/>
            </a:xfrm>
            <a:prstGeom prst="rect">
              <a:avLst/>
            </a:prstGeom>
          </p:spPr>
        </p:pic>
        <p:pic>
          <p:nvPicPr>
            <p:cNvPr id="86" name="object 86" descr=""/>
            <p:cNvPicPr/>
            <p:nvPr/>
          </p:nvPicPr>
          <p:blipFill>
            <a:blip r:embed="rId58" cstate="print"/>
            <a:stretch>
              <a:fillRect/>
            </a:stretch>
          </p:blipFill>
          <p:spPr>
            <a:xfrm>
              <a:off x="2685288" y="4329684"/>
              <a:ext cx="867156" cy="792480"/>
            </a:xfrm>
            <a:prstGeom prst="rect">
              <a:avLst/>
            </a:prstGeom>
          </p:spPr>
        </p:pic>
        <p:pic>
          <p:nvPicPr>
            <p:cNvPr id="87" name="object 87" descr=""/>
            <p:cNvPicPr/>
            <p:nvPr/>
          </p:nvPicPr>
          <p:blipFill>
            <a:blip r:embed="rId60" cstate="print"/>
            <a:stretch>
              <a:fillRect/>
            </a:stretch>
          </p:blipFill>
          <p:spPr>
            <a:xfrm>
              <a:off x="3151632" y="4567427"/>
              <a:ext cx="463295" cy="542544"/>
            </a:xfrm>
            <a:prstGeom prst="rect">
              <a:avLst/>
            </a:prstGeom>
          </p:spPr>
        </p:pic>
        <p:pic>
          <p:nvPicPr>
            <p:cNvPr id="88" name="object 88" descr=""/>
            <p:cNvPicPr/>
            <p:nvPr/>
          </p:nvPicPr>
          <p:blipFill>
            <a:blip r:embed="rId58" cstate="print"/>
            <a:stretch>
              <a:fillRect/>
            </a:stretch>
          </p:blipFill>
          <p:spPr>
            <a:xfrm>
              <a:off x="3212592" y="4329684"/>
              <a:ext cx="867156" cy="792480"/>
            </a:xfrm>
            <a:prstGeom prst="rect">
              <a:avLst/>
            </a:prstGeom>
          </p:spPr>
        </p:pic>
        <p:pic>
          <p:nvPicPr>
            <p:cNvPr id="89" name="object 89" descr=""/>
            <p:cNvPicPr/>
            <p:nvPr/>
          </p:nvPicPr>
          <p:blipFill>
            <a:blip r:embed="rId61" cstate="print"/>
            <a:stretch>
              <a:fillRect/>
            </a:stretch>
          </p:blipFill>
          <p:spPr>
            <a:xfrm>
              <a:off x="3678935" y="4567427"/>
              <a:ext cx="463296" cy="542544"/>
            </a:xfrm>
            <a:prstGeom prst="rect">
              <a:avLst/>
            </a:prstGeom>
          </p:spPr>
        </p:pic>
        <p:pic>
          <p:nvPicPr>
            <p:cNvPr id="90" name="object 90" descr=""/>
            <p:cNvPicPr/>
            <p:nvPr/>
          </p:nvPicPr>
          <p:blipFill>
            <a:blip r:embed="rId62" cstate="print"/>
            <a:stretch>
              <a:fillRect/>
            </a:stretch>
          </p:blipFill>
          <p:spPr>
            <a:xfrm>
              <a:off x="3739896" y="4329684"/>
              <a:ext cx="591312" cy="792480"/>
            </a:xfrm>
            <a:prstGeom prst="rect">
              <a:avLst/>
            </a:prstGeom>
          </p:spPr>
        </p:pic>
        <p:pic>
          <p:nvPicPr>
            <p:cNvPr id="91" name="object 91" descr=""/>
            <p:cNvPicPr/>
            <p:nvPr/>
          </p:nvPicPr>
          <p:blipFill>
            <a:blip r:embed="rId63" cstate="print"/>
            <a:stretch>
              <a:fillRect/>
            </a:stretch>
          </p:blipFill>
          <p:spPr>
            <a:xfrm>
              <a:off x="3858767" y="4366260"/>
              <a:ext cx="829056" cy="792480"/>
            </a:xfrm>
            <a:prstGeom prst="rect">
              <a:avLst/>
            </a:prstGeom>
          </p:spPr>
        </p:pic>
        <p:pic>
          <p:nvPicPr>
            <p:cNvPr id="92" name="object 92" descr=""/>
            <p:cNvPicPr/>
            <p:nvPr/>
          </p:nvPicPr>
          <p:blipFill>
            <a:blip r:embed="rId64" cstate="print"/>
            <a:stretch>
              <a:fillRect/>
            </a:stretch>
          </p:blipFill>
          <p:spPr>
            <a:xfrm>
              <a:off x="4215384" y="4329684"/>
              <a:ext cx="789432" cy="792480"/>
            </a:xfrm>
            <a:prstGeom prst="rect">
              <a:avLst/>
            </a:prstGeom>
          </p:spPr>
        </p:pic>
        <p:pic>
          <p:nvPicPr>
            <p:cNvPr id="93" name="object 93" descr=""/>
            <p:cNvPicPr/>
            <p:nvPr/>
          </p:nvPicPr>
          <p:blipFill>
            <a:blip r:embed="rId65" cstate="print"/>
            <a:stretch>
              <a:fillRect/>
            </a:stretch>
          </p:blipFill>
          <p:spPr>
            <a:xfrm>
              <a:off x="5076444" y="3791712"/>
              <a:ext cx="667512" cy="789432"/>
            </a:xfrm>
            <a:prstGeom prst="rect">
              <a:avLst/>
            </a:prstGeom>
          </p:spPr>
        </p:pic>
        <p:pic>
          <p:nvPicPr>
            <p:cNvPr id="94" name="object 94" descr=""/>
            <p:cNvPicPr/>
            <p:nvPr/>
          </p:nvPicPr>
          <p:blipFill>
            <a:blip r:embed="rId66" cstate="print"/>
            <a:stretch>
              <a:fillRect/>
            </a:stretch>
          </p:blipFill>
          <p:spPr>
            <a:xfrm>
              <a:off x="5346191" y="4029456"/>
              <a:ext cx="460248" cy="539495"/>
            </a:xfrm>
            <a:prstGeom prst="rect">
              <a:avLst/>
            </a:prstGeom>
          </p:spPr>
        </p:pic>
        <p:pic>
          <p:nvPicPr>
            <p:cNvPr id="95" name="object 95" descr=""/>
            <p:cNvPicPr/>
            <p:nvPr/>
          </p:nvPicPr>
          <p:blipFill>
            <a:blip r:embed="rId57" cstate="print"/>
            <a:stretch>
              <a:fillRect/>
            </a:stretch>
          </p:blipFill>
          <p:spPr>
            <a:xfrm>
              <a:off x="4604003" y="4567427"/>
              <a:ext cx="463296" cy="542544"/>
            </a:xfrm>
            <a:prstGeom prst="rect">
              <a:avLst/>
            </a:prstGeom>
          </p:spPr>
        </p:pic>
        <p:pic>
          <p:nvPicPr>
            <p:cNvPr id="96" name="object 96" descr=""/>
            <p:cNvPicPr/>
            <p:nvPr/>
          </p:nvPicPr>
          <p:blipFill>
            <a:blip r:embed="rId67" cstate="print"/>
            <a:stretch>
              <a:fillRect/>
            </a:stretch>
          </p:blipFill>
          <p:spPr>
            <a:xfrm>
              <a:off x="4664964" y="4329684"/>
              <a:ext cx="865632" cy="792480"/>
            </a:xfrm>
            <a:prstGeom prst="rect">
              <a:avLst/>
            </a:prstGeom>
          </p:spPr>
        </p:pic>
        <p:pic>
          <p:nvPicPr>
            <p:cNvPr id="97" name="object 97" descr=""/>
            <p:cNvPicPr/>
            <p:nvPr/>
          </p:nvPicPr>
          <p:blipFill>
            <a:blip r:embed="rId59" cstate="print"/>
            <a:stretch>
              <a:fillRect/>
            </a:stretch>
          </p:blipFill>
          <p:spPr>
            <a:xfrm>
              <a:off x="5129784" y="4567427"/>
              <a:ext cx="463296" cy="542544"/>
            </a:xfrm>
            <a:prstGeom prst="rect">
              <a:avLst/>
            </a:prstGeom>
          </p:spPr>
        </p:pic>
        <p:pic>
          <p:nvPicPr>
            <p:cNvPr id="98" name="object 98" descr=""/>
            <p:cNvPicPr/>
            <p:nvPr/>
          </p:nvPicPr>
          <p:blipFill>
            <a:blip r:embed="rId67" cstate="print"/>
            <a:stretch>
              <a:fillRect/>
            </a:stretch>
          </p:blipFill>
          <p:spPr>
            <a:xfrm>
              <a:off x="5190744" y="4329684"/>
              <a:ext cx="865631" cy="792480"/>
            </a:xfrm>
            <a:prstGeom prst="rect">
              <a:avLst/>
            </a:prstGeom>
          </p:spPr>
        </p:pic>
        <p:pic>
          <p:nvPicPr>
            <p:cNvPr id="99" name="object 99" descr=""/>
            <p:cNvPicPr/>
            <p:nvPr/>
          </p:nvPicPr>
          <p:blipFill>
            <a:blip r:embed="rId61" cstate="print"/>
            <a:stretch>
              <a:fillRect/>
            </a:stretch>
          </p:blipFill>
          <p:spPr>
            <a:xfrm>
              <a:off x="5655564" y="4567427"/>
              <a:ext cx="463296" cy="542544"/>
            </a:xfrm>
            <a:prstGeom prst="rect">
              <a:avLst/>
            </a:prstGeom>
          </p:spPr>
        </p:pic>
        <p:pic>
          <p:nvPicPr>
            <p:cNvPr id="100" name="object 100" descr=""/>
            <p:cNvPicPr/>
            <p:nvPr/>
          </p:nvPicPr>
          <p:blipFill>
            <a:blip r:embed="rId58" cstate="print"/>
            <a:stretch>
              <a:fillRect/>
            </a:stretch>
          </p:blipFill>
          <p:spPr>
            <a:xfrm>
              <a:off x="5716523" y="4329684"/>
              <a:ext cx="867155" cy="792480"/>
            </a:xfrm>
            <a:prstGeom prst="rect">
              <a:avLst/>
            </a:prstGeom>
          </p:spPr>
        </p:pic>
        <p:pic>
          <p:nvPicPr>
            <p:cNvPr id="101" name="object 101" descr=""/>
            <p:cNvPicPr/>
            <p:nvPr/>
          </p:nvPicPr>
          <p:blipFill>
            <a:blip r:embed="rId68" cstate="print"/>
            <a:stretch>
              <a:fillRect/>
            </a:stretch>
          </p:blipFill>
          <p:spPr>
            <a:xfrm>
              <a:off x="6182867" y="4567427"/>
              <a:ext cx="528828" cy="542544"/>
            </a:xfrm>
            <a:prstGeom prst="rect">
              <a:avLst/>
            </a:prstGeom>
          </p:spPr>
        </p:pic>
        <p:pic>
          <p:nvPicPr>
            <p:cNvPr id="102" name="object 102" descr=""/>
            <p:cNvPicPr/>
            <p:nvPr/>
          </p:nvPicPr>
          <p:blipFill>
            <a:blip r:embed="rId62" cstate="print"/>
            <a:stretch>
              <a:fillRect/>
            </a:stretch>
          </p:blipFill>
          <p:spPr>
            <a:xfrm>
              <a:off x="6309359" y="4329684"/>
              <a:ext cx="591312" cy="792480"/>
            </a:xfrm>
            <a:prstGeom prst="rect">
              <a:avLst/>
            </a:prstGeom>
          </p:spPr>
        </p:pic>
        <p:pic>
          <p:nvPicPr>
            <p:cNvPr id="103" name="object 103" descr=""/>
            <p:cNvPicPr/>
            <p:nvPr/>
          </p:nvPicPr>
          <p:blipFill>
            <a:blip r:embed="rId63" cstate="print"/>
            <a:stretch>
              <a:fillRect/>
            </a:stretch>
          </p:blipFill>
          <p:spPr>
            <a:xfrm>
              <a:off x="6428232" y="4366260"/>
              <a:ext cx="829056" cy="792480"/>
            </a:xfrm>
            <a:prstGeom prst="rect">
              <a:avLst/>
            </a:prstGeom>
          </p:spPr>
        </p:pic>
        <p:pic>
          <p:nvPicPr>
            <p:cNvPr id="104" name="object 104" descr=""/>
            <p:cNvPicPr/>
            <p:nvPr/>
          </p:nvPicPr>
          <p:blipFill>
            <a:blip r:embed="rId69" cstate="print"/>
            <a:stretch>
              <a:fillRect/>
            </a:stretch>
          </p:blipFill>
          <p:spPr>
            <a:xfrm>
              <a:off x="6784847" y="4329684"/>
              <a:ext cx="591311" cy="792480"/>
            </a:xfrm>
            <a:prstGeom prst="rect">
              <a:avLst/>
            </a:prstGeom>
          </p:spPr>
        </p:pic>
        <p:pic>
          <p:nvPicPr>
            <p:cNvPr id="105" name="object 105" descr=""/>
            <p:cNvPicPr/>
            <p:nvPr/>
          </p:nvPicPr>
          <p:blipFill>
            <a:blip r:embed="rId56" cstate="print"/>
            <a:stretch>
              <a:fillRect/>
            </a:stretch>
          </p:blipFill>
          <p:spPr>
            <a:xfrm>
              <a:off x="6903719" y="4329684"/>
              <a:ext cx="670559" cy="792480"/>
            </a:xfrm>
            <a:prstGeom prst="rect">
              <a:avLst/>
            </a:prstGeom>
          </p:spPr>
        </p:pic>
        <p:pic>
          <p:nvPicPr>
            <p:cNvPr id="106" name="object 106" descr=""/>
            <p:cNvPicPr/>
            <p:nvPr/>
          </p:nvPicPr>
          <p:blipFill>
            <a:blip r:embed="rId57" cstate="print"/>
            <a:stretch>
              <a:fillRect/>
            </a:stretch>
          </p:blipFill>
          <p:spPr>
            <a:xfrm>
              <a:off x="7173468" y="4567427"/>
              <a:ext cx="463296" cy="542544"/>
            </a:xfrm>
            <a:prstGeom prst="rect">
              <a:avLst/>
            </a:prstGeom>
          </p:spPr>
        </p:pic>
        <p:pic>
          <p:nvPicPr>
            <p:cNvPr id="107" name="object 107" descr=""/>
            <p:cNvPicPr/>
            <p:nvPr/>
          </p:nvPicPr>
          <p:blipFill>
            <a:blip r:embed="rId67" cstate="print"/>
            <a:stretch>
              <a:fillRect/>
            </a:stretch>
          </p:blipFill>
          <p:spPr>
            <a:xfrm>
              <a:off x="7234428" y="4329684"/>
              <a:ext cx="865631" cy="792480"/>
            </a:xfrm>
            <a:prstGeom prst="rect">
              <a:avLst/>
            </a:prstGeom>
          </p:spPr>
        </p:pic>
        <p:pic>
          <p:nvPicPr>
            <p:cNvPr id="108" name="object 108" descr=""/>
            <p:cNvPicPr/>
            <p:nvPr/>
          </p:nvPicPr>
          <p:blipFill>
            <a:blip r:embed="rId60" cstate="print"/>
            <a:stretch>
              <a:fillRect/>
            </a:stretch>
          </p:blipFill>
          <p:spPr>
            <a:xfrm>
              <a:off x="7699247" y="4567427"/>
              <a:ext cx="463296" cy="542544"/>
            </a:xfrm>
            <a:prstGeom prst="rect">
              <a:avLst/>
            </a:prstGeom>
          </p:spPr>
        </p:pic>
        <p:pic>
          <p:nvPicPr>
            <p:cNvPr id="109" name="object 109" descr=""/>
            <p:cNvPicPr/>
            <p:nvPr/>
          </p:nvPicPr>
          <p:blipFill>
            <a:blip r:embed="rId58" cstate="print"/>
            <a:stretch>
              <a:fillRect/>
            </a:stretch>
          </p:blipFill>
          <p:spPr>
            <a:xfrm>
              <a:off x="7760207" y="4329684"/>
              <a:ext cx="867155" cy="792480"/>
            </a:xfrm>
            <a:prstGeom prst="rect">
              <a:avLst/>
            </a:prstGeom>
          </p:spPr>
        </p:pic>
        <p:pic>
          <p:nvPicPr>
            <p:cNvPr id="110" name="object 110" descr=""/>
            <p:cNvPicPr/>
            <p:nvPr/>
          </p:nvPicPr>
          <p:blipFill>
            <a:blip r:embed="rId59" cstate="print"/>
            <a:stretch>
              <a:fillRect/>
            </a:stretch>
          </p:blipFill>
          <p:spPr>
            <a:xfrm>
              <a:off x="8226552" y="4567427"/>
              <a:ext cx="463296" cy="542544"/>
            </a:xfrm>
            <a:prstGeom prst="rect">
              <a:avLst/>
            </a:prstGeom>
          </p:spPr>
        </p:pic>
        <p:pic>
          <p:nvPicPr>
            <p:cNvPr id="111" name="object 111" descr=""/>
            <p:cNvPicPr/>
            <p:nvPr/>
          </p:nvPicPr>
          <p:blipFill>
            <a:blip r:embed="rId58" cstate="print"/>
            <a:stretch>
              <a:fillRect/>
            </a:stretch>
          </p:blipFill>
          <p:spPr>
            <a:xfrm>
              <a:off x="8287511" y="4329684"/>
              <a:ext cx="867155" cy="792480"/>
            </a:xfrm>
            <a:prstGeom prst="rect">
              <a:avLst/>
            </a:prstGeom>
          </p:spPr>
        </p:pic>
        <p:pic>
          <p:nvPicPr>
            <p:cNvPr id="112" name="object 112" descr=""/>
            <p:cNvPicPr/>
            <p:nvPr/>
          </p:nvPicPr>
          <p:blipFill>
            <a:blip r:embed="rId70" cstate="print"/>
            <a:stretch>
              <a:fillRect/>
            </a:stretch>
          </p:blipFill>
          <p:spPr>
            <a:xfrm>
              <a:off x="8753856" y="4567427"/>
              <a:ext cx="527303" cy="542544"/>
            </a:xfrm>
            <a:prstGeom prst="rect">
              <a:avLst/>
            </a:prstGeom>
          </p:spPr>
        </p:pic>
        <p:pic>
          <p:nvPicPr>
            <p:cNvPr id="113" name="object 113" descr=""/>
            <p:cNvPicPr/>
            <p:nvPr/>
          </p:nvPicPr>
          <p:blipFill>
            <a:blip r:embed="rId62" cstate="print"/>
            <a:stretch>
              <a:fillRect/>
            </a:stretch>
          </p:blipFill>
          <p:spPr>
            <a:xfrm>
              <a:off x="8878823" y="4329684"/>
              <a:ext cx="591312" cy="792480"/>
            </a:xfrm>
            <a:prstGeom prst="rect">
              <a:avLst/>
            </a:prstGeom>
          </p:spPr>
        </p:pic>
        <p:pic>
          <p:nvPicPr>
            <p:cNvPr id="114" name="object 114" descr=""/>
            <p:cNvPicPr/>
            <p:nvPr/>
          </p:nvPicPr>
          <p:blipFill>
            <a:blip r:embed="rId63" cstate="print"/>
            <a:stretch>
              <a:fillRect/>
            </a:stretch>
          </p:blipFill>
          <p:spPr>
            <a:xfrm>
              <a:off x="8997695" y="4366260"/>
              <a:ext cx="829055" cy="792480"/>
            </a:xfrm>
            <a:prstGeom prst="rect">
              <a:avLst/>
            </a:prstGeom>
          </p:spPr>
        </p:pic>
        <p:pic>
          <p:nvPicPr>
            <p:cNvPr id="115" name="object 115" descr=""/>
            <p:cNvPicPr/>
            <p:nvPr/>
          </p:nvPicPr>
          <p:blipFill>
            <a:blip r:embed="rId71" cstate="print"/>
            <a:stretch>
              <a:fillRect/>
            </a:stretch>
          </p:blipFill>
          <p:spPr>
            <a:xfrm>
              <a:off x="1764791" y="4792980"/>
              <a:ext cx="783336" cy="786384"/>
            </a:xfrm>
            <a:prstGeom prst="rect">
              <a:avLst/>
            </a:prstGeom>
          </p:spPr>
        </p:pic>
        <p:pic>
          <p:nvPicPr>
            <p:cNvPr id="116" name="object 116" descr=""/>
            <p:cNvPicPr/>
            <p:nvPr/>
          </p:nvPicPr>
          <p:blipFill>
            <a:blip r:embed="rId72" cstate="print"/>
            <a:stretch>
              <a:fillRect/>
            </a:stretch>
          </p:blipFill>
          <p:spPr>
            <a:xfrm>
              <a:off x="2153411" y="5030724"/>
              <a:ext cx="457200" cy="536447"/>
            </a:xfrm>
            <a:prstGeom prst="rect">
              <a:avLst/>
            </a:prstGeom>
          </p:spPr>
        </p:pic>
        <p:pic>
          <p:nvPicPr>
            <p:cNvPr id="117" name="object 117" descr=""/>
            <p:cNvPicPr/>
            <p:nvPr/>
          </p:nvPicPr>
          <p:blipFill>
            <a:blip r:embed="rId73" cstate="print"/>
            <a:stretch>
              <a:fillRect/>
            </a:stretch>
          </p:blipFill>
          <p:spPr>
            <a:xfrm>
              <a:off x="2214372" y="4792980"/>
              <a:ext cx="861060" cy="786384"/>
            </a:xfrm>
            <a:prstGeom prst="rect">
              <a:avLst/>
            </a:prstGeom>
          </p:spPr>
        </p:pic>
        <p:pic>
          <p:nvPicPr>
            <p:cNvPr id="118" name="object 118" descr=""/>
            <p:cNvPicPr/>
            <p:nvPr/>
          </p:nvPicPr>
          <p:blipFill>
            <a:blip r:embed="rId74" cstate="print"/>
            <a:stretch>
              <a:fillRect/>
            </a:stretch>
          </p:blipFill>
          <p:spPr>
            <a:xfrm>
              <a:off x="2680716" y="5030724"/>
              <a:ext cx="457200" cy="536447"/>
            </a:xfrm>
            <a:prstGeom prst="rect">
              <a:avLst/>
            </a:prstGeom>
          </p:spPr>
        </p:pic>
        <p:pic>
          <p:nvPicPr>
            <p:cNvPr id="119" name="object 119" descr=""/>
            <p:cNvPicPr/>
            <p:nvPr/>
          </p:nvPicPr>
          <p:blipFill>
            <a:blip r:embed="rId73" cstate="print"/>
            <a:stretch>
              <a:fillRect/>
            </a:stretch>
          </p:blipFill>
          <p:spPr>
            <a:xfrm>
              <a:off x="2741676" y="4792980"/>
              <a:ext cx="861060" cy="786384"/>
            </a:xfrm>
            <a:prstGeom prst="rect">
              <a:avLst/>
            </a:prstGeom>
          </p:spPr>
        </p:pic>
        <p:pic>
          <p:nvPicPr>
            <p:cNvPr id="120" name="object 120" descr=""/>
            <p:cNvPicPr/>
            <p:nvPr/>
          </p:nvPicPr>
          <p:blipFill>
            <a:blip r:embed="rId75" cstate="print"/>
            <a:stretch>
              <a:fillRect/>
            </a:stretch>
          </p:blipFill>
          <p:spPr>
            <a:xfrm>
              <a:off x="3208020" y="5030724"/>
              <a:ext cx="457200" cy="536447"/>
            </a:xfrm>
            <a:prstGeom prst="rect">
              <a:avLst/>
            </a:prstGeom>
          </p:spPr>
        </p:pic>
        <p:pic>
          <p:nvPicPr>
            <p:cNvPr id="121" name="object 121" descr=""/>
            <p:cNvPicPr/>
            <p:nvPr/>
          </p:nvPicPr>
          <p:blipFill>
            <a:blip r:embed="rId73" cstate="print"/>
            <a:stretch>
              <a:fillRect/>
            </a:stretch>
          </p:blipFill>
          <p:spPr>
            <a:xfrm>
              <a:off x="3268979" y="4792980"/>
              <a:ext cx="861060" cy="786384"/>
            </a:xfrm>
            <a:prstGeom prst="rect">
              <a:avLst/>
            </a:prstGeom>
          </p:spPr>
        </p:pic>
        <p:pic>
          <p:nvPicPr>
            <p:cNvPr id="122" name="object 122" descr=""/>
            <p:cNvPicPr/>
            <p:nvPr/>
          </p:nvPicPr>
          <p:blipFill>
            <a:blip r:embed="rId76" cstate="print"/>
            <a:stretch>
              <a:fillRect/>
            </a:stretch>
          </p:blipFill>
          <p:spPr>
            <a:xfrm>
              <a:off x="3735323" y="5030724"/>
              <a:ext cx="521208" cy="536447"/>
            </a:xfrm>
            <a:prstGeom prst="rect">
              <a:avLst/>
            </a:prstGeom>
          </p:spPr>
        </p:pic>
        <p:pic>
          <p:nvPicPr>
            <p:cNvPr id="123" name="object 123" descr=""/>
            <p:cNvPicPr/>
            <p:nvPr/>
          </p:nvPicPr>
          <p:blipFill>
            <a:blip r:embed="rId77" cstate="print"/>
            <a:stretch>
              <a:fillRect/>
            </a:stretch>
          </p:blipFill>
          <p:spPr>
            <a:xfrm>
              <a:off x="3860291" y="4792980"/>
              <a:ext cx="585215" cy="786384"/>
            </a:xfrm>
            <a:prstGeom prst="rect">
              <a:avLst/>
            </a:prstGeom>
          </p:spPr>
        </p:pic>
        <p:pic>
          <p:nvPicPr>
            <p:cNvPr id="124" name="object 124" descr=""/>
            <p:cNvPicPr/>
            <p:nvPr/>
          </p:nvPicPr>
          <p:blipFill>
            <a:blip r:embed="rId78" cstate="print"/>
            <a:stretch>
              <a:fillRect/>
            </a:stretch>
          </p:blipFill>
          <p:spPr>
            <a:xfrm>
              <a:off x="3979164" y="4829555"/>
              <a:ext cx="822960" cy="786384"/>
            </a:xfrm>
            <a:prstGeom prst="rect">
              <a:avLst/>
            </a:prstGeom>
          </p:spPr>
        </p:pic>
        <p:pic>
          <p:nvPicPr>
            <p:cNvPr id="125" name="object 125" descr=""/>
            <p:cNvPicPr/>
            <p:nvPr/>
          </p:nvPicPr>
          <p:blipFill>
            <a:blip r:embed="rId71" cstate="print"/>
            <a:stretch>
              <a:fillRect/>
            </a:stretch>
          </p:blipFill>
          <p:spPr>
            <a:xfrm>
              <a:off x="4335779" y="4792980"/>
              <a:ext cx="783336" cy="786384"/>
            </a:xfrm>
            <a:prstGeom prst="rect">
              <a:avLst/>
            </a:prstGeom>
          </p:spPr>
        </p:pic>
        <p:pic>
          <p:nvPicPr>
            <p:cNvPr id="126" name="object 126" descr=""/>
            <p:cNvPicPr/>
            <p:nvPr/>
          </p:nvPicPr>
          <p:blipFill>
            <a:blip r:embed="rId72" cstate="print"/>
            <a:stretch>
              <a:fillRect/>
            </a:stretch>
          </p:blipFill>
          <p:spPr>
            <a:xfrm>
              <a:off x="4724400" y="5030724"/>
              <a:ext cx="457200" cy="536447"/>
            </a:xfrm>
            <a:prstGeom prst="rect">
              <a:avLst/>
            </a:prstGeom>
          </p:spPr>
        </p:pic>
        <p:pic>
          <p:nvPicPr>
            <p:cNvPr id="127" name="object 127" descr=""/>
            <p:cNvPicPr/>
            <p:nvPr/>
          </p:nvPicPr>
          <p:blipFill>
            <a:blip r:embed="rId73" cstate="print"/>
            <a:stretch>
              <a:fillRect/>
            </a:stretch>
          </p:blipFill>
          <p:spPr>
            <a:xfrm>
              <a:off x="4785359" y="4792980"/>
              <a:ext cx="861060" cy="786384"/>
            </a:xfrm>
            <a:prstGeom prst="rect">
              <a:avLst/>
            </a:prstGeom>
          </p:spPr>
        </p:pic>
        <p:pic>
          <p:nvPicPr>
            <p:cNvPr id="128" name="object 128" descr=""/>
            <p:cNvPicPr/>
            <p:nvPr/>
          </p:nvPicPr>
          <p:blipFill>
            <a:blip r:embed="rId74" cstate="print"/>
            <a:stretch>
              <a:fillRect/>
            </a:stretch>
          </p:blipFill>
          <p:spPr>
            <a:xfrm>
              <a:off x="5251703" y="5030724"/>
              <a:ext cx="457200" cy="536447"/>
            </a:xfrm>
            <a:prstGeom prst="rect">
              <a:avLst/>
            </a:prstGeom>
          </p:spPr>
        </p:pic>
        <p:pic>
          <p:nvPicPr>
            <p:cNvPr id="129" name="object 129" descr=""/>
            <p:cNvPicPr/>
            <p:nvPr/>
          </p:nvPicPr>
          <p:blipFill>
            <a:blip r:embed="rId73" cstate="print"/>
            <a:stretch>
              <a:fillRect/>
            </a:stretch>
          </p:blipFill>
          <p:spPr>
            <a:xfrm>
              <a:off x="5312664" y="4792980"/>
              <a:ext cx="861060" cy="786384"/>
            </a:xfrm>
            <a:prstGeom prst="rect">
              <a:avLst/>
            </a:prstGeom>
          </p:spPr>
        </p:pic>
        <p:pic>
          <p:nvPicPr>
            <p:cNvPr id="130" name="object 130" descr=""/>
            <p:cNvPicPr/>
            <p:nvPr/>
          </p:nvPicPr>
          <p:blipFill>
            <a:blip r:embed="rId79" cstate="print"/>
            <a:stretch>
              <a:fillRect/>
            </a:stretch>
          </p:blipFill>
          <p:spPr>
            <a:xfrm>
              <a:off x="5779008" y="5030724"/>
              <a:ext cx="457200" cy="536447"/>
            </a:xfrm>
            <a:prstGeom prst="rect">
              <a:avLst/>
            </a:prstGeom>
          </p:spPr>
        </p:pic>
        <p:pic>
          <p:nvPicPr>
            <p:cNvPr id="131" name="object 131" descr=""/>
            <p:cNvPicPr/>
            <p:nvPr/>
          </p:nvPicPr>
          <p:blipFill>
            <a:blip r:embed="rId80" cstate="print"/>
            <a:stretch>
              <a:fillRect/>
            </a:stretch>
          </p:blipFill>
          <p:spPr>
            <a:xfrm>
              <a:off x="5839967" y="4792980"/>
              <a:ext cx="859536" cy="786384"/>
            </a:xfrm>
            <a:prstGeom prst="rect">
              <a:avLst/>
            </a:prstGeom>
          </p:spPr>
        </p:pic>
        <p:pic>
          <p:nvPicPr>
            <p:cNvPr id="132" name="object 132" descr=""/>
            <p:cNvPicPr/>
            <p:nvPr/>
          </p:nvPicPr>
          <p:blipFill>
            <a:blip r:embed="rId81" cstate="print"/>
            <a:stretch>
              <a:fillRect/>
            </a:stretch>
          </p:blipFill>
          <p:spPr>
            <a:xfrm>
              <a:off x="6304788" y="5030724"/>
              <a:ext cx="522732" cy="536447"/>
            </a:xfrm>
            <a:prstGeom prst="rect">
              <a:avLst/>
            </a:prstGeom>
          </p:spPr>
        </p:pic>
        <p:pic>
          <p:nvPicPr>
            <p:cNvPr id="133" name="object 133" descr=""/>
            <p:cNvPicPr/>
            <p:nvPr/>
          </p:nvPicPr>
          <p:blipFill>
            <a:blip r:embed="rId77" cstate="print"/>
            <a:stretch>
              <a:fillRect/>
            </a:stretch>
          </p:blipFill>
          <p:spPr>
            <a:xfrm>
              <a:off x="6431279" y="4792980"/>
              <a:ext cx="585216" cy="786384"/>
            </a:xfrm>
            <a:prstGeom prst="rect">
              <a:avLst/>
            </a:prstGeom>
          </p:spPr>
        </p:pic>
        <p:pic>
          <p:nvPicPr>
            <p:cNvPr id="134" name="object 134" descr=""/>
            <p:cNvPicPr/>
            <p:nvPr/>
          </p:nvPicPr>
          <p:blipFill>
            <a:blip r:embed="rId82" cstate="print"/>
            <a:stretch>
              <a:fillRect/>
            </a:stretch>
          </p:blipFill>
          <p:spPr>
            <a:xfrm>
              <a:off x="6550152" y="4829555"/>
              <a:ext cx="2959607" cy="786384"/>
            </a:xfrm>
            <a:prstGeom prst="rect">
              <a:avLst/>
            </a:prstGeom>
          </p:spPr>
        </p:pic>
        <p:pic>
          <p:nvPicPr>
            <p:cNvPr id="135" name="object 135" descr=""/>
            <p:cNvPicPr/>
            <p:nvPr/>
          </p:nvPicPr>
          <p:blipFill>
            <a:blip r:embed="rId83" cstate="print"/>
            <a:stretch>
              <a:fillRect/>
            </a:stretch>
          </p:blipFill>
          <p:spPr>
            <a:xfrm>
              <a:off x="1286255" y="5547360"/>
              <a:ext cx="669036" cy="899159"/>
            </a:xfrm>
            <a:prstGeom prst="rect">
              <a:avLst/>
            </a:prstGeom>
          </p:spPr>
        </p:pic>
        <p:pic>
          <p:nvPicPr>
            <p:cNvPr id="136" name="object 136" descr=""/>
            <p:cNvPicPr/>
            <p:nvPr/>
          </p:nvPicPr>
          <p:blipFill>
            <a:blip r:embed="rId84" cstate="print"/>
            <a:stretch>
              <a:fillRect/>
            </a:stretch>
          </p:blipFill>
          <p:spPr>
            <a:xfrm>
              <a:off x="1452372" y="5611368"/>
              <a:ext cx="670560" cy="792480"/>
            </a:xfrm>
            <a:prstGeom prst="rect">
              <a:avLst/>
            </a:prstGeom>
          </p:spPr>
        </p:pic>
        <p:pic>
          <p:nvPicPr>
            <p:cNvPr id="137" name="object 137" descr=""/>
            <p:cNvPicPr/>
            <p:nvPr/>
          </p:nvPicPr>
          <p:blipFill>
            <a:blip r:embed="rId85" cstate="print"/>
            <a:stretch>
              <a:fillRect/>
            </a:stretch>
          </p:blipFill>
          <p:spPr>
            <a:xfrm>
              <a:off x="1722119" y="5849111"/>
              <a:ext cx="463295" cy="542544"/>
            </a:xfrm>
            <a:prstGeom prst="rect">
              <a:avLst/>
            </a:prstGeom>
          </p:spPr>
        </p:pic>
        <p:pic>
          <p:nvPicPr>
            <p:cNvPr id="138" name="object 138" descr=""/>
            <p:cNvPicPr/>
            <p:nvPr/>
          </p:nvPicPr>
          <p:blipFill>
            <a:blip r:embed="rId86" cstate="print"/>
            <a:stretch>
              <a:fillRect/>
            </a:stretch>
          </p:blipFill>
          <p:spPr>
            <a:xfrm>
              <a:off x="1783080" y="5611368"/>
              <a:ext cx="865632" cy="792480"/>
            </a:xfrm>
            <a:prstGeom prst="rect">
              <a:avLst/>
            </a:prstGeom>
          </p:spPr>
        </p:pic>
        <p:pic>
          <p:nvPicPr>
            <p:cNvPr id="139" name="object 139" descr=""/>
            <p:cNvPicPr/>
            <p:nvPr/>
          </p:nvPicPr>
          <p:blipFill>
            <a:blip r:embed="rId87" cstate="print"/>
            <a:stretch>
              <a:fillRect/>
            </a:stretch>
          </p:blipFill>
          <p:spPr>
            <a:xfrm>
              <a:off x="2247900" y="5849111"/>
              <a:ext cx="463295" cy="542544"/>
            </a:xfrm>
            <a:prstGeom prst="rect">
              <a:avLst/>
            </a:prstGeom>
          </p:spPr>
        </p:pic>
        <p:pic>
          <p:nvPicPr>
            <p:cNvPr id="140" name="object 140" descr=""/>
            <p:cNvPicPr/>
            <p:nvPr/>
          </p:nvPicPr>
          <p:blipFill>
            <a:blip r:embed="rId88" cstate="print"/>
            <a:stretch>
              <a:fillRect/>
            </a:stretch>
          </p:blipFill>
          <p:spPr>
            <a:xfrm>
              <a:off x="2308860" y="5611368"/>
              <a:ext cx="867156" cy="792480"/>
            </a:xfrm>
            <a:prstGeom prst="rect">
              <a:avLst/>
            </a:prstGeom>
          </p:spPr>
        </p:pic>
        <p:pic>
          <p:nvPicPr>
            <p:cNvPr id="141" name="object 141" descr=""/>
            <p:cNvPicPr/>
            <p:nvPr/>
          </p:nvPicPr>
          <p:blipFill>
            <a:blip r:embed="rId89" cstate="print"/>
            <a:stretch>
              <a:fillRect/>
            </a:stretch>
          </p:blipFill>
          <p:spPr>
            <a:xfrm>
              <a:off x="2775204" y="5849111"/>
              <a:ext cx="463295" cy="542544"/>
            </a:xfrm>
            <a:prstGeom prst="rect">
              <a:avLst/>
            </a:prstGeom>
          </p:spPr>
        </p:pic>
        <p:pic>
          <p:nvPicPr>
            <p:cNvPr id="142" name="object 142" descr=""/>
            <p:cNvPicPr/>
            <p:nvPr/>
          </p:nvPicPr>
          <p:blipFill>
            <a:blip r:embed="rId88" cstate="print"/>
            <a:stretch>
              <a:fillRect/>
            </a:stretch>
          </p:blipFill>
          <p:spPr>
            <a:xfrm>
              <a:off x="2836164" y="5611368"/>
              <a:ext cx="867156" cy="792480"/>
            </a:xfrm>
            <a:prstGeom prst="rect">
              <a:avLst/>
            </a:prstGeom>
          </p:spPr>
        </p:pic>
        <p:pic>
          <p:nvPicPr>
            <p:cNvPr id="143" name="object 143" descr=""/>
            <p:cNvPicPr/>
            <p:nvPr/>
          </p:nvPicPr>
          <p:blipFill>
            <a:blip r:embed="rId90" cstate="print"/>
            <a:stretch>
              <a:fillRect/>
            </a:stretch>
          </p:blipFill>
          <p:spPr>
            <a:xfrm>
              <a:off x="3302507" y="5849111"/>
              <a:ext cx="463296" cy="542544"/>
            </a:xfrm>
            <a:prstGeom prst="rect">
              <a:avLst/>
            </a:prstGeom>
          </p:spPr>
        </p:pic>
        <p:pic>
          <p:nvPicPr>
            <p:cNvPr id="144" name="object 144" descr=""/>
            <p:cNvPicPr/>
            <p:nvPr/>
          </p:nvPicPr>
          <p:blipFill>
            <a:blip r:embed="rId91" cstate="print"/>
            <a:stretch>
              <a:fillRect/>
            </a:stretch>
          </p:blipFill>
          <p:spPr>
            <a:xfrm>
              <a:off x="3363467" y="5611368"/>
              <a:ext cx="591312" cy="792480"/>
            </a:xfrm>
            <a:prstGeom prst="rect">
              <a:avLst/>
            </a:prstGeom>
          </p:spPr>
        </p:pic>
        <p:pic>
          <p:nvPicPr>
            <p:cNvPr id="145" name="object 145" descr=""/>
            <p:cNvPicPr/>
            <p:nvPr/>
          </p:nvPicPr>
          <p:blipFill>
            <a:blip r:embed="rId92" cstate="print"/>
            <a:stretch>
              <a:fillRect/>
            </a:stretch>
          </p:blipFill>
          <p:spPr>
            <a:xfrm>
              <a:off x="3482339" y="5647944"/>
              <a:ext cx="1542288" cy="792480"/>
            </a:xfrm>
            <a:prstGeom prst="rect">
              <a:avLst/>
            </a:prstGeom>
          </p:spPr>
        </p:pic>
        <p:pic>
          <p:nvPicPr>
            <p:cNvPr id="146" name="object 146" descr=""/>
            <p:cNvPicPr/>
            <p:nvPr/>
          </p:nvPicPr>
          <p:blipFill>
            <a:blip r:embed="rId93" cstate="print"/>
            <a:stretch>
              <a:fillRect/>
            </a:stretch>
          </p:blipFill>
          <p:spPr>
            <a:xfrm>
              <a:off x="4552188" y="5611368"/>
              <a:ext cx="708660" cy="792480"/>
            </a:xfrm>
            <a:prstGeom prst="rect">
              <a:avLst/>
            </a:prstGeom>
          </p:spPr>
        </p:pic>
        <p:pic>
          <p:nvPicPr>
            <p:cNvPr id="147" name="object 147" descr=""/>
            <p:cNvPicPr/>
            <p:nvPr/>
          </p:nvPicPr>
          <p:blipFill>
            <a:blip r:embed="rId85" cstate="print"/>
            <a:stretch>
              <a:fillRect/>
            </a:stretch>
          </p:blipFill>
          <p:spPr>
            <a:xfrm>
              <a:off x="4860035" y="5849111"/>
              <a:ext cx="463296" cy="542544"/>
            </a:xfrm>
            <a:prstGeom prst="rect">
              <a:avLst/>
            </a:prstGeom>
          </p:spPr>
        </p:pic>
        <p:pic>
          <p:nvPicPr>
            <p:cNvPr id="148" name="object 148" descr=""/>
            <p:cNvPicPr/>
            <p:nvPr/>
          </p:nvPicPr>
          <p:blipFill>
            <a:blip r:embed="rId94" cstate="print"/>
            <a:stretch>
              <a:fillRect/>
            </a:stretch>
          </p:blipFill>
          <p:spPr>
            <a:xfrm>
              <a:off x="4920996" y="5606796"/>
              <a:ext cx="822960" cy="792480"/>
            </a:xfrm>
            <a:prstGeom prst="rect">
              <a:avLst/>
            </a:prstGeom>
          </p:spPr>
        </p:pic>
        <p:pic>
          <p:nvPicPr>
            <p:cNvPr id="149" name="object 149" descr=""/>
            <p:cNvPicPr/>
            <p:nvPr/>
          </p:nvPicPr>
          <p:blipFill>
            <a:blip r:embed="rId84" cstate="print"/>
            <a:stretch>
              <a:fillRect/>
            </a:stretch>
          </p:blipFill>
          <p:spPr>
            <a:xfrm>
              <a:off x="5271515" y="5611368"/>
              <a:ext cx="670560" cy="792480"/>
            </a:xfrm>
            <a:prstGeom prst="rect">
              <a:avLst/>
            </a:prstGeom>
          </p:spPr>
        </p:pic>
        <p:pic>
          <p:nvPicPr>
            <p:cNvPr id="150" name="object 150" descr=""/>
            <p:cNvPicPr/>
            <p:nvPr/>
          </p:nvPicPr>
          <p:blipFill>
            <a:blip r:embed="rId85" cstate="print"/>
            <a:stretch>
              <a:fillRect/>
            </a:stretch>
          </p:blipFill>
          <p:spPr>
            <a:xfrm>
              <a:off x="5541264" y="5849111"/>
              <a:ext cx="463296" cy="542544"/>
            </a:xfrm>
            <a:prstGeom prst="rect">
              <a:avLst/>
            </a:prstGeom>
          </p:spPr>
        </p:pic>
        <p:pic>
          <p:nvPicPr>
            <p:cNvPr id="151" name="object 151" descr=""/>
            <p:cNvPicPr/>
            <p:nvPr/>
          </p:nvPicPr>
          <p:blipFill>
            <a:blip r:embed="rId95" cstate="print"/>
            <a:stretch>
              <a:fillRect/>
            </a:stretch>
          </p:blipFill>
          <p:spPr>
            <a:xfrm>
              <a:off x="5602223" y="5647944"/>
              <a:ext cx="827531" cy="792480"/>
            </a:xfrm>
            <a:prstGeom prst="rect">
              <a:avLst/>
            </a:prstGeom>
          </p:spPr>
        </p:pic>
        <p:pic>
          <p:nvPicPr>
            <p:cNvPr id="152" name="object 152" descr=""/>
            <p:cNvPicPr/>
            <p:nvPr/>
          </p:nvPicPr>
          <p:blipFill>
            <a:blip r:embed="rId93" cstate="print"/>
            <a:stretch>
              <a:fillRect/>
            </a:stretch>
          </p:blipFill>
          <p:spPr>
            <a:xfrm>
              <a:off x="5957315" y="5611368"/>
              <a:ext cx="708660" cy="792480"/>
            </a:xfrm>
            <a:prstGeom prst="rect">
              <a:avLst/>
            </a:prstGeom>
          </p:spPr>
        </p:pic>
        <p:pic>
          <p:nvPicPr>
            <p:cNvPr id="153" name="object 153" descr=""/>
            <p:cNvPicPr/>
            <p:nvPr/>
          </p:nvPicPr>
          <p:blipFill>
            <a:blip r:embed="rId87" cstate="print"/>
            <a:stretch>
              <a:fillRect/>
            </a:stretch>
          </p:blipFill>
          <p:spPr>
            <a:xfrm>
              <a:off x="6265164" y="5849111"/>
              <a:ext cx="463295" cy="542544"/>
            </a:xfrm>
            <a:prstGeom prst="rect">
              <a:avLst/>
            </a:prstGeom>
          </p:spPr>
        </p:pic>
        <p:pic>
          <p:nvPicPr>
            <p:cNvPr id="154" name="object 154" descr=""/>
            <p:cNvPicPr/>
            <p:nvPr/>
          </p:nvPicPr>
          <p:blipFill>
            <a:blip r:embed="rId94" cstate="print"/>
            <a:stretch>
              <a:fillRect/>
            </a:stretch>
          </p:blipFill>
          <p:spPr>
            <a:xfrm>
              <a:off x="6326123" y="5606796"/>
              <a:ext cx="822959" cy="792480"/>
            </a:xfrm>
            <a:prstGeom prst="rect">
              <a:avLst/>
            </a:prstGeom>
          </p:spPr>
        </p:pic>
        <p:pic>
          <p:nvPicPr>
            <p:cNvPr id="155" name="object 155" descr=""/>
            <p:cNvPicPr/>
            <p:nvPr/>
          </p:nvPicPr>
          <p:blipFill>
            <a:blip r:embed="rId84" cstate="print"/>
            <a:stretch>
              <a:fillRect/>
            </a:stretch>
          </p:blipFill>
          <p:spPr>
            <a:xfrm>
              <a:off x="6676644" y="5611368"/>
              <a:ext cx="670559" cy="792480"/>
            </a:xfrm>
            <a:prstGeom prst="rect">
              <a:avLst/>
            </a:prstGeom>
          </p:spPr>
        </p:pic>
        <p:pic>
          <p:nvPicPr>
            <p:cNvPr id="156" name="object 156" descr=""/>
            <p:cNvPicPr/>
            <p:nvPr/>
          </p:nvPicPr>
          <p:blipFill>
            <a:blip r:embed="rId87" cstate="print"/>
            <a:stretch>
              <a:fillRect/>
            </a:stretch>
          </p:blipFill>
          <p:spPr>
            <a:xfrm>
              <a:off x="6946392" y="5849111"/>
              <a:ext cx="463296" cy="542544"/>
            </a:xfrm>
            <a:prstGeom prst="rect">
              <a:avLst/>
            </a:prstGeom>
          </p:spPr>
        </p:pic>
        <p:pic>
          <p:nvPicPr>
            <p:cNvPr id="157" name="object 157" descr=""/>
            <p:cNvPicPr/>
            <p:nvPr/>
          </p:nvPicPr>
          <p:blipFill>
            <a:blip r:embed="rId95" cstate="print"/>
            <a:stretch>
              <a:fillRect/>
            </a:stretch>
          </p:blipFill>
          <p:spPr>
            <a:xfrm>
              <a:off x="7007352" y="5647944"/>
              <a:ext cx="827531" cy="792480"/>
            </a:xfrm>
            <a:prstGeom prst="rect">
              <a:avLst/>
            </a:prstGeom>
          </p:spPr>
        </p:pic>
        <p:pic>
          <p:nvPicPr>
            <p:cNvPr id="158" name="object 158" descr=""/>
            <p:cNvPicPr/>
            <p:nvPr/>
          </p:nvPicPr>
          <p:blipFill>
            <a:blip r:embed="rId93" cstate="print"/>
            <a:stretch>
              <a:fillRect/>
            </a:stretch>
          </p:blipFill>
          <p:spPr>
            <a:xfrm>
              <a:off x="7362443" y="5611368"/>
              <a:ext cx="708659" cy="792480"/>
            </a:xfrm>
            <a:prstGeom prst="rect">
              <a:avLst/>
            </a:prstGeom>
          </p:spPr>
        </p:pic>
        <p:pic>
          <p:nvPicPr>
            <p:cNvPr id="159" name="object 159" descr=""/>
            <p:cNvPicPr/>
            <p:nvPr/>
          </p:nvPicPr>
          <p:blipFill>
            <a:blip r:embed="rId90" cstate="print"/>
            <a:stretch>
              <a:fillRect/>
            </a:stretch>
          </p:blipFill>
          <p:spPr>
            <a:xfrm>
              <a:off x="7670292" y="5849111"/>
              <a:ext cx="463296" cy="542544"/>
            </a:xfrm>
            <a:prstGeom prst="rect">
              <a:avLst/>
            </a:prstGeom>
          </p:spPr>
        </p:pic>
        <p:pic>
          <p:nvPicPr>
            <p:cNvPr id="160" name="object 160" descr=""/>
            <p:cNvPicPr/>
            <p:nvPr/>
          </p:nvPicPr>
          <p:blipFill>
            <a:blip r:embed="rId96" cstate="print"/>
            <a:stretch>
              <a:fillRect/>
            </a:stretch>
          </p:blipFill>
          <p:spPr>
            <a:xfrm>
              <a:off x="7824216" y="5606796"/>
              <a:ext cx="824483" cy="792480"/>
            </a:xfrm>
            <a:prstGeom prst="rect">
              <a:avLst/>
            </a:prstGeom>
          </p:spPr>
        </p:pic>
        <p:pic>
          <p:nvPicPr>
            <p:cNvPr id="161" name="object 161" descr=""/>
            <p:cNvPicPr/>
            <p:nvPr/>
          </p:nvPicPr>
          <p:blipFill>
            <a:blip r:embed="rId84" cstate="print"/>
            <a:stretch>
              <a:fillRect/>
            </a:stretch>
          </p:blipFill>
          <p:spPr>
            <a:xfrm>
              <a:off x="8273795" y="5611368"/>
              <a:ext cx="670559" cy="792480"/>
            </a:xfrm>
            <a:prstGeom prst="rect">
              <a:avLst/>
            </a:prstGeom>
          </p:spPr>
        </p:pic>
        <p:pic>
          <p:nvPicPr>
            <p:cNvPr id="162" name="object 162" descr=""/>
            <p:cNvPicPr/>
            <p:nvPr/>
          </p:nvPicPr>
          <p:blipFill>
            <a:blip r:embed="rId89" cstate="print"/>
            <a:stretch>
              <a:fillRect/>
            </a:stretch>
          </p:blipFill>
          <p:spPr>
            <a:xfrm>
              <a:off x="8543543" y="5849111"/>
              <a:ext cx="463296" cy="542544"/>
            </a:xfrm>
            <a:prstGeom prst="rect">
              <a:avLst/>
            </a:prstGeom>
          </p:spPr>
        </p:pic>
        <p:pic>
          <p:nvPicPr>
            <p:cNvPr id="163" name="object 163" descr=""/>
            <p:cNvPicPr/>
            <p:nvPr/>
          </p:nvPicPr>
          <p:blipFill>
            <a:blip r:embed="rId97" cstate="print"/>
            <a:stretch>
              <a:fillRect/>
            </a:stretch>
          </p:blipFill>
          <p:spPr>
            <a:xfrm>
              <a:off x="8604504" y="5647944"/>
              <a:ext cx="829055" cy="792480"/>
            </a:xfrm>
            <a:prstGeom prst="rect">
              <a:avLst/>
            </a:prstGeom>
          </p:spPr>
        </p:pic>
        <p:pic>
          <p:nvPicPr>
            <p:cNvPr id="164" name="object 164" descr=""/>
            <p:cNvPicPr/>
            <p:nvPr/>
          </p:nvPicPr>
          <p:blipFill>
            <a:blip r:embed="rId93" cstate="print"/>
            <a:stretch>
              <a:fillRect/>
            </a:stretch>
          </p:blipFill>
          <p:spPr>
            <a:xfrm>
              <a:off x="8961119" y="5611368"/>
              <a:ext cx="708659" cy="792480"/>
            </a:xfrm>
            <a:prstGeom prst="rect">
              <a:avLst/>
            </a:prstGeom>
          </p:spPr>
        </p:pic>
        <p:pic>
          <p:nvPicPr>
            <p:cNvPr id="165" name="object 165" descr=""/>
            <p:cNvPicPr/>
            <p:nvPr/>
          </p:nvPicPr>
          <p:blipFill>
            <a:blip r:embed="rId89" cstate="print"/>
            <a:stretch>
              <a:fillRect/>
            </a:stretch>
          </p:blipFill>
          <p:spPr>
            <a:xfrm>
              <a:off x="9268968" y="5849111"/>
              <a:ext cx="463296" cy="542544"/>
            </a:xfrm>
            <a:prstGeom prst="rect">
              <a:avLst/>
            </a:prstGeom>
          </p:spPr>
        </p:pic>
        <p:pic>
          <p:nvPicPr>
            <p:cNvPr id="166" name="object 166" descr=""/>
            <p:cNvPicPr/>
            <p:nvPr/>
          </p:nvPicPr>
          <p:blipFill>
            <a:blip r:embed="rId98" cstate="print"/>
            <a:stretch>
              <a:fillRect/>
            </a:stretch>
          </p:blipFill>
          <p:spPr>
            <a:xfrm>
              <a:off x="531875" y="5993890"/>
              <a:ext cx="821436" cy="789432"/>
            </a:xfrm>
            <a:prstGeom prst="rect">
              <a:avLst/>
            </a:prstGeom>
          </p:spPr>
        </p:pic>
        <p:pic>
          <p:nvPicPr>
            <p:cNvPr id="167" name="object 167" descr=""/>
            <p:cNvPicPr/>
            <p:nvPr/>
          </p:nvPicPr>
          <p:blipFill>
            <a:blip r:embed="rId99" cstate="print"/>
            <a:stretch>
              <a:fillRect/>
            </a:stretch>
          </p:blipFill>
          <p:spPr>
            <a:xfrm>
              <a:off x="981455" y="5998462"/>
              <a:ext cx="667512" cy="789432"/>
            </a:xfrm>
            <a:prstGeom prst="rect">
              <a:avLst/>
            </a:prstGeom>
          </p:spPr>
        </p:pic>
        <p:pic>
          <p:nvPicPr>
            <p:cNvPr id="168" name="object 168" descr=""/>
            <p:cNvPicPr/>
            <p:nvPr/>
          </p:nvPicPr>
          <p:blipFill>
            <a:blip r:embed="rId100" cstate="print"/>
            <a:stretch>
              <a:fillRect/>
            </a:stretch>
          </p:blipFill>
          <p:spPr>
            <a:xfrm>
              <a:off x="1251203" y="6236208"/>
              <a:ext cx="460247" cy="539495"/>
            </a:xfrm>
            <a:prstGeom prst="rect">
              <a:avLst/>
            </a:prstGeom>
          </p:spPr>
        </p:pic>
      </p:grpSp>
      <p:grpSp>
        <p:nvGrpSpPr>
          <p:cNvPr id="169" name="object 169" descr=""/>
          <p:cNvGrpSpPr/>
          <p:nvPr/>
        </p:nvGrpSpPr>
        <p:grpSpPr>
          <a:xfrm>
            <a:off x="486155" y="2435225"/>
            <a:ext cx="9288780" cy="2308225"/>
            <a:chOff x="486155" y="2435225"/>
            <a:chExt cx="9288780" cy="2308225"/>
          </a:xfrm>
        </p:grpSpPr>
        <p:sp>
          <p:nvSpPr>
            <p:cNvPr id="170" name="object 170" descr=""/>
            <p:cNvSpPr/>
            <p:nvPr/>
          </p:nvSpPr>
          <p:spPr>
            <a:xfrm>
              <a:off x="677862" y="2435225"/>
              <a:ext cx="9074150" cy="2308225"/>
            </a:xfrm>
            <a:custGeom>
              <a:avLst/>
              <a:gdLst/>
              <a:ahLst/>
              <a:cxnLst/>
              <a:rect l="l" t="t" r="r" b="b"/>
              <a:pathLst>
                <a:path w="9074150" h="2308225">
                  <a:moveTo>
                    <a:pt x="9074150" y="0"/>
                  </a:moveTo>
                  <a:lnTo>
                    <a:pt x="0" y="0"/>
                  </a:lnTo>
                  <a:lnTo>
                    <a:pt x="0" y="2308225"/>
                  </a:lnTo>
                  <a:lnTo>
                    <a:pt x="9074150" y="2308225"/>
                  </a:lnTo>
                  <a:lnTo>
                    <a:pt x="9074150" y="0"/>
                  </a:lnTo>
                  <a:close/>
                </a:path>
              </a:pathLst>
            </a:custGeom>
            <a:solidFill>
              <a:srgbClr val="FFFF99"/>
            </a:solidFill>
          </p:spPr>
          <p:txBody>
            <a:bodyPr wrap="square" lIns="0" tIns="0" rIns="0" bIns="0" rtlCol="0"/>
            <a:lstStyle/>
            <a:p/>
          </p:txBody>
        </p:sp>
        <p:pic>
          <p:nvPicPr>
            <p:cNvPr id="171" name="object 171" descr=""/>
            <p:cNvPicPr/>
            <p:nvPr/>
          </p:nvPicPr>
          <p:blipFill>
            <a:blip r:embed="rId101" cstate="print"/>
            <a:stretch>
              <a:fillRect/>
            </a:stretch>
          </p:blipFill>
          <p:spPr>
            <a:xfrm>
              <a:off x="486155" y="2883408"/>
              <a:ext cx="9288780" cy="1008888"/>
            </a:xfrm>
            <a:prstGeom prst="rect">
              <a:avLst/>
            </a:prstGeom>
          </p:spPr>
        </p:pic>
        <p:pic>
          <p:nvPicPr>
            <p:cNvPr id="172" name="object 172" descr=""/>
            <p:cNvPicPr/>
            <p:nvPr/>
          </p:nvPicPr>
          <p:blipFill>
            <a:blip r:embed="rId102" cstate="print"/>
            <a:stretch>
              <a:fillRect/>
            </a:stretch>
          </p:blipFill>
          <p:spPr>
            <a:xfrm>
              <a:off x="486155" y="3444239"/>
              <a:ext cx="6088380" cy="1008888"/>
            </a:xfrm>
            <a:prstGeom prst="rect">
              <a:avLst/>
            </a:prstGeom>
          </p:spPr>
        </p:pic>
      </p:grpSp>
      <p:sp>
        <p:nvSpPr>
          <p:cNvPr id="173" name="object 173" descr=""/>
          <p:cNvSpPr txBox="1"/>
          <p:nvPr/>
        </p:nvSpPr>
        <p:spPr>
          <a:xfrm>
            <a:off x="689965" y="2175129"/>
            <a:ext cx="8926195" cy="4371975"/>
          </a:xfrm>
          <a:prstGeom prst="rect">
            <a:avLst/>
          </a:prstGeom>
        </p:spPr>
        <p:txBody>
          <a:bodyPr wrap="square" lIns="0" tIns="12065" rIns="0" bIns="0" rtlCol="0" vert="horz">
            <a:spAutoFit/>
          </a:bodyPr>
          <a:lstStyle/>
          <a:p>
            <a:pPr marL="318135">
              <a:lnSpc>
                <a:spcPct val="100000"/>
              </a:lnSpc>
              <a:spcBef>
                <a:spcPts val="95"/>
              </a:spcBef>
              <a:tabLst>
                <a:tab pos="583565" algn="l"/>
              </a:tabLst>
            </a:pPr>
            <a:r>
              <a:rPr dirty="0" sz="2800" spc="-50" b="1">
                <a:solidFill>
                  <a:srgbClr val="663300"/>
                </a:solidFill>
                <a:latin typeface="Times New Roman"/>
                <a:cs typeface="Times New Roman"/>
              </a:rPr>
              <a:t>.</a:t>
            </a:r>
            <a:r>
              <a:rPr dirty="0" sz="2800" b="1">
                <a:solidFill>
                  <a:srgbClr val="663300"/>
                </a:solidFill>
                <a:latin typeface="Times New Roman"/>
                <a:cs typeface="Times New Roman"/>
              </a:rPr>
              <a:t>	</a:t>
            </a:r>
            <a:r>
              <a:rPr dirty="0" sz="2800" b="1" i="1">
                <a:solidFill>
                  <a:srgbClr val="663300"/>
                </a:solidFill>
                <a:latin typeface="Times New Roman"/>
                <a:cs typeface="Times New Roman"/>
              </a:rPr>
              <a:t>P</a:t>
            </a:r>
            <a:r>
              <a:rPr dirty="0" sz="2800" b="1">
                <a:solidFill>
                  <a:srgbClr val="663300"/>
                </a:solidFill>
                <a:latin typeface="Times New Roman"/>
                <a:cs typeface="Times New Roman"/>
              </a:rPr>
              <a:t>={</a:t>
            </a:r>
            <a:r>
              <a:rPr dirty="0" sz="2800" b="1" i="1">
                <a:solidFill>
                  <a:srgbClr val="663300"/>
                </a:solidFill>
                <a:latin typeface="Times New Roman"/>
                <a:cs typeface="Times New Roman"/>
              </a:rPr>
              <a:t>P</a:t>
            </a:r>
            <a:r>
              <a:rPr dirty="0" sz="2800" spc="204" b="1" i="1">
                <a:solidFill>
                  <a:srgbClr val="663300"/>
                </a:solidFill>
                <a:latin typeface="Times New Roman"/>
                <a:cs typeface="Times New Roman"/>
              </a:rPr>
              <a:t> </a:t>
            </a:r>
            <a:r>
              <a:rPr dirty="0" sz="2800" b="1" i="1">
                <a:solidFill>
                  <a:srgbClr val="663300"/>
                </a:solidFill>
                <a:latin typeface="Times New Roman"/>
                <a:cs typeface="Times New Roman"/>
              </a:rPr>
              <a:t>,</a:t>
            </a:r>
            <a:r>
              <a:rPr dirty="0" sz="2800" spc="10" b="1" i="1">
                <a:solidFill>
                  <a:srgbClr val="663300"/>
                </a:solidFill>
                <a:latin typeface="Times New Roman"/>
                <a:cs typeface="Times New Roman"/>
              </a:rPr>
              <a:t> </a:t>
            </a:r>
            <a:r>
              <a:rPr dirty="0" sz="2800" b="1" i="1">
                <a:solidFill>
                  <a:srgbClr val="663300"/>
                </a:solidFill>
                <a:latin typeface="Times New Roman"/>
                <a:cs typeface="Times New Roman"/>
              </a:rPr>
              <a:t>P</a:t>
            </a:r>
            <a:r>
              <a:rPr dirty="0" sz="2800" spc="210" b="1" i="1">
                <a:solidFill>
                  <a:srgbClr val="663300"/>
                </a:solidFill>
                <a:latin typeface="Times New Roman"/>
                <a:cs typeface="Times New Roman"/>
              </a:rPr>
              <a:t> </a:t>
            </a:r>
            <a:r>
              <a:rPr dirty="0" sz="2800" b="1" i="1">
                <a:solidFill>
                  <a:srgbClr val="663300"/>
                </a:solidFill>
                <a:latin typeface="Times New Roman"/>
                <a:cs typeface="Times New Roman"/>
              </a:rPr>
              <a:t>,</a:t>
            </a:r>
            <a:r>
              <a:rPr dirty="0" sz="2800" spc="-20" b="1" i="1">
                <a:solidFill>
                  <a:srgbClr val="663300"/>
                </a:solidFill>
                <a:latin typeface="Times New Roman"/>
                <a:cs typeface="Times New Roman"/>
              </a:rPr>
              <a:t> </a:t>
            </a:r>
            <a:r>
              <a:rPr dirty="0" sz="2800" b="1" i="1">
                <a:solidFill>
                  <a:srgbClr val="663300"/>
                </a:solidFill>
                <a:latin typeface="Times New Roman"/>
                <a:cs typeface="Times New Roman"/>
              </a:rPr>
              <a:t>P</a:t>
            </a:r>
            <a:r>
              <a:rPr dirty="0" sz="2800" spc="215" b="1" i="1">
                <a:solidFill>
                  <a:srgbClr val="663300"/>
                </a:solidFill>
                <a:latin typeface="Times New Roman"/>
                <a:cs typeface="Times New Roman"/>
              </a:rPr>
              <a:t> </a:t>
            </a:r>
            <a:r>
              <a:rPr dirty="0" sz="2800" b="1" i="1">
                <a:solidFill>
                  <a:srgbClr val="663300"/>
                </a:solidFill>
                <a:latin typeface="Times New Roman"/>
                <a:cs typeface="Times New Roman"/>
              </a:rPr>
              <a:t>,</a:t>
            </a:r>
            <a:r>
              <a:rPr dirty="0" sz="2800" spc="-5" b="1" i="1">
                <a:solidFill>
                  <a:srgbClr val="663300"/>
                </a:solidFill>
                <a:latin typeface="Times New Roman"/>
                <a:cs typeface="Times New Roman"/>
              </a:rPr>
              <a:t> </a:t>
            </a:r>
            <a:r>
              <a:rPr dirty="0" sz="2800" b="1" i="1">
                <a:solidFill>
                  <a:srgbClr val="663300"/>
                </a:solidFill>
                <a:latin typeface="Times New Roman"/>
                <a:cs typeface="Times New Roman"/>
              </a:rPr>
              <a:t>P</a:t>
            </a:r>
            <a:r>
              <a:rPr dirty="0" sz="2800" spc="215" b="1" i="1">
                <a:solidFill>
                  <a:srgbClr val="663300"/>
                </a:solidFill>
                <a:latin typeface="Times New Roman"/>
                <a:cs typeface="Times New Roman"/>
              </a:rPr>
              <a:t> </a:t>
            </a:r>
            <a:r>
              <a:rPr dirty="0" sz="2800" b="1">
                <a:solidFill>
                  <a:srgbClr val="663300"/>
                </a:solidFill>
                <a:latin typeface="Times New Roman"/>
                <a:cs typeface="Times New Roman"/>
              </a:rPr>
              <a:t>},</a:t>
            </a:r>
            <a:r>
              <a:rPr dirty="0" sz="2800" spc="-10" b="1">
                <a:solidFill>
                  <a:srgbClr val="663300"/>
                </a:solidFill>
                <a:latin typeface="Times New Roman"/>
                <a:cs typeface="Times New Roman"/>
              </a:rPr>
              <a:t> </a:t>
            </a:r>
            <a:r>
              <a:rPr dirty="0" sz="2800" b="1" i="1">
                <a:solidFill>
                  <a:srgbClr val="663300"/>
                </a:solidFill>
                <a:latin typeface="Times New Roman"/>
                <a:cs typeface="Times New Roman"/>
              </a:rPr>
              <a:t>J</a:t>
            </a:r>
            <a:r>
              <a:rPr dirty="0" sz="2800" b="1">
                <a:solidFill>
                  <a:srgbClr val="663300"/>
                </a:solidFill>
                <a:latin typeface="Times New Roman"/>
                <a:cs typeface="Times New Roman"/>
              </a:rPr>
              <a:t>={</a:t>
            </a:r>
            <a:r>
              <a:rPr dirty="0" sz="2800" b="1" i="1">
                <a:solidFill>
                  <a:srgbClr val="663300"/>
                </a:solidFill>
                <a:latin typeface="Times New Roman"/>
                <a:cs typeface="Times New Roman"/>
              </a:rPr>
              <a:t>J</a:t>
            </a:r>
            <a:r>
              <a:rPr dirty="0" sz="2800" spc="220" b="1" i="1">
                <a:solidFill>
                  <a:srgbClr val="663300"/>
                </a:solidFill>
                <a:latin typeface="Times New Roman"/>
                <a:cs typeface="Times New Roman"/>
              </a:rPr>
              <a:t> </a:t>
            </a:r>
            <a:r>
              <a:rPr dirty="0" sz="2800" b="1" i="1">
                <a:solidFill>
                  <a:srgbClr val="663300"/>
                </a:solidFill>
                <a:latin typeface="Times New Roman"/>
                <a:cs typeface="Times New Roman"/>
              </a:rPr>
              <a:t>,</a:t>
            </a:r>
            <a:r>
              <a:rPr dirty="0" sz="2800" spc="-25" b="1" i="1">
                <a:solidFill>
                  <a:srgbClr val="663300"/>
                </a:solidFill>
                <a:latin typeface="Times New Roman"/>
                <a:cs typeface="Times New Roman"/>
              </a:rPr>
              <a:t> </a:t>
            </a:r>
            <a:r>
              <a:rPr dirty="0" sz="2800" b="1" i="1">
                <a:solidFill>
                  <a:srgbClr val="663300"/>
                </a:solidFill>
                <a:latin typeface="Times New Roman"/>
                <a:cs typeface="Times New Roman"/>
              </a:rPr>
              <a:t>J</a:t>
            </a:r>
            <a:r>
              <a:rPr dirty="0" sz="2800" spc="215" b="1" i="1">
                <a:solidFill>
                  <a:srgbClr val="663300"/>
                </a:solidFill>
                <a:latin typeface="Times New Roman"/>
                <a:cs typeface="Times New Roman"/>
              </a:rPr>
              <a:t> </a:t>
            </a:r>
            <a:r>
              <a:rPr dirty="0" sz="2800" b="1" i="1">
                <a:solidFill>
                  <a:srgbClr val="663300"/>
                </a:solidFill>
                <a:latin typeface="Times New Roman"/>
                <a:cs typeface="Times New Roman"/>
              </a:rPr>
              <a:t>,</a:t>
            </a:r>
            <a:r>
              <a:rPr dirty="0" sz="2800" spc="-25" b="1" i="1">
                <a:solidFill>
                  <a:srgbClr val="663300"/>
                </a:solidFill>
                <a:latin typeface="Times New Roman"/>
                <a:cs typeface="Times New Roman"/>
              </a:rPr>
              <a:t> </a:t>
            </a:r>
            <a:r>
              <a:rPr dirty="0" sz="2800" b="1" i="1">
                <a:solidFill>
                  <a:srgbClr val="663300"/>
                </a:solidFill>
                <a:latin typeface="Times New Roman"/>
                <a:cs typeface="Times New Roman"/>
              </a:rPr>
              <a:t>J</a:t>
            </a:r>
            <a:r>
              <a:rPr dirty="0" sz="2800" spc="220" b="1" i="1">
                <a:solidFill>
                  <a:srgbClr val="663300"/>
                </a:solidFill>
                <a:latin typeface="Times New Roman"/>
                <a:cs typeface="Times New Roman"/>
              </a:rPr>
              <a:t> </a:t>
            </a:r>
            <a:r>
              <a:rPr dirty="0" sz="2800" b="1" i="1">
                <a:solidFill>
                  <a:srgbClr val="663300"/>
                </a:solidFill>
                <a:latin typeface="Times New Roman"/>
                <a:cs typeface="Times New Roman"/>
              </a:rPr>
              <a:t>,</a:t>
            </a:r>
            <a:r>
              <a:rPr dirty="0" sz="2800" spc="-20" b="1" i="1">
                <a:solidFill>
                  <a:srgbClr val="663300"/>
                </a:solidFill>
                <a:latin typeface="Times New Roman"/>
                <a:cs typeface="Times New Roman"/>
              </a:rPr>
              <a:t> </a:t>
            </a:r>
            <a:r>
              <a:rPr dirty="0" sz="2800" b="1" i="1">
                <a:solidFill>
                  <a:srgbClr val="663300"/>
                </a:solidFill>
                <a:latin typeface="Times New Roman"/>
                <a:cs typeface="Times New Roman"/>
              </a:rPr>
              <a:t>J</a:t>
            </a:r>
            <a:r>
              <a:rPr dirty="0" sz="2800" spc="225" b="1" i="1">
                <a:solidFill>
                  <a:srgbClr val="663300"/>
                </a:solidFill>
                <a:latin typeface="Times New Roman"/>
                <a:cs typeface="Times New Roman"/>
              </a:rPr>
              <a:t> </a:t>
            </a:r>
            <a:r>
              <a:rPr dirty="0" sz="2800" b="1">
                <a:solidFill>
                  <a:srgbClr val="663300"/>
                </a:solidFill>
                <a:latin typeface="Times New Roman"/>
                <a:cs typeface="Times New Roman"/>
              </a:rPr>
              <a:t>},</a:t>
            </a:r>
            <a:r>
              <a:rPr dirty="0" sz="2800" spc="-20" b="1">
                <a:solidFill>
                  <a:srgbClr val="663300"/>
                </a:solidFill>
                <a:latin typeface="Times New Roman"/>
                <a:cs typeface="Times New Roman"/>
              </a:rPr>
              <a:t> </a:t>
            </a:r>
            <a:r>
              <a:rPr dirty="0" sz="2800" spc="-50" b="1" i="1">
                <a:solidFill>
                  <a:srgbClr val="663300"/>
                </a:solidFill>
                <a:latin typeface="Times New Roman"/>
                <a:cs typeface="Times New Roman"/>
              </a:rPr>
              <a:t>J</a:t>
            </a:r>
            <a:endParaRPr sz="2800">
              <a:latin typeface="Times New Roman"/>
              <a:cs typeface="Times New Roman"/>
            </a:endParaRPr>
          </a:p>
          <a:p>
            <a:pPr marL="78740" marR="144780">
              <a:lnSpc>
                <a:spcPct val="102299"/>
              </a:lnSpc>
              <a:spcBef>
                <a:spcPts val="2710"/>
              </a:spcBef>
            </a:pPr>
            <a:r>
              <a:rPr dirty="0" sz="3600" spc="-35" b="1">
                <a:solidFill>
                  <a:srgbClr val="FF0000"/>
                </a:solidFill>
                <a:latin typeface="华文行楷"/>
                <a:cs typeface="华文行楷"/>
              </a:rPr>
              <a:t>问</a:t>
            </a:r>
            <a:r>
              <a:rPr dirty="0" sz="3600" spc="-35" b="1">
                <a:solidFill>
                  <a:srgbClr val="FF0000"/>
                </a:solidFill>
                <a:latin typeface="华文行楷"/>
                <a:cs typeface="华文行楷"/>
              </a:rPr>
              <a:t>题</a:t>
            </a:r>
            <a:r>
              <a:rPr dirty="0" sz="3600" spc="-35" b="1">
                <a:solidFill>
                  <a:srgbClr val="FF0000"/>
                </a:solidFill>
                <a:latin typeface="华文行楷"/>
                <a:cs typeface="华文行楷"/>
              </a:rPr>
              <a:t>的</a:t>
            </a:r>
            <a:r>
              <a:rPr dirty="0" sz="3600" spc="-45" b="1">
                <a:solidFill>
                  <a:srgbClr val="FF0000"/>
                </a:solidFill>
                <a:latin typeface="华文行楷"/>
                <a:cs typeface="华文行楷"/>
              </a:rPr>
              <a:t>解</a:t>
            </a:r>
            <a:r>
              <a:rPr dirty="0" sz="3600" spc="-45" b="1">
                <a:solidFill>
                  <a:srgbClr val="FF0000"/>
                </a:solidFill>
                <a:latin typeface="华文行楷"/>
                <a:cs typeface="华文行楷"/>
              </a:rPr>
              <a:t>空</a:t>
            </a:r>
            <a:r>
              <a:rPr dirty="0" sz="3600" spc="-45" b="1">
                <a:solidFill>
                  <a:srgbClr val="FF0000"/>
                </a:solidFill>
                <a:latin typeface="华文行楷"/>
                <a:cs typeface="华文行楷"/>
              </a:rPr>
              <a:t>间</a:t>
            </a:r>
            <a:r>
              <a:rPr dirty="0" sz="3600" spc="-45" b="1">
                <a:solidFill>
                  <a:srgbClr val="FF0000"/>
                </a:solidFill>
                <a:latin typeface="华文行楷"/>
                <a:cs typeface="华文行楷"/>
              </a:rPr>
              <a:t>是</a:t>
            </a:r>
            <a:r>
              <a:rPr dirty="0" sz="3600" spc="-40" b="1">
                <a:solidFill>
                  <a:srgbClr val="FF0000"/>
                </a:solidFill>
                <a:latin typeface="华文行楷"/>
                <a:cs typeface="华文行楷"/>
              </a:rPr>
              <a:t>所</a:t>
            </a:r>
            <a:r>
              <a:rPr dirty="0" sz="3600" spc="-45" b="1">
                <a:solidFill>
                  <a:srgbClr val="FF0000"/>
                </a:solidFill>
                <a:latin typeface="华文行楷"/>
                <a:cs typeface="华文行楷"/>
              </a:rPr>
              <a:t>有</a:t>
            </a:r>
            <a:r>
              <a:rPr dirty="0" sz="3600" spc="-45" b="1">
                <a:solidFill>
                  <a:srgbClr val="FF0000"/>
                </a:solidFill>
                <a:latin typeface="华文行楷"/>
                <a:cs typeface="华文行楷"/>
              </a:rPr>
              <a:t>拓</a:t>
            </a:r>
            <a:r>
              <a:rPr dirty="0" sz="3600" spc="-45" b="1">
                <a:solidFill>
                  <a:srgbClr val="FF0000"/>
                </a:solidFill>
                <a:latin typeface="华文行楷"/>
                <a:cs typeface="华文行楷"/>
              </a:rPr>
              <a:t>朴</a:t>
            </a:r>
            <a:r>
              <a:rPr dirty="0" sz="3600" spc="-45" b="1">
                <a:solidFill>
                  <a:srgbClr val="FF0000"/>
                </a:solidFill>
                <a:latin typeface="华文行楷"/>
                <a:cs typeface="华文行楷"/>
              </a:rPr>
              <a:t>排</a:t>
            </a:r>
            <a:r>
              <a:rPr dirty="0" sz="3600" spc="-40" b="1">
                <a:solidFill>
                  <a:srgbClr val="FF0000"/>
                </a:solidFill>
                <a:latin typeface="华文行楷"/>
                <a:cs typeface="华文行楷"/>
              </a:rPr>
              <a:t>序</a:t>
            </a:r>
            <a:r>
              <a:rPr dirty="0" sz="3600" spc="-45" b="1">
                <a:solidFill>
                  <a:srgbClr val="FF0000"/>
                </a:solidFill>
                <a:latin typeface="华文行楷"/>
                <a:cs typeface="华文行楷"/>
              </a:rPr>
              <a:t>的</a:t>
            </a:r>
            <a:r>
              <a:rPr dirty="0" sz="3600" spc="-45" b="1">
                <a:solidFill>
                  <a:srgbClr val="FF0000"/>
                </a:solidFill>
                <a:latin typeface="华文行楷"/>
                <a:cs typeface="华文行楷"/>
              </a:rPr>
              <a:t>序</a:t>
            </a:r>
            <a:r>
              <a:rPr dirty="0" sz="3600" spc="-45" b="1">
                <a:solidFill>
                  <a:srgbClr val="FF0000"/>
                </a:solidFill>
                <a:latin typeface="华文行楷"/>
                <a:cs typeface="华文行楷"/>
              </a:rPr>
              <a:t>列</a:t>
            </a:r>
            <a:r>
              <a:rPr dirty="0" sz="3600" spc="-45" b="1">
                <a:solidFill>
                  <a:srgbClr val="FF0000"/>
                </a:solidFill>
                <a:latin typeface="华文行楷"/>
                <a:cs typeface="华文行楷"/>
              </a:rPr>
              <a:t>集</a:t>
            </a:r>
            <a:r>
              <a:rPr dirty="0" sz="3600" spc="-45" b="1">
                <a:solidFill>
                  <a:srgbClr val="FF0000"/>
                </a:solidFill>
                <a:latin typeface="华文行楷"/>
                <a:cs typeface="华文行楷"/>
              </a:rPr>
              <a:t>合，</a:t>
            </a:r>
            <a:r>
              <a:rPr dirty="0" sz="3600" spc="-40" b="1">
                <a:solidFill>
                  <a:srgbClr val="FF0000"/>
                </a:solidFill>
                <a:latin typeface="华文行楷"/>
                <a:cs typeface="华文行楷"/>
              </a:rPr>
              <a:t>每</a:t>
            </a:r>
            <a:r>
              <a:rPr dirty="0" sz="3600" spc="-40" b="1">
                <a:solidFill>
                  <a:srgbClr val="FF0000"/>
                </a:solidFill>
                <a:latin typeface="华文行楷"/>
                <a:cs typeface="华文行楷"/>
              </a:rPr>
              <a:t>个</a:t>
            </a:r>
            <a:r>
              <a:rPr dirty="0" sz="3600" spc="-40" b="1">
                <a:solidFill>
                  <a:srgbClr val="FF0000"/>
                </a:solidFill>
                <a:latin typeface="华文行楷"/>
                <a:cs typeface="华文行楷"/>
              </a:rPr>
              <a:t>序</a:t>
            </a:r>
            <a:r>
              <a:rPr dirty="0" sz="3600" spc="-45" b="1">
                <a:solidFill>
                  <a:srgbClr val="FF0000"/>
                </a:solidFill>
                <a:latin typeface="华文行楷"/>
                <a:cs typeface="华文行楷"/>
              </a:rPr>
              <a:t>列</a:t>
            </a:r>
            <a:r>
              <a:rPr dirty="0" sz="3600" spc="-45" b="1">
                <a:solidFill>
                  <a:srgbClr val="FF0000"/>
                </a:solidFill>
                <a:latin typeface="华文行楷"/>
                <a:cs typeface="华文行楷"/>
              </a:rPr>
              <a:t>对</a:t>
            </a:r>
            <a:r>
              <a:rPr dirty="0" sz="3600" spc="-45" b="1">
                <a:solidFill>
                  <a:srgbClr val="FF0000"/>
                </a:solidFill>
                <a:latin typeface="华文行楷"/>
                <a:cs typeface="华文行楷"/>
              </a:rPr>
              <a:t>应</a:t>
            </a:r>
            <a:r>
              <a:rPr dirty="0" sz="3600" spc="-45" b="1">
                <a:solidFill>
                  <a:srgbClr val="FF0000"/>
                </a:solidFill>
                <a:latin typeface="华文行楷"/>
                <a:cs typeface="华文行楷"/>
              </a:rPr>
              <a:t>一</a:t>
            </a:r>
            <a:r>
              <a:rPr dirty="0" sz="3600" spc="-45" b="1">
                <a:solidFill>
                  <a:srgbClr val="FF0000"/>
                </a:solidFill>
                <a:latin typeface="华文行楷"/>
                <a:cs typeface="华文行楷"/>
              </a:rPr>
              <a:t>个</a:t>
            </a:r>
            <a:r>
              <a:rPr dirty="0" sz="3600" spc="-45" b="1">
                <a:solidFill>
                  <a:srgbClr val="FF0000"/>
                </a:solidFill>
                <a:latin typeface="华文行楷"/>
                <a:cs typeface="华文行楷"/>
              </a:rPr>
              <a:t>可</a:t>
            </a:r>
            <a:r>
              <a:rPr dirty="0" sz="3600" spc="-45" b="1">
                <a:solidFill>
                  <a:srgbClr val="FF0000"/>
                </a:solidFill>
                <a:latin typeface="华文行楷"/>
                <a:cs typeface="华文行楷"/>
              </a:rPr>
              <a:t>能</a:t>
            </a:r>
            <a:r>
              <a:rPr dirty="0" sz="3600" spc="-45" b="1">
                <a:solidFill>
                  <a:srgbClr val="FF0000"/>
                </a:solidFill>
                <a:latin typeface="华文行楷"/>
                <a:cs typeface="华文行楷"/>
              </a:rPr>
              <a:t>的</a:t>
            </a:r>
            <a:r>
              <a:rPr dirty="0" sz="3600" spc="-50" b="1">
                <a:solidFill>
                  <a:srgbClr val="FF0000"/>
                </a:solidFill>
                <a:latin typeface="华文行楷"/>
                <a:cs typeface="华文行楷"/>
              </a:rPr>
              <a:t>解</a:t>
            </a:r>
            <a:endParaRPr sz="3600">
              <a:latin typeface="华文行楷"/>
              <a:cs typeface="华文行楷"/>
            </a:endParaRPr>
          </a:p>
          <a:p>
            <a:pPr>
              <a:lnSpc>
                <a:spcPct val="100000"/>
              </a:lnSpc>
              <a:spcBef>
                <a:spcPts val="35"/>
              </a:spcBef>
            </a:pPr>
            <a:endParaRPr sz="2700">
              <a:latin typeface="华文行楷"/>
              <a:cs typeface="华文行楷"/>
            </a:endParaRPr>
          </a:p>
          <a:p>
            <a:pPr marL="1557020">
              <a:lnSpc>
                <a:spcPts val="2035"/>
              </a:lnSpc>
              <a:spcBef>
                <a:spcPts val="5"/>
              </a:spcBef>
              <a:tabLst>
                <a:tab pos="2084070" algn="l"/>
                <a:tab pos="2611755" algn="l"/>
                <a:tab pos="3139440" algn="l"/>
                <a:tab pos="4064000" algn="l"/>
                <a:tab pos="4589780" algn="l"/>
                <a:tab pos="5116195" algn="l"/>
                <a:tab pos="5643245" algn="l"/>
                <a:tab pos="6633845" algn="l"/>
                <a:tab pos="7159625" algn="l"/>
                <a:tab pos="7687309" algn="l"/>
                <a:tab pos="8214359" algn="l"/>
              </a:tabLst>
            </a:pPr>
            <a:r>
              <a:rPr dirty="0" sz="1850" spc="-50" b="1" i="1">
                <a:solidFill>
                  <a:srgbClr val="663300"/>
                </a:solidFill>
                <a:latin typeface="Arial"/>
                <a:cs typeface="Arial"/>
              </a:rPr>
              <a:t>1</a:t>
            </a:r>
            <a:r>
              <a:rPr dirty="0" sz="1850" b="1" i="1">
                <a:solidFill>
                  <a:srgbClr val="663300"/>
                </a:solidFill>
                <a:latin typeface="Arial"/>
                <a:cs typeface="Arial"/>
              </a:rPr>
              <a:t>	</a:t>
            </a:r>
            <a:r>
              <a:rPr dirty="0" sz="1850" spc="-50" b="1" i="1">
                <a:solidFill>
                  <a:srgbClr val="663300"/>
                </a:solidFill>
                <a:latin typeface="Arial"/>
                <a:cs typeface="Arial"/>
              </a:rPr>
              <a:t>2</a:t>
            </a:r>
            <a:r>
              <a:rPr dirty="0" sz="1850" b="1" i="1">
                <a:solidFill>
                  <a:srgbClr val="663300"/>
                </a:solidFill>
                <a:latin typeface="Arial"/>
                <a:cs typeface="Arial"/>
              </a:rPr>
              <a:t>	</a:t>
            </a:r>
            <a:r>
              <a:rPr dirty="0" sz="1850" spc="-50" b="1" i="1">
                <a:solidFill>
                  <a:srgbClr val="663300"/>
                </a:solidFill>
                <a:latin typeface="Arial"/>
                <a:cs typeface="Arial"/>
              </a:rPr>
              <a:t>3</a:t>
            </a:r>
            <a:r>
              <a:rPr dirty="0" sz="1850" b="1" i="1">
                <a:solidFill>
                  <a:srgbClr val="663300"/>
                </a:solidFill>
                <a:latin typeface="Arial"/>
                <a:cs typeface="Arial"/>
              </a:rPr>
              <a:t>	</a:t>
            </a:r>
            <a:r>
              <a:rPr dirty="0" sz="1850" spc="-50" b="1" i="1">
                <a:solidFill>
                  <a:srgbClr val="663300"/>
                </a:solidFill>
                <a:latin typeface="Arial"/>
                <a:cs typeface="Arial"/>
              </a:rPr>
              <a:t>4</a:t>
            </a:r>
            <a:r>
              <a:rPr dirty="0" sz="1850" b="1" i="1">
                <a:solidFill>
                  <a:srgbClr val="663300"/>
                </a:solidFill>
                <a:latin typeface="Arial"/>
                <a:cs typeface="Arial"/>
              </a:rPr>
              <a:t>	</a:t>
            </a:r>
            <a:r>
              <a:rPr dirty="0" sz="1850" spc="-50" b="1" i="1">
                <a:solidFill>
                  <a:srgbClr val="663300"/>
                </a:solidFill>
                <a:latin typeface="Arial"/>
                <a:cs typeface="Arial"/>
              </a:rPr>
              <a:t>1</a:t>
            </a:r>
            <a:r>
              <a:rPr dirty="0" sz="1850" b="1" i="1">
                <a:solidFill>
                  <a:srgbClr val="663300"/>
                </a:solidFill>
                <a:latin typeface="Arial"/>
                <a:cs typeface="Arial"/>
              </a:rPr>
              <a:t>	</a:t>
            </a:r>
            <a:r>
              <a:rPr dirty="0" sz="1850" spc="-50" b="1" i="1">
                <a:solidFill>
                  <a:srgbClr val="663300"/>
                </a:solidFill>
                <a:latin typeface="Arial"/>
                <a:cs typeface="Arial"/>
              </a:rPr>
              <a:t>2</a:t>
            </a:r>
            <a:r>
              <a:rPr dirty="0" sz="1850" b="1" i="1">
                <a:solidFill>
                  <a:srgbClr val="663300"/>
                </a:solidFill>
                <a:latin typeface="Arial"/>
                <a:cs typeface="Arial"/>
              </a:rPr>
              <a:t>	</a:t>
            </a:r>
            <a:r>
              <a:rPr dirty="0" sz="1850" spc="-50" b="1" i="1">
                <a:solidFill>
                  <a:srgbClr val="663300"/>
                </a:solidFill>
                <a:latin typeface="Arial"/>
                <a:cs typeface="Arial"/>
              </a:rPr>
              <a:t>4</a:t>
            </a:r>
            <a:r>
              <a:rPr dirty="0" sz="1850" b="1" i="1">
                <a:solidFill>
                  <a:srgbClr val="663300"/>
                </a:solidFill>
                <a:latin typeface="Arial"/>
                <a:cs typeface="Arial"/>
              </a:rPr>
              <a:t>	</a:t>
            </a:r>
            <a:r>
              <a:rPr dirty="0" sz="1850" spc="-50" b="1" i="1">
                <a:solidFill>
                  <a:srgbClr val="663300"/>
                </a:solidFill>
                <a:latin typeface="Arial"/>
                <a:cs typeface="Arial"/>
              </a:rPr>
              <a:t>3</a:t>
            </a:r>
            <a:r>
              <a:rPr dirty="0" sz="1850" b="1" i="1">
                <a:solidFill>
                  <a:srgbClr val="663300"/>
                </a:solidFill>
                <a:latin typeface="Arial"/>
                <a:cs typeface="Arial"/>
              </a:rPr>
              <a:t>	</a:t>
            </a:r>
            <a:r>
              <a:rPr dirty="0" sz="1850" spc="-50" b="1" i="1">
                <a:solidFill>
                  <a:srgbClr val="663300"/>
                </a:solidFill>
                <a:latin typeface="Arial"/>
                <a:cs typeface="Arial"/>
              </a:rPr>
              <a:t>1</a:t>
            </a:r>
            <a:r>
              <a:rPr dirty="0" sz="1850" b="1" i="1">
                <a:solidFill>
                  <a:srgbClr val="663300"/>
                </a:solidFill>
                <a:latin typeface="Arial"/>
                <a:cs typeface="Arial"/>
              </a:rPr>
              <a:t>	</a:t>
            </a:r>
            <a:r>
              <a:rPr dirty="0" sz="1850" spc="-50" b="1" i="1">
                <a:solidFill>
                  <a:srgbClr val="663300"/>
                </a:solidFill>
                <a:latin typeface="Arial"/>
                <a:cs typeface="Arial"/>
              </a:rPr>
              <a:t>3</a:t>
            </a:r>
            <a:r>
              <a:rPr dirty="0" sz="1850" b="1" i="1">
                <a:solidFill>
                  <a:srgbClr val="663300"/>
                </a:solidFill>
                <a:latin typeface="Arial"/>
                <a:cs typeface="Arial"/>
              </a:rPr>
              <a:t>	</a:t>
            </a:r>
            <a:r>
              <a:rPr dirty="0" sz="1850" spc="-50" b="1" i="1">
                <a:solidFill>
                  <a:srgbClr val="663300"/>
                </a:solidFill>
                <a:latin typeface="Arial"/>
                <a:cs typeface="Arial"/>
              </a:rPr>
              <a:t>2</a:t>
            </a:r>
            <a:r>
              <a:rPr dirty="0" sz="1850" b="1" i="1">
                <a:solidFill>
                  <a:srgbClr val="663300"/>
                </a:solidFill>
                <a:latin typeface="Arial"/>
                <a:cs typeface="Arial"/>
              </a:rPr>
              <a:t>	</a:t>
            </a:r>
            <a:r>
              <a:rPr dirty="0" sz="1850" spc="-50" b="1" i="1">
                <a:solidFill>
                  <a:srgbClr val="663300"/>
                </a:solidFill>
                <a:latin typeface="Arial"/>
                <a:cs typeface="Arial"/>
              </a:rPr>
              <a:t>4</a:t>
            </a:r>
            <a:endParaRPr sz="1850">
              <a:latin typeface="Arial"/>
              <a:cs typeface="Arial"/>
            </a:endParaRPr>
          </a:p>
          <a:p>
            <a:pPr marL="1294765">
              <a:lnSpc>
                <a:spcPts val="3354"/>
              </a:lnSpc>
            </a:pPr>
            <a:r>
              <a:rPr dirty="0" sz="2800" b="1" i="1">
                <a:solidFill>
                  <a:srgbClr val="663300"/>
                </a:solidFill>
                <a:latin typeface="Arial"/>
                <a:cs typeface="Arial"/>
              </a:rPr>
              <a:t>(J</a:t>
            </a:r>
            <a:r>
              <a:rPr dirty="0" baseline="-21021" sz="2775" b="1" i="1">
                <a:solidFill>
                  <a:srgbClr val="663300"/>
                </a:solidFill>
                <a:latin typeface="Arial"/>
                <a:cs typeface="Arial"/>
              </a:rPr>
              <a:t>2</a:t>
            </a:r>
            <a:r>
              <a:rPr dirty="0" sz="2800" spc="-10"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1</a:t>
            </a:r>
            <a:r>
              <a:rPr dirty="0" sz="2800" spc="-10"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3</a:t>
            </a:r>
            <a:r>
              <a:rPr dirty="0" sz="2800" spc="-5"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4</a:t>
            </a:r>
            <a:r>
              <a:rPr dirty="0" baseline="-21021" sz="2775" spc="-22" b="1" i="1">
                <a:solidFill>
                  <a:srgbClr val="663300"/>
                </a:solidFill>
                <a:latin typeface="Arial"/>
                <a:cs typeface="Arial"/>
              </a:rPr>
              <a:t> </a:t>
            </a:r>
            <a:r>
              <a:rPr dirty="0" sz="2800" spc="-10" b="1" i="1">
                <a:solidFill>
                  <a:srgbClr val="663300"/>
                </a:solidFill>
                <a:latin typeface="Arial"/>
                <a:cs typeface="Arial"/>
              </a:rPr>
              <a:t>)</a:t>
            </a:r>
            <a:r>
              <a:rPr dirty="0" sz="2950" spc="-175" b="1" i="1">
                <a:solidFill>
                  <a:srgbClr val="663300"/>
                </a:solidFill>
                <a:latin typeface="华文行楷"/>
                <a:cs typeface="华文行楷"/>
              </a:rPr>
              <a:t>、</a:t>
            </a:r>
            <a:r>
              <a:rPr dirty="0" sz="2800" b="1" i="1">
                <a:solidFill>
                  <a:srgbClr val="663300"/>
                </a:solidFill>
                <a:latin typeface="Arial"/>
                <a:cs typeface="Arial"/>
              </a:rPr>
              <a:t>(J</a:t>
            </a:r>
            <a:r>
              <a:rPr dirty="0" baseline="-21021" sz="2775" b="1" i="1">
                <a:solidFill>
                  <a:srgbClr val="663300"/>
                </a:solidFill>
                <a:latin typeface="Arial"/>
                <a:cs typeface="Arial"/>
              </a:rPr>
              <a:t>2</a:t>
            </a:r>
            <a:r>
              <a:rPr dirty="0" sz="2800" spc="-10"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1</a:t>
            </a:r>
            <a:r>
              <a:rPr dirty="0" sz="2800" spc="-5"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4</a:t>
            </a:r>
            <a:r>
              <a:rPr dirty="0" sz="2800" spc="-15"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3 </a:t>
            </a:r>
            <a:r>
              <a:rPr dirty="0" sz="2800" spc="-10" b="1" i="1">
                <a:solidFill>
                  <a:srgbClr val="663300"/>
                </a:solidFill>
                <a:latin typeface="Arial"/>
                <a:cs typeface="Arial"/>
              </a:rPr>
              <a:t>)</a:t>
            </a:r>
            <a:r>
              <a:rPr dirty="0" sz="2800" spc="-30" b="1">
                <a:solidFill>
                  <a:srgbClr val="663300"/>
                </a:solidFill>
                <a:latin typeface="华文行楷"/>
                <a:cs typeface="华文行楷"/>
              </a:rPr>
              <a:t>是</a:t>
            </a:r>
            <a:r>
              <a:rPr dirty="0" sz="2800" spc="-30" b="1">
                <a:solidFill>
                  <a:srgbClr val="663300"/>
                </a:solidFill>
                <a:latin typeface="华文行楷"/>
                <a:cs typeface="华文行楷"/>
              </a:rPr>
              <a:t>拓</a:t>
            </a:r>
            <a:r>
              <a:rPr dirty="0" sz="2800" spc="-30" b="1">
                <a:solidFill>
                  <a:srgbClr val="663300"/>
                </a:solidFill>
                <a:latin typeface="华文行楷"/>
                <a:cs typeface="华文行楷"/>
              </a:rPr>
              <a:t>朴</a:t>
            </a:r>
            <a:r>
              <a:rPr dirty="0" sz="2800" spc="-30" b="1">
                <a:solidFill>
                  <a:srgbClr val="663300"/>
                </a:solidFill>
                <a:latin typeface="华文行楷"/>
                <a:cs typeface="华文行楷"/>
              </a:rPr>
              <a:t>排</a:t>
            </a:r>
            <a:r>
              <a:rPr dirty="0" sz="2800" spc="-30" b="1">
                <a:solidFill>
                  <a:srgbClr val="663300"/>
                </a:solidFill>
                <a:latin typeface="华文行楷"/>
                <a:cs typeface="华文行楷"/>
              </a:rPr>
              <a:t>序</a:t>
            </a:r>
            <a:r>
              <a:rPr dirty="0" sz="2800" spc="-35" b="1">
                <a:solidFill>
                  <a:srgbClr val="663300"/>
                </a:solidFill>
                <a:latin typeface="华文行楷"/>
                <a:cs typeface="华文行楷"/>
              </a:rPr>
              <a:t>序</a:t>
            </a:r>
            <a:r>
              <a:rPr dirty="0" sz="2800" spc="-50" b="1">
                <a:solidFill>
                  <a:srgbClr val="663300"/>
                </a:solidFill>
                <a:latin typeface="华文行楷"/>
                <a:cs typeface="华文行楷"/>
              </a:rPr>
              <a:t>列</a:t>
            </a:r>
            <a:endParaRPr sz="2800">
              <a:latin typeface="华文行楷"/>
              <a:cs typeface="华文行楷"/>
            </a:endParaRPr>
          </a:p>
          <a:p>
            <a:pPr marL="848360">
              <a:lnSpc>
                <a:spcPts val="3565"/>
              </a:lnSpc>
              <a:spcBef>
                <a:spcPts val="2665"/>
              </a:spcBef>
            </a:pPr>
            <a:r>
              <a:rPr dirty="0" sz="3200" b="1">
                <a:solidFill>
                  <a:srgbClr val="663300"/>
                </a:solidFill>
                <a:latin typeface="Arial"/>
                <a:cs typeface="Arial"/>
              </a:rPr>
              <a:t>(</a:t>
            </a:r>
            <a:r>
              <a:rPr dirty="0" sz="2800" b="1" i="1">
                <a:solidFill>
                  <a:srgbClr val="663300"/>
                </a:solidFill>
                <a:latin typeface="Arial"/>
                <a:cs typeface="Arial"/>
              </a:rPr>
              <a:t>J</a:t>
            </a:r>
            <a:r>
              <a:rPr dirty="0" baseline="-21021" sz="2775" b="1" i="1">
                <a:solidFill>
                  <a:srgbClr val="663300"/>
                </a:solidFill>
                <a:latin typeface="Arial"/>
                <a:cs typeface="Arial"/>
              </a:rPr>
              <a:t>1</a:t>
            </a:r>
            <a:r>
              <a:rPr dirty="0" sz="2800" spc="-25"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2</a:t>
            </a:r>
            <a:r>
              <a:rPr dirty="0" sz="2800" spc="-10" b="1" i="1">
                <a:solidFill>
                  <a:srgbClr val="663300"/>
                </a:solidFill>
                <a:latin typeface="Arial"/>
                <a:cs typeface="Arial"/>
              </a:rPr>
              <a:t>, </a:t>
            </a:r>
            <a:r>
              <a:rPr dirty="0" sz="2800" b="1" i="1">
                <a:solidFill>
                  <a:srgbClr val="663300"/>
                </a:solidFill>
                <a:latin typeface="Arial"/>
                <a:cs typeface="Arial"/>
              </a:rPr>
              <a:t>J</a:t>
            </a:r>
            <a:r>
              <a:rPr dirty="0" baseline="-21021" sz="2775" b="1" i="1">
                <a:solidFill>
                  <a:srgbClr val="663300"/>
                </a:solidFill>
                <a:latin typeface="Arial"/>
                <a:cs typeface="Arial"/>
              </a:rPr>
              <a:t>4</a:t>
            </a:r>
            <a:r>
              <a:rPr dirty="0" sz="2800" spc="-10" b="1" i="1">
                <a:solidFill>
                  <a:srgbClr val="663300"/>
                </a:solidFill>
                <a:latin typeface="Arial"/>
                <a:cs typeface="Arial"/>
              </a:rPr>
              <a:t>, J</a:t>
            </a:r>
            <a:r>
              <a:rPr dirty="0" baseline="-21021" sz="2775" spc="-15" b="1" i="1">
                <a:solidFill>
                  <a:srgbClr val="663300"/>
                </a:solidFill>
                <a:latin typeface="Arial"/>
                <a:cs typeface="Arial"/>
              </a:rPr>
              <a:t>3</a:t>
            </a:r>
            <a:r>
              <a:rPr dirty="0" sz="2800" spc="-10" b="1" i="1">
                <a:solidFill>
                  <a:srgbClr val="663300"/>
                </a:solidFill>
                <a:latin typeface="Arial"/>
                <a:cs typeface="Arial"/>
              </a:rPr>
              <a:t>)</a:t>
            </a:r>
            <a:r>
              <a:rPr dirty="0" sz="2800" spc="-25" b="1">
                <a:solidFill>
                  <a:srgbClr val="663300"/>
                </a:solidFill>
                <a:latin typeface="华文行楷"/>
                <a:cs typeface="华文行楷"/>
              </a:rPr>
              <a:t>对</a:t>
            </a:r>
            <a:r>
              <a:rPr dirty="0" sz="2800" spc="-25" b="1">
                <a:solidFill>
                  <a:srgbClr val="663300"/>
                </a:solidFill>
                <a:latin typeface="华文行楷"/>
                <a:cs typeface="华文行楷"/>
              </a:rPr>
              <a:t>应</a:t>
            </a:r>
            <a:r>
              <a:rPr dirty="0" sz="2800" spc="-25" b="1">
                <a:solidFill>
                  <a:srgbClr val="663300"/>
                </a:solidFill>
                <a:latin typeface="华文行楷"/>
                <a:cs typeface="华文行楷"/>
              </a:rPr>
              <a:t>于</a:t>
            </a:r>
            <a:r>
              <a:rPr dirty="0" sz="2800" spc="-45" b="1" i="1">
                <a:solidFill>
                  <a:srgbClr val="663300"/>
                </a:solidFill>
                <a:latin typeface="Arial"/>
                <a:cs typeface="Arial"/>
              </a:rPr>
              <a:t>P</a:t>
            </a:r>
            <a:r>
              <a:rPr dirty="0" baseline="-21021" sz="2775" spc="-67" b="1" i="1">
                <a:solidFill>
                  <a:srgbClr val="663300"/>
                </a:solidFill>
                <a:latin typeface="Arial"/>
                <a:cs typeface="Arial"/>
              </a:rPr>
              <a:t>1</a:t>
            </a:r>
            <a:r>
              <a:rPr dirty="0" sz="2950" spc="-45" b="1" i="1">
                <a:solidFill>
                  <a:srgbClr val="663300"/>
                </a:solidFill>
                <a:latin typeface="Symbol"/>
                <a:cs typeface="Symbol"/>
              </a:rPr>
              <a:t></a:t>
            </a:r>
            <a:r>
              <a:rPr dirty="0" sz="2800" spc="-45" b="1" i="1">
                <a:solidFill>
                  <a:srgbClr val="663300"/>
                </a:solidFill>
                <a:latin typeface="Arial"/>
                <a:cs typeface="Arial"/>
              </a:rPr>
              <a:t>J</a:t>
            </a:r>
            <a:r>
              <a:rPr dirty="0" baseline="-21021" sz="2775" spc="-67" b="1" i="1">
                <a:solidFill>
                  <a:srgbClr val="663300"/>
                </a:solidFill>
                <a:latin typeface="Arial"/>
                <a:cs typeface="Arial"/>
              </a:rPr>
              <a:t>1</a:t>
            </a:r>
            <a:r>
              <a:rPr dirty="0" sz="2800" spc="-35" b="1">
                <a:solidFill>
                  <a:srgbClr val="663300"/>
                </a:solidFill>
                <a:latin typeface="华文行楷"/>
                <a:cs typeface="华文行楷"/>
              </a:rPr>
              <a:t>、</a:t>
            </a:r>
            <a:r>
              <a:rPr dirty="0" sz="2800" spc="-45" b="1" i="1">
                <a:solidFill>
                  <a:srgbClr val="663300"/>
                </a:solidFill>
                <a:latin typeface="Arial"/>
                <a:cs typeface="Arial"/>
              </a:rPr>
              <a:t>P</a:t>
            </a:r>
            <a:r>
              <a:rPr dirty="0" baseline="-21021" sz="2775" spc="-67" b="1" i="1">
                <a:solidFill>
                  <a:srgbClr val="663300"/>
                </a:solidFill>
                <a:latin typeface="Arial"/>
                <a:cs typeface="Arial"/>
              </a:rPr>
              <a:t>2</a:t>
            </a:r>
            <a:r>
              <a:rPr dirty="0" sz="2950" spc="-45" b="1" i="1">
                <a:solidFill>
                  <a:srgbClr val="663300"/>
                </a:solidFill>
                <a:latin typeface="Symbol"/>
                <a:cs typeface="Symbol"/>
              </a:rPr>
              <a:t></a:t>
            </a:r>
            <a:r>
              <a:rPr dirty="0" sz="2800" spc="-45" b="1" i="1">
                <a:solidFill>
                  <a:srgbClr val="663300"/>
                </a:solidFill>
                <a:latin typeface="Arial"/>
                <a:cs typeface="Arial"/>
              </a:rPr>
              <a:t>J</a:t>
            </a:r>
            <a:r>
              <a:rPr dirty="0" baseline="-21021" sz="2775" spc="-67" b="1" i="1">
                <a:solidFill>
                  <a:srgbClr val="663300"/>
                </a:solidFill>
                <a:latin typeface="Arial"/>
                <a:cs typeface="Arial"/>
              </a:rPr>
              <a:t>2</a:t>
            </a:r>
            <a:r>
              <a:rPr dirty="0" sz="2800" spc="-35" b="1">
                <a:solidFill>
                  <a:srgbClr val="663300"/>
                </a:solidFill>
                <a:latin typeface="华文行楷"/>
                <a:cs typeface="华文行楷"/>
              </a:rPr>
              <a:t>、</a:t>
            </a:r>
            <a:r>
              <a:rPr dirty="0" sz="2800" b="1" i="1">
                <a:solidFill>
                  <a:srgbClr val="663300"/>
                </a:solidFill>
                <a:latin typeface="Arial"/>
                <a:cs typeface="Arial"/>
              </a:rPr>
              <a:t>P</a:t>
            </a:r>
            <a:r>
              <a:rPr dirty="0" baseline="-21021" sz="2775" b="1" i="1">
                <a:solidFill>
                  <a:srgbClr val="663300"/>
                </a:solidFill>
                <a:latin typeface="Arial"/>
                <a:cs typeface="Arial"/>
              </a:rPr>
              <a:t>3</a:t>
            </a:r>
            <a:r>
              <a:rPr dirty="0" baseline="-21021" sz="2775" spc="315" b="1" i="1">
                <a:solidFill>
                  <a:srgbClr val="663300"/>
                </a:solidFill>
                <a:latin typeface="Arial"/>
                <a:cs typeface="Arial"/>
              </a:rPr>
              <a:t> </a:t>
            </a:r>
            <a:r>
              <a:rPr dirty="0" sz="2950" b="1" i="1">
                <a:solidFill>
                  <a:srgbClr val="663300"/>
                </a:solidFill>
                <a:latin typeface="Symbol"/>
                <a:cs typeface="Symbol"/>
              </a:rPr>
              <a:t></a:t>
            </a:r>
            <a:r>
              <a:rPr dirty="0" sz="2950" spc="30">
                <a:solidFill>
                  <a:srgbClr val="663300"/>
                </a:solidFill>
                <a:latin typeface="Times New Roman"/>
                <a:cs typeface="Times New Roman"/>
              </a:rPr>
              <a:t> </a:t>
            </a:r>
            <a:r>
              <a:rPr dirty="0" sz="2800" spc="-10" b="1" i="1">
                <a:solidFill>
                  <a:srgbClr val="663300"/>
                </a:solidFill>
                <a:latin typeface="Arial"/>
                <a:cs typeface="Arial"/>
              </a:rPr>
              <a:t>J</a:t>
            </a:r>
            <a:r>
              <a:rPr dirty="0" baseline="-21021" sz="2775" spc="-15" b="1" i="1">
                <a:solidFill>
                  <a:srgbClr val="663300"/>
                </a:solidFill>
                <a:latin typeface="Arial"/>
                <a:cs typeface="Arial"/>
              </a:rPr>
              <a:t>4</a:t>
            </a:r>
            <a:r>
              <a:rPr dirty="0" sz="2800" spc="-25" b="1">
                <a:solidFill>
                  <a:srgbClr val="663300"/>
                </a:solidFill>
                <a:latin typeface="华文行楷"/>
                <a:cs typeface="华文行楷"/>
              </a:rPr>
              <a:t>、</a:t>
            </a:r>
            <a:r>
              <a:rPr dirty="0" sz="2800" spc="-25" b="1" i="1">
                <a:solidFill>
                  <a:srgbClr val="663300"/>
                </a:solidFill>
                <a:latin typeface="Arial"/>
                <a:cs typeface="Arial"/>
              </a:rPr>
              <a:t>P</a:t>
            </a:r>
            <a:r>
              <a:rPr dirty="0" baseline="-21021" sz="2775" spc="-37" b="1" i="1">
                <a:solidFill>
                  <a:srgbClr val="663300"/>
                </a:solidFill>
                <a:latin typeface="Arial"/>
                <a:cs typeface="Arial"/>
              </a:rPr>
              <a:t>4</a:t>
            </a:r>
            <a:endParaRPr baseline="-21021" sz="2775">
              <a:latin typeface="Arial"/>
              <a:cs typeface="Arial"/>
            </a:endParaRPr>
          </a:p>
          <a:p>
            <a:pPr marL="63500">
              <a:lnSpc>
                <a:spcPts val="3265"/>
              </a:lnSpc>
            </a:pPr>
            <a:r>
              <a:rPr dirty="0" sz="2950" b="1" i="1">
                <a:solidFill>
                  <a:srgbClr val="663300"/>
                </a:solidFill>
                <a:latin typeface="Symbol"/>
                <a:cs typeface="Symbol"/>
              </a:rPr>
              <a:t></a:t>
            </a:r>
            <a:r>
              <a:rPr dirty="0" sz="2950" spc="-135">
                <a:solidFill>
                  <a:srgbClr val="663300"/>
                </a:solidFill>
                <a:latin typeface="Times New Roman"/>
                <a:cs typeface="Times New Roman"/>
              </a:rPr>
              <a:t> </a:t>
            </a:r>
            <a:r>
              <a:rPr dirty="0" sz="2800" spc="-25" b="1" i="1">
                <a:solidFill>
                  <a:srgbClr val="663300"/>
                </a:solidFill>
                <a:latin typeface="Arial"/>
                <a:cs typeface="Arial"/>
              </a:rPr>
              <a:t>J</a:t>
            </a:r>
            <a:r>
              <a:rPr dirty="0" baseline="-21021" sz="2775" spc="-37" b="1" i="1">
                <a:solidFill>
                  <a:srgbClr val="663300"/>
                </a:solidFill>
                <a:latin typeface="Arial"/>
                <a:cs typeface="Arial"/>
              </a:rPr>
              <a:t>3</a:t>
            </a:r>
            <a:endParaRPr baseline="-21021" sz="2775">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88952" y="784859"/>
            <a:ext cx="9611360" cy="4444365"/>
            <a:chOff x="288952" y="784859"/>
            <a:chExt cx="9611360" cy="4444365"/>
          </a:xfrm>
        </p:grpSpPr>
        <p:pic>
          <p:nvPicPr>
            <p:cNvPr id="3" name="object 3" descr=""/>
            <p:cNvPicPr/>
            <p:nvPr/>
          </p:nvPicPr>
          <p:blipFill>
            <a:blip r:embed="rId2" cstate="print"/>
            <a:stretch>
              <a:fillRect/>
            </a:stretch>
          </p:blipFill>
          <p:spPr>
            <a:xfrm>
              <a:off x="288952" y="1140938"/>
              <a:ext cx="150557" cy="150633"/>
            </a:xfrm>
            <a:prstGeom prst="rect">
              <a:avLst/>
            </a:prstGeom>
          </p:spPr>
        </p:pic>
        <p:pic>
          <p:nvPicPr>
            <p:cNvPr id="4" name="object 4" descr=""/>
            <p:cNvPicPr/>
            <p:nvPr/>
          </p:nvPicPr>
          <p:blipFill>
            <a:blip r:embed="rId3" cstate="print"/>
            <a:stretch>
              <a:fillRect/>
            </a:stretch>
          </p:blipFill>
          <p:spPr>
            <a:xfrm>
              <a:off x="326135" y="815339"/>
              <a:ext cx="3345179" cy="1008888"/>
            </a:xfrm>
            <a:prstGeom prst="rect">
              <a:avLst/>
            </a:prstGeom>
          </p:spPr>
        </p:pic>
        <p:pic>
          <p:nvPicPr>
            <p:cNvPr id="5" name="object 5" descr=""/>
            <p:cNvPicPr/>
            <p:nvPr/>
          </p:nvPicPr>
          <p:blipFill>
            <a:blip r:embed="rId4" cstate="print"/>
            <a:stretch>
              <a:fillRect/>
            </a:stretch>
          </p:blipFill>
          <p:spPr>
            <a:xfrm>
              <a:off x="3073907" y="784859"/>
              <a:ext cx="739140" cy="1008888"/>
            </a:xfrm>
            <a:prstGeom prst="rect">
              <a:avLst/>
            </a:prstGeom>
          </p:spPr>
        </p:pic>
        <p:pic>
          <p:nvPicPr>
            <p:cNvPr id="6" name="object 6" descr=""/>
            <p:cNvPicPr/>
            <p:nvPr/>
          </p:nvPicPr>
          <p:blipFill>
            <a:blip r:embed="rId5" cstate="print"/>
            <a:stretch>
              <a:fillRect/>
            </a:stretch>
          </p:blipFill>
          <p:spPr>
            <a:xfrm>
              <a:off x="3215639" y="815339"/>
              <a:ext cx="6542531" cy="1008888"/>
            </a:xfrm>
            <a:prstGeom prst="rect">
              <a:avLst/>
            </a:prstGeom>
          </p:spPr>
        </p:pic>
        <p:pic>
          <p:nvPicPr>
            <p:cNvPr id="7" name="object 7" descr=""/>
            <p:cNvPicPr/>
            <p:nvPr/>
          </p:nvPicPr>
          <p:blipFill>
            <a:blip r:embed="rId6" cstate="print"/>
            <a:stretch>
              <a:fillRect/>
            </a:stretch>
          </p:blipFill>
          <p:spPr>
            <a:xfrm>
              <a:off x="9160764" y="784859"/>
              <a:ext cx="739140" cy="1008888"/>
            </a:xfrm>
            <a:prstGeom prst="rect">
              <a:avLst/>
            </a:prstGeom>
          </p:spPr>
        </p:pic>
        <p:sp>
          <p:nvSpPr>
            <p:cNvPr id="8" name="object 8" descr=""/>
            <p:cNvSpPr/>
            <p:nvPr/>
          </p:nvSpPr>
          <p:spPr>
            <a:xfrm>
              <a:off x="3775583" y="2036825"/>
              <a:ext cx="3025140" cy="603250"/>
            </a:xfrm>
            <a:custGeom>
              <a:avLst/>
              <a:gdLst/>
              <a:ahLst/>
              <a:cxnLst/>
              <a:rect l="l" t="t" r="r" b="b"/>
              <a:pathLst>
                <a:path w="3025140" h="603250">
                  <a:moveTo>
                    <a:pt x="1393317" y="36703"/>
                  </a:moveTo>
                  <a:lnTo>
                    <a:pt x="1380109" y="889"/>
                  </a:lnTo>
                  <a:lnTo>
                    <a:pt x="100647" y="471220"/>
                  </a:lnTo>
                  <a:lnTo>
                    <a:pt x="87503" y="435483"/>
                  </a:lnTo>
                  <a:lnTo>
                    <a:pt x="0" y="528574"/>
                  </a:lnTo>
                  <a:lnTo>
                    <a:pt x="127000" y="542798"/>
                  </a:lnTo>
                  <a:lnTo>
                    <a:pt x="116243" y="513588"/>
                  </a:lnTo>
                  <a:lnTo>
                    <a:pt x="113830" y="507047"/>
                  </a:lnTo>
                  <a:lnTo>
                    <a:pt x="1393317" y="36703"/>
                  </a:lnTo>
                  <a:close/>
                </a:path>
                <a:path w="3025140" h="603250">
                  <a:moveTo>
                    <a:pt x="3025013" y="599948"/>
                  </a:moveTo>
                  <a:lnTo>
                    <a:pt x="3006750" y="576834"/>
                  </a:lnTo>
                  <a:lnTo>
                    <a:pt x="2945892" y="499745"/>
                  </a:lnTo>
                  <a:lnTo>
                    <a:pt x="2929674" y="534212"/>
                  </a:lnTo>
                  <a:lnTo>
                    <a:pt x="1791589" y="0"/>
                  </a:lnTo>
                  <a:lnTo>
                    <a:pt x="1775333" y="34544"/>
                  </a:lnTo>
                  <a:lnTo>
                    <a:pt x="2913418" y="568756"/>
                  </a:lnTo>
                  <a:lnTo>
                    <a:pt x="2897251" y="603123"/>
                  </a:lnTo>
                  <a:lnTo>
                    <a:pt x="3025013" y="599948"/>
                  </a:lnTo>
                  <a:close/>
                </a:path>
              </a:pathLst>
            </a:custGeom>
            <a:solidFill>
              <a:srgbClr val="000000"/>
            </a:solidFill>
          </p:spPr>
          <p:txBody>
            <a:bodyPr wrap="square" lIns="0" tIns="0" rIns="0" bIns="0" rtlCol="0"/>
            <a:lstStyle/>
            <a:p/>
          </p:txBody>
        </p:sp>
        <p:sp>
          <p:nvSpPr>
            <p:cNvPr id="9" name="object 9" descr=""/>
            <p:cNvSpPr/>
            <p:nvPr/>
          </p:nvSpPr>
          <p:spPr>
            <a:xfrm>
              <a:off x="5144388" y="1844674"/>
              <a:ext cx="432434" cy="360680"/>
            </a:xfrm>
            <a:custGeom>
              <a:avLst/>
              <a:gdLst/>
              <a:ahLst/>
              <a:cxnLst/>
              <a:rect l="l" t="t" r="r" b="b"/>
              <a:pathLst>
                <a:path w="432435" h="360680">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55" y="355661"/>
                  </a:lnTo>
                  <a:lnTo>
                    <a:pt x="310934" y="342093"/>
                  </a:lnTo>
                  <a:lnTo>
                    <a:pt x="351043" y="320807"/>
                  </a:lnTo>
                  <a:lnTo>
                    <a:pt x="384490" y="292890"/>
                  </a:lnTo>
                  <a:lnTo>
                    <a:pt x="409982" y="259427"/>
                  </a:lnTo>
                  <a:lnTo>
                    <a:pt x="426225" y="221506"/>
                  </a:lnTo>
                  <a:lnTo>
                    <a:pt x="431926" y="180212"/>
                  </a:lnTo>
                  <a:lnTo>
                    <a:pt x="426225" y="138879"/>
                  </a:lnTo>
                  <a:lnTo>
                    <a:pt x="409982" y="100942"/>
                  </a:lnTo>
                  <a:lnTo>
                    <a:pt x="384490" y="67482"/>
                  </a:lnTo>
                  <a:lnTo>
                    <a:pt x="351043" y="39578"/>
                  </a:lnTo>
                  <a:lnTo>
                    <a:pt x="310934" y="18310"/>
                  </a:lnTo>
                  <a:lnTo>
                    <a:pt x="265455" y="4757"/>
                  </a:lnTo>
                  <a:lnTo>
                    <a:pt x="215900" y="0"/>
                  </a:lnTo>
                  <a:close/>
                </a:path>
              </a:pathLst>
            </a:custGeom>
            <a:solidFill>
              <a:srgbClr val="4F81BC"/>
            </a:solidFill>
          </p:spPr>
          <p:txBody>
            <a:bodyPr wrap="square" lIns="0" tIns="0" rIns="0" bIns="0" rtlCol="0"/>
            <a:lstStyle/>
            <a:p/>
          </p:txBody>
        </p:sp>
        <p:sp>
          <p:nvSpPr>
            <p:cNvPr id="10" name="object 10" descr=""/>
            <p:cNvSpPr/>
            <p:nvPr/>
          </p:nvSpPr>
          <p:spPr>
            <a:xfrm>
              <a:off x="5144388" y="1844674"/>
              <a:ext cx="432434" cy="360680"/>
            </a:xfrm>
            <a:custGeom>
              <a:avLst/>
              <a:gdLst/>
              <a:ahLst/>
              <a:cxnLst/>
              <a:rect l="l" t="t" r="r" b="b"/>
              <a:pathLst>
                <a:path w="432435" h="360680">
                  <a:moveTo>
                    <a:pt x="0" y="180212"/>
                  </a:moveTo>
                  <a:lnTo>
                    <a:pt x="5701" y="138879"/>
                  </a:lnTo>
                  <a:lnTo>
                    <a:pt x="21941" y="100942"/>
                  </a:lnTo>
                  <a:lnTo>
                    <a:pt x="47426" y="67482"/>
                  </a:lnTo>
                  <a:lnTo>
                    <a:pt x="80859" y="39578"/>
                  </a:lnTo>
                  <a:lnTo>
                    <a:pt x="120946" y="18310"/>
                  </a:lnTo>
                  <a:lnTo>
                    <a:pt x="166391" y="4757"/>
                  </a:lnTo>
                  <a:lnTo>
                    <a:pt x="215900" y="0"/>
                  </a:lnTo>
                  <a:lnTo>
                    <a:pt x="265455" y="4757"/>
                  </a:lnTo>
                  <a:lnTo>
                    <a:pt x="310934" y="18310"/>
                  </a:lnTo>
                  <a:lnTo>
                    <a:pt x="351043" y="39578"/>
                  </a:lnTo>
                  <a:lnTo>
                    <a:pt x="384490" y="67482"/>
                  </a:lnTo>
                  <a:lnTo>
                    <a:pt x="409982" y="100942"/>
                  </a:lnTo>
                  <a:lnTo>
                    <a:pt x="426225" y="138879"/>
                  </a:lnTo>
                  <a:lnTo>
                    <a:pt x="431926" y="180212"/>
                  </a:lnTo>
                  <a:lnTo>
                    <a:pt x="426225" y="221506"/>
                  </a:lnTo>
                  <a:lnTo>
                    <a:pt x="409982" y="259427"/>
                  </a:lnTo>
                  <a:lnTo>
                    <a:pt x="384490" y="292890"/>
                  </a:lnTo>
                  <a:lnTo>
                    <a:pt x="351043" y="320807"/>
                  </a:lnTo>
                  <a:lnTo>
                    <a:pt x="310934" y="342093"/>
                  </a:lnTo>
                  <a:lnTo>
                    <a:pt x="265455"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11" name="object 11" descr=""/>
            <p:cNvPicPr/>
            <p:nvPr/>
          </p:nvPicPr>
          <p:blipFill>
            <a:blip r:embed="rId7" cstate="print"/>
            <a:stretch>
              <a:fillRect/>
            </a:stretch>
          </p:blipFill>
          <p:spPr>
            <a:xfrm>
              <a:off x="5077968" y="1697735"/>
              <a:ext cx="667512" cy="789432"/>
            </a:xfrm>
            <a:prstGeom prst="rect">
              <a:avLst/>
            </a:prstGeom>
          </p:spPr>
        </p:pic>
        <p:sp>
          <p:nvSpPr>
            <p:cNvPr id="12" name="object 12" descr=""/>
            <p:cNvSpPr/>
            <p:nvPr/>
          </p:nvSpPr>
          <p:spPr>
            <a:xfrm>
              <a:off x="2133600" y="2754375"/>
              <a:ext cx="5374005" cy="2475230"/>
            </a:xfrm>
            <a:custGeom>
              <a:avLst/>
              <a:gdLst/>
              <a:ahLst/>
              <a:cxnLst/>
              <a:rect l="l" t="t" r="r" b="b"/>
              <a:pathLst>
                <a:path w="5374005" h="2475229">
                  <a:moveTo>
                    <a:pt x="114300" y="2289048"/>
                  </a:moveTo>
                  <a:lnTo>
                    <a:pt x="76200" y="2289048"/>
                  </a:lnTo>
                  <a:lnTo>
                    <a:pt x="76200" y="1808099"/>
                  </a:lnTo>
                  <a:lnTo>
                    <a:pt x="38100" y="1808099"/>
                  </a:lnTo>
                  <a:lnTo>
                    <a:pt x="38100" y="2289048"/>
                  </a:lnTo>
                  <a:lnTo>
                    <a:pt x="0" y="2289048"/>
                  </a:lnTo>
                  <a:lnTo>
                    <a:pt x="57150" y="2403348"/>
                  </a:lnTo>
                  <a:lnTo>
                    <a:pt x="104775" y="2308098"/>
                  </a:lnTo>
                  <a:lnTo>
                    <a:pt x="114300" y="2289048"/>
                  </a:lnTo>
                  <a:close/>
                </a:path>
                <a:path w="5374005" h="2475229">
                  <a:moveTo>
                    <a:pt x="515366" y="884428"/>
                  </a:moveTo>
                  <a:lnTo>
                    <a:pt x="482981" y="864235"/>
                  </a:lnTo>
                  <a:lnTo>
                    <a:pt x="174523" y="1359750"/>
                  </a:lnTo>
                  <a:lnTo>
                    <a:pt x="142113" y="1339596"/>
                  </a:lnTo>
                  <a:lnTo>
                    <a:pt x="130302" y="1466723"/>
                  </a:lnTo>
                  <a:lnTo>
                    <a:pt x="239141" y="1399921"/>
                  </a:lnTo>
                  <a:lnTo>
                    <a:pt x="232803" y="1395984"/>
                  </a:lnTo>
                  <a:lnTo>
                    <a:pt x="206794" y="1379816"/>
                  </a:lnTo>
                  <a:lnTo>
                    <a:pt x="515366" y="884428"/>
                  </a:lnTo>
                  <a:close/>
                </a:path>
                <a:path w="5374005" h="2475229">
                  <a:moveTo>
                    <a:pt x="1065606" y="1390015"/>
                  </a:moveTo>
                  <a:lnTo>
                    <a:pt x="1005967" y="1390015"/>
                  </a:lnTo>
                  <a:lnTo>
                    <a:pt x="963422" y="1390015"/>
                  </a:lnTo>
                  <a:lnTo>
                    <a:pt x="1065530" y="1466723"/>
                  </a:lnTo>
                  <a:lnTo>
                    <a:pt x="1065606" y="1390015"/>
                  </a:lnTo>
                  <a:close/>
                </a:path>
                <a:path w="5374005" h="2475229">
                  <a:moveTo>
                    <a:pt x="1065657" y="1338961"/>
                  </a:moveTo>
                  <a:lnTo>
                    <a:pt x="1031621" y="1355966"/>
                  </a:lnTo>
                  <a:lnTo>
                    <a:pt x="786638" y="864997"/>
                  </a:lnTo>
                  <a:lnTo>
                    <a:pt x="752602" y="882015"/>
                  </a:lnTo>
                  <a:lnTo>
                    <a:pt x="997483" y="1373009"/>
                  </a:lnTo>
                  <a:lnTo>
                    <a:pt x="1040091" y="1373009"/>
                  </a:lnTo>
                  <a:lnTo>
                    <a:pt x="1065618" y="1373009"/>
                  </a:lnTo>
                  <a:lnTo>
                    <a:pt x="1065657" y="1338961"/>
                  </a:lnTo>
                  <a:close/>
                </a:path>
                <a:path w="5374005" h="2475229">
                  <a:moveTo>
                    <a:pt x="1122667" y="2289048"/>
                  </a:moveTo>
                  <a:lnTo>
                    <a:pt x="1084580" y="2289048"/>
                  </a:lnTo>
                  <a:lnTo>
                    <a:pt x="1084580" y="1808099"/>
                  </a:lnTo>
                  <a:lnTo>
                    <a:pt x="1046480" y="1808099"/>
                  </a:lnTo>
                  <a:lnTo>
                    <a:pt x="1046480" y="2289048"/>
                  </a:lnTo>
                  <a:lnTo>
                    <a:pt x="1008380" y="2289048"/>
                  </a:lnTo>
                  <a:lnTo>
                    <a:pt x="1065530" y="2403348"/>
                  </a:lnTo>
                  <a:lnTo>
                    <a:pt x="1113142" y="2308098"/>
                  </a:lnTo>
                  <a:lnTo>
                    <a:pt x="1122667" y="2289048"/>
                  </a:lnTo>
                  <a:close/>
                </a:path>
                <a:path w="5374005" h="2475229">
                  <a:moveTo>
                    <a:pt x="1381506" y="26924"/>
                  </a:moveTo>
                  <a:lnTo>
                    <a:pt x="1354582" y="0"/>
                  </a:lnTo>
                  <a:lnTo>
                    <a:pt x="774103" y="580351"/>
                  </a:lnTo>
                  <a:lnTo>
                    <a:pt x="747141" y="553339"/>
                  </a:lnTo>
                  <a:lnTo>
                    <a:pt x="706628" y="674624"/>
                  </a:lnTo>
                  <a:lnTo>
                    <a:pt x="827913" y="634238"/>
                  </a:lnTo>
                  <a:lnTo>
                    <a:pt x="814463" y="620776"/>
                  </a:lnTo>
                  <a:lnTo>
                    <a:pt x="801001" y="607301"/>
                  </a:lnTo>
                  <a:lnTo>
                    <a:pt x="1381506" y="26924"/>
                  </a:lnTo>
                  <a:close/>
                </a:path>
                <a:path w="5374005" h="2475229">
                  <a:moveTo>
                    <a:pt x="2073910" y="603123"/>
                  </a:moveTo>
                  <a:lnTo>
                    <a:pt x="2062124" y="538353"/>
                  </a:lnTo>
                  <a:lnTo>
                    <a:pt x="2051050" y="477393"/>
                  </a:lnTo>
                  <a:lnTo>
                    <a:pt x="2020570" y="500253"/>
                  </a:lnTo>
                  <a:lnTo>
                    <a:pt x="1645793" y="254"/>
                  </a:lnTo>
                  <a:lnTo>
                    <a:pt x="1615313" y="23114"/>
                  </a:lnTo>
                  <a:lnTo>
                    <a:pt x="1990090" y="523113"/>
                  </a:lnTo>
                  <a:lnTo>
                    <a:pt x="1959610" y="545973"/>
                  </a:lnTo>
                  <a:lnTo>
                    <a:pt x="2073910" y="603123"/>
                  </a:lnTo>
                  <a:close/>
                </a:path>
                <a:path w="5374005" h="2475229">
                  <a:moveTo>
                    <a:pt x="2204085" y="2289048"/>
                  </a:moveTo>
                  <a:lnTo>
                    <a:pt x="2165985" y="2289048"/>
                  </a:lnTo>
                  <a:lnTo>
                    <a:pt x="2165985" y="1808099"/>
                  </a:lnTo>
                  <a:lnTo>
                    <a:pt x="2127885" y="1808099"/>
                  </a:lnTo>
                  <a:lnTo>
                    <a:pt x="2127885" y="2289048"/>
                  </a:lnTo>
                  <a:lnTo>
                    <a:pt x="2089785" y="2289048"/>
                  </a:lnTo>
                  <a:lnTo>
                    <a:pt x="2146935" y="2403348"/>
                  </a:lnTo>
                  <a:lnTo>
                    <a:pt x="2194560" y="2308098"/>
                  </a:lnTo>
                  <a:lnTo>
                    <a:pt x="2204085" y="2289048"/>
                  </a:lnTo>
                  <a:close/>
                </a:path>
                <a:path w="5374005" h="2475229">
                  <a:moveTo>
                    <a:pt x="2204085" y="1352423"/>
                  </a:moveTo>
                  <a:lnTo>
                    <a:pt x="2165985" y="1352423"/>
                  </a:lnTo>
                  <a:lnTo>
                    <a:pt x="2165985" y="944499"/>
                  </a:lnTo>
                  <a:lnTo>
                    <a:pt x="2127885" y="944499"/>
                  </a:lnTo>
                  <a:lnTo>
                    <a:pt x="2127885" y="1352423"/>
                  </a:lnTo>
                  <a:lnTo>
                    <a:pt x="2089785" y="1352423"/>
                  </a:lnTo>
                  <a:lnTo>
                    <a:pt x="2146935" y="1466723"/>
                  </a:lnTo>
                  <a:lnTo>
                    <a:pt x="2194560" y="1371473"/>
                  </a:lnTo>
                  <a:lnTo>
                    <a:pt x="2204085" y="1352423"/>
                  </a:lnTo>
                  <a:close/>
                </a:path>
                <a:path w="5374005" h="2475229">
                  <a:moveTo>
                    <a:pt x="4365244" y="2360549"/>
                  </a:moveTo>
                  <a:lnTo>
                    <a:pt x="4327144" y="2360549"/>
                  </a:lnTo>
                  <a:lnTo>
                    <a:pt x="4327144" y="1879473"/>
                  </a:lnTo>
                  <a:lnTo>
                    <a:pt x="4289044" y="1879473"/>
                  </a:lnTo>
                  <a:lnTo>
                    <a:pt x="4289044" y="2360549"/>
                  </a:lnTo>
                  <a:lnTo>
                    <a:pt x="4250944" y="2360549"/>
                  </a:lnTo>
                  <a:lnTo>
                    <a:pt x="4308094" y="2474849"/>
                  </a:lnTo>
                  <a:lnTo>
                    <a:pt x="4355719" y="2379599"/>
                  </a:lnTo>
                  <a:lnTo>
                    <a:pt x="4365244" y="2360549"/>
                  </a:lnTo>
                  <a:close/>
                </a:path>
                <a:path w="5374005" h="2475229">
                  <a:moveTo>
                    <a:pt x="4692523" y="955040"/>
                  </a:moveTo>
                  <a:lnTo>
                    <a:pt x="4658487" y="938022"/>
                  </a:lnTo>
                  <a:lnTo>
                    <a:pt x="4413491" y="1428991"/>
                  </a:lnTo>
                  <a:lnTo>
                    <a:pt x="4379468" y="1411986"/>
                  </a:lnTo>
                  <a:lnTo>
                    <a:pt x="4379595" y="1539748"/>
                  </a:lnTo>
                  <a:lnTo>
                    <a:pt x="4481703" y="1463040"/>
                  </a:lnTo>
                  <a:lnTo>
                    <a:pt x="4447629" y="1446034"/>
                  </a:lnTo>
                  <a:lnTo>
                    <a:pt x="4692523" y="955040"/>
                  </a:lnTo>
                  <a:close/>
                </a:path>
                <a:path w="5374005" h="2475229">
                  <a:moveTo>
                    <a:pt x="4868672" y="560324"/>
                  </a:moveTo>
                  <a:lnTo>
                    <a:pt x="4830572" y="560324"/>
                  </a:lnTo>
                  <a:lnTo>
                    <a:pt x="4830572" y="152273"/>
                  </a:lnTo>
                  <a:lnTo>
                    <a:pt x="4792472" y="152273"/>
                  </a:lnTo>
                  <a:lnTo>
                    <a:pt x="4792472" y="560324"/>
                  </a:lnTo>
                  <a:lnTo>
                    <a:pt x="4754372" y="560324"/>
                  </a:lnTo>
                  <a:lnTo>
                    <a:pt x="4811522" y="674624"/>
                  </a:lnTo>
                  <a:lnTo>
                    <a:pt x="4859147" y="579374"/>
                  </a:lnTo>
                  <a:lnTo>
                    <a:pt x="4868672" y="560324"/>
                  </a:lnTo>
                  <a:close/>
                </a:path>
                <a:path w="5374005" h="2475229">
                  <a:moveTo>
                    <a:pt x="5243576" y="1411986"/>
                  </a:moveTo>
                  <a:lnTo>
                    <a:pt x="5209438" y="1429016"/>
                  </a:lnTo>
                  <a:lnTo>
                    <a:pt x="4964557" y="938022"/>
                  </a:lnTo>
                  <a:lnTo>
                    <a:pt x="4930521" y="955040"/>
                  </a:lnTo>
                  <a:lnTo>
                    <a:pt x="5175377" y="1445996"/>
                  </a:lnTo>
                  <a:lnTo>
                    <a:pt x="5141214" y="1463040"/>
                  </a:lnTo>
                  <a:lnTo>
                    <a:pt x="5243449" y="1539748"/>
                  </a:lnTo>
                  <a:lnTo>
                    <a:pt x="5243525" y="1463040"/>
                  </a:lnTo>
                  <a:lnTo>
                    <a:pt x="5243576" y="1411986"/>
                  </a:lnTo>
                  <a:close/>
                </a:path>
                <a:path w="5374005" h="2475229">
                  <a:moveTo>
                    <a:pt x="5373624" y="2360549"/>
                  </a:moveTo>
                  <a:lnTo>
                    <a:pt x="5335524" y="2360549"/>
                  </a:lnTo>
                  <a:lnTo>
                    <a:pt x="5335524" y="1879473"/>
                  </a:lnTo>
                  <a:lnTo>
                    <a:pt x="5297424" y="1879473"/>
                  </a:lnTo>
                  <a:lnTo>
                    <a:pt x="5297424" y="2360549"/>
                  </a:lnTo>
                  <a:lnTo>
                    <a:pt x="5259324" y="2360549"/>
                  </a:lnTo>
                  <a:lnTo>
                    <a:pt x="5316474" y="2474849"/>
                  </a:lnTo>
                  <a:lnTo>
                    <a:pt x="5364099" y="2379599"/>
                  </a:lnTo>
                  <a:lnTo>
                    <a:pt x="5373624" y="2360549"/>
                  </a:lnTo>
                  <a:close/>
                </a:path>
              </a:pathLst>
            </a:custGeom>
            <a:solidFill>
              <a:srgbClr val="000000"/>
            </a:solidFill>
          </p:spPr>
          <p:txBody>
            <a:bodyPr wrap="square" lIns="0" tIns="0" rIns="0" bIns="0" rtlCol="0"/>
            <a:lstStyle/>
            <a:p/>
          </p:txBody>
        </p:sp>
      </p:grpSp>
      <p:sp>
        <p:nvSpPr>
          <p:cNvPr id="13" name="object 13" descr=""/>
          <p:cNvSpPr txBox="1"/>
          <p:nvPr/>
        </p:nvSpPr>
        <p:spPr>
          <a:xfrm>
            <a:off x="253390" y="889508"/>
            <a:ext cx="9347200" cy="1352550"/>
          </a:xfrm>
          <a:prstGeom prst="rect">
            <a:avLst/>
          </a:prstGeom>
        </p:spPr>
        <p:txBody>
          <a:bodyPr wrap="square" lIns="0" tIns="12700" rIns="0" bIns="0" rtlCol="0" vert="horz">
            <a:spAutoFit/>
          </a:bodyPr>
          <a:lstStyle/>
          <a:p>
            <a:pPr marL="355600" indent="-342900">
              <a:lnSpc>
                <a:spcPct val="100000"/>
              </a:lnSpc>
              <a:spcBef>
                <a:spcPts val="100"/>
              </a:spcBef>
              <a:buFont typeface="Arial"/>
              <a:buChar char="•"/>
              <a:tabLst>
                <a:tab pos="355600" algn="l"/>
              </a:tabLst>
            </a:pPr>
            <a:r>
              <a:rPr dirty="0" sz="3600" spc="-40" b="1">
                <a:latin typeface="华文行楷"/>
                <a:cs typeface="华文行楷"/>
              </a:rPr>
              <a:t>问题的</a:t>
            </a:r>
            <a:r>
              <a:rPr dirty="0" sz="3600" spc="-45" b="1">
                <a:latin typeface="华文行楷"/>
                <a:cs typeface="华文行楷"/>
              </a:rPr>
              <a:t>树</a:t>
            </a:r>
            <a:r>
              <a:rPr dirty="0" sz="3600" spc="-45" b="1">
                <a:latin typeface="华文行楷"/>
                <a:cs typeface="华文行楷"/>
              </a:rPr>
              <a:t>表</a:t>
            </a:r>
            <a:r>
              <a:rPr dirty="0" sz="3600" spc="-30" b="1">
                <a:latin typeface="华文行楷"/>
                <a:cs typeface="华文行楷"/>
              </a:rPr>
              <a:t>示</a:t>
            </a:r>
            <a:r>
              <a:rPr dirty="0" sz="3600" spc="-10" b="1">
                <a:latin typeface="Calibri"/>
                <a:cs typeface="Calibri"/>
              </a:rPr>
              <a:t>(</a:t>
            </a:r>
            <a:r>
              <a:rPr dirty="0" sz="3600" spc="-40" b="1">
                <a:latin typeface="华文行楷"/>
                <a:cs typeface="华文行楷"/>
              </a:rPr>
              <a:t>即</a:t>
            </a:r>
            <a:r>
              <a:rPr dirty="0" sz="3600" spc="-45" b="1">
                <a:latin typeface="华文行楷"/>
                <a:cs typeface="华文行楷"/>
              </a:rPr>
              <a:t>用</a:t>
            </a:r>
            <a:r>
              <a:rPr dirty="0" sz="3600" spc="-45" b="1">
                <a:latin typeface="华文行楷"/>
                <a:cs typeface="华文行楷"/>
              </a:rPr>
              <a:t>树</a:t>
            </a:r>
            <a:r>
              <a:rPr dirty="0" sz="3600" spc="-45" b="1">
                <a:latin typeface="华文行楷"/>
                <a:cs typeface="华文行楷"/>
              </a:rPr>
              <a:t>表</a:t>
            </a:r>
            <a:r>
              <a:rPr dirty="0" sz="3600" spc="-45" b="1">
                <a:latin typeface="华文行楷"/>
                <a:cs typeface="华文行楷"/>
              </a:rPr>
              <a:t>示</a:t>
            </a:r>
            <a:r>
              <a:rPr dirty="0" sz="3600" spc="-45" b="1">
                <a:latin typeface="华文行楷"/>
                <a:cs typeface="华文行楷"/>
              </a:rPr>
              <a:t>所</a:t>
            </a:r>
            <a:r>
              <a:rPr dirty="0" sz="3600" spc="-45" b="1">
                <a:latin typeface="华文行楷"/>
                <a:cs typeface="华文行楷"/>
              </a:rPr>
              <a:t>有</a:t>
            </a:r>
            <a:r>
              <a:rPr dirty="0" sz="3600" spc="-45" b="1">
                <a:latin typeface="华文行楷"/>
                <a:cs typeface="华文行楷"/>
              </a:rPr>
              <a:t>拓</a:t>
            </a:r>
            <a:r>
              <a:rPr dirty="0" sz="3600" spc="-45" b="1">
                <a:latin typeface="华文行楷"/>
                <a:cs typeface="华文行楷"/>
              </a:rPr>
              <a:t>朴</a:t>
            </a:r>
            <a:r>
              <a:rPr dirty="0" sz="3600" spc="-45" b="1">
                <a:latin typeface="华文行楷"/>
                <a:cs typeface="华文行楷"/>
              </a:rPr>
              <a:t>排</a:t>
            </a:r>
            <a:r>
              <a:rPr dirty="0" sz="3600" spc="-45" b="1">
                <a:latin typeface="华文行楷"/>
                <a:cs typeface="华文行楷"/>
              </a:rPr>
              <a:t>序</a:t>
            </a:r>
            <a:r>
              <a:rPr dirty="0" sz="3600" spc="-45" b="1">
                <a:latin typeface="华文行楷"/>
                <a:cs typeface="华文行楷"/>
              </a:rPr>
              <a:t>序</a:t>
            </a:r>
            <a:r>
              <a:rPr dirty="0" sz="3600" spc="-40" b="1">
                <a:latin typeface="华文行楷"/>
                <a:cs typeface="华文行楷"/>
              </a:rPr>
              <a:t>列</a:t>
            </a:r>
            <a:r>
              <a:rPr dirty="0" sz="3600" spc="-50" b="1">
                <a:latin typeface="Calibri"/>
                <a:cs typeface="Calibri"/>
              </a:rPr>
              <a:t>)</a:t>
            </a:r>
            <a:endParaRPr sz="3600">
              <a:latin typeface="Calibri"/>
              <a:cs typeface="Calibri"/>
            </a:endParaRPr>
          </a:p>
          <a:p>
            <a:pPr algn="ctr" marL="943610">
              <a:lnSpc>
                <a:spcPct val="100000"/>
              </a:lnSpc>
              <a:spcBef>
                <a:spcPts val="2765"/>
              </a:spcBef>
            </a:pPr>
            <a:r>
              <a:rPr dirty="0" sz="2800" spc="-5" b="1">
                <a:latin typeface="Arial"/>
                <a:cs typeface="Arial"/>
              </a:rPr>
              <a:t>0</a:t>
            </a:r>
            <a:endParaRPr sz="2800">
              <a:latin typeface="Arial"/>
              <a:cs typeface="Arial"/>
            </a:endParaRPr>
          </a:p>
        </p:txBody>
      </p:sp>
      <p:grpSp>
        <p:nvGrpSpPr>
          <p:cNvPr id="14" name="object 14" descr=""/>
          <p:cNvGrpSpPr/>
          <p:nvPr/>
        </p:nvGrpSpPr>
        <p:grpSpPr>
          <a:xfrm>
            <a:off x="3351276" y="2345435"/>
            <a:ext cx="668020" cy="789940"/>
            <a:chOff x="3351276" y="2345435"/>
            <a:chExt cx="668020" cy="789940"/>
          </a:xfrm>
        </p:grpSpPr>
        <p:sp>
          <p:nvSpPr>
            <p:cNvPr id="15" name="object 15" descr=""/>
            <p:cNvSpPr/>
            <p:nvPr/>
          </p:nvSpPr>
          <p:spPr>
            <a:xfrm>
              <a:off x="3416681" y="2492374"/>
              <a:ext cx="432434" cy="360680"/>
            </a:xfrm>
            <a:custGeom>
              <a:avLst/>
              <a:gdLst/>
              <a:ahLst/>
              <a:cxnLst/>
              <a:rect l="l" t="t" r="r" b="b"/>
              <a:pathLst>
                <a:path w="432435" h="360680">
                  <a:moveTo>
                    <a:pt x="216027" y="0"/>
                  </a:moveTo>
                  <a:lnTo>
                    <a:pt x="166471" y="4757"/>
                  </a:lnTo>
                  <a:lnTo>
                    <a:pt x="120992" y="18310"/>
                  </a:lnTo>
                  <a:lnTo>
                    <a:pt x="80883" y="39578"/>
                  </a:lnTo>
                  <a:lnTo>
                    <a:pt x="47436" y="67482"/>
                  </a:lnTo>
                  <a:lnTo>
                    <a:pt x="21944" y="100942"/>
                  </a:lnTo>
                  <a:lnTo>
                    <a:pt x="5701" y="138879"/>
                  </a:lnTo>
                  <a:lnTo>
                    <a:pt x="0" y="180212"/>
                  </a:lnTo>
                  <a:lnTo>
                    <a:pt x="5701" y="221506"/>
                  </a:lnTo>
                  <a:lnTo>
                    <a:pt x="21944" y="259427"/>
                  </a:lnTo>
                  <a:lnTo>
                    <a:pt x="47436" y="292890"/>
                  </a:lnTo>
                  <a:lnTo>
                    <a:pt x="80883" y="320807"/>
                  </a:lnTo>
                  <a:lnTo>
                    <a:pt x="120992" y="342093"/>
                  </a:lnTo>
                  <a:lnTo>
                    <a:pt x="166471" y="355661"/>
                  </a:lnTo>
                  <a:lnTo>
                    <a:pt x="216027" y="360425"/>
                  </a:lnTo>
                  <a:lnTo>
                    <a:pt x="265535" y="355661"/>
                  </a:lnTo>
                  <a:lnTo>
                    <a:pt x="310980" y="342093"/>
                  </a:lnTo>
                  <a:lnTo>
                    <a:pt x="351067" y="320807"/>
                  </a:lnTo>
                  <a:lnTo>
                    <a:pt x="384500" y="292890"/>
                  </a:lnTo>
                  <a:lnTo>
                    <a:pt x="409985" y="259427"/>
                  </a:lnTo>
                  <a:lnTo>
                    <a:pt x="426225" y="221506"/>
                  </a:lnTo>
                  <a:lnTo>
                    <a:pt x="431927" y="180212"/>
                  </a:lnTo>
                  <a:lnTo>
                    <a:pt x="426225" y="138879"/>
                  </a:lnTo>
                  <a:lnTo>
                    <a:pt x="409985" y="100942"/>
                  </a:lnTo>
                  <a:lnTo>
                    <a:pt x="384500" y="67482"/>
                  </a:lnTo>
                  <a:lnTo>
                    <a:pt x="351067" y="39578"/>
                  </a:lnTo>
                  <a:lnTo>
                    <a:pt x="310980" y="18310"/>
                  </a:lnTo>
                  <a:lnTo>
                    <a:pt x="265535" y="4757"/>
                  </a:lnTo>
                  <a:lnTo>
                    <a:pt x="216027" y="0"/>
                  </a:lnTo>
                  <a:close/>
                </a:path>
              </a:pathLst>
            </a:custGeom>
            <a:solidFill>
              <a:srgbClr val="4F81BC"/>
            </a:solidFill>
          </p:spPr>
          <p:txBody>
            <a:bodyPr wrap="square" lIns="0" tIns="0" rIns="0" bIns="0" rtlCol="0"/>
            <a:lstStyle/>
            <a:p/>
          </p:txBody>
        </p:sp>
        <p:sp>
          <p:nvSpPr>
            <p:cNvPr id="16" name="object 16" descr=""/>
            <p:cNvSpPr/>
            <p:nvPr/>
          </p:nvSpPr>
          <p:spPr>
            <a:xfrm>
              <a:off x="3416681" y="2492374"/>
              <a:ext cx="432434" cy="360680"/>
            </a:xfrm>
            <a:custGeom>
              <a:avLst/>
              <a:gdLst/>
              <a:ahLst/>
              <a:cxnLst/>
              <a:rect l="l" t="t" r="r" b="b"/>
              <a:pathLst>
                <a:path w="432435" h="360680">
                  <a:moveTo>
                    <a:pt x="0" y="180212"/>
                  </a:moveTo>
                  <a:lnTo>
                    <a:pt x="5701" y="138879"/>
                  </a:lnTo>
                  <a:lnTo>
                    <a:pt x="21944" y="100942"/>
                  </a:lnTo>
                  <a:lnTo>
                    <a:pt x="47436" y="67482"/>
                  </a:lnTo>
                  <a:lnTo>
                    <a:pt x="80883" y="39578"/>
                  </a:lnTo>
                  <a:lnTo>
                    <a:pt x="120992" y="18310"/>
                  </a:lnTo>
                  <a:lnTo>
                    <a:pt x="166471" y="4757"/>
                  </a:lnTo>
                  <a:lnTo>
                    <a:pt x="216027" y="0"/>
                  </a:lnTo>
                  <a:lnTo>
                    <a:pt x="265535" y="4757"/>
                  </a:lnTo>
                  <a:lnTo>
                    <a:pt x="310980" y="18310"/>
                  </a:lnTo>
                  <a:lnTo>
                    <a:pt x="351067" y="39578"/>
                  </a:lnTo>
                  <a:lnTo>
                    <a:pt x="384500" y="67482"/>
                  </a:lnTo>
                  <a:lnTo>
                    <a:pt x="409985" y="100942"/>
                  </a:lnTo>
                  <a:lnTo>
                    <a:pt x="426225" y="138879"/>
                  </a:lnTo>
                  <a:lnTo>
                    <a:pt x="431927" y="180212"/>
                  </a:lnTo>
                  <a:lnTo>
                    <a:pt x="426225" y="221506"/>
                  </a:lnTo>
                  <a:lnTo>
                    <a:pt x="409985" y="259427"/>
                  </a:lnTo>
                  <a:lnTo>
                    <a:pt x="384500" y="292890"/>
                  </a:lnTo>
                  <a:lnTo>
                    <a:pt x="351067" y="320807"/>
                  </a:lnTo>
                  <a:lnTo>
                    <a:pt x="310980" y="342093"/>
                  </a:lnTo>
                  <a:lnTo>
                    <a:pt x="265535" y="355661"/>
                  </a:lnTo>
                  <a:lnTo>
                    <a:pt x="216027" y="360425"/>
                  </a:lnTo>
                  <a:lnTo>
                    <a:pt x="166471" y="355661"/>
                  </a:lnTo>
                  <a:lnTo>
                    <a:pt x="120992" y="342093"/>
                  </a:lnTo>
                  <a:lnTo>
                    <a:pt x="80883" y="320807"/>
                  </a:lnTo>
                  <a:lnTo>
                    <a:pt x="47436" y="292890"/>
                  </a:lnTo>
                  <a:lnTo>
                    <a:pt x="21944" y="259427"/>
                  </a:lnTo>
                  <a:lnTo>
                    <a:pt x="5701" y="221506"/>
                  </a:lnTo>
                  <a:lnTo>
                    <a:pt x="0" y="180212"/>
                  </a:lnTo>
                  <a:close/>
                </a:path>
              </a:pathLst>
            </a:custGeom>
            <a:ln w="12700">
              <a:solidFill>
                <a:srgbClr val="000000"/>
              </a:solidFill>
            </a:ln>
          </p:spPr>
          <p:txBody>
            <a:bodyPr wrap="square" lIns="0" tIns="0" rIns="0" bIns="0" rtlCol="0"/>
            <a:lstStyle/>
            <a:p/>
          </p:txBody>
        </p:sp>
        <p:pic>
          <p:nvPicPr>
            <p:cNvPr id="17" name="object 17" descr=""/>
            <p:cNvPicPr/>
            <p:nvPr/>
          </p:nvPicPr>
          <p:blipFill>
            <a:blip r:embed="rId8" cstate="print"/>
            <a:stretch>
              <a:fillRect/>
            </a:stretch>
          </p:blipFill>
          <p:spPr>
            <a:xfrm>
              <a:off x="3351276" y="2345435"/>
              <a:ext cx="667512" cy="789432"/>
            </a:xfrm>
            <a:prstGeom prst="rect">
              <a:avLst/>
            </a:prstGeom>
          </p:spPr>
        </p:pic>
      </p:grpSp>
      <p:sp>
        <p:nvSpPr>
          <p:cNvPr id="18" name="object 18" descr=""/>
          <p:cNvSpPr txBox="1"/>
          <p:nvPr/>
        </p:nvSpPr>
        <p:spPr>
          <a:xfrm>
            <a:off x="3559302" y="2437892"/>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19" name="object 19" descr=""/>
          <p:cNvGrpSpPr/>
          <p:nvPr/>
        </p:nvGrpSpPr>
        <p:grpSpPr>
          <a:xfrm>
            <a:off x="6664452" y="2418588"/>
            <a:ext cx="668020" cy="789940"/>
            <a:chOff x="6664452" y="2418588"/>
            <a:chExt cx="668020" cy="789940"/>
          </a:xfrm>
        </p:grpSpPr>
        <p:sp>
          <p:nvSpPr>
            <p:cNvPr id="20" name="object 20" descr=""/>
            <p:cNvSpPr/>
            <p:nvPr/>
          </p:nvSpPr>
          <p:spPr>
            <a:xfrm>
              <a:off x="6730746" y="2565400"/>
              <a:ext cx="430530" cy="360680"/>
            </a:xfrm>
            <a:custGeom>
              <a:avLst/>
              <a:gdLst/>
              <a:ahLst/>
              <a:cxnLst/>
              <a:rect l="l" t="t" r="r" b="b"/>
              <a:pathLst>
                <a:path w="430529" h="360680">
                  <a:moveTo>
                    <a:pt x="215137" y="0"/>
                  </a:moveTo>
                  <a:lnTo>
                    <a:pt x="165791" y="4757"/>
                  </a:lnTo>
                  <a:lnTo>
                    <a:pt x="120501" y="18310"/>
                  </a:lnTo>
                  <a:lnTo>
                    <a:pt x="80557" y="39578"/>
                  </a:lnTo>
                  <a:lnTo>
                    <a:pt x="47246" y="67482"/>
                  </a:lnTo>
                  <a:lnTo>
                    <a:pt x="21857" y="100942"/>
                  </a:lnTo>
                  <a:lnTo>
                    <a:pt x="5679" y="138879"/>
                  </a:lnTo>
                  <a:lnTo>
                    <a:pt x="0" y="180212"/>
                  </a:lnTo>
                  <a:lnTo>
                    <a:pt x="5679" y="221506"/>
                  </a:lnTo>
                  <a:lnTo>
                    <a:pt x="21857" y="259427"/>
                  </a:lnTo>
                  <a:lnTo>
                    <a:pt x="47246" y="292890"/>
                  </a:lnTo>
                  <a:lnTo>
                    <a:pt x="80557" y="320807"/>
                  </a:lnTo>
                  <a:lnTo>
                    <a:pt x="120501" y="342093"/>
                  </a:lnTo>
                  <a:lnTo>
                    <a:pt x="165791" y="355661"/>
                  </a:lnTo>
                  <a:lnTo>
                    <a:pt x="215137" y="360425"/>
                  </a:lnTo>
                  <a:lnTo>
                    <a:pt x="264484" y="355661"/>
                  </a:lnTo>
                  <a:lnTo>
                    <a:pt x="309774" y="342093"/>
                  </a:lnTo>
                  <a:lnTo>
                    <a:pt x="349718" y="320807"/>
                  </a:lnTo>
                  <a:lnTo>
                    <a:pt x="383029" y="292890"/>
                  </a:lnTo>
                  <a:lnTo>
                    <a:pt x="408418" y="259427"/>
                  </a:lnTo>
                  <a:lnTo>
                    <a:pt x="424596" y="221506"/>
                  </a:lnTo>
                  <a:lnTo>
                    <a:pt x="430275" y="180212"/>
                  </a:lnTo>
                  <a:lnTo>
                    <a:pt x="424596" y="138879"/>
                  </a:lnTo>
                  <a:lnTo>
                    <a:pt x="408418" y="100942"/>
                  </a:lnTo>
                  <a:lnTo>
                    <a:pt x="383029" y="67482"/>
                  </a:lnTo>
                  <a:lnTo>
                    <a:pt x="349718" y="39578"/>
                  </a:lnTo>
                  <a:lnTo>
                    <a:pt x="309774" y="18310"/>
                  </a:lnTo>
                  <a:lnTo>
                    <a:pt x="264484" y="4757"/>
                  </a:lnTo>
                  <a:lnTo>
                    <a:pt x="215137" y="0"/>
                  </a:lnTo>
                  <a:close/>
                </a:path>
              </a:pathLst>
            </a:custGeom>
            <a:solidFill>
              <a:srgbClr val="4F81BC"/>
            </a:solidFill>
          </p:spPr>
          <p:txBody>
            <a:bodyPr wrap="square" lIns="0" tIns="0" rIns="0" bIns="0" rtlCol="0"/>
            <a:lstStyle/>
            <a:p/>
          </p:txBody>
        </p:sp>
        <p:sp>
          <p:nvSpPr>
            <p:cNvPr id="21" name="object 21" descr=""/>
            <p:cNvSpPr/>
            <p:nvPr/>
          </p:nvSpPr>
          <p:spPr>
            <a:xfrm>
              <a:off x="6730746" y="2565400"/>
              <a:ext cx="430530" cy="360680"/>
            </a:xfrm>
            <a:custGeom>
              <a:avLst/>
              <a:gdLst/>
              <a:ahLst/>
              <a:cxnLst/>
              <a:rect l="l" t="t" r="r" b="b"/>
              <a:pathLst>
                <a:path w="430529" h="360680">
                  <a:moveTo>
                    <a:pt x="0" y="180212"/>
                  </a:moveTo>
                  <a:lnTo>
                    <a:pt x="5679" y="138879"/>
                  </a:lnTo>
                  <a:lnTo>
                    <a:pt x="21857" y="100942"/>
                  </a:lnTo>
                  <a:lnTo>
                    <a:pt x="47246" y="67482"/>
                  </a:lnTo>
                  <a:lnTo>
                    <a:pt x="80557" y="39578"/>
                  </a:lnTo>
                  <a:lnTo>
                    <a:pt x="120501" y="18310"/>
                  </a:lnTo>
                  <a:lnTo>
                    <a:pt x="165791" y="4757"/>
                  </a:lnTo>
                  <a:lnTo>
                    <a:pt x="215137" y="0"/>
                  </a:lnTo>
                  <a:lnTo>
                    <a:pt x="264484" y="4757"/>
                  </a:lnTo>
                  <a:lnTo>
                    <a:pt x="309774" y="18310"/>
                  </a:lnTo>
                  <a:lnTo>
                    <a:pt x="349718" y="39578"/>
                  </a:lnTo>
                  <a:lnTo>
                    <a:pt x="383029" y="67482"/>
                  </a:lnTo>
                  <a:lnTo>
                    <a:pt x="408418" y="100942"/>
                  </a:lnTo>
                  <a:lnTo>
                    <a:pt x="424596" y="138879"/>
                  </a:lnTo>
                  <a:lnTo>
                    <a:pt x="430275" y="180212"/>
                  </a:lnTo>
                  <a:lnTo>
                    <a:pt x="424596" y="221506"/>
                  </a:lnTo>
                  <a:lnTo>
                    <a:pt x="408418" y="259427"/>
                  </a:lnTo>
                  <a:lnTo>
                    <a:pt x="383029" y="292890"/>
                  </a:lnTo>
                  <a:lnTo>
                    <a:pt x="349718" y="320807"/>
                  </a:lnTo>
                  <a:lnTo>
                    <a:pt x="309774" y="342093"/>
                  </a:lnTo>
                  <a:lnTo>
                    <a:pt x="264484" y="355661"/>
                  </a:lnTo>
                  <a:lnTo>
                    <a:pt x="215137" y="360425"/>
                  </a:lnTo>
                  <a:lnTo>
                    <a:pt x="165791" y="355661"/>
                  </a:lnTo>
                  <a:lnTo>
                    <a:pt x="120501" y="342093"/>
                  </a:lnTo>
                  <a:lnTo>
                    <a:pt x="80557" y="320807"/>
                  </a:lnTo>
                  <a:lnTo>
                    <a:pt x="47246" y="292890"/>
                  </a:lnTo>
                  <a:lnTo>
                    <a:pt x="21857" y="259427"/>
                  </a:lnTo>
                  <a:lnTo>
                    <a:pt x="5679" y="221506"/>
                  </a:lnTo>
                  <a:lnTo>
                    <a:pt x="0" y="180212"/>
                  </a:lnTo>
                  <a:close/>
                </a:path>
              </a:pathLst>
            </a:custGeom>
            <a:ln w="12700">
              <a:solidFill>
                <a:srgbClr val="000000"/>
              </a:solidFill>
            </a:ln>
          </p:spPr>
          <p:txBody>
            <a:bodyPr wrap="square" lIns="0" tIns="0" rIns="0" bIns="0" rtlCol="0"/>
            <a:lstStyle/>
            <a:p/>
          </p:txBody>
        </p:sp>
        <p:pic>
          <p:nvPicPr>
            <p:cNvPr id="22" name="object 22" descr=""/>
            <p:cNvPicPr/>
            <p:nvPr/>
          </p:nvPicPr>
          <p:blipFill>
            <a:blip r:embed="rId9" cstate="print"/>
            <a:stretch>
              <a:fillRect/>
            </a:stretch>
          </p:blipFill>
          <p:spPr>
            <a:xfrm>
              <a:off x="6664452" y="2418588"/>
              <a:ext cx="667511" cy="789431"/>
            </a:xfrm>
            <a:prstGeom prst="rect">
              <a:avLst/>
            </a:prstGeom>
          </p:spPr>
        </p:pic>
      </p:grpSp>
      <p:sp>
        <p:nvSpPr>
          <p:cNvPr id="23" name="object 23" descr=""/>
          <p:cNvSpPr txBox="1"/>
          <p:nvPr/>
        </p:nvSpPr>
        <p:spPr>
          <a:xfrm>
            <a:off x="6873367" y="2511043"/>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24" name="object 24" descr=""/>
          <p:cNvGrpSpPr/>
          <p:nvPr/>
        </p:nvGrpSpPr>
        <p:grpSpPr>
          <a:xfrm>
            <a:off x="2485644" y="3209544"/>
            <a:ext cx="668020" cy="789940"/>
            <a:chOff x="2485644" y="3209544"/>
            <a:chExt cx="668020" cy="789940"/>
          </a:xfrm>
        </p:grpSpPr>
        <p:sp>
          <p:nvSpPr>
            <p:cNvPr id="25" name="object 25" descr=""/>
            <p:cNvSpPr/>
            <p:nvPr/>
          </p:nvSpPr>
          <p:spPr>
            <a:xfrm>
              <a:off x="2551303" y="3357499"/>
              <a:ext cx="430530" cy="360680"/>
            </a:xfrm>
            <a:custGeom>
              <a:avLst/>
              <a:gdLst/>
              <a:ahLst/>
              <a:cxnLst/>
              <a:rect l="l" t="t" r="r" b="b"/>
              <a:pathLst>
                <a:path w="430530" h="360679">
                  <a:moveTo>
                    <a:pt x="215138" y="0"/>
                  </a:moveTo>
                  <a:lnTo>
                    <a:pt x="165791" y="4764"/>
                  </a:lnTo>
                  <a:lnTo>
                    <a:pt x="120501" y="18332"/>
                  </a:lnTo>
                  <a:lnTo>
                    <a:pt x="80557" y="39618"/>
                  </a:lnTo>
                  <a:lnTo>
                    <a:pt x="47246" y="67535"/>
                  </a:lnTo>
                  <a:lnTo>
                    <a:pt x="21857" y="100998"/>
                  </a:lnTo>
                  <a:lnTo>
                    <a:pt x="5679" y="138919"/>
                  </a:lnTo>
                  <a:lnTo>
                    <a:pt x="0" y="180212"/>
                  </a:lnTo>
                  <a:lnTo>
                    <a:pt x="5679" y="221546"/>
                  </a:lnTo>
                  <a:lnTo>
                    <a:pt x="21857" y="259483"/>
                  </a:lnTo>
                  <a:lnTo>
                    <a:pt x="47246" y="292943"/>
                  </a:lnTo>
                  <a:lnTo>
                    <a:pt x="80557" y="320847"/>
                  </a:lnTo>
                  <a:lnTo>
                    <a:pt x="120501" y="342115"/>
                  </a:lnTo>
                  <a:lnTo>
                    <a:pt x="165791" y="355668"/>
                  </a:lnTo>
                  <a:lnTo>
                    <a:pt x="215138" y="360425"/>
                  </a:lnTo>
                  <a:lnTo>
                    <a:pt x="264484" y="355668"/>
                  </a:lnTo>
                  <a:lnTo>
                    <a:pt x="309774" y="342115"/>
                  </a:lnTo>
                  <a:lnTo>
                    <a:pt x="349718" y="320847"/>
                  </a:lnTo>
                  <a:lnTo>
                    <a:pt x="383029" y="292943"/>
                  </a:lnTo>
                  <a:lnTo>
                    <a:pt x="408418" y="259483"/>
                  </a:lnTo>
                  <a:lnTo>
                    <a:pt x="424596" y="221546"/>
                  </a:lnTo>
                  <a:lnTo>
                    <a:pt x="430276" y="180212"/>
                  </a:lnTo>
                  <a:lnTo>
                    <a:pt x="424596" y="138919"/>
                  </a:lnTo>
                  <a:lnTo>
                    <a:pt x="408418" y="100998"/>
                  </a:lnTo>
                  <a:lnTo>
                    <a:pt x="383029" y="67535"/>
                  </a:lnTo>
                  <a:lnTo>
                    <a:pt x="349718" y="39618"/>
                  </a:lnTo>
                  <a:lnTo>
                    <a:pt x="309774" y="18332"/>
                  </a:lnTo>
                  <a:lnTo>
                    <a:pt x="264484" y="4764"/>
                  </a:lnTo>
                  <a:lnTo>
                    <a:pt x="215138" y="0"/>
                  </a:lnTo>
                  <a:close/>
                </a:path>
              </a:pathLst>
            </a:custGeom>
            <a:solidFill>
              <a:srgbClr val="4F81BC"/>
            </a:solidFill>
          </p:spPr>
          <p:txBody>
            <a:bodyPr wrap="square" lIns="0" tIns="0" rIns="0" bIns="0" rtlCol="0"/>
            <a:lstStyle/>
            <a:p/>
          </p:txBody>
        </p:sp>
        <p:sp>
          <p:nvSpPr>
            <p:cNvPr id="26" name="object 26" descr=""/>
            <p:cNvSpPr/>
            <p:nvPr/>
          </p:nvSpPr>
          <p:spPr>
            <a:xfrm>
              <a:off x="2551303" y="3357499"/>
              <a:ext cx="430530" cy="360680"/>
            </a:xfrm>
            <a:custGeom>
              <a:avLst/>
              <a:gdLst/>
              <a:ahLst/>
              <a:cxnLst/>
              <a:rect l="l" t="t" r="r" b="b"/>
              <a:pathLst>
                <a:path w="430530" h="360679">
                  <a:moveTo>
                    <a:pt x="0" y="180212"/>
                  </a:moveTo>
                  <a:lnTo>
                    <a:pt x="5679" y="138919"/>
                  </a:lnTo>
                  <a:lnTo>
                    <a:pt x="21857" y="100998"/>
                  </a:lnTo>
                  <a:lnTo>
                    <a:pt x="47246" y="67535"/>
                  </a:lnTo>
                  <a:lnTo>
                    <a:pt x="80557" y="39618"/>
                  </a:lnTo>
                  <a:lnTo>
                    <a:pt x="120501" y="18332"/>
                  </a:lnTo>
                  <a:lnTo>
                    <a:pt x="165791" y="4764"/>
                  </a:lnTo>
                  <a:lnTo>
                    <a:pt x="215138" y="0"/>
                  </a:lnTo>
                  <a:lnTo>
                    <a:pt x="264484" y="4764"/>
                  </a:lnTo>
                  <a:lnTo>
                    <a:pt x="309774" y="18332"/>
                  </a:lnTo>
                  <a:lnTo>
                    <a:pt x="349718" y="39618"/>
                  </a:lnTo>
                  <a:lnTo>
                    <a:pt x="383029" y="67535"/>
                  </a:lnTo>
                  <a:lnTo>
                    <a:pt x="408418" y="100998"/>
                  </a:lnTo>
                  <a:lnTo>
                    <a:pt x="424596" y="138919"/>
                  </a:lnTo>
                  <a:lnTo>
                    <a:pt x="430276" y="180212"/>
                  </a:lnTo>
                  <a:lnTo>
                    <a:pt x="424596" y="221546"/>
                  </a:lnTo>
                  <a:lnTo>
                    <a:pt x="408418" y="259483"/>
                  </a:lnTo>
                  <a:lnTo>
                    <a:pt x="383029" y="292943"/>
                  </a:lnTo>
                  <a:lnTo>
                    <a:pt x="349718" y="320847"/>
                  </a:lnTo>
                  <a:lnTo>
                    <a:pt x="309774" y="342115"/>
                  </a:lnTo>
                  <a:lnTo>
                    <a:pt x="264484" y="355668"/>
                  </a:lnTo>
                  <a:lnTo>
                    <a:pt x="215138" y="360425"/>
                  </a:lnTo>
                  <a:lnTo>
                    <a:pt x="165791" y="355668"/>
                  </a:lnTo>
                  <a:lnTo>
                    <a:pt x="120501" y="342115"/>
                  </a:lnTo>
                  <a:lnTo>
                    <a:pt x="80557" y="320847"/>
                  </a:lnTo>
                  <a:lnTo>
                    <a:pt x="47246" y="292943"/>
                  </a:lnTo>
                  <a:lnTo>
                    <a:pt x="21857" y="259483"/>
                  </a:lnTo>
                  <a:lnTo>
                    <a:pt x="5679" y="221546"/>
                  </a:lnTo>
                  <a:lnTo>
                    <a:pt x="0" y="180212"/>
                  </a:lnTo>
                  <a:close/>
                </a:path>
              </a:pathLst>
            </a:custGeom>
            <a:ln w="12700">
              <a:solidFill>
                <a:srgbClr val="000000"/>
              </a:solidFill>
            </a:ln>
          </p:spPr>
          <p:txBody>
            <a:bodyPr wrap="square" lIns="0" tIns="0" rIns="0" bIns="0" rtlCol="0"/>
            <a:lstStyle/>
            <a:p/>
          </p:txBody>
        </p:sp>
        <p:pic>
          <p:nvPicPr>
            <p:cNvPr id="27" name="object 27" descr=""/>
            <p:cNvPicPr/>
            <p:nvPr/>
          </p:nvPicPr>
          <p:blipFill>
            <a:blip r:embed="rId10" cstate="print"/>
            <a:stretch>
              <a:fillRect/>
            </a:stretch>
          </p:blipFill>
          <p:spPr>
            <a:xfrm>
              <a:off x="2485644" y="3209544"/>
              <a:ext cx="667512" cy="789431"/>
            </a:xfrm>
            <a:prstGeom prst="rect">
              <a:avLst/>
            </a:prstGeom>
          </p:spPr>
        </p:pic>
      </p:grpSp>
      <p:sp>
        <p:nvSpPr>
          <p:cNvPr id="28" name="object 28" descr=""/>
          <p:cNvSpPr txBox="1"/>
          <p:nvPr/>
        </p:nvSpPr>
        <p:spPr>
          <a:xfrm>
            <a:off x="2693289" y="3303219"/>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29" name="object 29" descr=""/>
          <p:cNvGrpSpPr/>
          <p:nvPr/>
        </p:nvGrpSpPr>
        <p:grpSpPr>
          <a:xfrm>
            <a:off x="3998976" y="3209544"/>
            <a:ext cx="668020" cy="789940"/>
            <a:chOff x="3998976" y="3209544"/>
            <a:chExt cx="668020" cy="789940"/>
          </a:xfrm>
        </p:grpSpPr>
        <p:sp>
          <p:nvSpPr>
            <p:cNvPr id="30" name="object 30" descr=""/>
            <p:cNvSpPr/>
            <p:nvPr/>
          </p:nvSpPr>
          <p:spPr>
            <a:xfrm>
              <a:off x="4064635" y="3357499"/>
              <a:ext cx="432434" cy="360680"/>
            </a:xfrm>
            <a:custGeom>
              <a:avLst/>
              <a:gdLst/>
              <a:ahLst/>
              <a:cxnLst/>
              <a:rect l="l" t="t" r="r" b="b"/>
              <a:pathLst>
                <a:path w="432435"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415" y="355668"/>
                  </a:lnTo>
                  <a:lnTo>
                    <a:pt x="310878" y="342115"/>
                  </a:lnTo>
                  <a:lnTo>
                    <a:pt x="350990" y="320847"/>
                  </a:lnTo>
                  <a:lnTo>
                    <a:pt x="384450" y="292943"/>
                  </a:lnTo>
                  <a:lnTo>
                    <a:pt x="409960" y="259483"/>
                  </a:lnTo>
                  <a:lnTo>
                    <a:pt x="426218" y="221546"/>
                  </a:lnTo>
                  <a:lnTo>
                    <a:pt x="431926" y="180212"/>
                  </a:lnTo>
                  <a:lnTo>
                    <a:pt x="426218" y="138919"/>
                  </a:lnTo>
                  <a:lnTo>
                    <a:pt x="409960" y="100998"/>
                  </a:lnTo>
                  <a:lnTo>
                    <a:pt x="384450" y="67535"/>
                  </a:lnTo>
                  <a:lnTo>
                    <a:pt x="350990" y="39618"/>
                  </a:lnTo>
                  <a:lnTo>
                    <a:pt x="310878" y="18332"/>
                  </a:lnTo>
                  <a:lnTo>
                    <a:pt x="265415" y="4764"/>
                  </a:lnTo>
                  <a:lnTo>
                    <a:pt x="215900" y="0"/>
                  </a:lnTo>
                  <a:close/>
                </a:path>
              </a:pathLst>
            </a:custGeom>
            <a:solidFill>
              <a:srgbClr val="4F81BC"/>
            </a:solidFill>
          </p:spPr>
          <p:txBody>
            <a:bodyPr wrap="square" lIns="0" tIns="0" rIns="0" bIns="0" rtlCol="0"/>
            <a:lstStyle/>
            <a:p/>
          </p:txBody>
        </p:sp>
        <p:sp>
          <p:nvSpPr>
            <p:cNvPr id="31" name="object 31" descr=""/>
            <p:cNvSpPr/>
            <p:nvPr/>
          </p:nvSpPr>
          <p:spPr>
            <a:xfrm>
              <a:off x="4064635" y="3357499"/>
              <a:ext cx="432434" cy="360680"/>
            </a:xfrm>
            <a:custGeom>
              <a:avLst/>
              <a:gdLst/>
              <a:ahLst/>
              <a:cxnLst/>
              <a:rect l="l" t="t" r="r" b="b"/>
              <a:pathLst>
                <a:path w="432435" h="360679">
                  <a:moveTo>
                    <a:pt x="0" y="180212"/>
                  </a:moveTo>
                  <a:lnTo>
                    <a:pt x="5701" y="138919"/>
                  </a:lnTo>
                  <a:lnTo>
                    <a:pt x="21941" y="100998"/>
                  </a:lnTo>
                  <a:lnTo>
                    <a:pt x="47426" y="67535"/>
                  </a:lnTo>
                  <a:lnTo>
                    <a:pt x="80859" y="39618"/>
                  </a:lnTo>
                  <a:lnTo>
                    <a:pt x="120946" y="18332"/>
                  </a:lnTo>
                  <a:lnTo>
                    <a:pt x="166391" y="4764"/>
                  </a:lnTo>
                  <a:lnTo>
                    <a:pt x="215900" y="0"/>
                  </a:lnTo>
                  <a:lnTo>
                    <a:pt x="265415" y="4764"/>
                  </a:lnTo>
                  <a:lnTo>
                    <a:pt x="310878" y="18332"/>
                  </a:lnTo>
                  <a:lnTo>
                    <a:pt x="350990" y="39618"/>
                  </a:lnTo>
                  <a:lnTo>
                    <a:pt x="384450" y="67535"/>
                  </a:lnTo>
                  <a:lnTo>
                    <a:pt x="409960" y="100998"/>
                  </a:lnTo>
                  <a:lnTo>
                    <a:pt x="426218" y="138919"/>
                  </a:lnTo>
                  <a:lnTo>
                    <a:pt x="431926" y="180212"/>
                  </a:lnTo>
                  <a:lnTo>
                    <a:pt x="426218" y="221546"/>
                  </a:lnTo>
                  <a:lnTo>
                    <a:pt x="409960" y="259483"/>
                  </a:lnTo>
                  <a:lnTo>
                    <a:pt x="384450" y="292943"/>
                  </a:lnTo>
                  <a:lnTo>
                    <a:pt x="350990" y="320847"/>
                  </a:lnTo>
                  <a:lnTo>
                    <a:pt x="310878" y="342115"/>
                  </a:lnTo>
                  <a:lnTo>
                    <a:pt x="265415"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32" name="object 32" descr=""/>
            <p:cNvPicPr/>
            <p:nvPr/>
          </p:nvPicPr>
          <p:blipFill>
            <a:blip r:embed="rId11" cstate="print"/>
            <a:stretch>
              <a:fillRect/>
            </a:stretch>
          </p:blipFill>
          <p:spPr>
            <a:xfrm>
              <a:off x="3998976" y="3209544"/>
              <a:ext cx="667512" cy="789431"/>
            </a:xfrm>
            <a:prstGeom prst="rect">
              <a:avLst/>
            </a:prstGeom>
          </p:spPr>
        </p:pic>
      </p:grpSp>
      <p:sp>
        <p:nvSpPr>
          <p:cNvPr id="33" name="object 33" descr=""/>
          <p:cNvSpPr txBox="1"/>
          <p:nvPr/>
        </p:nvSpPr>
        <p:spPr>
          <a:xfrm>
            <a:off x="4207255" y="3303219"/>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34" name="object 34" descr=""/>
          <p:cNvGrpSpPr/>
          <p:nvPr/>
        </p:nvGrpSpPr>
        <p:grpSpPr>
          <a:xfrm>
            <a:off x="6664452" y="3281171"/>
            <a:ext cx="668020" cy="789940"/>
            <a:chOff x="6664452" y="3281171"/>
            <a:chExt cx="668020" cy="789940"/>
          </a:xfrm>
        </p:grpSpPr>
        <p:sp>
          <p:nvSpPr>
            <p:cNvPr id="35" name="object 35" descr=""/>
            <p:cNvSpPr/>
            <p:nvPr/>
          </p:nvSpPr>
          <p:spPr>
            <a:xfrm>
              <a:off x="6730746" y="3428999"/>
              <a:ext cx="430530" cy="360680"/>
            </a:xfrm>
            <a:custGeom>
              <a:avLst/>
              <a:gdLst/>
              <a:ahLst/>
              <a:cxnLst/>
              <a:rect l="l" t="t" r="r" b="b"/>
              <a:pathLst>
                <a:path w="430529" h="360679">
                  <a:moveTo>
                    <a:pt x="215137" y="0"/>
                  </a:moveTo>
                  <a:lnTo>
                    <a:pt x="165791" y="4757"/>
                  </a:lnTo>
                  <a:lnTo>
                    <a:pt x="120501" y="18310"/>
                  </a:lnTo>
                  <a:lnTo>
                    <a:pt x="80557" y="39578"/>
                  </a:lnTo>
                  <a:lnTo>
                    <a:pt x="47246" y="67482"/>
                  </a:lnTo>
                  <a:lnTo>
                    <a:pt x="21857" y="100942"/>
                  </a:lnTo>
                  <a:lnTo>
                    <a:pt x="5679" y="138879"/>
                  </a:lnTo>
                  <a:lnTo>
                    <a:pt x="0" y="180212"/>
                  </a:lnTo>
                  <a:lnTo>
                    <a:pt x="5679" y="221506"/>
                  </a:lnTo>
                  <a:lnTo>
                    <a:pt x="21857" y="259427"/>
                  </a:lnTo>
                  <a:lnTo>
                    <a:pt x="47246" y="292890"/>
                  </a:lnTo>
                  <a:lnTo>
                    <a:pt x="80557" y="320807"/>
                  </a:lnTo>
                  <a:lnTo>
                    <a:pt x="120501" y="342093"/>
                  </a:lnTo>
                  <a:lnTo>
                    <a:pt x="165791" y="355661"/>
                  </a:lnTo>
                  <a:lnTo>
                    <a:pt x="215137" y="360425"/>
                  </a:lnTo>
                  <a:lnTo>
                    <a:pt x="264484" y="355661"/>
                  </a:lnTo>
                  <a:lnTo>
                    <a:pt x="309774" y="342093"/>
                  </a:lnTo>
                  <a:lnTo>
                    <a:pt x="349718" y="320807"/>
                  </a:lnTo>
                  <a:lnTo>
                    <a:pt x="383029" y="292890"/>
                  </a:lnTo>
                  <a:lnTo>
                    <a:pt x="408418" y="259427"/>
                  </a:lnTo>
                  <a:lnTo>
                    <a:pt x="424596" y="221506"/>
                  </a:lnTo>
                  <a:lnTo>
                    <a:pt x="430275" y="180212"/>
                  </a:lnTo>
                  <a:lnTo>
                    <a:pt x="424596" y="138879"/>
                  </a:lnTo>
                  <a:lnTo>
                    <a:pt x="408418" y="100942"/>
                  </a:lnTo>
                  <a:lnTo>
                    <a:pt x="383029" y="67482"/>
                  </a:lnTo>
                  <a:lnTo>
                    <a:pt x="349718" y="39578"/>
                  </a:lnTo>
                  <a:lnTo>
                    <a:pt x="309774" y="18310"/>
                  </a:lnTo>
                  <a:lnTo>
                    <a:pt x="264484" y="4757"/>
                  </a:lnTo>
                  <a:lnTo>
                    <a:pt x="215137" y="0"/>
                  </a:lnTo>
                  <a:close/>
                </a:path>
              </a:pathLst>
            </a:custGeom>
            <a:solidFill>
              <a:srgbClr val="4F81BC"/>
            </a:solidFill>
          </p:spPr>
          <p:txBody>
            <a:bodyPr wrap="square" lIns="0" tIns="0" rIns="0" bIns="0" rtlCol="0"/>
            <a:lstStyle/>
            <a:p/>
          </p:txBody>
        </p:sp>
        <p:sp>
          <p:nvSpPr>
            <p:cNvPr id="36" name="object 36" descr=""/>
            <p:cNvSpPr/>
            <p:nvPr/>
          </p:nvSpPr>
          <p:spPr>
            <a:xfrm>
              <a:off x="6730746" y="3428999"/>
              <a:ext cx="430530" cy="360680"/>
            </a:xfrm>
            <a:custGeom>
              <a:avLst/>
              <a:gdLst/>
              <a:ahLst/>
              <a:cxnLst/>
              <a:rect l="l" t="t" r="r" b="b"/>
              <a:pathLst>
                <a:path w="430529" h="360679">
                  <a:moveTo>
                    <a:pt x="0" y="180212"/>
                  </a:moveTo>
                  <a:lnTo>
                    <a:pt x="5679" y="138879"/>
                  </a:lnTo>
                  <a:lnTo>
                    <a:pt x="21857" y="100942"/>
                  </a:lnTo>
                  <a:lnTo>
                    <a:pt x="47246" y="67482"/>
                  </a:lnTo>
                  <a:lnTo>
                    <a:pt x="80557" y="39578"/>
                  </a:lnTo>
                  <a:lnTo>
                    <a:pt x="120501" y="18310"/>
                  </a:lnTo>
                  <a:lnTo>
                    <a:pt x="165791" y="4757"/>
                  </a:lnTo>
                  <a:lnTo>
                    <a:pt x="215137" y="0"/>
                  </a:lnTo>
                  <a:lnTo>
                    <a:pt x="264484" y="4757"/>
                  </a:lnTo>
                  <a:lnTo>
                    <a:pt x="309774" y="18310"/>
                  </a:lnTo>
                  <a:lnTo>
                    <a:pt x="349718" y="39578"/>
                  </a:lnTo>
                  <a:lnTo>
                    <a:pt x="383029" y="67482"/>
                  </a:lnTo>
                  <a:lnTo>
                    <a:pt x="408418" y="100942"/>
                  </a:lnTo>
                  <a:lnTo>
                    <a:pt x="424596" y="138879"/>
                  </a:lnTo>
                  <a:lnTo>
                    <a:pt x="430275" y="180212"/>
                  </a:lnTo>
                  <a:lnTo>
                    <a:pt x="424596" y="221506"/>
                  </a:lnTo>
                  <a:lnTo>
                    <a:pt x="408418" y="259427"/>
                  </a:lnTo>
                  <a:lnTo>
                    <a:pt x="383029" y="292890"/>
                  </a:lnTo>
                  <a:lnTo>
                    <a:pt x="349718" y="320807"/>
                  </a:lnTo>
                  <a:lnTo>
                    <a:pt x="309774" y="342093"/>
                  </a:lnTo>
                  <a:lnTo>
                    <a:pt x="264484" y="355661"/>
                  </a:lnTo>
                  <a:lnTo>
                    <a:pt x="215137" y="360425"/>
                  </a:lnTo>
                  <a:lnTo>
                    <a:pt x="165791" y="355661"/>
                  </a:lnTo>
                  <a:lnTo>
                    <a:pt x="120501" y="342093"/>
                  </a:lnTo>
                  <a:lnTo>
                    <a:pt x="80557" y="320807"/>
                  </a:lnTo>
                  <a:lnTo>
                    <a:pt x="47246" y="292890"/>
                  </a:lnTo>
                  <a:lnTo>
                    <a:pt x="21857" y="259427"/>
                  </a:lnTo>
                  <a:lnTo>
                    <a:pt x="5679" y="221506"/>
                  </a:lnTo>
                  <a:lnTo>
                    <a:pt x="0" y="180212"/>
                  </a:lnTo>
                  <a:close/>
                </a:path>
              </a:pathLst>
            </a:custGeom>
            <a:ln w="12700">
              <a:solidFill>
                <a:srgbClr val="000000"/>
              </a:solidFill>
            </a:ln>
          </p:spPr>
          <p:txBody>
            <a:bodyPr wrap="square" lIns="0" tIns="0" rIns="0" bIns="0" rtlCol="0"/>
            <a:lstStyle/>
            <a:p/>
          </p:txBody>
        </p:sp>
        <p:pic>
          <p:nvPicPr>
            <p:cNvPr id="37" name="object 37" descr=""/>
            <p:cNvPicPr/>
            <p:nvPr/>
          </p:nvPicPr>
          <p:blipFill>
            <a:blip r:embed="rId12" cstate="print"/>
            <a:stretch>
              <a:fillRect/>
            </a:stretch>
          </p:blipFill>
          <p:spPr>
            <a:xfrm>
              <a:off x="6664452" y="3281171"/>
              <a:ext cx="667511" cy="789432"/>
            </a:xfrm>
            <a:prstGeom prst="rect">
              <a:avLst/>
            </a:prstGeom>
          </p:spPr>
        </p:pic>
      </p:grpSp>
      <p:sp>
        <p:nvSpPr>
          <p:cNvPr id="38" name="object 38" descr=""/>
          <p:cNvSpPr txBox="1"/>
          <p:nvPr/>
        </p:nvSpPr>
        <p:spPr>
          <a:xfrm>
            <a:off x="6873367" y="3374897"/>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39" name="object 39" descr=""/>
          <p:cNvGrpSpPr/>
          <p:nvPr/>
        </p:nvGrpSpPr>
        <p:grpSpPr>
          <a:xfrm>
            <a:off x="1908048" y="4073652"/>
            <a:ext cx="668020" cy="789940"/>
            <a:chOff x="1908048" y="4073652"/>
            <a:chExt cx="668020" cy="789940"/>
          </a:xfrm>
        </p:grpSpPr>
        <p:sp>
          <p:nvSpPr>
            <p:cNvPr id="40" name="object 40" descr=""/>
            <p:cNvSpPr/>
            <p:nvPr/>
          </p:nvSpPr>
          <p:spPr>
            <a:xfrm>
              <a:off x="1974850" y="4221226"/>
              <a:ext cx="432434" cy="360680"/>
            </a:xfrm>
            <a:custGeom>
              <a:avLst/>
              <a:gdLst/>
              <a:ahLst/>
              <a:cxnLst/>
              <a:rect l="l" t="t" r="r" b="b"/>
              <a:pathLst>
                <a:path w="432435" h="360679">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455" y="355541"/>
                  </a:lnTo>
                  <a:lnTo>
                    <a:pt x="310934" y="341988"/>
                  </a:lnTo>
                  <a:lnTo>
                    <a:pt x="351043" y="320720"/>
                  </a:lnTo>
                  <a:lnTo>
                    <a:pt x="384490" y="292816"/>
                  </a:lnTo>
                  <a:lnTo>
                    <a:pt x="409982" y="259356"/>
                  </a:lnTo>
                  <a:lnTo>
                    <a:pt x="426225" y="221419"/>
                  </a:lnTo>
                  <a:lnTo>
                    <a:pt x="431926" y="180086"/>
                  </a:lnTo>
                  <a:lnTo>
                    <a:pt x="426225" y="138799"/>
                  </a:lnTo>
                  <a:lnTo>
                    <a:pt x="409982" y="100896"/>
                  </a:lnTo>
                  <a:lnTo>
                    <a:pt x="384490" y="67458"/>
                  </a:lnTo>
                  <a:lnTo>
                    <a:pt x="351043" y="39568"/>
                  </a:lnTo>
                  <a:lnTo>
                    <a:pt x="310934" y="18307"/>
                  </a:lnTo>
                  <a:lnTo>
                    <a:pt x="265455" y="4757"/>
                  </a:lnTo>
                  <a:lnTo>
                    <a:pt x="215900" y="0"/>
                  </a:lnTo>
                  <a:close/>
                </a:path>
              </a:pathLst>
            </a:custGeom>
            <a:solidFill>
              <a:srgbClr val="4F81BC"/>
            </a:solidFill>
          </p:spPr>
          <p:txBody>
            <a:bodyPr wrap="square" lIns="0" tIns="0" rIns="0" bIns="0" rtlCol="0"/>
            <a:lstStyle/>
            <a:p/>
          </p:txBody>
        </p:sp>
        <p:sp>
          <p:nvSpPr>
            <p:cNvPr id="41" name="object 41" descr=""/>
            <p:cNvSpPr/>
            <p:nvPr/>
          </p:nvSpPr>
          <p:spPr>
            <a:xfrm>
              <a:off x="1974850" y="4221226"/>
              <a:ext cx="432434" cy="360680"/>
            </a:xfrm>
            <a:custGeom>
              <a:avLst/>
              <a:gdLst/>
              <a:ahLst/>
              <a:cxnLst/>
              <a:rect l="l" t="t" r="r" b="b"/>
              <a:pathLst>
                <a:path w="432435" h="360679">
                  <a:moveTo>
                    <a:pt x="0" y="180086"/>
                  </a:moveTo>
                  <a:lnTo>
                    <a:pt x="5701" y="138799"/>
                  </a:lnTo>
                  <a:lnTo>
                    <a:pt x="21941" y="100896"/>
                  </a:lnTo>
                  <a:lnTo>
                    <a:pt x="47426" y="67458"/>
                  </a:lnTo>
                  <a:lnTo>
                    <a:pt x="80859" y="39568"/>
                  </a:lnTo>
                  <a:lnTo>
                    <a:pt x="120946" y="18307"/>
                  </a:lnTo>
                  <a:lnTo>
                    <a:pt x="166391" y="4757"/>
                  </a:lnTo>
                  <a:lnTo>
                    <a:pt x="215900" y="0"/>
                  </a:lnTo>
                  <a:lnTo>
                    <a:pt x="265455" y="4757"/>
                  </a:lnTo>
                  <a:lnTo>
                    <a:pt x="310934" y="18307"/>
                  </a:lnTo>
                  <a:lnTo>
                    <a:pt x="351043" y="39568"/>
                  </a:lnTo>
                  <a:lnTo>
                    <a:pt x="384490" y="67458"/>
                  </a:lnTo>
                  <a:lnTo>
                    <a:pt x="409982" y="100896"/>
                  </a:lnTo>
                  <a:lnTo>
                    <a:pt x="426225" y="138799"/>
                  </a:lnTo>
                  <a:lnTo>
                    <a:pt x="431926" y="180086"/>
                  </a:lnTo>
                  <a:lnTo>
                    <a:pt x="426225" y="221419"/>
                  </a:lnTo>
                  <a:lnTo>
                    <a:pt x="409982" y="259356"/>
                  </a:lnTo>
                  <a:lnTo>
                    <a:pt x="384490" y="292816"/>
                  </a:lnTo>
                  <a:lnTo>
                    <a:pt x="351043" y="320720"/>
                  </a:lnTo>
                  <a:lnTo>
                    <a:pt x="310934" y="341988"/>
                  </a:lnTo>
                  <a:lnTo>
                    <a:pt x="265455"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42" name="object 42" descr=""/>
            <p:cNvPicPr/>
            <p:nvPr/>
          </p:nvPicPr>
          <p:blipFill>
            <a:blip r:embed="rId13" cstate="print"/>
            <a:stretch>
              <a:fillRect/>
            </a:stretch>
          </p:blipFill>
          <p:spPr>
            <a:xfrm>
              <a:off x="1908048" y="4073652"/>
              <a:ext cx="667512" cy="789432"/>
            </a:xfrm>
            <a:prstGeom prst="rect">
              <a:avLst/>
            </a:prstGeom>
          </p:spPr>
        </p:pic>
      </p:grpSp>
      <p:sp>
        <p:nvSpPr>
          <p:cNvPr id="43" name="object 43" descr=""/>
          <p:cNvSpPr txBox="1"/>
          <p:nvPr/>
        </p:nvSpPr>
        <p:spPr>
          <a:xfrm>
            <a:off x="2117217" y="416737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44" name="object 44" descr=""/>
          <p:cNvGrpSpPr/>
          <p:nvPr/>
        </p:nvGrpSpPr>
        <p:grpSpPr>
          <a:xfrm>
            <a:off x="2915411" y="4073652"/>
            <a:ext cx="668020" cy="789940"/>
            <a:chOff x="2915411" y="4073652"/>
            <a:chExt cx="668020" cy="789940"/>
          </a:xfrm>
        </p:grpSpPr>
        <p:sp>
          <p:nvSpPr>
            <p:cNvPr id="45" name="object 45" descr=""/>
            <p:cNvSpPr/>
            <p:nvPr/>
          </p:nvSpPr>
          <p:spPr>
            <a:xfrm>
              <a:off x="2981578" y="4221226"/>
              <a:ext cx="430530" cy="360680"/>
            </a:xfrm>
            <a:custGeom>
              <a:avLst/>
              <a:gdLst/>
              <a:ahLst/>
              <a:cxnLst/>
              <a:rect l="l" t="t" r="r" b="b"/>
              <a:pathLst>
                <a:path w="430529" h="360679">
                  <a:moveTo>
                    <a:pt x="215137" y="0"/>
                  </a:moveTo>
                  <a:lnTo>
                    <a:pt x="165831" y="4757"/>
                  </a:lnTo>
                  <a:lnTo>
                    <a:pt x="120557" y="18307"/>
                  </a:lnTo>
                  <a:lnTo>
                    <a:pt x="80610" y="39568"/>
                  </a:lnTo>
                  <a:lnTo>
                    <a:pt x="47286" y="67458"/>
                  </a:lnTo>
                  <a:lnTo>
                    <a:pt x="21879" y="100896"/>
                  </a:lnTo>
                  <a:lnTo>
                    <a:pt x="5685" y="138799"/>
                  </a:lnTo>
                  <a:lnTo>
                    <a:pt x="0" y="180086"/>
                  </a:lnTo>
                  <a:lnTo>
                    <a:pt x="5685" y="221419"/>
                  </a:lnTo>
                  <a:lnTo>
                    <a:pt x="21879" y="259356"/>
                  </a:lnTo>
                  <a:lnTo>
                    <a:pt x="47286" y="292816"/>
                  </a:lnTo>
                  <a:lnTo>
                    <a:pt x="80610" y="320720"/>
                  </a:lnTo>
                  <a:lnTo>
                    <a:pt x="120557" y="341988"/>
                  </a:lnTo>
                  <a:lnTo>
                    <a:pt x="165831" y="355541"/>
                  </a:lnTo>
                  <a:lnTo>
                    <a:pt x="215137" y="360299"/>
                  </a:lnTo>
                  <a:lnTo>
                    <a:pt x="264491" y="355541"/>
                  </a:lnTo>
                  <a:lnTo>
                    <a:pt x="309799" y="341988"/>
                  </a:lnTo>
                  <a:lnTo>
                    <a:pt x="349768" y="320720"/>
                  </a:lnTo>
                  <a:lnTo>
                    <a:pt x="383106" y="292816"/>
                  </a:lnTo>
                  <a:lnTo>
                    <a:pt x="408520" y="259356"/>
                  </a:lnTo>
                  <a:lnTo>
                    <a:pt x="424716" y="221419"/>
                  </a:lnTo>
                  <a:lnTo>
                    <a:pt x="430403" y="180086"/>
                  </a:lnTo>
                  <a:lnTo>
                    <a:pt x="424716" y="138799"/>
                  </a:lnTo>
                  <a:lnTo>
                    <a:pt x="408520" y="100896"/>
                  </a:lnTo>
                  <a:lnTo>
                    <a:pt x="383106" y="67458"/>
                  </a:lnTo>
                  <a:lnTo>
                    <a:pt x="349768" y="39568"/>
                  </a:lnTo>
                  <a:lnTo>
                    <a:pt x="309799" y="18307"/>
                  </a:lnTo>
                  <a:lnTo>
                    <a:pt x="264491" y="4757"/>
                  </a:lnTo>
                  <a:lnTo>
                    <a:pt x="215137" y="0"/>
                  </a:lnTo>
                  <a:close/>
                </a:path>
              </a:pathLst>
            </a:custGeom>
            <a:solidFill>
              <a:srgbClr val="4F81BC"/>
            </a:solidFill>
          </p:spPr>
          <p:txBody>
            <a:bodyPr wrap="square" lIns="0" tIns="0" rIns="0" bIns="0" rtlCol="0"/>
            <a:lstStyle/>
            <a:p/>
          </p:txBody>
        </p:sp>
        <p:sp>
          <p:nvSpPr>
            <p:cNvPr id="46" name="object 46" descr=""/>
            <p:cNvSpPr/>
            <p:nvPr/>
          </p:nvSpPr>
          <p:spPr>
            <a:xfrm>
              <a:off x="2981578" y="4221226"/>
              <a:ext cx="430530" cy="360680"/>
            </a:xfrm>
            <a:custGeom>
              <a:avLst/>
              <a:gdLst/>
              <a:ahLst/>
              <a:cxnLst/>
              <a:rect l="l" t="t" r="r" b="b"/>
              <a:pathLst>
                <a:path w="430529" h="360679">
                  <a:moveTo>
                    <a:pt x="0" y="180086"/>
                  </a:moveTo>
                  <a:lnTo>
                    <a:pt x="5685" y="138799"/>
                  </a:lnTo>
                  <a:lnTo>
                    <a:pt x="21879" y="100896"/>
                  </a:lnTo>
                  <a:lnTo>
                    <a:pt x="47286" y="67458"/>
                  </a:lnTo>
                  <a:lnTo>
                    <a:pt x="80610" y="39568"/>
                  </a:lnTo>
                  <a:lnTo>
                    <a:pt x="120557" y="18307"/>
                  </a:lnTo>
                  <a:lnTo>
                    <a:pt x="165831" y="4757"/>
                  </a:lnTo>
                  <a:lnTo>
                    <a:pt x="215137" y="0"/>
                  </a:lnTo>
                  <a:lnTo>
                    <a:pt x="264491" y="4757"/>
                  </a:lnTo>
                  <a:lnTo>
                    <a:pt x="309799" y="18307"/>
                  </a:lnTo>
                  <a:lnTo>
                    <a:pt x="349768" y="39568"/>
                  </a:lnTo>
                  <a:lnTo>
                    <a:pt x="383106" y="67458"/>
                  </a:lnTo>
                  <a:lnTo>
                    <a:pt x="408520" y="100896"/>
                  </a:lnTo>
                  <a:lnTo>
                    <a:pt x="424716" y="138799"/>
                  </a:lnTo>
                  <a:lnTo>
                    <a:pt x="430403" y="180086"/>
                  </a:lnTo>
                  <a:lnTo>
                    <a:pt x="424716" y="221419"/>
                  </a:lnTo>
                  <a:lnTo>
                    <a:pt x="408520" y="259356"/>
                  </a:lnTo>
                  <a:lnTo>
                    <a:pt x="383106" y="292816"/>
                  </a:lnTo>
                  <a:lnTo>
                    <a:pt x="349768" y="320720"/>
                  </a:lnTo>
                  <a:lnTo>
                    <a:pt x="309799" y="341988"/>
                  </a:lnTo>
                  <a:lnTo>
                    <a:pt x="264491" y="355541"/>
                  </a:lnTo>
                  <a:lnTo>
                    <a:pt x="215137" y="360299"/>
                  </a:lnTo>
                  <a:lnTo>
                    <a:pt x="165831" y="355541"/>
                  </a:lnTo>
                  <a:lnTo>
                    <a:pt x="120557" y="341988"/>
                  </a:lnTo>
                  <a:lnTo>
                    <a:pt x="80610" y="320720"/>
                  </a:lnTo>
                  <a:lnTo>
                    <a:pt x="47286" y="292816"/>
                  </a:lnTo>
                  <a:lnTo>
                    <a:pt x="21879" y="259356"/>
                  </a:lnTo>
                  <a:lnTo>
                    <a:pt x="5685" y="221419"/>
                  </a:lnTo>
                  <a:lnTo>
                    <a:pt x="0" y="180086"/>
                  </a:lnTo>
                  <a:close/>
                </a:path>
              </a:pathLst>
            </a:custGeom>
            <a:ln w="12700">
              <a:solidFill>
                <a:srgbClr val="000000"/>
              </a:solidFill>
            </a:ln>
          </p:spPr>
          <p:txBody>
            <a:bodyPr wrap="square" lIns="0" tIns="0" rIns="0" bIns="0" rtlCol="0"/>
            <a:lstStyle/>
            <a:p/>
          </p:txBody>
        </p:sp>
        <p:pic>
          <p:nvPicPr>
            <p:cNvPr id="47" name="object 47" descr=""/>
            <p:cNvPicPr/>
            <p:nvPr/>
          </p:nvPicPr>
          <p:blipFill>
            <a:blip r:embed="rId14" cstate="print"/>
            <a:stretch>
              <a:fillRect/>
            </a:stretch>
          </p:blipFill>
          <p:spPr>
            <a:xfrm>
              <a:off x="2915411" y="4073652"/>
              <a:ext cx="667512" cy="789432"/>
            </a:xfrm>
            <a:prstGeom prst="rect">
              <a:avLst/>
            </a:prstGeom>
          </p:spPr>
        </p:pic>
      </p:grpSp>
      <p:sp>
        <p:nvSpPr>
          <p:cNvPr id="48" name="object 48" descr=""/>
          <p:cNvSpPr txBox="1"/>
          <p:nvPr/>
        </p:nvSpPr>
        <p:spPr>
          <a:xfrm>
            <a:off x="3123692" y="416737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49" name="object 49" descr=""/>
          <p:cNvGrpSpPr/>
          <p:nvPr/>
        </p:nvGrpSpPr>
        <p:grpSpPr>
          <a:xfrm>
            <a:off x="3998976" y="4073652"/>
            <a:ext cx="668020" cy="789940"/>
            <a:chOff x="3998976" y="4073652"/>
            <a:chExt cx="668020" cy="789940"/>
          </a:xfrm>
        </p:grpSpPr>
        <p:sp>
          <p:nvSpPr>
            <p:cNvPr id="50" name="object 50" descr=""/>
            <p:cNvSpPr/>
            <p:nvPr/>
          </p:nvSpPr>
          <p:spPr>
            <a:xfrm>
              <a:off x="4064635" y="4221226"/>
              <a:ext cx="432434" cy="360680"/>
            </a:xfrm>
            <a:custGeom>
              <a:avLst/>
              <a:gdLst/>
              <a:ahLst/>
              <a:cxnLst/>
              <a:rect l="l" t="t" r="r" b="b"/>
              <a:pathLst>
                <a:path w="432435" h="360679">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415" y="355541"/>
                  </a:lnTo>
                  <a:lnTo>
                    <a:pt x="310878" y="341988"/>
                  </a:lnTo>
                  <a:lnTo>
                    <a:pt x="350990" y="320720"/>
                  </a:lnTo>
                  <a:lnTo>
                    <a:pt x="384450" y="292816"/>
                  </a:lnTo>
                  <a:lnTo>
                    <a:pt x="409960" y="259356"/>
                  </a:lnTo>
                  <a:lnTo>
                    <a:pt x="426218" y="221419"/>
                  </a:lnTo>
                  <a:lnTo>
                    <a:pt x="431926" y="180086"/>
                  </a:lnTo>
                  <a:lnTo>
                    <a:pt x="426218" y="138799"/>
                  </a:lnTo>
                  <a:lnTo>
                    <a:pt x="409960" y="100896"/>
                  </a:lnTo>
                  <a:lnTo>
                    <a:pt x="384450" y="67458"/>
                  </a:lnTo>
                  <a:lnTo>
                    <a:pt x="350990" y="39568"/>
                  </a:lnTo>
                  <a:lnTo>
                    <a:pt x="310878" y="18307"/>
                  </a:lnTo>
                  <a:lnTo>
                    <a:pt x="265415" y="4757"/>
                  </a:lnTo>
                  <a:lnTo>
                    <a:pt x="215900" y="0"/>
                  </a:lnTo>
                  <a:close/>
                </a:path>
              </a:pathLst>
            </a:custGeom>
            <a:solidFill>
              <a:srgbClr val="4F81BC"/>
            </a:solidFill>
          </p:spPr>
          <p:txBody>
            <a:bodyPr wrap="square" lIns="0" tIns="0" rIns="0" bIns="0" rtlCol="0"/>
            <a:lstStyle/>
            <a:p/>
          </p:txBody>
        </p:sp>
        <p:sp>
          <p:nvSpPr>
            <p:cNvPr id="51" name="object 51" descr=""/>
            <p:cNvSpPr/>
            <p:nvPr/>
          </p:nvSpPr>
          <p:spPr>
            <a:xfrm>
              <a:off x="4064635" y="4221226"/>
              <a:ext cx="432434" cy="360680"/>
            </a:xfrm>
            <a:custGeom>
              <a:avLst/>
              <a:gdLst/>
              <a:ahLst/>
              <a:cxnLst/>
              <a:rect l="l" t="t" r="r" b="b"/>
              <a:pathLst>
                <a:path w="432435" h="360679">
                  <a:moveTo>
                    <a:pt x="0" y="180086"/>
                  </a:moveTo>
                  <a:lnTo>
                    <a:pt x="5701" y="138799"/>
                  </a:lnTo>
                  <a:lnTo>
                    <a:pt x="21941" y="100896"/>
                  </a:lnTo>
                  <a:lnTo>
                    <a:pt x="47426" y="67458"/>
                  </a:lnTo>
                  <a:lnTo>
                    <a:pt x="80859" y="39568"/>
                  </a:lnTo>
                  <a:lnTo>
                    <a:pt x="120946" y="18307"/>
                  </a:lnTo>
                  <a:lnTo>
                    <a:pt x="166391" y="4757"/>
                  </a:lnTo>
                  <a:lnTo>
                    <a:pt x="215900" y="0"/>
                  </a:lnTo>
                  <a:lnTo>
                    <a:pt x="265415" y="4757"/>
                  </a:lnTo>
                  <a:lnTo>
                    <a:pt x="310878" y="18307"/>
                  </a:lnTo>
                  <a:lnTo>
                    <a:pt x="350990" y="39568"/>
                  </a:lnTo>
                  <a:lnTo>
                    <a:pt x="384450" y="67458"/>
                  </a:lnTo>
                  <a:lnTo>
                    <a:pt x="409960" y="100896"/>
                  </a:lnTo>
                  <a:lnTo>
                    <a:pt x="426218" y="138799"/>
                  </a:lnTo>
                  <a:lnTo>
                    <a:pt x="431926" y="180086"/>
                  </a:lnTo>
                  <a:lnTo>
                    <a:pt x="426218" y="221419"/>
                  </a:lnTo>
                  <a:lnTo>
                    <a:pt x="409960" y="259356"/>
                  </a:lnTo>
                  <a:lnTo>
                    <a:pt x="384450" y="292816"/>
                  </a:lnTo>
                  <a:lnTo>
                    <a:pt x="350990" y="320720"/>
                  </a:lnTo>
                  <a:lnTo>
                    <a:pt x="310878" y="341988"/>
                  </a:lnTo>
                  <a:lnTo>
                    <a:pt x="265415"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52" name="object 52" descr=""/>
            <p:cNvPicPr/>
            <p:nvPr/>
          </p:nvPicPr>
          <p:blipFill>
            <a:blip r:embed="rId15" cstate="print"/>
            <a:stretch>
              <a:fillRect/>
            </a:stretch>
          </p:blipFill>
          <p:spPr>
            <a:xfrm>
              <a:off x="3998976" y="4073652"/>
              <a:ext cx="667512" cy="789432"/>
            </a:xfrm>
            <a:prstGeom prst="rect">
              <a:avLst/>
            </a:prstGeom>
          </p:spPr>
        </p:pic>
      </p:grpSp>
      <p:sp>
        <p:nvSpPr>
          <p:cNvPr id="53" name="object 53" descr=""/>
          <p:cNvSpPr txBox="1"/>
          <p:nvPr/>
        </p:nvSpPr>
        <p:spPr>
          <a:xfrm>
            <a:off x="4207255" y="416737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54" name="object 54" descr=""/>
          <p:cNvGrpSpPr/>
          <p:nvPr/>
        </p:nvGrpSpPr>
        <p:grpSpPr>
          <a:xfrm>
            <a:off x="6160008" y="4146803"/>
            <a:ext cx="668020" cy="789940"/>
            <a:chOff x="6160008" y="4146803"/>
            <a:chExt cx="668020" cy="789940"/>
          </a:xfrm>
        </p:grpSpPr>
        <p:sp>
          <p:nvSpPr>
            <p:cNvPr id="55" name="object 55" descr=""/>
            <p:cNvSpPr/>
            <p:nvPr/>
          </p:nvSpPr>
          <p:spPr>
            <a:xfrm>
              <a:off x="6225794" y="4294250"/>
              <a:ext cx="432434" cy="360680"/>
            </a:xfrm>
            <a:custGeom>
              <a:avLst/>
              <a:gdLst/>
              <a:ahLst/>
              <a:cxnLst/>
              <a:rect l="l" t="t" r="r" b="b"/>
              <a:pathLst>
                <a:path w="432434" h="360679">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415" y="355541"/>
                  </a:lnTo>
                  <a:lnTo>
                    <a:pt x="310878" y="341988"/>
                  </a:lnTo>
                  <a:lnTo>
                    <a:pt x="350990" y="320720"/>
                  </a:lnTo>
                  <a:lnTo>
                    <a:pt x="384450" y="292816"/>
                  </a:lnTo>
                  <a:lnTo>
                    <a:pt x="409960" y="259356"/>
                  </a:lnTo>
                  <a:lnTo>
                    <a:pt x="426218" y="221419"/>
                  </a:lnTo>
                  <a:lnTo>
                    <a:pt x="431926" y="180086"/>
                  </a:lnTo>
                  <a:lnTo>
                    <a:pt x="426218" y="138799"/>
                  </a:lnTo>
                  <a:lnTo>
                    <a:pt x="409960" y="100896"/>
                  </a:lnTo>
                  <a:lnTo>
                    <a:pt x="384450" y="67458"/>
                  </a:lnTo>
                  <a:lnTo>
                    <a:pt x="350990" y="39568"/>
                  </a:lnTo>
                  <a:lnTo>
                    <a:pt x="310878" y="18307"/>
                  </a:lnTo>
                  <a:lnTo>
                    <a:pt x="265415" y="4757"/>
                  </a:lnTo>
                  <a:lnTo>
                    <a:pt x="215900" y="0"/>
                  </a:lnTo>
                  <a:close/>
                </a:path>
              </a:pathLst>
            </a:custGeom>
            <a:solidFill>
              <a:srgbClr val="4F81BC"/>
            </a:solidFill>
          </p:spPr>
          <p:txBody>
            <a:bodyPr wrap="square" lIns="0" tIns="0" rIns="0" bIns="0" rtlCol="0"/>
            <a:lstStyle/>
            <a:p/>
          </p:txBody>
        </p:sp>
        <p:sp>
          <p:nvSpPr>
            <p:cNvPr id="56" name="object 56" descr=""/>
            <p:cNvSpPr/>
            <p:nvPr/>
          </p:nvSpPr>
          <p:spPr>
            <a:xfrm>
              <a:off x="6225794" y="4294250"/>
              <a:ext cx="432434" cy="360680"/>
            </a:xfrm>
            <a:custGeom>
              <a:avLst/>
              <a:gdLst/>
              <a:ahLst/>
              <a:cxnLst/>
              <a:rect l="l" t="t" r="r" b="b"/>
              <a:pathLst>
                <a:path w="432434" h="360679">
                  <a:moveTo>
                    <a:pt x="0" y="180086"/>
                  </a:moveTo>
                  <a:lnTo>
                    <a:pt x="5701" y="138799"/>
                  </a:lnTo>
                  <a:lnTo>
                    <a:pt x="21941" y="100896"/>
                  </a:lnTo>
                  <a:lnTo>
                    <a:pt x="47426" y="67458"/>
                  </a:lnTo>
                  <a:lnTo>
                    <a:pt x="80859" y="39568"/>
                  </a:lnTo>
                  <a:lnTo>
                    <a:pt x="120946" y="18307"/>
                  </a:lnTo>
                  <a:lnTo>
                    <a:pt x="166391" y="4757"/>
                  </a:lnTo>
                  <a:lnTo>
                    <a:pt x="215900" y="0"/>
                  </a:lnTo>
                  <a:lnTo>
                    <a:pt x="265415" y="4757"/>
                  </a:lnTo>
                  <a:lnTo>
                    <a:pt x="310878" y="18307"/>
                  </a:lnTo>
                  <a:lnTo>
                    <a:pt x="350990" y="39568"/>
                  </a:lnTo>
                  <a:lnTo>
                    <a:pt x="384450" y="67458"/>
                  </a:lnTo>
                  <a:lnTo>
                    <a:pt x="409960" y="100896"/>
                  </a:lnTo>
                  <a:lnTo>
                    <a:pt x="426218" y="138799"/>
                  </a:lnTo>
                  <a:lnTo>
                    <a:pt x="431926" y="180086"/>
                  </a:lnTo>
                  <a:lnTo>
                    <a:pt x="426218" y="221419"/>
                  </a:lnTo>
                  <a:lnTo>
                    <a:pt x="409960" y="259356"/>
                  </a:lnTo>
                  <a:lnTo>
                    <a:pt x="384450" y="292816"/>
                  </a:lnTo>
                  <a:lnTo>
                    <a:pt x="350990" y="320720"/>
                  </a:lnTo>
                  <a:lnTo>
                    <a:pt x="310878" y="341988"/>
                  </a:lnTo>
                  <a:lnTo>
                    <a:pt x="265415"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57" name="object 57" descr=""/>
            <p:cNvPicPr/>
            <p:nvPr/>
          </p:nvPicPr>
          <p:blipFill>
            <a:blip r:embed="rId16" cstate="print"/>
            <a:stretch>
              <a:fillRect/>
            </a:stretch>
          </p:blipFill>
          <p:spPr>
            <a:xfrm>
              <a:off x="6160008" y="4146803"/>
              <a:ext cx="667512" cy="789432"/>
            </a:xfrm>
            <a:prstGeom prst="rect">
              <a:avLst/>
            </a:prstGeom>
          </p:spPr>
        </p:pic>
      </p:grpSp>
      <p:sp>
        <p:nvSpPr>
          <p:cNvPr id="58" name="object 58" descr=""/>
          <p:cNvSpPr txBox="1"/>
          <p:nvPr/>
        </p:nvSpPr>
        <p:spPr>
          <a:xfrm>
            <a:off x="6368541" y="424014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59" name="object 59" descr=""/>
          <p:cNvGrpSpPr/>
          <p:nvPr/>
        </p:nvGrpSpPr>
        <p:grpSpPr>
          <a:xfrm>
            <a:off x="7167371" y="4146803"/>
            <a:ext cx="668020" cy="789940"/>
            <a:chOff x="7167371" y="4146803"/>
            <a:chExt cx="668020" cy="789940"/>
          </a:xfrm>
        </p:grpSpPr>
        <p:sp>
          <p:nvSpPr>
            <p:cNvPr id="60" name="object 60" descr=""/>
            <p:cNvSpPr/>
            <p:nvPr/>
          </p:nvSpPr>
          <p:spPr>
            <a:xfrm>
              <a:off x="7234173" y="4294250"/>
              <a:ext cx="432434" cy="360680"/>
            </a:xfrm>
            <a:custGeom>
              <a:avLst/>
              <a:gdLst/>
              <a:ahLst/>
              <a:cxnLst/>
              <a:rect l="l" t="t" r="r" b="b"/>
              <a:pathLst>
                <a:path w="432434" h="360679">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415" y="355541"/>
                  </a:lnTo>
                  <a:lnTo>
                    <a:pt x="310878" y="341988"/>
                  </a:lnTo>
                  <a:lnTo>
                    <a:pt x="350990" y="320720"/>
                  </a:lnTo>
                  <a:lnTo>
                    <a:pt x="384450" y="292816"/>
                  </a:lnTo>
                  <a:lnTo>
                    <a:pt x="409960" y="259356"/>
                  </a:lnTo>
                  <a:lnTo>
                    <a:pt x="426218" y="221419"/>
                  </a:lnTo>
                  <a:lnTo>
                    <a:pt x="431926" y="180086"/>
                  </a:lnTo>
                  <a:lnTo>
                    <a:pt x="426218" y="138799"/>
                  </a:lnTo>
                  <a:lnTo>
                    <a:pt x="409960" y="100896"/>
                  </a:lnTo>
                  <a:lnTo>
                    <a:pt x="384450" y="67458"/>
                  </a:lnTo>
                  <a:lnTo>
                    <a:pt x="350990" y="39568"/>
                  </a:lnTo>
                  <a:lnTo>
                    <a:pt x="310878" y="18307"/>
                  </a:lnTo>
                  <a:lnTo>
                    <a:pt x="265415" y="4757"/>
                  </a:lnTo>
                  <a:lnTo>
                    <a:pt x="215900" y="0"/>
                  </a:lnTo>
                  <a:close/>
                </a:path>
              </a:pathLst>
            </a:custGeom>
            <a:solidFill>
              <a:srgbClr val="4F81BC"/>
            </a:solidFill>
          </p:spPr>
          <p:txBody>
            <a:bodyPr wrap="square" lIns="0" tIns="0" rIns="0" bIns="0" rtlCol="0"/>
            <a:lstStyle/>
            <a:p/>
          </p:txBody>
        </p:sp>
        <p:sp>
          <p:nvSpPr>
            <p:cNvPr id="61" name="object 61" descr=""/>
            <p:cNvSpPr/>
            <p:nvPr/>
          </p:nvSpPr>
          <p:spPr>
            <a:xfrm>
              <a:off x="7234173" y="4294250"/>
              <a:ext cx="432434" cy="360680"/>
            </a:xfrm>
            <a:custGeom>
              <a:avLst/>
              <a:gdLst/>
              <a:ahLst/>
              <a:cxnLst/>
              <a:rect l="l" t="t" r="r" b="b"/>
              <a:pathLst>
                <a:path w="432434" h="360679">
                  <a:moveTo>
                    <a:pt x="0" y="180086"/>
                  </a:moveTo>
                  <a:lnTo>
                    <a:pt x="5701" y="138799"/>
                  </a:lnTo>
                  <a:lnTo>
                    <a:pt x="21941" y="100896"/>
                  </a:lnTo>
                  <a:lnTo>
                    <a:pt x="47426" y="67458"/>
                  </a:lnTo>
                  <a:lnTo>
                    <a:pt x="80859" y="39568"/>
                  </a:lnTo>
                  <a:lnTo>
                    <a:pt x="120946" y="18307"/>
                  </a:lnTo>
                  <a:lnTo>
                    <a:pt x="166391" y="4757"/>
                  </a:lnTo>
                  <a:lnTo>
                    <a:pt x="215900" y="0"/>
                  </a:lnTo>
                  <a:lnTo>
                    <a:pt x="265415" y="4757"/>
                  </a:lnTo>
                  <a:lnTo>
                    <a:pt x="310878" y="18307"/>
                  </a:lnTo>
                  <a:lnTo>
                    <a:pt x="350990" y="39568"/>
                  </a:lnTo>
                  <a:lnTo>
                    <a:pt x="384450" y="67458"/>
                  </a:lnTo>
                  <a:lnTo>
                    <a:pt x="409960" y="100896"/>
                  </a:lnTo>
                  <a:lnTo>
                    <a:pt x="426218" y="138799"/>
                  </a:lnTo>
                  <a:lnTo>
                    <a:pt x="431926" y="180086"/>
                  </a:lnTo>
                  <a:lnTo>
                    <a:pt x="426218" y="221419"/>
                  </a:lnTo>
                  <a:lnTo>
                    <a:pt x="409960" y="259356"/>
                  </a:lnTo>
                  <a:lnTo>
                    <a:pt x="384450" y="292816"/>
                  </a:lnTo>
                  <a:lnTo>
                    <a:pt x="350990" y="320720"/>
                  </a:lnTo>
                  <a:lnTo>
                    <a:pt x="310878" y="341988"/>
                  </a:lnTo>
                  <a:lnTo>
                    <a:pt x="265415"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62" name="object 62" descr=""/>
            <p:cNvPicPr/>
            <p:nvPr/>
          </p:nvPicPr>
          <p:blipFill>
            <a:blip r:embed="rId17" cstate="print"/>
            <a:stretch>
              <a:fillRect/>
            </a:stretch>
          </p:blipFill>
          <p:spPr>
            <a:xfrm>
              <a:off x="7167371" y="4146803"/>
              <a:ext cx="667512" cy="789432"/>
            </a:xfrm>
            <a:prstGeom prst="rect">
              <a:avLst/>
            </a:prstGeom>
          </p:spPr>
        </p:pic>
      </p:grpSp>
      <p:sp>
        <p:nvSpPr>
          <p:cNvPr id="63" name="object 63" descr=""/>
          <p:cNvSpPr txBox="1"/>
          <p:nvPr/>
        </p:nvSpPr>
        <p:spPr>
          <a:xfrm>
            <a:off x="7377176" y="424014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64" name="object 64" descr=""/>
          <p:cNvGrpSpPr/>
          <p:nvPr/>
        </p:nvGrpSpPr>
        <p:grpSpPr>
          <a:xfrm>
            <a:off x="2915411" y="5010911"/>
            <a:ext cx="668020" cy="789940"/>
            <a:chOff x="2915411" y="5010911"/>
            <a:chExt cx="668020" cy="789940"/>
          </a:xfrm>
        </p:grpSpPr>
        <p:sp>
          <p:nvSpPr>
            <p:cNvPr id="65" name="object 65" descr=""/>
            <p:cNvSpPr/>
            <p:nvPr/>
          </p:nvSpPr>
          <p:spPr>
            <a:xfrm>
              <a:off x="2981578" y="5157723"/>
              <a:ext cx="430530" cy="360680"/>
            </a:xfrm>
            <a:custGeom>
              <a:avLst/>
              <a:gdLst/>
              <a:ahLst/>
              <a:cxnLst/>
              <a:rect l="l" t="t" r="r" b="b"/>
              <a:pathLst>
                <a:path w="430529" h="360679">
                  <a:moveTo>
                    <a:pt x="215137" y="0"/>
                  </a:moveTo>
                  <a:lnTo>
                    <a:pt x="165831" y="4764"/>
                  </a:lnTo>
                  <a:lnTo>
                    <a:pt x="120557" y="18332"/>
                  </a:lnTo>
                  <a:lnTo>
                    <a:pt x="80610" y="39618"/>
                  </a:lnTo>
                  <a:lnTo>
                    <a:pt x="47286" y="67535"/>
                  </a:lnTo>
                  <a:lnTo>
                    <a:pt x="21879" y="100998"/>
                  </a:lnTo>
                  <a:lnTo>
                    <a:pt x="5685" y="138919"/>
                  </a:lnTo>
                  <a:lnTo>
                    <a:pt x="0" y="180212"/>
                  </a:lnTo>
                  <a:lnTo>
                    <a:pt x="5685" y="221546"/>
                  </a:lnTo>
                  <a:lnTo>
                    <a:pt x="21879" y="259483"/>
                  </a:lnTo>
                  <a:lnTo>
                    <a:pt x="47286" y="292943"/>
                  </a:lnTo>
                  <a:lnTo>
                    <a:pt x="80610" y="320847"/>
                  </a:lnTo>
                  <a:lnTo>
                    <a:pt x="120557" y="342115"/>
                  </a:lnTo>
                  <a:lnTo>
                    <a:pt x="165831" y="355668"/>
                  </a:lnTo>
                  <a:lnTo>
                    <a:pt x="215137" y="360425"/>
                  </a:lnTo>
                  <a:lnTo>
                    <a:pt x="264491" y="355668"/>
                  </a:lnTo>
                  <a:lnTo>
                    <a:pt x="309799" y="342115"/>
                  </a:lnTo>
                  <a:lnTo>
                    <a:pt x="349768" y="320847"/>
                  </a:lnTo>
                  <a:lnTo>
                    <a:pt x="383106" y="292943"/>
                  </a:lnTo>
                  <a:lnTo>
                    <a:pt x="408520" y="259483"/>
                  </a:lnTo>
                  <a:lnTo>
                    <a:pt x="424716" y="221546"/>
                  </a:lnTo>
                  <a:lnTo>
                    <a:pt x="430403" y="180212"/>
                  </a:lnTo>
                  <a:lnTo>
                    <a:pt x="424716" y="138919"/>
                  </a:lnTo>
                  <a:lnTo>
                    <a:pt x="408520" y="100998"/>
                  </a:lnTo>
                  <a:lnTo>
                    <a:pt x="383106" y="67535"/>
                  </a:lnTo>
                  <a:lnTo>
                    <a:pt x="349768" y="39618"/>
                  </a:lnTo>
                  <a:lnTo>
                    <a:pt x="309799" y="18332"/>
                  </a:lnTo>
                  <a:lnTo>
                    <a:pt x="264491" y="4764"/>
                  </a:lnTo>
                  <a:lnTo>
                    <a:pt x="215137" y="0"/>
                  </a:lnTo>
                  <a:close/>
                </a:path>
              </a:pathLst>
            </a:custGeom>
            <a:solidFill>
              <a:srgbClr val="4F81BC"/>
            </a:solidFill>
          </p:spPr>
          <p:txBody>
            <a:bodyPr wrap="square" lIns="0" tIns="0" rIns="0" bIns="0" rtlCol="0"/>
            <a:lstStyle/>
            <a:p/>
          </p:txBody>
        </p:sp>
        <p:sp>
          <p:nvSpPr>
            <p:cNvPr id="66" name="object 66" descr=""/>
            <p:cNvSpPr/>
            <p:nvPr/>
          </p:nvSpPr>
          <p:spPr>
            <a:xfrm>
              <a:off x="2981578" y="5157723"/>
              <a:ext cx="430530" cy="360680"/>
            </a:xfrm>
            <a:custGeom>
              <a:avLst/>
              <a:gdLst/>
              <a:ahLst/>
              <a:cxnLst/>
              <a:rect l="l" t="t" r="r" b="b"/>
              <a:pathLst>
                <a:path w="430529" h="360679">
                  <a:moveTo>
                    <a:pt x="0" y="180212"/>
                  </a:moveTo>
                  <a:lnTo>
                    <a:pt x="5685" y="138919"/>
                  </a:lnTo>
                  <a:lnTo>
                    <a:pt x="21879" y="100998"/>
                  </a:lnTo>
                  <a:lnTo>
                    <a:pt x="47286" y="67535"/>
                  </a:lnTo>
                  <a:lnTo>
                    <a:pt x="80610" y="39618"/>
                  </a:lnTo>
                  <a:lnTo>
                    <a:pt x="120557" y="18332"/>
                  </a:lnTo>
                  <a:lnTo>
                    <a:pt x="165831" y="4764"/>
                  </a:lnTo>
                  <a:lnTo>
                    <a:pt x="215137" y="0"/>
                  </a:lnTo>
                  <a:lnTo>
                    <a:pt x="264491" y="4764"/>
                  </a:lnTo>
                  <a:lnTo>
                    <a:pt x="309799" y="18332"/>
                  </a:lnTo>
                  <a:lnTo>
                    <a:pt x="349768" y="39618"/>
                  </a:lnTo>
                  <a:lnTo>
                    <a:pt x="383106" y="67535"/>
                  </a:lnTo>
                  <a:lnTo>
                    <a:pt x="408520" y="100998"/>
                  </a:lnTo>
                  <a:lnTo>
                    <a:pt x="424716" y="138919"/>
                  </a:lnTo>
                  <a:lnTo>
                    <a:pt x="430403" y="180212"/>
                  </a:lnTo>
                  <a:lnTo>
                    <a:pt x="424716" y="221546"/>
                  </a:lnTo>
                  <a:lnTo>
                    <a:pt x="408520" y="259483"/>
                  </a:lnTo>
                  <a:lnTo>
                    <a:pt x="383106" y="292943"/>
                  </a:lnTo>
                  <a:lnTo>
                    <a:pt x="349768" y="320847"/>
                  </a:lnTo>
                  <a:lnTo>
                    <a:pt x="309799" y="342115"/>
                  </a:lnTo>
                  <a:lnTo>
                    <a:pt x="264491" y="355668"/>
                  </a:lnTo>
                  <a:lnTo>
                    <a:pt x="215137" y="360425"/>
                  </a:lnTo>
                  <a:lnTo>
                    <a:pt x="165831" y="355668"/>
                  </a:lnTo>
                  <a:lnTo>
                    <a:pt x="120557" y="342115"/>
                  </a:lnTo>
                  <a:lnTo>
                    <a:pt x="80610" y="320847"/>
                  </a:lnTo>
                  <a:lnTo>
                    <a:pt x="47286" y="292943"/>
                  </a:lnTo>
                  <a:lnTo>
                    <a:pt x="21879" y="259483"/>
                  </a:lnTo>
                  <a:lnTo>
                    <a:pt x="5685" y="221546"/>
                  </a:lnTo>
                  <a:lnTo>
                    <a:pt x="0" y="180212"/>
                  </a:lnTo>
                  <a:close/>
                </a:path>
              </a:pathLst>
            </a:custGeom>
            <a:ln w="12700">
              <a:solidFill>
                <a:srgbClr val="000000"/>
              </a:solidFill>
            </a:ln>
          </p:spPr>
          <p:txBody>
            <a:bodyPr wrap="square" lIns="0" tIns="0" rIns="0" bIns="0" rtlCol="0"/>
            <a:lstStyle/>
            <a:p/>
          </p:txBody>
        </p:sp>
        <p:pic>
          <p:nvPicPr>
            <p:cNvPr id="67" name="object 67" descr=""/>
            <p:cNvPicPr/>
            <p:nvPr/>
          </p:nvPicPr>
          <p:blipFill>
            <a:blip r:embed="rId18" cstate="print"/>
            <a:stretch>
              <a:fillRect/>
            </a:stretch>
          </p:blipFill>
          <p:spPr>
            <a:xfrm>
              <a:off x="2915411" y="5010911"/>
              <a:ext cx="667512" cy="789432"/>
            </a:xfrm>
            <a:prstGeom prst="rect">
              <a:avLst/>
            </a:prstGeom>
          </p:spPr>
        </p:pic>
      </p:grpSp>
      <p:sp>
        <p:nvSpPr>
          <p:cNvPr id="68" name="object 68" descr=""/>
          <p:cNvSpPr txBox="1"/>
          <p:nvPr/>
        </p:nvSpPr>
        <p:spPr>
          <a:xfrm>
            <a:off x="3123692" y="5104002"/>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69" name="object 69" descr=""/>
          <p:cNvGrpSpPr/>
          <p:nvPr/>
        </p:nvGrpSpPr>
        <p:grpSpPr>
          <a:xfrm>
            <a:off x="1908048" y="5010911"/>
            <a:ext cx="668020" cy="789940"/>
            <a:chOff x="1908048" y="5010911"/>
            <a:chExt cx="668020" cy="789940"/>
          </a:xfrm>
        </p:grpSpPr>
        <p:sp>
          <p:nvSpPr>
            <p:cNvPr id="70" name="object 70" descr=""/>
            <p:cNvSpPr/>
            <p:nvPr/>
          </p:nvSpPr>
          <p:spPr>
            <a:xfrm>
              <a:off x="1974850" y="5157723"/>
              <a:ext cx="432434" cy="360680"/>
            </a:xfrm>
            <a:custGeom>
              <a:avLst/>
              <a:gdLst/>
              <a:ahLst/>
              <a:cxnLst/>
              <a:rect l="l" t="t" r="r" b="b"/>
              <a:pathLst>
                <a:path w="432435"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455" y="355668"/>
                  </a:lnTo>
                  <a:lnTo>
                    <a:pt x="310934" y="342115"/>
                  </a:lnTo>
                  <a:lnTo>
                    <a:pt x="351043" y="320847"/>
                  </a:lnTo>
                  <a:lnTo>
                    <a:pt x="384490" y="292943"/>
                  </a:lnTo>
                  <a:lnTo>
                    <a:pt x="409982" y="259483"/>
                  </a:lnTo>
                  <a:lnTo>
                    <a:pt x="426225" y="221546"/>
                  </a:lnTo>
                  <a:lnTo>
                    <a:pt x="431926" y="180212"/>
                  </a:lnTo>
                  <a:lnTo>
                    <a:pt x="426225" y="138919"/>
                  </a:lnTo>
                  <a:lnTo>
                    <a:pt x="409982" y="100998"/>
                  </a:lnTo>
                  <a:lnTo>
                    <a:pt x="384490" y="67535"/>
                  </a:lnTo>
                  <a:lnTo>
                    <a:pt x="351043" y="39618"/>
                  </a:lnTo>
                  <a:lnTo>
                    <a:pt x="310934" y="18332"/>
                  </a:lnTo>
                  <a:lnTo>
                    <a:pt x="265455" y="4764"/>
                  </a:lnTo>
                  <a:lnTo>
                    <a:pt x="215900" y="0"/>
                  </a:lnTo>
                  <a:close/>
                </a:path>
              </a:pathLst>
            </a:custGeom>
            <a:solidFill>
              <a:srgbClr val="4F81BC"/>
            </a:solidFill>
          </p:spPr>
          <p:txBody>
            <a:bodyPr wrap="square" lIns="0" tIns="0" rIns="0" bIns="0" rtlCol="0"/>
            <a:lstStyle/>
            <a:p/>
          </p:txBody>
        </p:sp>
        <p:sp>
          <p:nvSpPr>
            <p:cNvPr id="71" name="object 71" descr=""/>
            <p:cNvSpPr/>
            <p:nvPr/>
          </p:nvSpPr>
          <p:spPr>
            <a:xfrm>
              <a:off x="1974850" y="5157723"/>
              <a:ext cx="432434" cy="360680"/>
            </a:xfrm>
            <a:custGeom>
              <a:avLst/>
              <a:gdLst/>
              <a:ahLst/>
              <a:cxnLst/>
              <a:rect l="l" t="t" r="r" b="b"/>
              <a:pathLst>
                <a:path w="432435" h="360679">
                  <a:moveTo>
                    <a:pt x="0" y="180212"/>
                  </a:moveTo>
                  <a:lnTo>
                    <a:pt x="5701" y="138919"/>
                  </a:lnTo>
                  <a:lnTo>
                    <a:pt x="21941" y="100998"/>
                  </a:lnTo>
                  <a:lnTo>
                    <a:pt x="47426" y="67535"/>
                  </a:lnTo>
                  <a:lnTo>
                    <a:pt x="80859" y="39618"/>
                  </a:lnTo>
                  <a:lnTo>
                    <a:pt x="120946" y="18332"/>
                  </a:lnTo>
                  <a:lnTo>
                    <a:pt x="166391" y="4764"/>
                  </a:lnTo>
                  <a:lnTo>
                    <a:pt x="215900" y="0"/>
                  </a:lnTo>
                  <a:lnTo>
                    <a:pt x="265455" y="4764"/>
                  </a:lnTo>
                  <a:lnTo>
                    <a:pt x="310934" y="18332"/>
                  </a:lnTo>
                  <a:lnTo>
                    <a:pt x="351043" y="39618"/>
                  </a:lnTo>
                  <a:lnTo>
                    <a:pt x="384490" y="67535"/>
                  </a:lnTo>
                  <a:lnTo>
                    <a:pt x="409982" y="100998"/>
                  </a:lnTo>
                  <a:lnTo>
                    <a:pt x="426225" y="138919"/>
                  </a:lnTo>
                  <a:lnTo>
                    <a:pt x="431926" y="180212"/>
                  </a:lnTo>
                  <a:lnTo>
                    <a:pt x="426225" y="221546"/>
                  </a:lnTo>
                  <a:lnTo>
                    <a:pt x="409982" y="259483"/>
                  </a:lnTo>
                  <a:lnTo>
                    <a:pt x="384490" y="292943"/>
                  </a:lnTo>
                  <a:lnTo>
                    <a:pt x="351043" y="320847"/>
                  </a:lnTo>
                  <a:lnTo>
                    <a:pt x="310934" y="342115"/>
                  </a:lnTo>
                  <a:lnTo>
                    <a:pt x="265455"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72" name="object 72" descr=""/>
            <p:cNvPicPr/>
            <p:nvPr/>
          </p:nvPicPr>
          <p:blipFill>
            <a:blip r:embed="rId19" cstate="print"/>
            <a:stretch>
              <a:fillRect/>
            </a:stretch>
          </p:blipFill>
          <p:spPr>
            <a:xfrm>
              <a:off x="1908048" y="5010911"/>
              <a:ext cx="667512" cy="789432"/>
            </a:xfrm>
            <a:prstGeom prst="rect">
              <a:avLst/>
            </a:prstGeom>
          </p:spPr>
        </p:pic>
      </p:grpSp>
      <p:sp>
        <p:nvSpPr>
          <p:cNvPr id="73" name="object 73" descr=""/>
          <p:cNvSpPr txBox="1"/>
          <p:nvPr/>
        </p:nvSpPr>
        <p:spPr>
          <a:xfrm>
            <a:off x="2117217" y="5104002"/>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74" name="object 74" descr=""/>
          <p:cNvGrpSpPr/>
          <p:nvPr/>
        </p:nvGrpSpPr>
        <p:grpSpPr>
          <a:xfrm>
            <a:off x="3998976" y="5010911"/>
            <a:ext cx="668020" cy="789940"/>
            <a:chOff x="3998976" y="5010911"/>
            <a:chExt cx="668020" cy="789940"/>
          </a:xfrm>
        </p:grpSpPr>
        <p:sp>
          <p:nvSpPr>
            <p:cNvPr id="75" name="object 75" descr=""/>
            <p:cNvSpPr/>
            <p:nvPr/>
          </p:nvSpPr>
          <p:spPr>
            <a:xfrm>
              <a:off x="4064635" y="5157723"/>
              <a:ext cx="432434" cy="360680"/>
            </a:xfrm>
            <a:custGeom>
              <a:avLst/>
              <a:gdLst/>
              <a:ahLst/>
              <a:cxnLst/>
              <a:rect l="l" t="t" r="r" b="b"/>
              <a:pathLst>
                <a:path w="432435"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415" y="355668"/>
                  </a:lnTo>
                  <a:lnTo>
                    <a:pt x="310878" y="342115"/>
                  </a:lnTo>
                  <a:lnTo>
                    <a:pt x="350990" y="320847"/>
                  </a:lnTo>
                  <a:lnTo>
                    <a:pt x="384450" y="292943"/>
                  </a:lnTo>
                  <a:lnTo>
                    <a:pt x="409960" y="259483"/>
                  </a:lnTo>
                  <a:lnTo>
                    <a:pt x="426218" y="221546"/>
                  </a:lnTo>
                  <a:lnTo>
                    <a:pt x="431926" y="180212"/>
                  </a:lnTo>
                  <a:lnTo>
                    <a:pt x="426218" y="138919"/>
                  </a:lnTo>
                  <a:lnTo>
                    <a:pt x="409960" y="100998"/>
                  </a:lnTo>
                  <a:lnTo>
                    <a:pt x="384450" y="67535"/>
                  </a:lnTo>
                  <a:lnTo>
                    <a:pt x="350990" y="39618"/>
                  </a:lnTo>
                  <a:lnTo>
                    <a:pt x="310878" y="18332"/>
                  </a:lnTo>
                  <a:lnTo>
                    <a:pt x="265415" y="4764"/>
                  </a:lnTo>
                  <a:lnTo>
                    <a:pt x="215900" y="0"/>
                  </a:lnTo>
                  <a:close/>
                </a:path>
              </a:pathLst>
            </a:custGeom>
            <a:solidFill>
              <a:srgbClr val="4F81BC"/>
            </a:solidFill>
          </p:spPr>
          <p:txBody>
            <a:bodyPr wrap="square" lIns="0" tIns="0" rIns="0" bIns="0" rtlCol="0"/>
            <a:lstStyle/>
            <a:p/>
          </p:txBody>
        </p:sp>
        <p:sp>
          <p:nvSpPr>
            <p:cNvPr id="76" name="object 76" descr=""/>
            <p:cNvSpPr/>
            <p:nvPr/>
          </p:nvSpPr>
          <p:spPr>
            <a:xfrm>
              <a:off x="4064635" y="5157723"/>
              <a:ext cx="432434" cy="360680"/>
            </a:xfrm>
            <a:custGeom>
              <a:avLst/>
              <a:gdLst/>
              <a:ahLst/>
              <a:cxnLst/>
              <a:rect l="l" t="t" r="r" b="b"/>
              <a:pathLst>
                <a:path w="432435" h="360679">
                  <a:moveTo>
                    <a:pt x="0" y="180212"/>
                  </a:moveTo>
                  <a:lnTo>
                    <a:pt x="5701" y="138919"/>
                  </a:lnTo>
                  <a:lnTo>
                    <a:pt x="21941" y="100998"/>
                  </a:lnTo>
                  <a:lnTo>
                    <a:pt x="47426" y="67535"/>
                  </a:lnTo>
                  <a:lnTo>
                    <a:pt x="80859" y="39618"/>
                  </a:lnTo>
                  <a:lnTo>
                    <a:pt x="120946" y="18332"/>
                  </a:lnTo>
                  <a:lnTo>
                    <a:pt x="166391" y="4764"/>
                  </a:lnTo>
                  <a:lnTo>
                    <a:pt x="215900" y="0"/>
                  </a:lnTo>
                  <a:lnTo>
                    <a:pt x="265415" y="4764"/>
                  </a:lnTo>
                  <a:lnTo>
                    <a:pt x="310878" y="18332"/>
                  </a:lnTo>
                  <a:lnTo>
                    <a:pt x="350990" y="39618"/>
                  </a:lnTo>
                  <a:lnTo>
                    <a:pt x="384450" y="67535"/>
                  </a:lnTo>
                  <a:lnTo>
                    <a:pt x="409960" y="100998"/>
                  </a:lnTo>
                  <a:lnTo>
                    <a:pt x="426218" y="138919"/>
                  </a:lnTo>
                  <a:lnTo>
                    <a:pt x="431926" y="180212"/>
                  </a:lnTo>
                  <a:lnTo>
                    <a:pt x="426218" y="221546"/>
                  </a:lnTo>
                  <a:lnTo>
                    <a:pt x="409960" y="259483"/>
                  </a:lnTo>
                  <a:lnTo>
                    <a:pt x="384450" y="292943"/>
                  </a:lnTo>
                  <a:lnTo>
                    <a:pt x="350990" y="320847"/>
                  </a:lnTo>
                  <a:lnTo>
                    <a:pt x="310878" y="342115"/>
                  </a:lnTo>
                  <a:lnTo>
                    <a:pt x="265415"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77" name="object 77" descr=""/>
            <p:cNvPicPr/>
            <p:nvPr/>
          </p:nvPicPr>
          <p:blipFill>
            <a:blip r:embed="rId20" cstate="print"/>
            <a:stretch>
              <a:fillRect/>
            </a:stretch>
          </p:blipFill>
          <p:spPr>
            <a:xfrm>
              <a:off x="3998976" y="5010911"/>
              <a:ext cx="667512" cy="789432"/>
            </a:xfrm>
            <a:prstGeom prst="rect">
              <a:avLst/>
            </a:prstGeom>
          </p:spPr>
        </p:pic>
      </p:grpSp>
      <p:sp>
        <p:nvSpPr>
          <p:cNvPr id="78" name="object 78" descr=""/>
          <p:cNvSpPr txBox="1"/>
          <p:nvPr/>
        </p:nvSpPr>
        <p:spPr>
          <a:xfrm>
            <a:off x="4207255" y="5104002"/>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79" name="object 79" descr=""/>
          <p:cNvGrpSpPr/>
          <p:nvPr/>
        </p:nvGrpSpPr>
        <p:grpSpPr>
          <a:xfrm>
            <a:off x="7167371" y="5084064"/>
            <a:ext cx="668020" cy="789940"/>
            <a:chOff x="7167371" y="5084064"/>
            <a:chExt cx="668020" cy="789940"/>
          </a:xfrm>
        </p:grpSpPr>
        <p:sp>
          <p:nvSpPr>
            <p:cNvPr id="80" name="object 80" descr=""/>
            <p:cNvSpPr/>
            <p:nvPr/>
          </p:nvSpPr>
          <p:spPr>
            <a:xfrm>
              <a:off x="7234173" y="5230749"/>
              <a:ext cx="432434" cy="360680"/>
            </a:xfrm>
            <a:custGeom>
              <a:avLst/>
              <a:gdLst/>
              <a:ahLst/>
              <a:cxnLst/>
              <a:rect l="l" t="t" r="r" b="b"/>
              <a:pathLst>
                <a:path w="432434"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415" y="355668"/>
                  </a:lnTo>
                  <a:lnTo>
                    <a:pt x="310878" y="342115"/>
                  </a:lnTo>
                  <a:lnTo>
                    <a:pt x="350990" y="320847"/>
                  </a:lnTo>
                  <a:lnTo>
                    <a:pt x="384450" y="292943"/>
                  </a:lnTo>
                  <a:lnTo>
                    <a:pt x="409960" y="259483"/>
                  </a:lnTo>
                  <a:lnTo>
                    <a:pt x="426218" y="221546"/>
                  </a:lnTo>
                  <a:lnTo>
                    <a:pt x="431926" y="180212"/>
                  </a:lnTo>
                  <a:lnTo>
                    <a:pt x="426218" y="138919"/>
                  </a:lnTo>
                  <a:lnTo>
                    <a:pt x="409960" y="100998"/>
                  </a:lnTo>
                  <a:lnTo>
                    <a:pt x="384450" y="67535"/>
                  </a:lnTo>
                  <a:lnTo>
                    <a:pt x="350990" y="39618"/>
                  </a:lnTo>
                  <a:lnTo>
                    <a:pt x="310878" y="18332"/>
                  </a:lnTo>
                  <a:lnTo>
                    <a:pt x="265415" y="4764"/>
                  </a:lnTo>
                  <a:lnTo>
                    <a:pt x="215900" y="0"/>
                  </a:lnTo>
                  <a:close/>
                </a:path>
              </a:pathLst>
            </a:custGeom>
            <a:solidFill>
              <a:srgbClr val="4F81BC"/>
            </a:solidFill>
          </p:spPr>
          <p:txBody>
            <a:bodyPr wrap="square" lIns="0" tIns="0" rIns="0" bIns="0" rtlCol="0"/>
            <a:lstStyle/>
            <a:p/>
          </p:txBody>
        </p:sp>
        <p:sp>
          <p:nvSpPr>
            <p:cNvPr id="81" name="object 81" descr=""/>
            <p:cNvSpPr/>
            <p:nvPr/>
          </p:nvSpPr>
          <p:spPr>
            <a:xfrm>
              <a:off x="7234173" y="5230749"/>
              <a:ext cx="432434" cy="360680"/>
            </a:xfrm>
            <a:custGeom>
              <a:avLst/>
              <a:gdLst/>
              <a:ahLst/>
              <a:cxnLst/>
              <a:rect l="l" t="t" r="r" b="b"/>
              <a:pathLst>
                <a:path w="432434" h="360679">
                  <a:moveTo>
                    <a:pt x="0" y="180212"/>
                  </a:moveTo>
                  <a:lnTo>
                    <a:pt x="5701" y="138919"/>
                  </a:lnTo>
                  <a:lnTo>
                    <a:pt x="21941" y="100998"/>
                  </a:lnTo>
                  <a:lnTo>
                    <a:pt x="47426" y="67535"/>
                  </a:lnTo>
                  <a:lnTo>
                    <a:pt x="80859" y="39618"/>
                  </a:lnTo>
                  <a:lnTo>
                    <a:pt x="120946" y="18332"/>
                  </a:lnTo>
                  <a:lnTo>
                    <a:pt x="166391" y="4764"/>
                  </a:lnTo>
                  <a:lnTo>
                    <a:pt x="215900" y="0"/>
                  </a:lnTo>
                  <a:lnTo>
                    <a:pt x="265415" y="4764"/>
                  </a:lnTo>
                  <a:lnTo>
                    <a:pt x="310878" y="18332"/>
                  </a:lnTo>
                  <a:lnTo>
                    <a:pt x="350990" y="39618"/>
                  </a:lnTo>
                  <a:lnTo>
                    <a:pt x="384450" y="67535"/>
                  </a:lnTo>
                  <a:lnTo>
                    <a:pt x="409960" y="100998"/>
                  </a:lnTo>
                  <a:lnTo>
                    <a:pt x="426218" y="138919"/>
                  </a:lnTo>
                  <a:lnTo>
                    <a:pt x="431926" y="180212"/>
                  </a:lnTo>
                  <a:lnTo>
                    <a:pt x="426218" y="221546"/>
                  </a:lnTo>
                  <a:lnTo>
                    <a:pt x="409960" y="259483"/>
                  </a:lnTo>
                  <a:lnTo>
                    <a:pt x="384450" y="292943"/>
                  </a:lnTo>
                  <a:lnTo>
                    <a:pt x="350990" y="320847"/>
                  </a:lnTo>
                  <a:lnTo>
                    <a:pt x="310878" y="342115"/>
                  </a:lnTo>
                  <a:lnTo>
                    <a:pt x="265415"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82" name="object 82" descr=""/>
            <p:cNvPicPr/>
            <p:nvPr/>
          </p:nvPicPr>
          <p:blipFill>
            <a:blip r:embed="rId21" cstate="print"/>
            <a:stretch>
              <a:fillRect/>
            </a:stretch>
          </p:blipFill>
          <p:spPr>
            <a:xfrm>
              <a:off x="7167371" y="5084064"/>
              <a:ext cx="667512" cy="789432"/>
            </a:xfrm>
            <a:prstGeom prst="rect">
              <a:avLst/>
            </a:prstGeom>
          </p:spPr>
        </p:pic>
      </p:grpSp>
      <p:sp>
        <p:nvSpPr>
          <p:cNvPr id="83" name="object 83" descr=""/>
          <p:cNvSpPr txBox="1"/>
          <p:nvPr/>
        </p:nvSpPr>
        <p:spPr>
          <a:xfrm>
            <a:off x="7377176" y="5177154"/>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84" name="object 84" descr=""/>
          <p:cNvGrpSpPr/>
          <p:nvPr/>
        </p:nvGrpSpPr>
        <p:grpSpPr>
          <a:xfrm>
            <a:off x="6160008" y="5084064"/>
            <a:ext cx="668020" cy="789940"/>
            <a:chOff x="6160008" y="5084064"/>
            <a:chExt cx="668020" cy="789940"/>
          </a:xfrm>
        </p:grpSpPr>
        <p:sp>
          <p:nvSpPr>
            <p:cNvPr id="85" name="object 85" descr=""/>
            <p:cNvSpPr/>
            <p:nvPr/>
          </p:nvSpPr>
          <p:spPr>
            <a:xfrm>
              <a:off x="6225794" y="5230749"/>
              <a:ext cx="432434" cy="360680"/>
            </a:xfrm>
            <a:custGeom>
              <a:avLst/>
              <a:gdLst/>
              <a:ahLst/>
              <a:cxnLst/>
              <a:rect l="l" t="t" r="r" b="b"/>
              <a:pathLst>
                <a:path w="432434"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415" y="355668"/>
                  </a:lnTo>
                  <a:lnTo>
                    <a:pt x="310878" y="342115"/>
                  </a:lnTo>
                  <a:lnTo>
                    <a:pt x="350990" y="320847"/>
                  </a:lnTo>
                  <a:lnTo>
                    <a:pt x="384450" y="292943"/>
                  </a:lnTo>
                  <a:lnTo>
                    <a:pt x="409960" y="259483"/>
                  </a:lnTo>
                  <a:lnTo>
                    <a:pt x="426218" y="221546"/>
                  </a:lnTo>
                  <a:lnTo>
                    <a:pt x="431926" y="180212"/>
                  </a:lnTo>
                  <a:lnTo>
                    <a:pt x="426218" y="138919"/>
                  </a:lnTo>
                  <a:lnTo>
                    <a:pt x="409960" y="100998"/>
                  </a:lnTo>
                  <a:lnTo>
                    <a:pt x="384450" y="67535"/>
                  </a:lnTo>
                  <a:lnTo>
                    <a:pt x="350990" y="39618"/>
                  </a:lnTo>
                  <a:lnTo>
                    <a:pt x="310878" y="18332"/>
                  </a:lnTo>
                  <a:lnTo>
                    <a:pt x="265415" y="4764"/>
                  </a:lnTo>
                  <a:lnTo>
                    <a:pt x="215900" y="0"/>
                  </a:lnTo>
                  <a:close/>
                </a:path>
              </a:pathLst>
            </a:custGeom>
            <a:solidFill>
              <a:srgbClr val="4F81BC"/>
            </a:solidFill>
          </p:spPr>
          <p:txBody>
            <a:bodyPr wrap="square" lIns="0" tIns="0" rIns="0" bIns="0" rtlCol="0"/>
            <a:lstStyle/>
            <a:p/>
          </p:txBody>
        </p:sp>
        <p:sp>
          <p:nvSpPr>
            <p:cNvPr id="86" name="object 86" descr=""/>
            <p:cNvSpPr/>
            <p:nvPr/>
          </p:nvSpPr>
          <p:spPr>
            <a:xfrm>
              <a:off x="6225794" y="5230749"/>
              <a:ext cx="432434" cy="360680"/>
            </a:xfrm>
            <a:custGeom>
              <a:avLst/>
              <a:gdLst/>
              <a:ahLst/>
              <a:cxnLst/>
              <a:rect l="l" t="t" r="r" b="b"/>
              <a:pathLst>
                <a:path w="432434" h="360679">
                  <a:moveTo>
                    <a:pt x="0" y="180212"/>
                  </a:moveTo>
                  <a:lnTo>
                    <a:pt x="5701" y="138919"/>
                  </a:lnTo>
                  <a:lnTo>
                    <a:pt x="21941" y="100998"/>
                  </a:lnTo>
                  <a:lnTo>
                    <a:pt x="47426" y="67535"/>
                  </a:lnTo>
                  <a:lnTo>
                    <a:pt x="80859" y="39618"/>
                  </a:lnTo>
                  <a:lnTo>
                    <a:pt x="120946" y="18332"/>
                  </a:lnTo>
                  <a:lnTo>
                    <a:pt x="166391" y="4764"/>
                  </a:lnTo>
                  <a:lnTo>
                    <a:pt x="215900" y="0"/>
                  </a:lnTo>
                  <a:lnTo>
                    <a:pt x="265415" y="4764"/>
                  </a:lnTo>
                  <a:lnTo>
                    <a:pt x="310878" y="18332"/>
                  </a:lnTo>
                  <a:lnTo>
                    <a:pt x="350990" y="39618"/>
                  </a:lnTo>
                  <a:lnTo>
                    <a:pt x="384450" y="67535"/>
                  </a:lnTo>
                  <a:lnTo>
                    <a:pt x="409960" y="100998"/>
                  </a:lnTo>
                  <a:lnTo>
                    <a:pt x="426218" y="138919"/>
                  </a:lnTo>
                  <a:lnTo>
                    <a:pt x="431926" y="180212"/>
                  </a:lnTo>
                  <a:lnTo>
                    <a:pt x="426218" y="221546"/>
                  </a:lnTo>
                  <a:lnTo>
                    <a:pt x="409960" y="259483"/>
                  </a:lnTo>
                  <a:lnTo>
                    <a:pt x="384450" y="292943"/>
                  </a:lnTo>
                  <a:lnTo>
                    <a:pt x="350990" y="320847"/>
                  </a:lnTo>
                  <a:lnTo>
                    <a:pt x="310878" y="342115"/>
                  </a:lnTo>
                  <a:lnTo>
                    <a:pt x="265415"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87" name="object 87" descr=""/>
            <p:cNvPicPr/>
            <p:nvPr/>
          </p:nvPicPr>
          <p:blipFill>
            <a:blip r:embed="rId22" cstate="print"/>
            <a:stretch>
              <a:fillRect/>
            </a:stretch>
          </p:blipFill>
          <p:spPr>
            <a:xfrm>
              <a:off x="6160008" y="5084064"/>
              <a:ext cx="667512" cy="789432"/>
            </a:xfrm>
            <a:prstGeom prst="rect">
              <a:avLst/>
            </a:prstGeom>
          </p:spPr>
        </p:pic>
      </p:grpSp>
      <p:sp>
        <p:nvSpPr>
          <p:cNvPr id="88" name="object 88" descr=""/>
          <p:cNvSpPr txBox="1"/>
          <p:nvPr/>
        </p:nvSpPr>
        <p:spPr>
          <a:xfrm>
            <a:off x="6368541" y="5177154"/>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35073" y="243840"/>
            <a:ext cx="9420860" cy="5558155"/>
            <a:chOff x="735073" y="243840"/>
            <a:chExt cx="9420860" cy="5558155"/>
          </a:xfrm>
        </p:grpSpPr>
        <p:pic>
          <p:nvPicPr>
            <p:cNvPr id="3" name="object 3" descr=""/>
            <p:cNvPicPr/>
            <p:nvPr/>
          </p:nvPicPr>
          <p:blipFill>
            <a:blip r:embed="rId2" cstate="print"/>
            <a:stretch>
              <a:fillRect/>
            </a:stretch>
          </p:blipFill>
          <p:spPr>
            <a:xfrm>
              <a:off x="735073" y="487278"/>
              <a:ext cx="302265" cy="301261"/>
            </a:xfrm>
            <a:prstGeom prst="rect">
              <a:avLst/>
            </a:prstGeom>
          </p:spPr>
        </p:pic>
        <p:pic>
          <p:nvPicPr>
            <p:cNvPr id="4" name="object 4" descr=""/>
            <p:cNvPicPr/>
            <p:nvPr/>
          </p:nvPicPr>
          <p:blipFill>
            <a:blip r:embed="rId3" cstate="print"/>
            <a:stretch>
              <a:fillRect/>
            </a:stretch>
          </p:blipFill>
          <p:spPr>
            <a:xfrm>
              <a:off x="1025651" y="243840"/>
              <a:ext cx="5173980" cy="1008887"/>
            </a:xfrm>
            <a:prstGeom prst="rect">
              <a:avLst/>
            </a:prstGeom>
          </p:spPr>
        </p:pic>
        <p:pic>
          <p:nvPicPr>
            <p:cNvPr id="5" name="object 5" descr=""/>
            <p:cNvPicPr/>
            <p:nvPr/>
          </p:nvPicPr>
          <p:blipFill>
            <a:blip r:embed="rId4" cstate="print"/>
            <a:stretch>
              <a:fillRect/>
            </a:stretch>
          </p:blipFill>
          <p:spPr>
            <a:xfrm>
              <a:off x="1106423" y="903731"/>
              <a:ext cx="1350264" cy="899160"/>
            </a:xfrm>
            <a:prstGeom prst="rect">
              <a:avLst/>
            </a:prstGeom>
          </p:spPr>
        </p:pic>
        <p:pic>
          <p:nvPicPr>
            <p:cNvPr id="6" name="object 6" descr=""/>
            <p:cNvPicPr/>
            <p:nvPr/>
          </p:nvPicPr>
          <p:blipFill>
            <a:blip r:embed="rId5" cstate="print"/>
            <a:stretch>
              <a:fillRect/>
            </a:stretch>
          </p:blipFill>
          <p:spPr>
            <a:xfrm>
              <a:off x="1923287" y="865631"/>
              <a:ext cx="669036" cy="899160"/>
            </a:xfrm>
            <a:prstGeom prst="rect">
              <a:avLst/>
            </a:prstGeom>
          </p:spPr>
        </p:pic>
        <p:pic>
          <p:nvPicPr>
            <p:cNvPr id="7" name="object 7" descr=""/>
            <p:cNvPicPr/>
            <p:nvPr/>
          </p:nvPicPr>
          <p:blipFill>
            <a:blip r:embed="rId6" cstate="print"/>
            <a:stretch>
              <a:fillRect/>
            </a:stretch>
          </p:blipFill>
          <p:spPr>
            <a:xfrm>
              <a:off x="2258568" y="903731"/>
              <a:ext cx="2162556" cy="899160"/>
            </a:xfrm>
            <a:prstGeom prst="rect">
              <a:avLst/>
            </a:prstGeom>
          </p:spPr>
        </p:pic>
        <p:pic>
          <p:nvPicPr>
            <p:cNvPr id="8" name="object 8" descr=""/>
            <p:cNvPicPr/>
            <p:nvPr/>
          </p:nvPicPr>
          <p:blipFill>
            <a:blip r:embed="rId7" cstate="print"/>
            <a:stretch>
              <a:fillRect/>
            </a:stretch>
          </p:blipFill>
          <p:spPr>
            <a:xfrm>
              <a:off x="3887723" y="865631"/>
              <a:ext cx="861060" cy="899160"/>
            </a:xfrm>
            <a:prstGeom prst="rect">
              <a:avLst/>
            </a:prstGeom>
          </p:spPr>
        </p:pic>
        <p:pic>
          <p:nvPicPr>
            <p:cNvPr id="9" name="object 9" descr=""/>
            <p:cNvPicPr/>
            <p:nvPr/>
          </p:nvPicPr>
          <p:blipFill>
            <a:blip r:embed="rId8" cstate="print"/>
            <a:stretch>
              <a:fillRect/>
            </a:stretch>
          </p:blipFill>
          <p:spPr>
            <a:xfrm>
              <a:off x="4311395" y="903731"/>
              <a:ext cx="1350264" cy="899160"/>
            </a:xfrm>
            <a:prstGeom prst="rect">
              <a:avLst/>
            </a:prstGeom>
          </p:spPr>
        </p:pic>
        <p:pic>
          <p:nvPicPr>
            <p:cNvPr id="10" name="object 10" descr=""/>
            <p:cNvPicPr/>
            <p:nvPr/>
          </p:nvPicPr>
          <p:blipFill>
            <a:blip r:embed="rId9" cstate="print"/>
            <a:stretch>
              <a:fillRect/>
            </a:stretch>
          </p:blipFill>
          <p:spPr>
            <a:xfrm>
              <a:off x="5128259" y="865631"/>
              <a:ext cx="1213103" cy="899160"/>
            </a:xfrm>
            <a:prstGeom prst="rect">
              <a:avLst/>
            </a:prstGeom>
          </p:spPr>
        </p:pic>
        <p:pic>
          <p:nvPicPr>
            <p:cNvPr id="11" name="object 11" descr=""/>
            <p:cNvPicPr/>
            <p:nvPr/>
          </p:nvPicPr>
          <p:blipFill>
            <a:blip r:embed="rId10" cstate="print"/>
            <a:stretch>
              <a:fillRect/>
            </a:stretch>
          </p:blipFill>
          <p:spPr>
            <a:xfrm>
              <a:off x="5807964" y="865631"/>
              <a:ext cx="633984" cy="899160"/>
            </a:xfrm>
            <a:prstGeom prst="rect">
              <a:avLst/>
            </a:prstGeom>
          </p:spPr>
        </p:pic>
        <p:pic>
          <p:nvPicPr>
            <p:cNvPr id="12" name="object 12" descr=""/>
            <p:cNvPicPr/>
            <p:nvPr/>
          </p:nvPicPr>
          <p:blipFill>
            <a:blip r:embed="rId11" cstate="print"/>
            <a:stretch>
              <a:fillRect/>
            </a:stretch>
          </p:blipFill>
          <p:spPr>
            <a:xfrm>
              <a:off x="1106423" y="1488948"/>
              <a:ext cx="1350264" cy="899160"/>
            </a:xfrm>
            <a:prstGeom prst="rect">
              <a:avLst/>
            </a:prstGeom>
          </p:spPr>
        </p:pic>
        <p:pic>
          <p:nvPicPr>
            <p:cNvPr id="13" name="object 13" descr=""/>
            <p:cNvPicPr/>
            <p:nvPr/>
          </p:nvPicPr>
          <p:blipFill>
            <a:blip r:embed="rId5" cstate="print"/>
            <a:stretch>
              <a:fillRect/>
            </a:stretch>
          </p:blipFill>
          <p:spPr>
            <a:xfrm>
              <a:off x="1923287" y="1450848"/>
              <a:ext cx="669036" cy="899160"/>
            </a:xfrm>
            <a:prstGeom prst="rect">
              <a:avLst/>
            </a:prstGeom>
          </p:spPr>
        </p:pic>
        <p:pic>
          <p:nvPicPr>
            <p:cNvPr id="14" name="object 14" descr=""/>
            <p:cNvPicPr/>
            <p:nvPr/>
          </p:nvPicPr>
          <p:blipFill>
            <a:blip r:embed="rId12" cstate="print"/>
            <a:stretch>
              <a:fillRect/>
            </a:stretch>
          </p:blipFill>
          <p:spPr>
            <a:xfrm>
              <a:off x="2258568" y="1488948"/>
              <a:ext cx="941832" cy="899160"/>
            </a:xfrm>
            <a:prstGeom prst="rect">
              <a:avLst/>
            </a:prstGeom>
          </p:spPr>
        </p:pic>
        <p:pic>
          <p:nvPicPr>
            <p:cNvPr id="15" name="object 15" descr=""/>
            <p:cNvPicPr/>
            <p:nvPr/>
          </p:nvPicPr>
          <p:blipFill>
            <a:blip r:embed="rId13" cstate="print"/>
            <a:stretch>
              <a:fillRect/>
            </a:stretch>
          </p:blipFill>
          <p:spPr>
            <a:xfrm>
              <a:off x="2667000" y="1450848"/>
              <a:ext cx="758951" cy="899160"/>
            </a:xfrm>
            <a:prstGeom prst="rect">
              <a:avLst/>
            </a:prstGeom>
          </p:spPr>
        </p:pic>
        <p:pic>
          <p:nvPicPr>
            <p:cNvPr id="16" name="object 16" descr=""/>
            <p:cNvPicPr/>
            <p:nvPr/>
          </p:nvPicPr>
          <p:blipFill>
            <a:blip r:embed="rId14" cstate="print"/>
            <a:stretch>
              <a:fillRect/>
            </a:stretch>
          </p:blipFill>
          <p:spPr>
            <a:xfrm>
              <a:off x="2892551" y="1488948"/>
              <a:ext cx="5818632" cy="899160"/>
            </a:xfrm>
            <a:prstGeom prst="rect">
              <a:avLst/>
            </a:prstGeom>
          </p:spPr>
        </p:pic>
        <p:pic>
          <p:nvPicPr>
            <p:cNvPr id="17" name="object 17" descr=""/>
            <p:cNvPicPr/>
            <p:nvPr/>
          </p:nvPicPr>
          <p:blipFill>
            <a:blip r:embed="rId10" cstate="print"/>
            <a:stretch>
              <a:fillRect/>
            </a:stretch>
          </p:blipFill>
          <p:spPr>
            <a:xfrm>
              <a:off x="8177784" y="1450848"/>
              <a:ext cx="633983" cy="899160"/>
            </a:xfrm>
            <a:prstGeom prst="rect">
              <a:avLst/>
            </a:prstGeom>
          </p:spPr>
        </p:pic>
        <p:pic>
          <p:nvPicPr>
            <p:cNvPr id="18" name="object 18" descr=""/>
            <p:cNvPicPr/>
            <p:nvPr/>
          </p:nvPicPr>
          <p:blipFill>
            <a:blip r:embed="rId15" cstate="print"/>
            <a:stretch>
              <a:fillRect/>
            </a:stretch>
          </p:blipFill>
          <p:spPr>
            <a:xfrm>
              <a:off x="1106423" y="2036063"/>
              <a:ext cx="737615" cy="899160"/>
            </a:xfrm>
            <a:prstGeom prst="rect">
              <a:avLst/>
            </a:prstGeom>
          </p:spPr>
        </p:pic>
        <p:pic>
          <p:nvPicPr>
            <p:cNvPr id="19" name="object 19" descr=""/>
            <p:cNvPicPr/>
            <p:nvPr/>
          </p:nvPicPr>
          <p:blipFill>
            <a:blip r:embed="rId16" cstate="print"/>
            <a:stretch>
              <a:fillRect/>
            </a:stretch>
          </p:blipFill>
          <p:spPr>
            <a:xfrm>
              <a:off x="1310640" y="2036063"/>
              <a:ext cx="635508" cy="899160"/>
            </a:xfrm>
            <a:prstGeom prst="rect">
              <a:avLst/>
            </a:prstGeom>
          </p:spPr>
        </p:pic>
        <p:pic>
          <p:nvPicPr>
            <p:cNvPr id="20" name="object 20" descr=""/>
            <p:cNvPicPr/>
            <p:nvPr/>
          </p:nvPicPr>
          <p:blipFill>
            <a:blip r:embed="rId17" cstate="print"/>
            <a:stretch>
              <a:fillRect/>
            </a:stretch>
          </p:blipFill>
          <p:spPr>
            <a:xfrm>
              <a:off x="1511808" y="2074163"/>
              <a:ext cx="2164079" cy="899160"/>
            </a:xfrm>
            <a:prstGeom prst="rect">
              <a:avLst/>
            </a:prstGeom>
          </p:spPr>
        </p:pic>
        <p:pic>
          <p:nvPicPr>
            <p:cNvPr id="21" name="object 21" descr=""/>
            <p:cNvPicPr/>
            <p:nvPr/>
          </p:nvPicPr>
          <p:blipFill>
            <a:blip r:embed="rId18" cstate="print"/>
            <a:stretch>
              <a:fillRect/>
            </a:stretch>
          </p:blipFill>
          <p:spPr>
            <a:xfrm>
              <a:off x="3142488" y="2036063"/>
              <a:ext cx="1210056" cy="899160"/>
            </a:xfrm>
            <a:prstGeom prst="rect">
              <a:avLst/>
            </a:prstGeom>
          </p:spPr>
        </p:pic>
        <p:pic>
          <p:nvPicPr>
            <p:cNvPr id="22" name="object 22" descr=""/>
            <p:cNvPicPr/>
            <p:nvPr/>
          </p:nvPicPr>
          <p:blipFill>
            <a:blip r:embed="rId19" cstate="print"/>
            <a:stretch>
              <a:fillRect/>
            </a:stretch>
          </p:blipFill>
          <p:spPr>
            <a:xfrm>
              <a:off x="3819144" y="2036063"/>
              <a:ext cx="669036" cy="899160"/>
            </a:xfrm>
            <a:prstGeom prst="rect">
              <a:avLst/>
            </a:prstGeom>
          </p:spPr>
        </p:pic>
        <p:pic>
          <p:nvPicPr>
            <p:cNvPr id="23" name="object 23" descr=""/>
            <p:cNvPicPr/>
            <p:nvPr/>
          </p:nvPicPr>
          <p:blipFill>
            <a:blip r:embed="rId20" cstate="print"/>
            <a:stretch>
              <a:fillRect/>
            </a:stretch>
          </p:blipFill>
          <p:spPr>
            <a:xfrm>
              <a:off x="1107947" y="2621279"/>
              <a:ext cx="736091" cy="899160"/>
            </a:xfrm>
            <a:prstGeom prst="rect">
              <a:avLst/>
            </a:prstGeom>
          </p:spPr>
        </p:pic>
        <p:pic>
          <p:nvPicPr>
            <p:cNvPr id="24" name="object 24" descr=""/>
            <p:cNvPicPr/>
            <p:nvPr/>
          </p:nvPicPr>
          <p:blipFill>
            <a:blip r:embed="rId16" cstate="print"/>
            <a:stretch>
              <a:fillRect/>
            </a:stretch>
          </p:blipFill>
          <p:spPr>
            <a:xfrm>
              <a:off x="1310640" y="2621279"/>
              <a:ext cx="635508" cy="899160"/>
            </a:xfrm>
            <a:prstGeom prst="rect">
              <a:avLst/>
            </a:prstGeom>
          </p:spPr>
        </p:pic>
        <p:pic>
          <p:nvPicPr>
            <p:cNvPr id="25" name="object 25" descr=""/>
            <p:cNvPicPr/>
            <p:nvPr/>
          </p:nvPicPr>
          <p:blipFill>
            <a:blip r:embed="rId21" cstate="print"/>
            <a:stretch>
              <a:fillRect/>
            </a:stretch>
          </p:blipFill>
          <p:spPr>
            <a:xfrm>
              <a:off x="1618487" y="2659379"/>
              <a:ext cx="7444740" cy="899160"/>
            </a:xfrm>
            <a:prstGeom prst="rect">
              <a:avLst/>
            </a:prstGeom>
          </p:spPr>
        </p:pic>
        <p:pic>
          <p:nvPicPr>
            <p:cNvPr id="26" name="object 26" descr=""/>
            <p:cNvPicPr/>
            <p:nvPr/>
          </p:nvPicPr>
          <p:blipFill>
            <a:blip r:embed="rId22" cstate="print"/>
            <a:stretch>
              <a:fillRect/>
            </a:stretch>
          </p:blipFill>
          <p:spPr>
            <a:xfrm>
              <a:off x="8529827" y="2621279"/>
              <a:ext cx="635507" cy="899160"/>
            </a:xfrm>
            <a:prstGeom prst="rect">
              <a:avLst/>
            </a:prstGeom>
          </p:spPr>
        </p:pic>
        <p:pic>
          <p:nvPicPr>
            <p:cNvPr id="27" name="object 27" descr=""/>
            <p:cNvPicPr/>
            <p:nvPr/>
          </p:nvPicPr>
          <p:blipFill>
            <a:blip r:embed="rId23" cstate="print"/>
            <a:stretch>
              <a:fillRect/>
            </a:stretch>
          </p:blipFill>
          <p:spPr>
            <a:xfrm>
              <a:off x="8810244" y="2659379"/>
              <a:ext cx="1345692" cy="899160"/>
            </a:xfrm>
            <a:prstGeom prst="rect">
              <a:avLst/>
            </a:prstGeom>
          </p:spPr>
        </p:pic>
        <p:pic>
          <p:nvPicPr>
            <p:cNvPr id="28" name="object 28" descr=""/>
            <p:cNvPicPr/>
            <p:nvPr/>
          </p:nvPicPr>
          <p:blipFill>
            <a:blip r:embed="rId9" cstate="print"/>
            <a:stretch>
              <a:fillRect/>
            </a:stretch>
          </p:blipFill>
          <p:spPr>
            <a:xfrm>
              <a:off x="1437131" y="3108960"/>
              <a:ext cx="1213104" cy="899159"/>
            </a:xfrm>
            <a:prstGeom prst="rect">
              <a:avLst/>
            </a:prstGeom>
          </p:spPr>
        </p:pic>
        <p:pic>
          <p:nvPicPr>
            <p:cNvPr id="29" name="object 29" descr=""/>
            <p:cNvPicPr/>
            <p:nvPr/>
          </p:nvPicPr>
          <p:blipFill>
            <a:blip r:embed="rId24" cstate="print"/>
            <a:stretch>
              <a:fillRect/>
            </a:stretch>
          </p:blipFill>
          <p:spPr>
            <a:xfrm>
              <a:off x="2116835" y="3147060"/>
              <a:ext cx="2161032" cy="899159"/>
            </a:xfrm>
            <a:prstGeom prst="rect">
              <a:avLst/>
            </a:prstGeom>
          </p:spPr>
        </p:pic>
        <p:pic>
          <p:nvPicPr>
            <p:cNvPr id="30" name="object 30" descr=""/>
            <p:cNvPicPr/>
            <p:nvPr/>
          </p:nvPicPr>
          <p:blipFill>
            <a:blip r:embed="rId19" cstate="print"/>
            <a:stretch>
              <a:fillRect/>
            </a:stretch>
          </p:blipFill>
          <p:spPr>
            <a:xfrm>
              <a:off x="3744468" y="3108960"/>
              <a:ext cx="669036" cy="899159"/>
            </a:xfrm>
            <a:prstGeom prst="rect">
              <a:avLst/>
            </a:prstGeom>
          </p:spPr>
        </p:pic>
        <p:pic>
          <p:nvPicPr>
            <p:cNvPr id="31" name="object 31" descr=""/>
            <p:cNvPicPr/>
            <p:nvPr/>
          </p:nvPicPr>
          <p:blipFill>
            <a:blip r:embed="rId25" cstate="print"/>
            <a:stretch>
              <a:fillRect/>
            </a:stretch>
          </p:blipFill>
          <p:spPr>
            <a:xfrm>
              <a:off x="1106423" y="3694175"/>
              <a:ext cx="737615" cy="899160"/>
            </a:xfrm>
            <a:prstGeom prst="rect">
              <a:avLst/>
            </a:prstGeom>
          </p:spPr>
        </p:pic>
        <p:pic>
          <p:nvPicPr>
            <p:cNvPr id="32" name="object 32" descr=""/>
            <p:cNvPicPr/>
            <p:nvPr/>
          </p:nvPicPr>
          <p:blipFill>
            <a:blip r:embed="rId16" cstate="print"/>
            <a:stretch>
              <a:fillRect/>
            </a:stretch>
          </p:blipFill>
          <p:spPr>
            <a:xfrm>
              <a:off x="1310640" y="3694175"/>
              <a:ext cx="635508" cy="899160"/>
            </a:xfrm>
            <a:prstGeom prst="rect">
              <a:avLst/>
            </a:prstGeom>
          </p:spPr>
        </p:pic>
        <p:pic>
          <p:nvPicPr>
            <p:cNvPr id="33" name="object 33" descr=""/>
            <p:cNvPicPr/>
            <p:nvPr/>
          </p:nvPicPr>
          <p:blipFill>
            <a:blip r:embed="rId26" cstate="print"/>
            <a:stretch>
              <a:fillRect/>
            </a:stretch>
          </p:blipFill>
          <p:spPr>
            <a:xfrm>
              <a:off x="1615440" y="3694175"/>
              <a:ext cx="1159763" cy="899160"/>
            </a:xfrm>
            <a:prstGeom prst="rect">
              <a:avLst/>
            </a:prstGeom>
          </p:spPr>
        </p:pic>
        <p:pic>
          <p:nvPicPr>
            <p:cNvPr id="34" name="object 34" descr=""/>
            <p:cNvPicPr/>
            <p:nvPr/>
          </p:nvPicPr>
          <p:blipFill>
            <a:blip r:embed="rId9" cstate="print"/>
            <a:stretch>
              <a:fillRect/>
            </a:stretch>
          </p:blipFill>
          <p:spPr>
            <a:xfrm>
              <a:off x="2442972" y="3694175"/>
              <a:ext cx="1213103" cy="899160"/>
            </a:xfrm>
            <a:prstGeom prst="rect">
              <a:avLst/>
            </a:prstGeom>
          </p:spPr>
        </p:pic>
        <p:pic>
          <p:nvPicPr>
            <p:cNvPr id="35" name="object 35" descr=""/>
            <p:cNvPicPr/>
            <p:nvPr/>
          </p:nvPicPr>
          <p:blipFill>
            <a:blip r:embed="rId27" cstate="print"/>
            <a:stretch>
              <a:fillRect/>
            </a:stretch>
          </p:blipFill>
          <p:spPr>
            <a:xfrm>
              <a:off x="3122675" y="3732275"/>
              <a:ext cx="2974848" cy="899160"/>
            </a:xfrm>
            <a:prstGeom prst="rect">
              <a:avLst/>
            </a:prstGeom>
          </p:spPr>
        </p:pic>
        <p:pic>
          <p:nvPicPr>
            <p:cNvPr id="36" name="object 36" descr=""/>
            <p:cNvPicPr/>
            <p:nvPr/>
          </p:nvPicPr>
          <p:blipFill>
            <a:blip r:embed="rId28" cstate="print"/>
            <a:stretch>
              <a:fillRect/>
            </a:stretch>
          </p:blipFill>
          <p:spPr>
            <a:xfrm>
              <a:off x="5564123" y="3694175"/>
              <a:ext cx="713231" cy="899160"/>
            </a:xfrm>
            <a:prstGeom prst="rect">
              <a:avLst/>
            </a:prstGeom>
          </p:spPr>
        </p:pic>
        <p:pic>
          <p:nvPicPr>
            <p:cNvPr id="37" name="object 37" descr=""/>
            <p:cNvPicPr/>
            <p:nvPr/>
          </p:nvPicPr>
          <p:blipFill>
            <a:blip r:embed="rId29" cstate="print"/>
            <a:stretch>
              <a:fillRect/>
            </a:stretch>
          </p:blipFill>
          <p:spPr>
            <a:xfrm>
              <a:off x="6044183" y="3694175"/>
              <a:ext cx="1031747" cy="899160"/>
            </a:xfrm>
            <a:prstGeom prst="rect">
              <a:avLst/>
            </a:prstGeom>
          </p:spPr>
        </p:pic>
        <p:pic>
          <p:nvPicPr>
            <p:cNvPr id="38" name="object 38" descr=""/>
            <p:cNvPicPr/>
            <p:nvPr/>
          </p:nvPicPr>
          <p:blipFill>
            <a:blip r:embed="rId30" cstate="print"/>
            <a:stretch>
              <a:fillRect/>
            </a:stretch>
          </p:blipFill>
          <p:spPr>
            <a:xfrm>
              <a:off x="1107947" y="4311395"/>
              <a:ext cx="737616" cy="899159"/>
            </a:xfrm>
            <a:prstGeom prst="rect">
              <a:avLst/>
            </a:prstGeom>
          </p:spPr>
        </p:pic>
        <p:pic>
          <p:nvPicPr>
            <p:cNvPr id="39" name="object 39" descr=""/>
            <p:cNvPicPr/>
            <p:nvPr/>
          </p:nvPicPr>
          <p:blipFill>
            <a:blip r:embed="rId31" cstate="print"/>
            <a:stretch>
              <a:fillRect/>
            </a:stretch>
          </p:blipFill>
          <p:spPr>
            <a:xfrm>
              <a:off x="1312163" y="4311395"/>
              <a:ext cx="635507" cy="899159"/>
            </a:xfrm>
            <a:prstGeom prst="rect">
              <a:avLst/>
            </a:prstGeom>
          </p:spPr>
        </p:pic>
        <p:pic>
          <p:nvPicPr>
            <p:cNvPr id="40" name="object 40" descr=""/>
            <p:cNvPicPr/>
            <p:nvPr/>
          </p:nvPicPr>
          <p:blipFill>
            <a:blip r:embed="rId32" cstate="print"/>
            <a:stretch>
              <a:fillRect/>
            </a:stretch>
          </p:blipFill>
          <p:spPr>
            <a:xfrm>
              <a:off x="2226563" y="4311395"/>
              <a:ext cx="758951" cy="899159"/>
            </a:xfrm>
            <a:prstGeom prst="rect">
              <a:avLst/>
            </a:prstGeom>
          </p:spPr>
        </p:pic>
        <p:pic>
          <p:nvPicPr>
            <p:cNvPr id="41" name="object 41" descr=""/>
            <p:cNvPicPr/>
            <p:nvPr/>
          </p:nvPicPr>
          <p:blipFill>
            <a:blip r:embed="rId33" cstate="print"/>
            <a:stretch>
              <a:fillRect/>
            </a:stretch>
          </p:blipFill>
          <p:spPr>
            <a:xfrm>
              <a:off x="2452116" y="4311395"/>
              <a:ext cx="765048" cy="899159"/>
            </a:xfrm>
            <a:prstGeom prst="rect">
              <a:avLst/>
            </a:prstGeom>
          </p:spPr>
        </p:pic>
        <p:pic>
          <p:nvPicPr>
            <p:cNvPr id="42" name="object 42" descr=""/>
            <p:cNvPicPr/>
            <p:nvPr/>
          </p:nvPicPr>
          <p:blipFill>
            <a:blip r:embed="rId32" cstate="print"/>
            <a:stretch>
              <a:fillRect/>
            </a:stretch>
          </p:blipFill>
          <p:spPr>
            <a:xfrm>
              <a:off x="2683763" y="4311395"/>
              <a:ext cx="758951" cy="899159"/>
            </a:xfrm>
            <a:prstGeom prst="rect">
              <a:avLst/>
            </a:prstGeom>
          </p:spPr>
        </p:pic>
        <p:pic>
          <p:nvPicPr>
            <p:cNvPr id="43" name="object 43" descr=""/>
            <p:cNvPicPr/>
            <p:nvPr/>
          </p:nvPicPr>
          <p:blipFill>
            <a:blip r:embed="rId34" cstate="print"/>
            <a:stretch>
              <a:fillRect/>
            </a:stretch>
          </p:blipFill>
          <p:spPr>
            <a:xfrm>
              <a:off x="2909316" y="4311395"/>
              <a:ext cx="669035" cy="899159"/>
            </a:xfrm>
            <a:prstGeom prst="rect">
              <a:avLst/>
            </a:prstGeom>
          </p:spPr>
        </p:pic>
        <p:pic>
          <p:nvPicPr>
            <p:cNvPr id="44" name="object 44" descr=""/>
            <p:cNvPicPr/>
            <p:nvPr/>
          </p:nvPicPr>
          <p:blipFill>
            <a:blip r:embed="rId35" cstate="print"/>
            <a:stretch>
              <a:fillRect/>
            </a:stretch>
          </p:blipFill>
          <p:spPr>
            <a:xfrm>
              <a:off x="3044951" y="4311395"/>
              <a:ext cx="693420" cy="899159"/>
            </a:xfrm>
            <a:prstGeom prst="rect">
              <a:avLst/>
            </a:prstGeom>
          </p:spPr>
        </p:pic>
        <p:pic>
          <p:nvPicPr>
            <p:cNvPr id="45" name="object 45" descr=""/>
            <p:cNvPicPr/>
            <p:nvPr/>
          </p:nvPicPr>
          <p:blipFill>
            <a:blip r:embed="rId36" cstate="print"/>
            <a:stretch>
              <a:fillRect/>
            </a:stretch>
          </p:blipFill>
          <p:spPr>
            <a:xfrm>
              <a:off x="3204972" y="4311395"/>
              <a:ext cx="714755" cy="899159"/>
            </a:xfrm>
            <a:prstGeom prst="rect">
              <a:avLst/>
            </a:prstGeom>
          </p:spPr>
        </p:pic>
        <p:pic>
          <p:nvPicPr>
            <p:cNvPr id="46" name="object 46" descr=""/>
            <p:cNvPicPr/>
            <p:nvPr/>
          </p:nvPicPr>
          <p:blipFill>
            <a:blip r:embed="rId37" cstate="print"/>
            <a:stretch>
              <a:fillRect/>
            </a:stretch>
          </p:blipFill>
          <p:spPr>
            <a:xfrm>
              <a:off x="3386328" y="4311395"/>
              <a:ext cx="693420" cy="899159"/>
            </a:xfrm>
            <a:prstGeom prst="rect">
              <a:avLst/>
            </a:prstGeom>
          </p:spPr>
        </p:pic>
        <p:pic>
          <p:nvPicPr>
            <p:cNvPr id="47" name="object 47" descr=""/>
            <p:cNvPicPr/>
            <p:nvPr/>
          </p:nvPicPr>
          <p:blipFill>
            <a:blip r:embed="rId38" cstate="print"/>
            <a:stretch>
              <a:fillRect/>
            </a:stretch>
          </p:blipFill>
          <p:spPr>
            <a:xfrm>
              <a:off x="3546347" y="4311395"/>
              <a:ext cx="669036" cy="899159"/>
            </a:xfrm>
            <a:prstGeom prst="rect">
              <a:avLst/>
            </a:prstGeom>
          </p:spPr>
        </p:pic>
        <p:pic>
          <p:nvPicPr>
            <p:cNvPr id="48" name="object 48" descr=""/>
            <p:cNvPicPr/>
            <p:nvPr/>
          </p:nvPicPr>
          <p:blipFill>
            <a:blip r:embed="rId39" cstate="print"/>
            <a:stretch>
              <a:fillRect/>
            </a:stretch>
          </p:blipFill>
          <p:spPr>
            <a:xfrm>
              <a:off x="1106423" y="4864607"/>
              <a:ext cx="737615" cy="899159"/>
            </a:xfrm>
            <a:prstGeom prst="rect">
              <a:avLst/>
            </a:prstGeom>
          </p:spPr>
        </p:pic>
        <p:pic>
          <p:nvPicPr>
            <p:cNvPr id="49" name="object 49" descr=""/>
            <p:cNvPicPr/>
            <p:nvPr/>
          </p:nvPicPr>
          <p:blipFill>
            <a:blip r:embed="rId16" cstate="print"/>
            <a:stretch>
              <a:fillRect/>
            </a:stretch>
          </p:blipFill>
          <p:spPr>
            <a:xfrm>
              <a:off x="1310640" y="4864607"/>
              <a:ext cx="635508" cy="899159"/>
            </a:xfrm>
            <a:prstGeom prst="rect">
              <a:avLst/>
            </a:prstGeom>
          </p:spPr>
        </p:pic>
        <p:pic>
          <p:nvPicPr>
            <p:cNvPr id="50" name="object 50" descr=""/>
            <p:cNvPicPr/>
            <p:nvPr/>
          </p:nvPicPr>
          <p:blipFill>
            <a:blip r:embed="rId40" cstate="print"/>
            <a:stretch>
              <a:fillRect/>
            </a:stretch>
          </p:blipFill>
          <p:spPr>
            <a:xfrm>
              <a:off x="2225040" y="4902707"/>
              <a:ext cx="941832" cy="899159"/>
            </a:xfrm>
            <a:prstGeom prst="rect">
              <a:avLst/>
            </a:prstGeom>
          </p:spPr>
        </p:pic>
        <p:pic>
          <p:nvPicPr>
            <p:cNvPr id="51" name="object 51" descr=""/>
            <p:cNvPicPr/>
            <p:nvPr/>
          </p:nvPicPr>
          <p:blipFill>
            <a:blip r:embed="rId41" cstate="print"/>
            <a:stretch>
              <a:fillRect/>
            </a:stretch>
          </p:blipFill>
          <p:spPr>
            <a:xfrm>
              <a:off x="2633472" y="4864607"/>
              <a:ext cx="714755" cy="899159"/>
            </a:xfrm>
            <a:prstGeom prst="rect">
              <a:avLst/>
            </a:prstGeom>
          </p:spPr>
        </p:pic>
        <p:pic>
          <p:nvPicPr>
            <p:cNvPr id="52" name="object 52" descr=""/>
            <p:cNvPicPr/>
            <p:nvPr/>
          </p:nvPicPr>
          <p:blipFill>
            <a:blip r:embed="rId42" cstate="print"/>
            <a:stretch>
              <a:fillRect/>
            </a:stretch>
          </p:blipFill>
          <p:spPr>
            <a:xfrm>
              <a:off x="2814828" y="4902707"/>
              <a:ext cx="1754124" cy="899159"/>
            </a:xfrm>
            <a:prstGeom prst="rect">
              <a:avLst/>
            </a:prstGeom>
          </p:spPr>
        </p:pic>
        <p:pic>
          <p:nvPicPr>
            <p:cNvPr id="53" name="object 53" descr=""/>
            <p:cNvPicPr/>
            <p:nvPr/>
          </p:nvPicPr>
          <p:blipFill>
            <a:blip r:embed="rId22" cstate="print"/>
            <a:stretch>
              <a:fillRect/>
            </a:stretch>
          </p:blipFill>
          <p:spPr>
            <a:xfrm>
              <a:off x="4035552" y="4864607"/>
              <a:ext cx="635508" cy="899159"/>
            </a:xfrm>
            <a:prstGeom prst="rect">
              <a:avLst/>
            </a:prstGeom>
          </p:spPr>
        </p:pic>
        <p:pic>
          <p:nvPicPr>
            <p:cNvPr id="54" name="object 54" descr=""/>
            <p:cNvPicPr/>
            <p:nvPr/>
          </p:nvPicPr>
          <p:blipFill>
            <a:blip r:embed="rId43" cstate="print"/>
            <a:stretch>
              <a:fillRect/>
            </a:stretch>
          </p:blipFill>
          <p:spPr>
            <a:xfrm>
              <a:off x="4233671" y="4902707"/>
              <a:ext cx="2570987" cy="899159"/>
            </a:xfrm>
            <a:prstGeom prst="rect">
              <a:avLst/>
            </a:prstGeom>
          </p:spPr>
        </p:pic>
        <p:pic>
          <p:nvPicPr>
            <p:cNvPr id="55" name="object 55" descr=""/>
            <p:cNvPicPr/>
            <p:nvPr/>
          </p:nvPicPr>
          <p:blipFill>
            <a:blip r:embed="rId13" cstate="print"/>
            <a:stretch>
              <a:fillRect/>
            </a:stretch>
          </p:blipFill>
          <p:spPr>
            <a:xfrm>
              <a:off x="6271259" y="4864607"/>
              <a:ext cx="758952" cy="899159"/>
            </a:xfrm>
            <a:prstGeom prst="rect">
              <a:avLst/>
            </a:prstGeom>
          </p:spPr>
        </p:pic>
        <p:pic>
          <p:nvPicPr>
            <p:cNvPr id="56" name="object 56" descr=""/>
            <p:cNvPicPr/>
            <p:nvPr/>
          </p:nvPicPr>
          <p:blipFill>
            <a:blip r:embed="rId10" cstate="print"/>
            <a:stretch>
              <a:fillRect/>
            </a:stretch>
          </p:blipFill>
          <p:spPr>
            <a:xfrm>
              <a:off x="6496812" y="4864607"/>
              <a:ext cx="633984" cy="899159"/>
            </a:xfrm>
            <a:prstGeom prst="rect">
              <a:avLst/>
            </a:prstGeom>
          </p:spPr>
        </p:pic>
      </p:grpSp>
      <p:sp>
        <p:nvSpPr>
          <p:cNvPr id="57" name="object 57" descr=""/>
          <p:cNvSpPr txBox="1"/>
          <p:nvPr/>
        </p:nvSpPr>
        <p:spPr>
          <a:xfrm>
            <a:off x="686816" y="202740"/>
            <a:ext cx="9204325" cy="5280025"/>
          </a:xfrm>
          <a:prstGeom prst="rect">
            <a:avLst/>
          </a:prstGeom>
        </p:spPr>
        <p:txBody>
          <a:bodyPr wrap="square" lIns="0" tIns="127635" rIns="0" bIns="0" rtlCol="0" vert="horz">
            <a:spAutoFit/>
          </a:bodyPr>
          <a:lstStyle/>
          <a:p>
            <a:pPr marL="621665" indent="-608965">
              <a:lnSpc>
                <a:spcPct val="100000"/>
              </a:lnSpc>
              <a:spcBef>
                <a:spcPts val="1005"/>
              </a:spcBef>
              <a:buFont typeface="Wingdings"/>
              <a:buChar char=""/>
              <a:tabLst>
                <a:tab pos="621665" algn="l"/>
                <a:tab pos="622300" algn="l"/>
              </a:tabLst>
            </a:pPr>
            <a:r>
              <a:rPr dirty="0" sz="3600" spc="-40" b="1">
                <a:latin typeface="华文行楷"/>
                <a:cs typeface="华文行楷"/>
              </a:rPr>
              <a:t>拓朴序</a:t>
            </a:r>
            <a:r>
              <a:rPr dirty="0" sz="3600" spc="-45" b="1">
                <a:latin typeface="华文行楷"/>
                <a:cs typeface="华文行楷"/>
              </a:rPr>
              <a:t>列</a:t>
            </a:r>
            <a:r>
              <a:rPr dirty="0" sz="3600" spc="-45" b="1">
                <a:latin typeface="华文行楷"/>
                <a:cs typeface="华文行楷"/>
              </a:rPr>
              <a:t>树</a:t>
            </a:r>
            <a:r>
              <a:rPr dirty="0" sz="3600" spc="-45" b="1">
                <a:latin typeface="华文行楷"/>
                <a:cs typeface="华文行楷"/>
              </a:rPr>
              <a:t>的</a:t>
            </a:r>
            <a:r>
              <a:rPr dirty="0" sz="3600" spc="-45" b="1">
                <a:latin typeface="华文行楷"/>
                <a:cs typeface="华文行楷"/>
              </a:rPr>
              <a:t>生</a:t>
            </a:r>
            <a:r>
              <a:rPr dirty="0" sz="3600" spc="-45" b="1">
                <a:latin typeface="华文行楷"/>
                <a:cs typeface="华文行楷"/>
              </a:rPr>
              <a:t>成</a:t>
            </a:r>
            <a:r>
              <a:rPr dirty="0" sz="3600" spc="-45" b="1">
                <a:latin typeface="华文行楷"/>
                <a:cs typeface="华文行楷"/>
              </a:rPr>
              <a:t>算</a:t>
            </a:r>
            <a:r>
              <a:rPr dirty="0" sz="3600" spc="-50" b="1">
                <a:latin typeface="华文行楷"/>
                <a:cs typeface="华文行楷"/>
              </a:rPr>
              <a:t>法</a:t>
            </a:r>
            <a:endParaRPr sz="3600">
              <a:latin typeface="华文行楷"/>
              <a:cs typeface="华文行楷"/>
            </a:endParaRPr>
          </a:p>
          <a:p>
            <a:pPr marL="672465">
              <a:lnSpc>
                <a:spcPct val="100000"/>
              </a:lnSpc>
              <a:spcBef>
                <a:spcPts val="810"/>
              </a:spcBef>
              <a:tabLst>
                <a:tab pos="1824355" algn="l"/>
              </a:tabLst>
            </a:pPr>
            <a:r>
              <a:rPr dirty="0" sz="3200" b="1">
                <a:solidFill>
                  <a:srgbClr val="0000FF"/>
                </a:solidFill>
                <a:latin typeface="华文行楷"/>
                <a:cs typeface="华文行楷"/>
              </a:rPr>
              <a:t>输</a:t>
            </a:r>
            <a:r>
              <a:rPr dirty="0" sz="3200" b="1">
                <a:solidFill>
                  <a:srgbClr val="0000FF"/>
                </a:solidFill>
                <a:latin typeface="华文行楷"/>
                <a:cs typeface="华文行楷"/>
              </a:rPr>
              <a:t>入</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偏</a:t>
            </a:r>
            <a:r>
              <a:rPr dirty="0" sz="3200" b="1">
                <a:solidFill>
                  <a:srgbClr val="0000FF"/>
                </a:solidFill>
                <a:latin typeface="华文行楷"/>
                <a:cs typeface="华文行楷"/>
              </a:rPr>
              <a:t>序</a:t>
            </a:r>
            <a:r>
              <a:rPr dirty="0" sz="3200" b="1">
                <a:solidFill>
                  <a:srgbClr val="0000FF"/>
                </a:solidFill>
                <a:latin typeface="华文行楷"/>
                <a:cs typeface="华文行楷"/>
              </a:rPr>
              <a:t>集</a:t>
            </a:r>
            <a:r>
              <a:rPr dirty="0" sz="3200" spc="-10" b="1">
                <a:solidFill>
                  <a:srgbClr val="0000FF"/>
                </a:solidFill>
                <a:latin typeface="华文行楷"/>
                <a:cs typeface="华文行楷"/>
              </a:rPr>
              <a:t>合</a:t>
            </a:r>
            <a:r>
              <a:rPr dirty="0" sz="3200" b="1" i="1">
                <a:solidFill>
                  <a:srgbClr val="0000FF"/>
                </a:solidFill>
                <a:latin typeface="Times New Roman"/>
                <a:cs typeface="Times New Roman"/>
              </a:rPr>
              <a:t>S,</a:t>
            </a:r>
            <a:r>
              <a:rPr dirty="0" sz="3200" spc="-30" b="1" i="1">
                <a:solidFill>
                  <a:srgbClr val="0000FF"/>
                </a:solidFill>
                <a:latin typeface="Times New Roman"/>
                <a:cs typeface="Times New Roman"/>
              </a:rPr>
              <a:t> </a:t>
            </a:r>
            <a:r>
              <a:rPr dirty="0" sz="3200" b="1">
                <a:solidFill>
                  <a:srgbClr val="0000FF"/>
                </a:solidFill>
                <a:latin typeface="华文行楷"/>
                <a:cs typeface="华文行楷"/>
              </a:rPr>
              <a:t>树</a:t>
            </a:r>
            <a:r>
              <a:rPr dirty="0" sz="3200" b="1">
                <a:solidFill>
                  <a:srgbClr val="0000FF"/>
                </a:solidFill>
                <a:latin typeface="华文行楷"/>
                <a:cs typeface="华文行楷"/>
              </a:rPr>
              <a:t>根</a:t>
            </a:r>
            <a:r>
              <a:rPr dirty="0" sz="3200" spc="-10" b="1" i="1">
                <a:solidFill>
                  <a:srgbClr val="0000FF"/>
                </a:solidFill>
                <a:latin typeface="Times New Roman"/>
                <a:cs typeface="Times New Roman"/>
              </a:rPr>
              <a:t>root</a:t>
            </a:r>
            <a:r>
              <a:rPr dirty="0" sz="3200" spc="-10" b="1">
                <a:solidFill>
                  <a:srgbClr val="0000FF"/>
                </a:solidFill>
                <a:latin typeface="Times New Roman"/>
                <a:cs typeface="Times New Roman"/>
              </a:rPr>
              <a:t>.</a:t>
            </a:r>
            <a:endParaRPr sz="3200">
              <a:latin typeface="Times New Roman"/>
              <a:cs typeface="Times New Roman"/>
            </a:endParaRPr>
          </a:p>
          <a:p>
            <a:pPr marL="672465">
              <a:lnSpc>
                <a:spcPct val="100000"/>
              </a:lnSpc>
              <a:spcBef>
                <a:spcPts val="765"/>
              </a:spcBef>
              <a:tabLst>
                <a:tab pos="1824355" algn="l"/>
              </a:tabLst>
            </a:pPr>
            <a:r>
              <a:rPr dirty="0" sz="3200" b="1">
                <a:solidFill>
                  <a:srgbClr val="0000FF"/>
                </a:solidFill>
                <a:latin typeface="华文行楷"/>
                <a:cs typeface="华文行楷"/>
              </a:rPr>
              <a:t>输</a:t>
            </a:r>
            <a:r>
              <a:rPr dirty="0" sz="3200" b="1">
                <a:solidFill>
                  <a:srgbClr val="0000FF"/>
                </a:solidFill>
                <a:latin typeface="华文行楷"/>
                <a:cs typeface="华文行楷"/>
              </a:rPr>
              <a:t>出</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由</a:t>
            </a:r>
            <a:r>
              <a:rPr dirty="0" sz="3200" spc="-10" b="1" i="1">
                <a:solidFill>
                  <a:srgbClr val="0000FF"/>
                </a:solidFill>
                <a:latin typeface="Times New Roman"/>
                <a:cs typeface="Times New Roman"/>
              </a:rPr>
              <a:t>S</a:t>
            </a:r>
            <a:r>
              <a:rPr dirty="0" sz="3200" b="1">
                <a:solidFill>
                  <a:srgbClr val="0000FF"/>
                </a:solidFill>
                <a:latin typeface="华文行楷"/>
                <a:cs typeface="华文行楷"/>
              </a:rPr>
              <a:t>的所有拓</a:t>
            </a:r>
            <a:r>
              <a:rPr dirty="0" sz="3200" spc="-15" b="1">
                <a:solidFill>
                  <a:srgbClr val="0000FF"/>
                </a:solidFill>
                <a:latin typeface="华文行楷"/>
                <a:cs typeface="华文行楷"/>
              </a:rPr>
              <a:t>朴</a:t>
            </a:r>
            <a:r>
              <a:rPr dirty="0" sz="3200" b="1">
                <a:solidFill>
                  <a:srgbClr val="0000FF"/>
                </a:solidFill>
                <a:latin typeface="华文行楷"/>
                <a:cs typeface="华文行楷"/>
              </a:rPr>
              <a:t>排序</a:t>
            </a:r>
            <a:r>
              <a:rPr dirty="0" sz="3200" spc="-15" b="1">
                <a:solidFill>
                  <a:srgbClr val="0000FF"/>
                </a:solidFill>
                <a:latin typeface="华文行楷"/>
                <a:cs typeface="华文行楷"/>
              </a:rPr>
              <a:t>序</a:t>
            </a:r>
            <a:r>
              <a:rPr dirty="0" sz="3200" b="1">
                <a:solidFill>
                  <a:srgbClr val="0000FF"/>
                </a:solidFill>
                <a:latin typeface="华文行楷"/>
                <a:cs typeface="华文行楷"/>
              </a:rPr>
              <a:t>列构</a:t>
            </a:r>
            <a:r>
              <a:rPr dirty="0" sz="3200" spc="-15" b="1">
                <a:solidFill>
                  <a:srgbClr val="0000FF"/>
                </a:solidFill>
                <a:latin typeface="华文行楷"/>
                <a:cs typeface="华文行楷"/>
              </a:rPr>
              <a:t>成</a:t>
            </a:r>
            <a:r>
              <a:rPr dirty="0" sz="3200" b="1">
                <a:solidFill>
                  <a:srgbClr val="0000FF"/>
                </a:solidFill>
                <a:latin typeface="华文行楷"/>
                <a:cs typeface="华文行楷"/>
              </a:rPr>
              <a:t>的树</a:t>
            </a:r>
            <a:r>
              <a:rPr dirty="0" sz="3200" spc="-50" b="1">
                <a:solidFill>
                  <a:srgbClr val="0000FF"/>
                </a:solidFill>
                <a:latin typeface="Times New Roman"/>
                <a:cs typeface="Times New Roman"/>
              </a:rPr>
              <a:t>.</a:t>
            </a:r>
            <a:endParaRPr sz="3200">
              <a:latin typeface="Times New Roman"/>
              <a:cs typeface="Times New Roman"/>
            </a:endParaRPr>
          </a:p>
          <a:p>
            <a:pPr lvl="1" marL="1078230" indent="-405765">
              <a:lnSpc>
                <a:spcPct val="100000"/>
              </a:lnSpc>
              <a:spcBef>
                <a:spcPts val="770"/>
              </a:spcBef>
              <a:buFont typeface="Times New Roman"/>
              <a:buAutoNum type="arabicPeriod"/>
              <a:tabLst>
                <a:tab pos="1078230" algn="l"/>
              </a:tabLst>
            </a:pPr>
            <a:r>
              <a:rPr dirty="0" sz="3200" spc="-5" b="1">
                <a:solidFill>
                  <a:srgbClr val="0000FF"/>
                </a:solidFill>
                <a:latin typeface="华文行楷"/>
                <a:cs typeface="华文行楷"/>
              </a:rPr>
              <a:t>生成树根</a:t>
            </a:r>
            <a:r>
              <a:rPr dirty="0" sz="3200" spc="-20" b="1" i="1">
                <a:solidFill>
                  <a:srgbClr val="0000FF"/>
                </a:solidFill>
                <a:latin typeface="Times New Roman"/>
                <a:cs typeface="Times New Roman"/>
              </a:rPr>
              <a:t>root</a:t>
            </a:r>
            <a:r>
              <a:rPr dirty="0" sz="3200" spc="-20" b="1">
                <a:solidFill>
                  <a:srgbClr val="0000FF"/>
                </a:solidFill>
                <a:latin typeface="Times New Roman"/>
                <a:cs typeface="Times New Roman"/>
              </a:rPr>
              <a:t>;</a:t>
            </a:r>
            <a:endParaRPr sz="3200">
              <a:latin typeface="Times New Roman"/>
              <a:cs typeface="Times New Roman"/>
            </a:endParaRPr>
          </a:p>
          <a:p>
            <a:pPr lvl="1" marL="1184275" indent="-510540">
              <a:lnSpc>
                <a:spcPct val="100000"/>
              </a:lnSpc>
              <a:spcBef>
                <a:spcPts val="770"/>
              </a:spcBef>
              <a:buFont typeface="Times New Roman"/>
              <a:buAutoNum type="arabicPeriod"/>
              <a:tabLst>
                <a:tab pos="1184275" algn="l"/>
                <a:tab pos="1184910" algn="l"/>
                <a:tab pos="8377555" algn="l"/>
              </a:tabLst>
            </a:pPr>
            <a:r>
              <a:rPr dirty="0" sz="3200" b="1">
                <a:solidFill>
                  <a:srgbClr val="0000FF"/>
                </a:solidFill>
                <a:latin typeface="华文行楷"/>
                <a:cs typeface="华文行楷"/>
              </a:rPr>
              <a:t>选择偏序</a:t>
            </a:r>
            <a:r>
              <a:rPr dirty="0" sz="3200" spc="-15" b="1">
                <a:solidFill>
                  <a:srgbClr val="0000FF"/>
                </a:solidFill>
                <a:latin typeface="华文行楷"/>
                <a:cs typeface="华文行楷"/>
              </a:rPr>
              <a:t>集</a:t>
            </a:r>
            <a:r>
              <a:rPr dirty="0" sz="3200" b="1">
                <a:solidFill>
                  <a:srgbClr val="0000FF"/>
                </a:solidFill>
                <a:latin typeface="华文行楷"/>
                <a:cs typeface="华文行楷"/>
              </a:rPr>
              <a:t>中没</a:t>
            </a:r>
            <a:r>
              <a:rPr dirty="0" sz="3200" spc="-15" b="1">
                <a:solidFill>
                  <a:srgbClr val="0000FF"/>
                </a:solidFill>
                <a:latin typeface="华文行楷"/>
                <a:cs typeface="华文行楷"/>
              </a:rPr>
              <a:t>有</a:t>
            </a:r>
            <a:r>
              <a:rPr dirty="0" sz="3200" b="1">
                <a:solidFill>
                  <a:srgbClr val="0000FF"/>
                </a:solidFill>
                <a:latin typeface="华文行楷"/>
                <a:cs typeface="华文行楷"/>
              </a:rPr>
              <a:t>前序</a:t>
            </a:r>
            <a:r>
              <a:rPr dirty="0" sz="3200" spc="-15" b="1">
                <a:solidFill>
                  <a:srgbClr val="0000FF"/>
                </a:solidFill>
                <a:latin typeface="华文行楷"/>
                <a:cs typeface="华文行楷"/>
              </a:rPr>
              <a:t>元</a:t>
            </a:r>
            <a:r>
              <a:rPr dirty="0" sz="3200" b="1">
                <a:solidFill>
                  <a:srgbClr val="0000FF"/>
                </a:solidFill>
                <a:latin typeface="华文行楷"/>
                <a:cs typeface="华文行楷"/>
              </a:rPr>
              <a:t>素的</a:t>
            </a:r>
            <a:r>
              <a:rPr dirty="0" sz="3200" spc="-15" b="1">
                <a:solidFill>
                  <a:srgbClr val="0000FF"/>
                </a:solidFill>
                <a:latin typeface="华文行楷"/>
                <a:cs typeface="华文行楷"/>
              </a:rPr>
              <a:t>所</a:t>
            </a:r>
            <a:r>
              <a:rPr dirty="0" sz="3200" b="1">
                <a:solidFill>
                  <a:srgbClr val="0000FF"/>
                </a:solidFill>
                <a:latin typeface="华文行楷"/>
                <a:cs typeface="华文行楷"/>
              </a:rPr>
              <a:t>有元素</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作</a:t>
            </a:r>
            <a:r>
              <a:rPr dirty="0" sz="3200" spc="-50" b="1">
                <a:solidFill>
                  <a:srgbClr val="0000FF"/>
                </a:solidFill>
                <a:latin typeface="华文行楷"/>
                <a:cs typeface="华文行楷"/>
              </a:rPr>
              <a:t>为</a:t>
            </a:r>
            <a:endParaRPr sz="3200">
              <a:latin typeface="华文行楷"/>
              <a:cs typeface="华文行楷"/>
            </a:endParaRPr>
          </a:p>
          <a:p>
            <a:pPr marL="1003300">
              <a:lnSpc>
                <a:spcPct val="100000"/>
              </a:lnSpc>
              <a:spcBef>
                <a:spcPts val="5"/>
              </a:spcBef>
            </a:pPr>
            <a:r>
              <a:rPr dirty="0" sz="3200" b="1" i="1">
                <a:solidFill>
                  <a:srgbClr val="0000FF"/>
                </a:solidFill>
                <a:latin typeface="Times New Roman"/>
                <a:cs typeface="Times New Roman"/>
              </a:rPr>
              <a:t>root</a:t>
            </a:r>
            <a:r>
              <a:rPr dirty="0" sz="3200" spc="-5" b="1">
                <a:solidFill>
                  <a:srgbClr val="0000FF"/>
                </a:solidFill>
                <a:latin typeface="华文行楷"/>
                <a:cs typeface="华文行楷"/>
              </a:rPr>
              <a:t>的子节点</a:t>
            </a:r>
            <a:r>
              <a:rPr dirty="0" sz="3200" spc="-50" b="1">
                <a:solidFill>
                  <a:srgbClr val="0000FF"/>
                </a:solidFill>
                <a:latin typeface="Times New Roman"/>
                <a:cs typeface="Times New Roman"/>
              </a:rPr>
              <a:t>;</a:t>
            </a:r>
            <a:endParaRPr sz="3200">
              <a:latin typeface="Times New Roman"/>
              <a:cs typeface="Times New Roman"/>
            </a:endParaRPr>
          </a:p>
          <a:p>
            <a:pPr lvl="1" marL="1181735" indent="-509905">
              <a:lnSpc>
                <a:spcPct val="100000"/>
              </a:lnSpc>
              <a:spcBef>
                <a:spcPts val="765"/>
              </a:spcBef>
              <a:buAutoNum type="arabicPeriod" startAt="3"/>
              <a:tabLst>
                <a:tab pos="1181735" algn="l"/>
                <a:tab pos="1182370" algn="l"/>
                <a:tab pos="2009139" algn="l"/>
                <a:tab pos="5610860" algn="l"/>
              </a:tabLst>
            </a:pPr>
            <a:r>
              <a:rPr dirty="0" sz="3200" spc="-25" b="1">
                <a:solidFill>
                  <a:srgbClr val="0000FF"/>
                </a:solidFill>
                <a:latin typeface="Times New Roman"/>
                <a:cs typeface="Times New Roman"/>
              </a:rPr>
              <a:t>For</a:t>
            </a:r>
            <a:r>
              <a:rPr dirty="0" sz="3200" b="1">
                <a:solidFill>
                  <a:srgbClr val="0000FF"/>
                </a:solidFill>
                <a:latin typeface="Times New Roman"/>
                <a:cs typeface="Times New Roman"/>
              </a:rPr>
              <a:t>	</a:t>
            </a:r>
            <a:r>
              <a:rPr dirty="0" sz="3200" b="1" i="1">
                <a:solidFill>
                  <a:srgbClr val="0000FF"/>
                </a:solidFill>
                <a:latin typeface="Times New Roman"/>
                <a:cs typeface="Times New Roman"/>
              </a:rPr>
              <a:t>root</a:t>
            </a:r>
            <a:r>
              <a:rPr dirty="0" sz="3200" b="1">
                <a:solidFill>
                  <a:srgbClr val="0000FF"/>
                </a:solidFill>
                <a:latin typeface="华文行楷"/>
                <a:cs typeface="华文行楷"/>
              </a:rPr>
              <a:t>的</a:t>
            </a:r>
            <a:r>
              <a:rPr dirty="0" sz="3200" b="1">
                <a:solidFill>
                  <a:srgbClr val="0000FF"/>
                </a:solidFill>
                <a:latin typeface="华文行楷"/>
                <a:cs typeface="华文行楷"/>
              </a:rPr>
              <a:t>每个</a:t>
            </a:r>
            <a:r>
              <a:rPr dirty="0" sz="3200" spc="-15" b="1">
                <a:solidFill>
                  <a:srgbClr val="0000FF"/>
                </a:solidFill>
                <a:latin typeface="华文行楷"/>
                <a:cs typeface="华文行楷"/>
              </a:rPr>
              <a:t>字</a:t>
            </a:r>
            <a:r>
              <a:rPr dirty="0" sz="3200" b="1">
                <a:solidFill>
                  <a:srgbClr val="0000FF"/>
                </a:solidFill>
                <a:latin typeface="华文行楷"/>
                <a:cs typeface="华文行楷"/>
              </a:rPr>
              <a:t>节点</a:t>
            </a:r>
            <a:r>
              <a:rPr dirty="0" sz="3200" spc="-50" b="1" i="1">
                <a:solidFill>
                  <a:srgbClr val="0000FF"/>
                </a:solidFill>
                <a:latin typeface="Times New Roman"/>
                <a:cs typeface="Times New Roman"/>
              </a:rPr>
              <a:t>v</a:t>
            </a:r>
            <a:r>
              <a:rPr dirty="0" sz="3200" b="1" i="1">
                <a:solidFill>
                  <a:srgbClr val="0000FF"/>
                </a:solidFill>
                <a:latin typeface="Times New Roman"/>
                <a:cs typeface="Times New Roman"/>
              </a:rPr>
              <a:t>	</a:t>
            </a:r>
            <a:r>
              <a:rPr dirty="0" sz="3200" spc="-25" b="1">
                <a:solidFill>
                  <a:srgbClr val="0000FF"/>
                </a:solidFill>
                <a:latin typeface="Times New Roman"/>
                <a:cs typeface="Times New Roman"/>
              </a:rPr>
              <a:t>Do</a:t>
            </a:r>
            <a:endParaRPr sz="3200">
              <a:latin typeface="Times New Roman"/>
              <a:cs typeface="Times New Roman"/>
            </a:endParaRPr>
          </a:p>
          <a:p>
            <a:pPr lvl="1" marL="1791335" indent="-1119505">
              <a:lnSpc>
                <a:spcPct val="100000"/>
              </a:lnSpc>
              <a:spcBef>
                <a:spcPts val="1010"/>
              </a:spcBef>
              <a:buFont typeface="Times New Roman"/>
              <a:buAutoNum type="arabicPeriod" startAt="3"/>
              <a:tabLst>
                <a:tab pos="1791335" algn="l"/>
                <a:tab pos="1791970" algn="l"/>
              </a:tabLst>
            </a:pPr>
            <a:r>
              <a:rPr dirty="0" sz="3200" spc="-10" b="1" i="1">
                <a:solidFill>
                  <a:srgbClr val="0000FF"/>
                </a:solidFill>
                <a:latin typeface="Times New Roman"/>
                <a:cs typeface="Times New Roman"/>
              </a:rPr>
              <a:t>S</a:t>
            </a:r>
            <a:r>
              <a:rPr dirty="0" sz="3200" spc="-10" b="1">
                <a:solidFill>
                  <a:srgbClr val="0000FF"/>
                </a:solidFill>
                <a:latin typeface="Times New Roman"/>
                <a:cs typeface="Times New Roman"/>
              </a:rPr>
              <a:t>=</a:t>
            </a:r>
            <a:r>
              <a:rPr dirty="0" sz="3200" spc="-10" b="1" i="1">
                <a:solidFill>
                  <a:srgbClr val="0000FF"/>
                </a:solidFill>
                <a:latin typeface="Times New Roman"/>
                <a:cs typeface="Times New Roman"/>
              </a:rPr>
              <a:t>S</a:t>
            </a:r>
            <a:r>
              <a:rPr dirty="0" sz="3200" spc="-10" b="1">
                <a:solidFill>
                  <a:srgbClr val="0000FF"/>
                </a:solidFill>
                <a:latin typeface="Times New Roman"/>
                <a:cs typeface="Times New Roman"/>
              </a:rPr>
              <a:t>-</a:t>
            </a:r>
            <a:r>
              <a:rPr dirty="0" sz="3200" spc="-20" b="1">
                <a:solidFill>
                  <a:srgbClr val="0000FF"/>
                </a:solidFill>
                <a:latin typeface="Times New Roman"/>
                <a:cs typeface="Times New Roman"/>
              </a:rPr>
              <a:t>{</a:t>
            </a:r>
            <a:r>
              <a:rPr dirty="0" sz="3200" spc="-20" b="1" i="1">
                <a:solidFill>
                  <a:srgbClr val="0000FF"/>
                </a:solidFill>
                <a:latin typeface="Times New Roman"/>
                <a:cs typeface="Times New Roman"/>
              </a:rPr>
              <a:t>v</a:t>
            </a:r>
            <a:r>
              <a:rPr dirty="0" sz="3200" spc="-20" b="1">
                <a:solidFill>
                  <a:srgbClr val="0000FF"/>
                </a:solidFill>
                <a:latin typeface="Times New Roman"/>
                <a:cs typeface="Times New Roman"/>
              </a:rPr>
              <a:t>};</a:t>
            </a:r>
            <a:endParaRPr sz="3200">
              <a:latin typeface="Times New Roman"/>
              <a:cs typeface="Times New Roman"/>
            </a:endParaRPr>
          </a:p>
          <a:p>
            <a:pPr lvl="1" marL="1791335" indent="-1119505">
              <a:lnSpc>
                <a:spcPct val="100000"/>
              </a:lnSpc>
              <a:spcBef>
                <a:spcPts val="530"/>
              </a:spcBef>
              <a:buFont typeface="Times New Roman"/>
              <a:buAutoNum type="arabicPeriod" startAt="3"/>
              <a:tabLst>
                <a:tab pos="1791335" algn="l"/>
                <a:tab pos="1791970" algn="l"/>
              </a:tabLst>
            </a:pPr>
            <a:r>
              <a:rPr dirty="0" sz="3200" b="1">
                <a:solidFill>
                  <a:srgbClr val="0000FF"/>
                </a:solidFill>
                <a:latin typeface="华文行楷"/>
                <a:cs typeface="华文行楷"/>
              </a:rPr>
              <a:t>把</a:t>
            </a:r>
            <a:r>
              <a:rPr dirty="0" sz="3200" b="1" i="1">
                <a:solidFill>
                  <a:srgbClr val="0000FF"/>
                </a:solidFill>
                <a:latin typeface="Times New Roman"/>
                <a:cs typeface="Times New Roman"/>
              </a:rPr>
              <a:t>v</a:t>
            </a:r>
            <a:r>
              <a:rPr dirty="0" sz="3200" b="1">
                <a:solidFill>
                  <a:srgbClr val="0000FF"/>
                </a:solidFill>
                <a:latin typeface="华文行楷"/>
                <a:cs typeface="华文行楷"/>
              </a:rPr>
              <a:t>作为根</a:t>
            </a:r>
            <a:r>
              <a:rPr dirty="0" sz="3200" spc="-10" b="1">
                <a:solidFill>
                  <a:srgbClr val="0000FF"/>
                </a:solidFill>
                <a:latin typeface="Times New Roman"/>
                <a:cs typeface="Times New Roman"/>
              </a:rPr>
              <a:t>, </a:t>
            </a:r>
            <a:r>
              <a:rPr dirty="0" sz="3200" b="1">
                <a:solidFill>
                  <a:srgbClr val="0000FF"/>
                </a:solidFill>
                <a:latin typeface="华文行楷"/>
                <a:cs typeface="华文行楷"/>
              </a:rPr>
              <a:t>递归地处理</a:t>
            </a:r>
            <a:r>
              <a:rPr dirty="0" sz="3200" spc="-25" b="1" i="1">
                <a:solidFill>
                  <a:srgbClr val="0000FF"/>
                </a:solidFill>
                <a:latin typeface="Times New Roman"/>
                <a:cs typeface="Times New Roman"/>
              </a:rPr>
              <a:t>S</a:t>
            </a:r>
            <a:r>
              <a:rPr dirty="0" sz="3200" spc="-25" b="1">
                <a:solidFill>
                  <a:srgbClr val="0000FF"/>
                </a:solidFill>
                <a:latin typeface="Times New Roman"/>
                <a:cs typeface="Times New Roman"/>
              </a:rPr>
              <a:t>.</a:t>
            </a:r>
            <a:endParaRPr sz="32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603605" y="755726"/>
            <a:ext cx="769620" cy="574675"/>
          </a:xfrm>
          <a:prstGeom prst="rect">
            <a:avLst/>
          </a:prstGeom>
        </p:spPr>
        <p:txBody>
          <a:bodyPr wrap="square" lIns="0" tIns="12700" rIns="0" bIns="0" rtlCol="0" vert="horz">
            <a:spAutoFit/>
          </a:bodyPr>
          <a:lstStyle/>
          <a:p>
            <a:pPr marL="299085" indent="-287020">
              <a:lnSpc>
                <a:spcPct val="100000"/>
              </a:lnSpc>
              <a:spcBef>
                <a:spcPts val="100"/>
              </a:spcBef>
              <a:buFont typeface="Arial"/>
              <a:buChar char="•"/>
              <a:tabLst>
                <a:tab pos="299720" algn="l"/>
              </a:tabLst>
            </a:pPr>
            <a:r>
              <a:rPr dirty="0" sz="3600">
                <a:latin typeface="华文行楷"/>
                <a:cs typeface="华文行楷"/>
              </a:rPr>
              <a:t>例</a:t>
            </a:r>
            <a:endParaRPr sz="3600">
              <a:latin typeface="华文行楷"/>
              <a:cs typeface="华文行楷"/>
            </a:endParaRPr>
          </a:p>
        </p:txBody>
      </p:sp>
      <p:grpSp>
        <p:nvGrpSpPr>
          <p:cNvPr id="3" name="object 3" descr=""/>
          <p:cNvGrpSpPr/>
          <p:nvPr/>
        </p:nvGrpSpPr>
        <p:grpSpPr>
          <a:xfrm>
            <a:off x="4438650" y="1479803"/>
            <a:ext cx="5372100" cy="3531870"/>
            <a:chOff x="4438650" y="1479803"/>
            <a:chExt cx="5372100" cy="3531870"/>
          </a:xfrm>
        </p:grpSpPr>
        <p:sp>
          <p:nvSpPr>
            <p:cNvPr id="4" name="object 4" descr=""/>
            <p:cNvSpPr/>
            <p:nvPr/>
          </p:nvSpPr>
          <p:spPr>
            <a:xfrm>
              <a:off x="6080125" y="1819274"/>
              <a:ext cx="3024505" cy="603250"/>
            </a:xfrm>
            <a:custGeom>
              <a:avLst/>
              <a:gdLst/>
              <a:ahLst/>
              <a:cxnLst/>
              <a:rect l="l" t="t" r="r" b="b"/>
              <a:pathLst>
                <a:path w="3024504" h="603250">
                  <a:moveTo>
                    <a:pt x="1392936" y="36703"/>
                  </a:moveTo>
                  <a:lnTo>
                    <a:pt x="1379728" y="889"/>
                  </a:lnTo>
                  <a:lnTo>
                    <a:pt x="100660" y="471335"/>
                  </a:lnTo>
                  <a:lnTo>
                    <a:pt x="87503" y="435610"/>
                  </a:lnTo>
                  <a:lnTo>
                    <a:pt x="0" y="528574"/>
                  </a:lnTo>
                  <a:lnTo>
                    <a:pt x="127000" y="542798"/>
                  </a:lnTo>
                  <a:lnTo>
                    <a:pt x="116230" y="513588"/>
                  </a:lnTo>
                  <a:lnTo>
                    <a:pt x="113817" y="507047"/>
                  </a:lnTo>
                  <a:lnTo>
                    <a:pt x="1392936" y="36703"/>
                  </a:lnTo>
                  <a:close/>
                </a:path>
                <a:path w="3024504" h="603250">
                  <a:moveTo>
                    <a:pt x="3024124" y="600075"/>
                  </a:moveTo>
                  <a:lnTo>
                    <a:pt x="3005785" y="576834"/>
                  </a:lnTo>
                  <a:lnTo>
                    <a:pt x="2945003" y="499745"/>
                  </a:lnTo>
                  <a:lnTo>
                    <a:pt x="2928836" y="534225"/>
                  </a:lnTo>
                  <a:lnTo>
                    <a:pt x="1791081" y="0"/>
                  </a:lnTo>
                  <a:lnTo>
                    <a:pt x="1774825" y="34544"/>
                  </a:lnTo>
                  <a:lnTo>
                    <a:pt x="2912656" y="568756"/>
                  </a:lnTo>
                  <a:lnTo>
                    <a:pt x="2896489" y="603250"/>
                  </a:lnTo>
                  <a:lnTo>
                    <a:pt x="3024124" y="600075"/>
                  </a:lnTo>
                  <a:close/>
                </a:path>
              </a:pathLst>
            </a:custGeom>
            <a:solidFill>
              <a:srgbClr val="000000"/>
            </a:solidFill>
          </p:spPr>
          <p:txBody>
            <a:bodyPr wrap="square" lIns="0" tIns="0" rIns="0" bIns="0" rtlCol="0"/>
            <a:lstStyle/>
            <a:p/>
          </p:txBody>
        </p:sp>
        <p:sp>
          <p:nvSpPr>
            <p:cNvPr id="5" name="object 5" descr=""/>
            <p:cNvSpPr/>
            <p:nvPr/>
          </p:nvSpPr>
          <p:spPr>
            <a:xfrm>
              <a:off x="7448550" y="1627250"/>
              <a:ext cx="431800" cy="360680"/>
            </a:xfrm>
            <a:custGeom>
              <a:avLst/>
              <a:gdLst/>
              <a:ahLst/>
              <a:cxnLst/>
              <a:rect l="l" t="t" r="r" b="b"/>
              <a:pathLst>
                <a:path w="431800" h="360680">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408" y="355541"/>
                  </a:lnTo>
                  <a:lnTo>
                    <a:pt x="310853" y="341988"/>
                  </a:lnTo>
                  <a:lnTo>
                    <a:pt x="350940" y="320720"/>
                  </a:lnTo>
                  <a:lnTo>
                    <a:pt x="384373" y="292816"/>
                  </a:lnTo>
                  <a:lnTo>
                    <a:pt x="409858" y="259356"/>
                  </a:lnTo>
                  <a:lnTo>
                    <a:pt x="426098" y="221419"/>
                  </a:lnTo>
                  <a:lnTo>
                    <a:pt x="431800" y="180086"/>
                  </a:lnTo>
                  <a:lnTo>
                    <a:pt x="426098" y="138799"/>
                  </a:lnTo>
                  <a:lnTo>
                    <a:pt x="409858" y="100896"/>
                  </a:lnTo>
                  <a:lnTo>
                    <a:pt x="384373" y="67458"/>
                  </a:lnTo>
                  <a:lnTo>
                    <a:pt x="350940" y="39568"/>
                  </a:lnTo>
                  <a:lnTo>
                    <a:pt x="310853" y="18307"/>
                  </a:lnTo>
                  <a:lnTo>
                    <a:pt x="265408" y="4757"/>
                  </a:lnTo>
                  <a:lnTo>
                    <a:pt x="215900" y="0"/>
                  </a:lnTo>
                  <a:close/>
                </a:path>
              </a:pathLst>
            </a:custGeom>
            <a:solidFill>
              <a:srgbClr val="4F81BC"/>
            </a:solidFill>
          </p:spPr>
          <p:txBody>
            <a:bodyPr wrap="square" lIns="0" tIns="0" rIns="0" bIns="0" rtlCol="0"/>
            <a:lstStyle/>
            <a:p/>
          </p:txBody>
        </p:sp>
        <p:sp>
          <p:nvSpPr>
            <p:cNvPr id="6" name="object 6" descr=""/>
            <p:cNvSpPr/>
            <p:nvPr/>
          </p:nvSpPr>
          <p:spPr>
            <a:xfrm>
              <a:off x="7448550" y="1627250"/>
              <a:ext cx="431800" cy="360680"/>
            </a:xfrm>
            <a:custGeom>
              <a:avLst/>
              <a:gdLst/>
              <a:ahLst/>
              <a:cxnLst/>
              <a:rect l="l" t="t" r="r" b="b"/>
              <a:pathLst>
                <a:path w="431800" h="360680">
                  <a:moveTo>
                    <a:pt x="0" y="180086"/>
                  </a:moveTo>
                  <a:lnTo>
                    <a:pt x="5701" y="138799"/>
                  </a:lnTo>
                  <a:lnTo>
                    <a:pt x="21941" y="100896"/>
                  </a:lnTo>
                  <a:lnTo>
                    <a:pt x="47426" y="67458"/>
                  </a:lnTo>
                  <a:lnTo>
                    <a:pt x="80859" y="39568"/>
                  </a:lnTo>
                  <a:lnTo>
                    <a:pt x="120946" y="18307"/>
                  </a:lnTo>
                  <a:lnTo>
                    <a:pt x="166391" y="4757"/>
                  </a:lnTo>
                  <a:lnTo>
                    <a:pt x="215900" y="0"/>
                  </a:lnTo>
                  <a:lnTo>
                    <a:pt x="265408" y="4757"/>
                  </a:lnTo>
                  <a:lnTo>
                    <a:pt x="310853" y="18307"/>
                  </a:lnTo>
                  <a:lnTo>
                    <a:pt x="350940" y="39568"/>
                  </a:lnTo>
                  <a:lnTo>
                    <a:pt x="384373" y="67458"/>
                  </a:lnTo>
                  <a:lnTo>
                    <a:pt x="409858" y="100896"/>
                  </a:lnTo>
                  <a:lnTo>
                    <a:pt x="426098" y="138799"/>
                  </a:lnTo>
                  <a:lnTo>
                    <a:pt x="431800" y="180086"/>
                  </a:lnTo>
                  <a:lnTo>
                    <a:pt x="426098" y="221419"/>
                  </a:lnTo>
                  <a:lnTo>
                    <a:pt x="409858" y="259356"/>
                  </a:lnTo>
                  <a:lnTo>
                    <a:pt x="384373" y="292816"/>
                  </a:lnTo>
                  <a:lnTo>
                    <a:pt x="350940" y="320720"/>
                  </a:lnTo>
                  <a:lnTo>
                    <a:pt x="310853" y="341988"/>
                  </a:lnTo>
                  <a:lnTo>
                    <a:pt x="265408"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7" name="object 7" descr=""/>
            <p:cNvPicPr/>
            <p:nvPr/>
          </p:nvPicPr>
          <p:blipFill>
            <a:blip r:embed="rId2" cstate="print"/>
            <a:stretch>
              <a:fillRect/>
            </a:stretch>
          </p:blipFill>
          <p:spPr>
            <a:xfrm>
              <a:off x="7382255" y="1479803"/>
              <a:ext cx="667511" cy="789432"/>
            </a:xfrm>
            <a:prstGeom prst="rect">
              <a:avLst/>
            </a:prstGeom>
          </p:spPr>
        </p:pic>
        <p:sp>
          <p:nvSpPr>
            <p:cNvPr id="8" name="object 8" descr=""/>
            <p:cNvSpPr/>
            <p:nvPr/>
          </p:nvSpPr>
          <p:spPr>
            <a:xfrm>
              <a:off x="4438650" y="2536824"/>
              <a:ext cx="5372100" cy="2475230"/>
            </a:xfrm>
            <a:custGeom>
              <a:avLst/>
              <a:gdLst/>
              <a:ahLst/>
              <a:cxnLst/>
              <a:rect l="l" t="t" r="r" b="b"/>
              <a:pathLst>
                <a:path w="5372100" h="2475229">
                  <a:moveTo>
                    <a:pt x="114300" y="2289175"/>
                  </a:moveTo>
                  <a:lnTo>
                    <a:pt x="76200" y="2289175"/>
                  </a:lnTo>
                  <a:lnTo>
                    <a:pt x="76200" y="1808099"/>
                  </a:lnTo>
                  <a:lnTo>
                    <a:pt x="38100" y="1808099"/>
                  </a:lnTo>
                  <a:lnTo>
                    <a:pt x="38100" y="2289175"/>
                  </a:lnTo>
                  <a:lnTo>
                    <a:pt x="0" y="2289175"/>
                  </a:lnTo>
                  <a:lnTo>
                    <a:pt x="57150" y="2403475"/>
                  </a:lnTo>
                  <a:lnTo>
                    <a:pt x="104775" y="2308225"/>
                  </a:lnTo>
                  <a:lnTo>
                    <a:pt x="114300" y="2289175"/>
                  </a:lnTo>
                  <a:close/>
                </a:path>
                <a:path w="5372100" h="2475229">
                  <a:moveTo>
                    <a:pt x="515239" y="884428"/>
                  </a:moveTo>
                  <a:lnTo>
                    <a:pt x="482854" y="864362"/>
                  </a:lnTo>
                  <a:lnTo>
                    <a:pt x="174409" y="1359725"/>
                  </a:lnTo>
                  <a:lnTo>
                    <a:pt x="142113" y="1339596"/>
                  </a:lnTo>
                  <a:lnTo>
                    <a:pt x="130175" y="1466850"/>
                  </a:lnTo>
                  <a:lnTo>
                    <a:pt x="239141" y="1400048"/>
                  </a:lnTo>
                  <a:lnTo>
                    <a:pt x="232816" y="1396111"/>
                  </a:lnTo>
                  <a:lnTo>
                    <a:pt x="206806" y="1379905"/>
                  </a:lnTo>
                  <a:lnTo>
                    <a:pt x="515239" y="884428"/>
                  </a:lnTo>
                  <a:close/>
                </a:path>
                <a:path w="5372100" h="2475229">
                  <a:moveTo>
                    <a:pt x="1065403" y="1339088"/>
                  </a:moveTo>
                  <a:lnTo>
                    <a:pt x="1031240" y="1356080"/>
                  </a:lnTo>
                  <a:lnTo>
                    <a:pt x="786384" y="864997"/>
                  </a:lnTo>
                  <a:lnTo>
                    <a:pt x="752348" y="882015"/>
                  </a:lnTo>
                  <a:lnTo>
                    <a:pt x="997178" y="1373035"/>
                  </a:lnTo>
                  <a:lnTo>
                    <a:pt x="963041" y="1390015"/>
                  </a:lnTo>
                  <a:lnTo>
                    <a:pt x="1065149" y="1466850"/>
                  </a:lnTo>
                  <a:lnTo>
                    <a:pt x="1065301" y="1390142"/>
                  </a:lnTo>
                  <a:lnTo>
                    <a:pt x="1065403" y="1339088"/>
                  </a:lnTo>
                  <a:close/>
                </a:path>
                <a:path w="5372100" h="2475229">
                  <a:moveTo>
                    <a:pt x="1122299" y="2289175"/>
                  </a:moveTo>
                  <a:lnTo>
                    <a:pt x="1084199" y="2289175"/>
                  </a:lnTo>
                  <a:lnTo>
                    <a:pt x="1084199" y="1808099"/>
                  </a:lnTo>
                  <a:lnTo>
                    <a:pt x="1046099" y="1808099"/>
                  </a:lnTo>
                  <a:lnTo>
                    <a:pt x="1046099" y="2289175"/>
                  </a:lnTo>
                  <a:lnTo>
                    <a:pt x="1007999" y="2289175"/>
                  </a:lnTo>
                  <a:lnTo>
                    <a:pt x="1065149" y="2403475"/>
                  </a:lnTo>
                  <a:lnTo>
                    <a:pt x="1112774" y="2308225"/>
                  </a:lnTo>
                  <a:lnTo>
                    <a:pt x="1122299" y="2289175"/>
                  </a:lnTo>
                  <a:close/>
                </a:path>
                <a:path w="5372100" h="2475229">
                  <a:moveTo>
                    <a:pt x="1381125" y="26924"/>
                  </a:moveTo>
                  <a:lnTo>
                    <a:pt x="1354201" y="0"/>
                  </a:lnTo>
                  <a:lnTo>
                    <a:pt x="773811" y="580390"/>
                  </a:lnTo>
                  <a:lnTo>
                    <a:pt x="746887" y="553466"/>
                  </a:lnTo>
                  <a:lnTo>
                    <a:pt x="706374" y="674624"/>
                  </a:lnTo>
                  <a:lnTo>
                    <a:pt x="827659" y="634238"/>
                  </a:lnTo>
                  <a:lnTo>
                    <a:pt x="814197" y="620776"/>
                  </a:lnTo>
                  <a:lnTo>
                    <a:pt x="800735" y="607314"/>
                  </a:lnTo>
                  <a:lnTo>
                    <a:pt x="1381125" y="26924"/>
                  </a:lnTo>
                  <a:close/>
                </a:path>
                <a:path w="5372100" h="2475229">
                  <a:moveTo>
                    <a:pt x="2073275" y="603250"/>
                  </a:moveTo>
                  <a:lnTo>
                    <a:pt x="2061489" y="538480"/>
                  </a:lnTo>
                  <a:lnTo>
                    <a:pt x="2050415" y="477520"/>
                  </a:lnTo>
                  <a:lnTo>
                    <a:pt x="2019935" y="500380"/>
                  </a:lnTo>
                  <a:lnTo>
                    <a:pt x="1645285" y="381"/>
                  </a:lnTo>
                  <a:lnTo>
                    <a:pt x="1614805" y="23114"/>
                  </a:lnTo>
                  <a:lnTo>
                    <a:pt x="1989455" y="523240"/>
                  </a:lnTo>
                  <a:lnTo>
                    <a:pt x="1958975" y="546100"/>
                  </a:lnTo>
                  <a:lnTo>
                    <a:pt x="2073275" y="603250"/>
                  </a:lnTo>
                  <a:close/>
                </a:path>
                <a:path w="5372100" h="2475229">
                  <a:moveTo>
                    <a:pt x="2203450" y="2289175"/>
                  </a:moveTo>
                  <a:lnTo>
                    <a:pt x="2165350" y="2289175"/>
                  </a:lnTo>
                  <a:lnTo>
                    <a:pt x="2165350" y="1808099"/>
                  </a:lnTo>
                  <a:lnTo>
                    <a:pt x="2127250" y="1808099"/>
                  </a:lnTo>
                  <a:lnTo>
                    <a:pt x="2127250" y="2289175"/>
                  </a:lnTo>
                  <a:lnTo>
                    <a:pt x="2089150" y="2289175"/>
                  </a:lnTo>
                  <a:lnTo>
                    <a:pt x="2146300" y="2403475"/>
                  </a:lnTo>
                  <a:lnTo>
                    <a:pt x="2193925" y="2308225"/>
                  </a:lnTo>
                  <a:lnTo>
                    <a:pt x="2203450" y="2289175"/>
                  </a:lnTo>
                  <a:close/>
                </a:path>
                <a:path w="5372100" h="2475229">
                  <a:moveTo>
                    <a:pt x="2203450" y="1352550"/>
                  </a:moveTo>
                  <a:lnTo>
                    <a:pt x="2165350" y="1352550"/>
                  </a:lnTo>
                  <a:lnTo>
                    <a:pt x="2165350" y="944499"/>
                  </a:lnTo>
                  <a:lnTo>
                    <a:pt x="2127250" y="944499"/>
                  </a:lnTo>
                  <a:lnTo>
                    <a:pt x="2127250" y="1352550"/>
                  </a:lnTo>
                  <a:lnTo>
                    <a:pt x="2089150" y="1352550"/>
                  </a:lnTo>
                  <a:lnTo>
                    <a:pt x="2146300" y="1466850"/>
                  </a:lnTo>
                  <a:lnTo>
                    <a:pt x="2193925" y="1371600"/>
                  </a:lnTo>
                  <a:lnTo>
                    <a:pt x="2203450" y="1352550"/>
                  </a:lnTo>
                  <a:close/>
                </a:path>
                <a:path w="5372100" h="2475229">
                  <a:moveTo>
                    <a:pt x="4363974" y="2360549"/>
                  </a:moveTo>
                  <a:lnTo>
                    <a:pt x="4325874" y="2360549"/>
                  </a:lnTo>
                  <a:lnTo>
                    <a:pt x="4325874" y="1879600"/>
                  </a:lnTo>
                  <a:lnTo>
                    <a:pt x="4287774" y="1879600"/>
                  </a:lnTo>
                  <a:lnTo>
                    <a:pt x="4287774" y="2360549"/>
                  </a:lnTo>
                  <a:lnTo>
                    <a:pt x="4249674" y="2360549"/>
                  </a:lnTo>
                  <a:lnTo>
                    <a:pt x="4306951" y="2474849"/>
                  </a:lnTo>
                  <a:lnTo>
                    <a:pt x="4354461" y="2379599"/>
                  </a:lnTo>
                  <a:lnTo>
                    <a:pt x="4363974" y="2360549"/>
                  </a:lnTo>
                  <a:close/>
                </a:path>
                <a:path w="5372100" h="2475229">
                  <a:moveTo>
                    <a:pt x="4691253" y="955040"/>
                  </a:moveTo>
                  <a:lnTo>
                    <a:pt x="4657090" y="938022"/>
                  </a:lnTo>
                  <a:lnTo>
                    <a:pt x="4412234" y="1429080"/>
                  </a:lnTo>
                  <a:lnTo>
                    <a:pt x="4378198" y="1412113"/>
                  </a:lnTo>
                  <a:lnTo>
                    <a:pt x="4378325" y="1539875"/>
                  </a:lnTo>
                  <a:lnTo>
                    <a:pt x="4480255" y="1463167"/>
                  </a:lnTo>
                  <a:lnTo>
                    <a:pt x="4480433" y="1463040"/>
                  </a:lnTo>
                  <a:lnTo>
                    <a:pt x="4446397" y="1446098"/>
                  </a:lnTo>
                  <a:lnTo>
                    <a:pt x="4691253" y="955040"/>
                  </a:lnTo>
                  <a:close/>
                </a:path>
                <a:path w="5372100" h="2475229">
                  <a:moveTo>
                    <a:pt x="4867275" y="560324"/>
                  </a:moveTo>
                  <a:lnTo>
                    <a:pt x="4829175" y="560324"/>
                  </a:lnTo>
                  <a:lnTo>
                    <a:pt x="4829175" y="152400"/>
                  </a:lnTo>
                  <a:lnTo>
                    <a:pt x="4791075" y="152400"/>
                  </a:lnTo>
                  <a:lnTo>
                    <a:pt x="4791075" y="560324"/>
                  </a:lnTo>
                  <a:lnTo>
                    <a:pt x="4752975" y="560324"/>
                  </a:lnTo>
                  <a:lnTo>
                    <a:pt x="4810125" y="674624"/>
                  </a:lnTo>
                  <a:lnTo>
                    <a:pt x="4857750" y="579374"/>
                  </a:lnTo>
                  <a:lnTo>
                    <a:pt x="4867275" y="560324"/>
                  </a:lnTo>
                  <a:close/>
                </a:path>
                <a:path w="5372100" h="2475229">
                  <a:moveTo>
                    <a:pt x="5240782" y="1412113"/>
                  </a:moveTo>
                  <a:lnTo>
                    <a:pt x="5206682" y="1429016"/>
                  </a:lnTo>
                  <a:lnTo>
                    <a:pt x="4963160" y="938022"/>
                  </a:lnTo>
                  <a:lnTo>
                    <a:pt x="4928997" y="955040"/>
                  </a:lnTo>
                  <a:lnTo>
                    <a:pt x="5172481" y="1445971"/>
                  </a:lnTo>
                  <a:lnTo>
                    <a:pt x="5138293" y="1462913"/>
                  </a:lnTo>
                  <a:lnTo>
                    <a:pt x="5240274" y="1539875"/>
                  </a:lnTo>
                  <a:lnTo>
                    <a:pt x="5240579" y="1463040"/>
                  </a:lnTo>
                  <a:lnTo>
                    <a:pt x="5240782" y="1412113"/>
                  </a:lnTo>
                  <a:close/>
                </a:path>
                <a:path w="5372100" h="2475229">
                  <a:moveTo>
                    <a:pt x="5372100" y="2360549"/>
                  </a:moveTo>
                  <a:lnTo>
                    <a:pt x="5334000" y="2360549"/>
                  </a:lnTo>
                  <a:lnTo>
                    <a:pt x="5334000" y="1879600"/>
                  </a:lnTo>
                  <a:lnTo>
                    <a:pt x="5295900" y="1879600"/>
                  </a:lnTo>
                  <a:lnTo>
                    <a:pt x="5295900" y="2360549"/>
                  </a:lnTo>
                  <a:lnTo>
                    <a:pt x="5257800" y="2360549"/>
                  </a:lnTo>
                  <a:lnTo>
                    <a:pt x="5314950" y="2474849"/>
                  </a:lnTo>
                  <a:lnTo>
                    <a:pt x="5362575" y="2379599"/>
                  </a:lnTo>
                  <a:lnTo>
                    <a:pt x="5372100" y="2360549"/>
                  </a:lnTo>
                  <a:close/>
                </a:path>
              </a:pathLst>
            </a:custGeom>
            <a:solidFill>
              <a:srgbClr val="000000"/>
            </a:solidFill>
          </p:spPr>
          <p:txBody>
            <a:bodyPr wrap="square" lIns="0" tIns="0" rIns="0" bIns="0" rtlCol="0"/>
            <a:lstStyle/>
            <a:p/>
          </p:txBody>
        </p:sp>
      </p:grpSp>
      <p:sp>
        <p:nvSpPr>
          <p:cNvPr id="9" name="object 9" descr=""/>
          <p:cNvSpPr txBox="1"/>
          <p:nvPr/>
        </p:nvSpPr>
        <p:spPr>
          <a:xfrm>
            <a:off x="7591425" y="1572513"/>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0</a:t>
            </a:r>
            <a:endParaRPr sz="2800">
              <a:latin typeface="Arial"/>
              <a:cs typeface="Arial"/>
            </a:endParaRPr>
          </a:p>
        </p:txBody>
      </p:sp>
      <p:grpSp>
        <p:nvGrpSpPr>
          <p:cNvPr id="10" name="object 10" descr=""/>
          <p:cNvGrpSpPr/>
          <p:nvPr/>
        </p:nvGrpSpPr>
        <p:grpSpPr>
          <a:xfrm>
            <a:off x="5657088" y="2127504"/>
            <a:ext cx="668020" cy="789940"/>
            <a:chOff x="5657088" y="2127504"/>
            <a:chExt cx="668020" cy="789940"/>
          </a:xfrm>
        </p:grpSpPr>
        <p:sp>
          <p:nvSpPr>
            <p:cNvPr id="11" name="object 11" descr=""/>
            <p:cNvSpPr/>
            <p:nvPr/>
          </p:nvSpPr>
          <p:spPr>
            <a:xfrm>
              <a:off x="5723001" y="2274824"/>
              <a:ext cx="430530" cy="360680"/>
            </a:xfrm>
            <a:custGeom>
              <a:avLst/>
              <a:gdLst/>
              <a:ahLst/>
              <a:cxnLst/>
              <a:rect l="l" t="t" r="r" b="b"/>
              <a:pathLst>
                <a:path w="430529" h="360680">
                  <a:moveTo>
                    <a:pt x="215011" y="0"/>
                  </a:moveTo>
                  <a:lnTo>
                    <a:pt x="165711" y="4764"/>
                  </a:lnTo>
                  <a:lnTo>
                    <a:pt x="120455" y="18332"/>
                  </a:lnTo>
                  <a:lnTo>
                    <a:pt x="80533" y="39618"/>
                  </a:lnTo>
                  <a:lnTo>
                    <a:pt x="47236" y="67535"/>
                  </a:lnTo>
                  <a:lnTo>
                    <a:pt x="21854" y="100998"/>
                  </a:lnTo>
                  <a:lnTo>
                    <a:pt x="5678" y="138919"/>
                  </a:lnTo>
                  <a:lnTo>
                    <a:pt x="0" y="180212"/>
                  </a:lnTo>
                  <a:lnTo>
                    <a:pt x="5678" y="221546"/>
                  </a:lnTo>
                  <a:lnTo>
                    <a:pt x="21854" y="259483"/>
                  </a:lnTo>
                  <a:lnTo>
                    <a:pt x="47236" y="292943"/>
                  </a:lnTo>
                  <a:lnTo>
                    <a:pt x="80533" y="320847"/>
                  </a:lnTo>
                  <a:lnTo>
                    <a:pt x="120455" y="342115"/>
                  </a:lnTo>
                  <a:lnTo>
                    <a:pt x="165711" y="355668"/>
                  </a:lnTo>
                  <a:lnTo>
                    <a:pt x="215011" y="360425"/>
                  </a:lnTo>
                  <a:lnTo>
                    <a:pt x="264357" y="355668"/>
                  </a:lnTo>
                  <a:lnTo>
                    <a:pt x="309647" y="342115"/>
                  </a:lnTo>
                  <a:lnTo>
                    <a:pt x="349591" y="320847"/>
                  </a:lnTo>
                  <a:lnTo>
                    <a:pt x="382902" y="292943"/>
                  </a:lnTo>
                  <a:lnTo>
                    <a:pt x="408291" y="259483"/>
                  </a:lnTo>
                  <a:lnTo>
                    <a:pt x="424469" y="221546"/>
                  </a:lnTo>
                  <a:lnTo>
                    <a:pt x="430149" y="180212"/>
                  </a:lnTo>
                  <a:lnTo>
                    <a:pt x="424469" y="138919"/>
                  </a:lnTo>
                  <a:lnTo>
                    <a:pt x="408291" y="100998"/>
                  </a:lnTo>
                  <a:lnTo>
                    <a:pt x="382902" y="67535"/>
                  </a:lnTo>
                  <a:lnTo>
                    <a:pt x="349591" y="39618"/>
                  </a:lnTo>
                  <a:lnTo>
                    <a:pt x="309647" y="18332"/>
                  </a:lnTo>
                  <a:lnTo>
                    <a:pt x="264357" y="4764"/>
                  </a:lnTo>
                  <a:lnTo>
                    <a:pt x="215011" y="0"/>
                  </a:lnTo>
                  <a:close/>
                </a:path>
              </a:pathLst>
            </a:custGeom>
            <a:solidFill>
              <a:srgbClr val="4F81BC"/>
            </a:solidFill>
          </p:spPr>
          <p:txBody>
            <a:bodyPr wrap="square" lIns="0" tIns="0" rIns="0" bIns="0" rtlCol="0"/>
            <a:lstStyle/>
            <a:p/>
          </p:txBody>
        </p:sp>
        <p:sp>
          <p:nvSpPr>
            <p:cNvPr id="12" name="object 12" descr=""/>
            <p:cNvSpPr/>
            <p:nvPr/>
          </p:nvSpPr>
          <p:spPr>
            <a:xfrm>
              <a:off x="5723001" y="2274824"/>
              <a:ext cx="430530" cy="360680"/>
            </a:xfrm>
            <a:custGeom>
              <a:avLst/>
              <a:gdLst/>
              <a:ahLst/>
              <a:cxnLst/>
              <a:rect l="l" t="t" r="r" b="b"/>
              <a:pathLst>
                <a:path w="430529" h="360680">
                  <a:moveTo>
                    <a:pt x="0" y="180212"/>
                  </a:moveTo>
                  <a:lnTo>
                    <a:pt x="5678" y="138919"/>
                  </a:lnTo>
                  <a:lnTo>
                    <a:pt x="21854" y="100998"/>
                  </a:lnTo>
                  <a:lnTo>
                    <a:pt x="47236" y="67535"/>
                  </a:lnTo>
                  <a:lnTo>
                    <a:pt x="80533" y="39618"/>
                  </a:lnTo>
                  <a:lnTo>
                    <a:pt x="120455" y="18332"/>
                  </a:lnTo>
                  <a:lnTo>
                    <a:pt x="165711" y="4764"/>
                  </a:lnTo>
                  <a:lnTo>
                    <a:pt x="215011" y="0"/>
                  </a:lnTo>
                  <a:lnTo>
                    <a:pt x="264357" y="4764"/>
                  </a:lnTo>
                  <a:lnTo>
                    <a:pt x="309647" y="18332"/>
                  </a:lnTo>
                  <a:lnTo>
                    <a:pt x="349591" y="39618"/>
                  </a:lnTo>
                  <a:lnTo>
                    <a:pt x="382902" y="67535"/>
                  </a:lnTo>
                  <a:lnTo>
                    <a:pt x="408291" y="100998"/>
                  </a:lnTo>
                  <a:lnTo>
                    <a:pt x="424469" y="138919"/>
                  </a:lnTo>
                  <a:lnTo>
                    <a:pt x="430149" y="180212"/>
                  </a:lnTo>
                  <a:lnTo>
                    <a:pt x="424469" y="221546"/>
                  </a:lnTo>
                  <a:lnTo>
                    <a:pt x="408291" y="259483"/>
                  </a:lnTo>
                  <a:lnTo>
                    <a:pt x="382902" y="292943"/>
                  </a:lnTo>
                  <a:lnTo>
                    <a:pt x="349591" y="320847"/>
                  </a:lnTo>
                  <a:lnTo>
                    <a:pt x="309647" y="342115"/>
                  </a:lnTo>
                  <a:lnTo>
                    <a:pt x="264357" y="355668"/>
                  </a:lnTo>
                  <a:lnTo>
                    <a:pt x="215011" y="360425"/>
                  </a:lnTo>
                  <a:lnTo>
                    <a:pt x="165711" y="355668"/>
                  </a:lnTo>
                  <a:lnTo>
                    <a:pt x="120455" y="342115"/>
                  </a:lnTo>
                  <a:lnTo>
                    <a:pt x="80533" y="320847"/>
                  </a:lnTo>
                  <a:lnTo>
                    <a:pt x="47236" y="292943"/>
                  </a:lnTo>
                  <a:lnTo>
                    <a:pt x="21854" y="259483"/>
                  </a:lnTo>
                  <a:lnTo>
                    <a:pt x="5678" y="221546"/>
                  </a:lnTo>
                  <a:lnTo>
                    <a:pt x="0" y="180212"/>
                  </a:lnTo>
                  <a:close/>
                </a:path>
              </a:pathLst>
            </a:custGeom>
            <a:ln w="12700">
              <a:solidFill>
                <a:srgbClr val="000000"/>
              </a:solidFill>
            </a:ln>
          </p:spPr>
          <p:txBody>
            <a:bodyPr wrap="square" lIns="0" tIns="0" rIns="0" bIns="0" rtlCol="0"/>
            <a:lstStyle/>
            <a:p/>
          </p:txBody>
        </p:sp>
        <p:pic>
          <p:nvPicPr>
            <p:cNvPr id="13" name="object 13" descr=""/>
            <p:cNvPicPr/>
            <p:nvPr/>
          </p:nvPicPr>
          <p:blipFill>
            <a:blip r:embed="rId3" cstate="print"/>
            <a:stretch>
              <a:fillRect/>
            </a:stretch>
          </p:blipFill>
          <p:spPr>
            <a:xfrm>
              <a:off x="5657088" y="2127504"/>
              <a:ext cx="667512" cy="789432"/>
            </a:xfrm>
            <a:prstGeom prst="rect">
              <a:avLst/>
            </a:prstGeom>
          </p:spPr>
        </p:pic>
      </p:grpSp>
      <p:sp>
        <p:nvSpPr>
          <p:cNvPr id="14" name="object 14" descr=""/>
          <p:cNvSpPr txBox="1"/>
          <p:nvPr/>
        </p:nvSpPr>
        <p:spPr>
          <a:xfrm>
            <a:off x="5865367" y="2220594"/>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15" name="object 15" descr=""/>
          <p:cNvGrpSpPr/>
          <p:nvPr/>
        </p:nvGrpSpPr>
        <p:grpSpPr>
          <a:xfrm>
            <a:off x="8967216" y="2200655"/>
            <a:ext cx="668020" cy="789940"/>
            <a:chOff x="8967216" y="2200655"/>
            <a:chExt cx="668020" cy="789940"/>
          </a:xfrm>
        </p:grpSpPr>
        <p:sp>
          <p:nvSpPr>
            <p:cNvPr id="16" name="object 16" descr=""/>
            <p:cNvSpPr/>
            <p:nvPr/>
          </p:nvSpPr>
          <p:spPr>
            <a:xfrm>
              <a:off x="9032875" y="2347975"/>
              <a:ext cx="433705" cy="360680"/>
            </a:xfrm>
            <a:custGeom>
              <a:avLst/>
              <a:gdLst/>
              <a:ahLst/>
              <a:cxnLst/>
              <a:rect l="l" t="t" r="r" b="b"/>
              <a:pathLst>
                <a:path w="433704" h="360680">
                  <a:moveTo>
                    <a:pt x="216661" y="0"/>
                  </a:moveTo>
                  <a:lnTo>
                    <a:pt x="166991" y="4757"/>
                  </a:lnTo>
                  <a:lnTo>
                    <a:pt x="121390" y="18307"/>
                  </a:lnTo>
                  <a:lnTo>
                    <a:pt x="81161" y="39568"/>
                  </a:lnTo>
                  <a:lnTo>
                    <a:pt x="47606" y="67458"/>
                  </a:lnTo>
                  <a:lnTo>
                    <a:pt x="22026" y="100896"/>
                  </a:lnTo>
                  <a:lnTo>
                    <a:pt x="5723" y="138799"/>
                  </a:lnTo>
                  <a:lnTo>
                    <a:pt x="0" y="180086"/>
                  </a:lnTo>
                  <a:lnTo>
                    <a:pt x="5723" y="221419"/>
                  </a:lnTo>
                  <a:lnTo>
                    <a:pt x="22026" y="259356"/>
                  </a:lnTo>
                  <a:lnTo>
                    <a:pt x="47606" y="292816"/>
                  </a:lnTo>
                  <a:lnTo>
                    <a:pt x="81161" y="320720"/>
                  </a:lnTo>
                  <a:lnTo>
                    <a:pt x="121390" y="341988"/>
                  </a:lnTo>
                  <a:lnTo>
                    <a:pt x="166991" y="355541"/>
                  </a:lnTo>
                  <a:lnTo>
                    <a:pt x="216661" y="360299"/>
                  </a:lnTo>
                  <a:lnTo>
                    <a:pt x="266379" y="355541"/>
                  </a:lnTo>
                  <a:lnTo>
                    <a:pt x="312014" y="341988"/>
                  </a:lnTo>
                  <a:lnTo>
                    <a:pt x="352265" y="320720"/>
                  </a:lnTo>
                  <a:lnTo>
                    <a:pt x="385834" y="292816"/>
                  </a:lnTo>
                  <a:lnTo>
                    <a:pt x="411421" y="259356"/>
                  </a:lnTo>
                  <a:lnTo>
                    <a:pt x="427727" y="221419"/>
                  </a:lnTo>
                  <a:lnTo>
                    <a:pt x="433450" y="180086"/>
                  </a:lnTo>
                  <a:lnTo>
                    <a:pt x="427727" y="138799"/>
                  </a:lnTo>
                  <a:lnTo>
                    <a:pt x="411421" y="100896"/>
                  </a:lnTo>
                  <a:lnTo>
                    <a:pt x="385834" y="67458"/>
                  </a:lnTo>
                  <a:lnTo>
                    <a:pt x="352265" y="39568"/>
                  </a:lnTo>
                  <a:lnTo>
                    <a:pt x="312014" y="18307"/>
                  </a:lnTo>
                  <a:lnTo>
                    <a:pt x="266379" y="4757"/>
                  </a:lnTo>
                  <a:lnTo>
                    <a:pt x="216661" y="0"/>
                  </a:lnTo>
                  <a:close/>
                </a:path>
              </a:pathLst>
            </a:custGeom>
            <a:solidFill>
              <a:srgbClr val="4F81BC"/>
            </a:solidFill>
          </p:spPr>
          <p:txBody>
            <a:bodyPr wrap="square" lIns="0" tIns="0" rIns="0" bIns="0" rtlCol="0"/>
            <a:lstStyle/>
            <a:p/>
          </p:txBody>
        </p:sp>
        <p:sp>
          <p:nvSpPr>
            <p:cNvPr id="17" name="object 17" descr=""/>
            <p:cNvSpPr/>
            <p:nvPr/>
          </p:nvSpPr>
          <p:spPr>
            <a:xfrm>
              <a:off x="9032875" y="2347975"/>
              <a:ext cx="433705" cy="360680"/>
            </a:xfrm>
            <a:custGeom>
              <a:avLst/>
              <a:gdLst/>
              <a:ahLst/>
              <a:cxnLst/>
              <a:rect l="l" t="t" r="r" b="b"/>
              <a:pathLst>
                <a:path w="433704" h="360680">
                  <a:moveTo>
                    <a:pt x="0" y="180086"/>
                  </a:moveTo>
                  <a:lnTo>
                    <a:pt x="5723" y="138799"/>
                  </a:lnTo>
                  <a:lnTo>
                    <a:pt x="22026" y="100896"/>
                  </a:lnTo>
                  <a:lnTo>
                    <a:pt x="47606" y="67458"/>
                  </a:lnTo>
                  <a:lnTo>
                    <a:pt x="81161" y="39568"/>
                  </a:lnTo>
                  <a:lnTo>
                    <a:pt x="121390" y="18307"/>
                  </a:lnTo>
                  <a:lnTo>
                    <a:pt x="166991" y="4757"/>
                  </a:lnTo>
                  <a:lnTo>
                    <a:pt x="216661" y="0"/>
                  </a:lnTo>
                  <a:lnTo>
                    <a:pt x="266379" y="4757"/>
                  </a:lnTo>
                  <a:lnTo>
                    <a:pt x="312014" y="18307"/>
                  </a:lnTo>
                  <a:lnTo>
                    <a:pt x="352265" y="39568"/>
                  </a:lnTo>
                  <a:lnTo>
                    <a:pt x="385834" y="67458"/>
                  </a:lnTo>
                  <a:lnTo>
                    <a:pt x="411421" y="100896"/>
                  </a:lnTo>
                  <a:lnTo>
                    <a:pt x="427727" y="138799"/>
                  </a:lnTo>
                  <a:lnTo>
                    <a:pt x="433450" y="180086"/>
                  </a:lnTo>
                  <a:lnTo>
                    <a:pt x="427727" y="221419"/>
                  </a:lnTo>
                  <a:lnTo>
                    <a:pt x="411421" y="259356"/>
                  </a:lnTo>
                  <a:lnTo>
                    <a:pt x="385834" y="292816"/>
                  </a:lnTo>
                  <a:lnTo>
                    <a:pt x="352265" y="320720"/>
                  </a:lnTo>
                  <a:lnTo>
                    <a:pt x="312014" y="341988"/>
                  </a:lnTo>
                  <a:lnTo>
                    <a:pt x="266379" y="355541"/>
                  </a:lnTo>
                  <a:lnTo>
                    <a:pt x="216661" y="360299"/>
                  </a:lnTo>
                  <a:lnTo>
                    <a:pt x="166991" y="355541"/>
                  </a:lnTo>
                  <a:lnTo>
                    <a:pt x="121390" y="341988"/>
                  </a:lnTo>
                  <a:lnTo>
                    <a:pt x="81161" y="320720"/>
                  </a:lnTo>
                  <a:lnTo>
                    <a:pt x="47606" y="292816"/>
                  </a:lnTo>
                  <a:lnTo>
                    <a:pt x="22026" y="259356"/>
                  </a:lnTo>
                  <a:lnTo>
                    <a:pt x="5723" y="221419"/>
                  </a:lnTo>
                  <a:lnTo>
                    <a:pt x="0" y="180086"/>
                  </a:lnTo>
                  <a:close/>
                </a:path>
              </a:pathLst>
            </a:custGeom>
            <a:ln w="12700">
              <a:solidFill>
                <a:srgbClr val="000000"/>
              </a:solidFill>
            </a:ln>
          </p:spPr>
          <p:txBody>
            <a:bodyPr wrap="square" lIns="0" tIns="0" rIns="0" bIns="0" rtlCol="0"/>
            <a:lstStyle/>
            <a:p/>
          </p:txBody>
        </p:sp>
        <p:pic>
          <p:nvPicPr>
            <p:cNvPr id="18" name="object 18" descr=""/>
            <p:cNvPicPr/>
            <p:nvPr/>
          </p:nvPicPr>
          <p:blipFill>
            <a:blip r:embed="rId4" cstate="print"/>
            <a:stretch>
              <a:fillRect/>
            </a:stretch>
          </p:blipFill>
          <p:spPr>
            <a:xfrm>
              <a:off x="8967216" y="2200655"/>
              <a:ext cx="667512" cy="789432"/>
            </a:xfrm>
            <a:prstGeom prst="rect">
              <a:avLst/>
            </a:prstGeom>
          </p:spPr>
        </p:pic>
      </p:grpSp>
      <p:sp>
        <p:nvSpPr>
          <p:cNvPr id="19" name="object 19" descr=""/>
          <p:cNvSpPr txBox="1"/>
          <p:nvPr/>
        </p:nvSpPr>
        <p:spPr>
          <a:xfrm>
            <a:off x="9176384" y="2293366"/>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20" name="object 20" descr=""/>
          <p:cNvGrpSpPr/>
          <p:nvPr/>
        </p:nvGrpSpPr>
        <p:grpSpPr>
          <a:xfrm>
            <a:off x="4789932" y="2993135"/>
            <a:ext cx="668020" cy="789940"/>
            <a:chOff x="4789932" y="2993135"/>
            <a:chExt cx="668020" cy="789940"/>
          </a:xfrm>
        </p:grpSpPr>
        <p:sp>
          <p:nvSpPr>
            <p:cNvPr id="21" name="object 21" descr=""/>
            <p:cNvSpPr/>
            <p:nvPr/>
          </p:nvSpPr>
          <p:spPr>
            <a:xfrm>
              <a:off x="4856226" y="3140074"/>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22" name="object 22" descr=""/>
            <p:cNvSpPr/>
            <p:nvPr/>
          </p:nvSpPr>
          <p:spPr>
            <a:xfrm>
              <a:off x="4856226" y="3140074"/>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23" name="object 23" descr=""/>
            <p:cNvPicPr/>
            <p:nvPr/>
          </p:nvPicPr>
          <p:blipFill>
            <a:blip r:embed="rId5" cstate="print"/>
            <a:stretch>
              <a:fillRect/>
            </a:stretch>
          </p:blipFill>
          <p:spPr>
            <a:xfrm>
              <a:off x="4789932" y="2993135"/>
              <a:ext cx="667512" cy="789432"/>
            </a:xfrm>
            <a:prstGeom prst="rect">
              <a:avLst/>
            </a:prstGeom>
          </p:spPr>
        </p:pic>
      </p:grpSp>
      <p:sp>
        <p:nvSpPr>
          <p:cNvPr id="24" name="object 24" descr=""/>
          <p:cNvSpPr txBox="1"/>
          <p:nvPr/>
        </p:nvSpPr>
        <p:spPr>
          <a:xfrm>
            <a:off x="4998846" y="3085845"/>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25" name="object 25" descr=""/>
          <p:cNvGrpSpPr/>
          <p:nvPr/>
        </p:nvGrpSpPr>
        <p:grpSpPr>
          <a:xfrm>
            <a:off x="6303264" y="2993135"/>
            <a:ext cx="668020" cy="789940"/>
            <a:chOff x="6303264" y="2993135"/>
            <a:chExt cx="668020" cy="789940"/>
          </a:xfrm>
        </p:grpSpPr>
        <p:sp>
          <p:nvSpPr>
            <p:cNvPr id="26" name="object 26" descr=""/>
            <p:cNvSpPr/>
            <p:nvPr/>
          </p:nvSpPr>
          <p:spPr>
            <a:xfrm>
              <a:off x="6369050" y="3140074"/>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27" name="object 27" descr=""/>
            <p:cNvSpPr/>
            <p:nvPr/>
          </p:nvSpPr>
          <p:spPr>
            <a:xfrm>
              <a:off x="6369050" y="3140074"/>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6" cstate="print"/>
            <a:stretch>
              <a:fillRect/>
            </a:stretch>
          </p:blipFill>
          <p:spPr>
            <a:xfrm>
              <a:off x="6303264" y="2993135"/>
              <a:ext cx="667512" cy="789432"/>
            </a:xfrm>
            <a:prstGeom prst="rect">
              <a:avLst/>
            </a:prstGeom>
          </p:spPr>
        </p:pic>
      </p:grpSp>
      <p:sp>
        <p:nvSpPr>
          <p:cNvPr id="29" name="object 29" descr=""/>
          <p:cNvSpPr txBox="1"/>
          <p:nvPr/>
        </p:nvSpPr>
        <p:spPr>
          <a:xfrm>
            <a:off x="6511797" y="3085845"/>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30" name="object 30" descr=""/>
          <p:cNvGrpSpPr/>
          <p:nvPr/>
        </p:nvGrpSpPr>
        <p:grpSpPr>
          <a:xfrm>
            <a:off x="8967216" y="3064764"/>
            <a:ext cx="668020" cy="789940"/>
            <a:chOff x="8967216" y="3064764"/>
            <a:chExt cx="668020" cy="789940"/>
          </a:xfrm>
        </p:grpSpPr>
        <p:sp>
          <p:nvSpPr>
            <p:cNvPr id="31" name="object 31" descr=""/>
            <p:cNvSpPr/>
            <p:nvPr/>
          </p:nvSpPr>
          <p:spPr>
            <a:xfrm>
              <a:off x="9032875" y="3211576"/>
              <a:ext cx="433705" cy="360680"/>
            </a:xfrm>
            <a:custGeom>
              <a:avLst/>
              <a:gdLst/>
              <a:ahLst/>
              <a:cxnLst/>
              <a:rect l="l" t="t" r="r" b="b"/>
              <a:pathLst>
                <a:path w="433704" h="360679">
                  <a:moveTo>
                    <a:pt x="216661" y="0"/>
                  </a:moveTo>
                  <a:lnTo>
                    <a:pt x="166991" y="4757"/>
                  </a:lnTo>
                  <a:lnTo>
                    <a:pt x="121390" y="18307"/>
                  </a:lnTo>
                  <a:lnTo>
                    <a:pt x="81161" y="39568"/>
                  </a:lnTo>
                  <a:lnTo>
                    <a:pt x="47606" y="67458"/>
                  </a:lnTo>
                  <a:lnTo>
                    <a:pt x="22026" y="100896"/>
                  </a:lnTo>
                  <a:lnTo>
                    <a:pt x="5723" y="138799"/>
                  </a:lnTo>
                  <a:lnTo>
                    <a:pt x="0" y="180086"/>
                  </a:lnTo>
                  <a:lnTo>
                    <a:pt x="5723" y="221419"/>
                  </a:lnTo>
                  <a:lnTo>
                    <a:pt x="22026" y="259356"/>
                  </a:lnTo>
                  <a:lnTo>
                    <a:pt x="47606" y="292816"/>
                  </a:lnTo>
                  <a:lnTo>
                    <a:pt x="81161" y="320720"/>
                  </a:lnTo>
                  <a:lnTo>
                    <a:pt x="121390" y="341988"/>
                  </a:lnTo>
                  <a:lnTo>
                    <a:pt x="166991" y="355541"/>
                  </a:lnTo>
                  <a:lnTo>
                    <a:pt x="216661" y="360299"/>
                  </a:lnTo>
                  <a:lnTo>
                    <a:pt x="266379" y="355541"/>
                  </a:lnTo>
                  <a:lnTo>
                    <a:pt x="312014" y="341988"/>
                  </a:lnTo>
                  <a:lnTo>
                    <a:pt x="352265" y="320720"/>
                  </a:lnTo>
                  <a:lnTo>
                    <a:pt x="385834" y="292816"/>
                  </a:lnTo>
                  <a:lnTo>
                    <a:pt x="411421" y="259356"/>
                  </a:lnTo>
                  <a:lnTo>
                    <a:pt x="427727" y="221419"/>
                  </a:lnTo>
                  <a:lnTo>
                    <a:pt x="433450" y="180086"/>
                  </a:lnTo>
                  <a:lnTo>
                    <a:pt x="427727" y="138799"/>
                  </a:lnTo>
                  <a:lnTo>
                    <a:pt x="411421" y="100896"/>
                  </a:lnTo>
                  <a:lnTo>
                    <a:pt x="385834" y="67458"/>
                  </a:lnTo>
                  <a:lnTo>
                    <a:pt x="352265" y="39568"/>
                  </a:lnTo>
                  <a:lnTo>
                    <a:pt x="312014" y="18307"/>
                  </a:lnTo>
                  <a:lnTo>
                    <a:pt x="266379" y="4757"/>
                  </a:lnTo>
                  <a:lnTo>
                    <a:pt x="216661" y="0"/>
                  </a:lnTo>
                  <a:close/>
                </a:path>
              </a:pathLst>
            </a:custGeom>
            <a:solidFill>
              <a:srgbClr val="4F81BC"/>
            </a:solidFill>
          </p:spPr>
          <p:txBody>
            <a:bodyPr wrap="square" lIns="0" tIns="0" rIns="0" bIns="0" rtlCol="0"/>
            <a:lstStyle/>
            <a:p/>
          </p:txBody>
        </p:sp>
        <p:sp>
          <p:nvSpPr>
            <p:cNvPr id="32" name="object 32" descr=""/>
            <p:cNvSpPr/>
            <p:nvPr/>
          </p:nvSpPr>
          <p:spPr>
            <a:xfrm>
              <a:off x="9032875" y="3211576"/>
              <a:ext cx="433705" cy="360680"/>
            </a:xfrm>
            <a:custGeom>
              <a:avLst/>
              <a:gdLst/>
              <a:ahLst/>
              <a:cxnLst/>
              <a:rect l="l" t="t" r="r" b="b"/>
              <a:pathLst>
                <a:path w="433704" h="360679">
                  <a:moveTo>
                    <a:pt x="0" y="180086"/>
                  </a:moveTo>
                  <a:lnTo>
                    <a:pt x="5723" y="138799"/>
                  </a:lnTo>
                  <a:lnTo>
                    <a:pt x="22026" y="100896"/>
                  </a:lnTo>
                  <a:lnTo>
                    <a:pt x="47606" y="67458"/>
                  </a:lnTo>
                  <a:lnTo>
                    <a:pt x="81161" y="39568"/>
                  </a:lnTo>
                  <a:lnTo>
                    <a:pt x="121390" y="18307"/>
                  </a:lnTo>
                  <a:lnTo>
                    <a:pt x="166991" y="4757"/>
                  </a:lnTo>
                  <a:lnTo>
                    <a:pt x="216661" y="0"/>
                  </a:lnTo>
                  <a:lnTo>
                    <a:pt x="266379" y="4757"/>
                  </a:lnTo>
                  <a:lnTo>
                    <a:pt x="312014" y="18307"/>
                  </a:lnTo>
                  <a:lnTo>
                    <a:pt x="352265" y="39568"/>
                  </a:lnTo>
                  <a:lnTo>
                    <a:pt x="385834" y="67458"/>
                  </a:lnTo>
                  <a:lnTo>
                    <a:pt x="411421" y="100896"/>
                  </a:lnTo>
                  <a:lnTo>
                    <a:pt x="427727" y="138799"/>
                  </a:lnTo>
                  <a:lnTo>
                    <a:pt x="433450" y="180086"/>
                  </a:lnTo>
                  <a:lnTo>
                    <a:pt x="427727" y="221419"/>
                  </a:lnTo>
                  <a:lnTo>
                    <a:pt x="411421" y="259356"/>
                  </a:lnTo>
                  <a:lnTo>
                    <a:pt x="385834" y="292816"/>
                  </a:lnTo>
                  <a:lnTo>
                    <a:pt x="352265" y="320720"/>
                  </a:lnTo>
                  <a:lnTo>
                    <a:pt x="312014" y="341988"/>
                  </a:lnTo>
                  <a:lnTo>
                    <a:pt x="266379" y="355541"/>
                  </a:lnTo>
                  <a:lnTo>
                    <a:pt x="216661" y="360299"/>
                  </a:lnTo>
                  <a:lnTo>
                    <a:pt x="166991" y="355541"/>
                  </a:lnTo>
                  <a:lnTo>
                    <a:pt x="121390" y="341988"/>
                  </a:lnTo>
                  <a:lnTo>
                    <a:pt x="81161" y="320720"/>
                  </a:lnTo>
                  <a:lnTo>
                    <a:pt x="47606" y="292816"/>
                  </a:lnTo>
                  <a:lnTo>
                    <a:pt x="22026" y="259356"/>
                  </a:lnTo>
                  <a:lnTo>
                    <a:pt x="5723" y="221419"/>
                  </a:lnTo>
                  <a:lnTo>
                    <a:pt x="0" y="180086"/>
                  </a:lnTo>
                  <a:close/>
                </a:path>
              </a:pathLst>
            </a:custGeom>
            <a:ln w="12700">
              <a:solidFill>
                <a:srgbClr val="000000"/>
              </a:solidFill>
            </a:ln>
          </p:spPr>
          <p:txBody>
            <a:bodyPr wrap="square" lIns="0" tIns="0" rIns="0" bIns="0" rtlCol="0"/>
            <a:lstStyle/>
            <a:p/>
          </p:txBody>
        </p:sp>
        <p:pic>
          <p:nvPicPr>
            <p:cNvPr id="33" name="object 33" descr=""/>
            <p:cNvPicPr/>
            <p:nvPr/>
          </p:nvPicPr>
          <p:blipFill>
            <a:blip r:embed="rId7" cstate="print"/>
            <a:stretch>
              <a:fillRect/>
            </a:stretch>
          </p:blipFill>
          <p:spPr>
            <a:xfrm>
              <a:off x="8967216" y="3064764"/>
              <a:ext cx="667512" cy="789432"/>
            </a:xfrm>
            <a:prstGeom prst="rect">
              <a:avLst/>
            </a:prstGeom>
          </p:spPr>
        </p:pic>
      </p:grpSp>
      <p:sp>
        <p:nvSpPr>
          <p:cNvPr id="34" name="object 34" descr=""/>
          <p:cNvSpPr txBox="1"/>
          <p:nvPr/>
        </p:nvSpPr>
        <p:spPr>
          <a:xfrm>
            <a:off x="9176384" y="3157219"/>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35" name="object 35" descr=""/>
          <p:cNvGrpSpPr/>
          <p:nvPr/>
        </p:nvGrpSpPr>
        <p:grpSpPr>
          <a:xfrm>
            <a:off x="4213859" y="3855720"/>
            <a:ext cx="668020" cy="789940"/>
            <a:chOff x="4213859" y="3855720"/>
            <a:chExt cx="668020" cy="789940"/>
          </a:xfrm>
        </p:grpSpPr>
        <p:sp>
          <p:nvSpPr>
            <p:cNvPr id="36" name="object 36" descr=""/>
            <p:cNvSpPr/>
            <p:nvPr/>
          </p:nvSpPr>
          <p:spPr>
            <a:xfrm>
              <a:off x="4279899" y="400367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37" name="object 37" descr=""/>
            <p:cNvSpPr/>
            <p:nvPr/>
          </p:nvSpPr>
          <p:spPr>
            <a:xfrm>
              <a:off x="4279899" y="400367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38" name="object 38" descr=""/>
            <p:cNvPicPr/>
            <p:nvPr/>
          </p:nvPicPr>
          <p:blipFill>
            <a:blip r:embed="rId8" cstate="print"/>
            <a:stretch>
              <a:fillRect/>
            </a:stretch>
          </p:blipFill>
          <p:spPr>
            <a:xfrm>
              <a:off x="4213859" y="3855720"/>
              <a:ext cx="667512" cy="789432"/>
            </a:xfrm>
            <a:prstGeom prst="rect">
              <a:avLst/>
            </a:prstGeom>
          </p:spPr>
        </p:pic>
      </p:grpSp>
      <p:sp>
        <p:nvSpPr>
          <p:cNvPr id="39" name="object 39" descr=""/>
          <p:cNvSpPr txBox="1"/>
          <p:nvPr/>
        </p:nvSpPr>
        <p:spPr>
          <a:xfrm>
            <a:off x="4422394" y="394970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40" name="object 40" descr=""/>
          <p:cNvGrpSpPr/>
          <p:nvPr/>
        </p:nvGrpSpPr>
        <p:grpSpPr>
          <a:xfrm>
            <a:off x="5221223" y="3855720"/>
            <a:ext cx="668020" cy="789940"/>
            <a:chOff x="5221223" y="3855720"/>
            <a:chExt cx="668020" cy="789940"/>
          </a:xfrm>
        </p:grpSpPr>
        <p:sp>
          <p:nvSpPr>
            <p:cNvPr id="41" name="object 41" descr=""/>
            <p:cNvSpPr/>
            <p:nvPr/>
          </p:nvSpPr>
          <p:spPr>
            <a:xfrm>
              <a:off x="5288025" y="400367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42" name="object 42" descr=""/>
            <p:cNvSpPr/>
            <p:nvPr/>
          </p:nvSpPr>
          <p:spPr>
            <a:xfrm>
              <a:off x="5288025" y="400367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43" name="object 43" descr=""/>
            <p:cNvPicPr/>
            <p:nvPr/>
          </p:nvPicPr>
          <p:blipFill>
            <a:blip r:embed="rId9" cstate="print"/>
            <a:stretch>
              <a:fillRect/>
            </a:stretch>
          </p:blipFill>
          <p:spPr>
            <a:xfrm>
              <a:off x="5221223" y="3855720"/>
              <a:ext cx="667512" cy="789432"/>
            </a:xfrm>
            <a:prstGeom prst="rect">
              <a:avLst/>
            </a:prstGeom>
          </p:spPr>
        </p:pic>
      </p:grpSp>
      <p:sp>
        <p:nvSpPr>
          <p:cNvPr id="44" name="object 44" descr=""/>
          <p:cNvSpPr txBox="1"/>
          <p:nvPr/>
        </p:nvSpPr>
        <p:spPr>
          <a:xfrm>
            <a:off x="5430773" y="394970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45" name="object 45" descr=""/>
          <p:cNvGrpSpPr/>
          <p:nvPr/>
        </p:nvGrpSpPr>
        <p:grpSpPr>
          <a:xfrm>
            <a:off x="6303264" y="3855720"/>
            <a:ext cx="668020" cy="789940"/>
            <a:chOff x="6303264" y="3855720"/>
            <a:chExt cx="668020" cy="789940"/>
          </a:xfrm>
        </p:grpSpPr>
        <p:sp>
          <p:nvSpPr>
            <p:cNvPr id="46" name="object 46" descr=""/>
            <p:cNvSpPr/>
            <p:nvPr/>
          </p:nvSpPr>
          <p:spPr>
            <a:xfrm>
              <a:off x="6369050" y="400367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47" name="object 47" descr=""/>
            <p:cNvSpPr/>
            <p:nvPr/>
          </p:nvSpPr>
          <p:spPr>
            <a:xfrm>
              <a:off x="6369050" y="400367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48" name="object 48" descr=""/>
            <p:cNvPicPr/>
            <p:nvPr/>
          </p:nvPicPr>
          <p:blipFill>
            <a:blip r:embed="rId10" cstate="print"/>
            <a:stretch>
              <a:fillRect/>
            </a:stretch>
          </p:blipFill>
          <p:spPr>
            <a:xfrm>
              <a:off x="6303264" y="3855720"/>
              <a:ext cx="667512" cy="789432"/>
            </a:xfrm>
            <a:prstGeom prst="rect">
              <a:avLst/>
            </a:prstGeom>
          </p:spPr>
        </p:pic>
      </p:grpSp>
      <p:sp>
        <p:nvSpPr>
          <p:cNvPr id="49" name="object 49" descr=""/>
          <p:cNvSpPr txBox="1"/>
          <p:nvPr/>
        </p:nvSpPr>
        <p:spPr>
          <a:xfrm>
            <a:off x="6511797" y="394970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50" name="object 50" descr=""/>
          <p:cNvGrpSpPr/>
          <p:nvPr/>
        </p:nvGrpSpPr>
        <p:grpSpPr>
          <a:xfrm>
            <a:off x="8462771" y="3928871"/>
            <a:ext cx="668020" cy="789940"/>
            <a:chOff x="8462771" y="3928871"/>
            <a:chExt cx="668020" cy="789940"/>
          </a:xfrm>
        </p:grpSpPr>
        <p:sp>
          <p:nvSpPr>
            <p:cNvPr id="51" name="object 51" descr=""/>
            <p:cNvSpPr/>
            <p:nvPr/>
          </p:nvSpPr>
          <p:spPr>
            <a:xfrm>
              <a:off x="8529700" y="4076699"/>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52" name="object 52" descr=""/>
            <p:cNvSpPr/>
            <p:nvPr/>
          </p:nvSpPr>
          <p:spPr>
            <a:xfrm>
              <a:off x="8529700" y="4076699"/>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53" name="object 53" descr=""/>
            <p:cNvPicPr/>
            <p:nvPr/>
          </p:nvPicPr>
          <p:blipFill>
            <a:blip r:embed="rId11" cstate="print"/>
            <a:stretch>
              <a:fillRect/>
            </a:stretch>
          </p:blipFill>
          <p:spPr>
            <a:xfrm>
              <a:off x="8462771" y="3928871"/>
              <a:ext cx="667512" cy="789432"/>
            </a:xfrm>
            <a:prstGeom prst="rect">
              <a:avLst/>
            </a:prstGeom>
          </p:spPr>
        </p:pic>
      </p:grpSp>
      <p:sp>
        <p:nvSpPr>
          <p:cNvPr id="54" name="object 54" descr=""/>
          <p:cNvSpPr txBox="1"/>
          <p:nvPr/>
        </p:nvSpPr>
        <p:spPr>
          <a:xfrm>
            <a:off x="8672830" y="4022547"/>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55" name="object 55" descr=""/>
          <p:cNvGrpSpPr/>
          <p:nvPr/>
        </p:nvGrpSpPr>
        <p:grpSpPr>
          <a:xfrm>
            <a:off x="9471659" y="3928871"/>
            <a:ext cx="668020" cy="789940"/>
            <a:chOff x="9471659" y="3928871"/>
            <a:chExt cx="668020" cy="789940"/>
          </a:xfrm>
        </p:grpSpPr>
        <p:sp>
          <p:nvSpPr>
            <p:cNvPr id="56" name="object 56" descr=""/>
            <p:cNvSpPr/>
            <p:nvPr/>
          </p:nvSpPr>
          <p:spPr>
            <a:xfrm>
              <a:off x="9537699" y="4076699"/>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57" name="object 57" descr=""/>
            <p:cNvSpPr/>
            <p:nvPr/>
          </p:nvSpPr>
          <p:spPr>
            <a:xfrm>
              <a:off x="9537699" y="4076699"/>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58" name="object 58" descr=""/>
            <p:cNvPicPr/>
            <p:nvPr/>
          </p:nvPicPr>
          <p:blipFill>
            <a:blip r:embed="rId12" cstate="print"/>
            <a:stretch>
              <a:fillRect/>
            </a:stretch>
          </p:blipFill>
          <p:spPr>
            <a:xfrm>
              <a:off x="9471659" y="3928871"/>
              <a:ext cx="667511" cy="789432"/>
            </a:xfrm>
            <a:prstGeom prst="rect">
              <a:avLst/>
            </a:prstGeom>
          </p:spPr>
        </p:pic>
      </p:grpSp>
      <p:sp>
        <p:nvSpPr>
          <p:cNvPr id="59" name="object 59" descr=""/>
          <p:cNvSpPr txBox="1"/>
          <p:nvPr/>
        </p:nvSpPr>
        <p:spPr>
          <a:xfrm>
            <a:off x="9681209" y="4022547"/>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60" name="object 60" descr=""/>
          <p:cNvGrpSpPr/>
          <p:nvPr/>
        </p:nvGrpSpPr>
        <p:grpSpPr>
          <a:xfrm>
            <a:off x="5221223" y="4792979"/>
            <a:ext cx="668020" cy="789940"/>
            <a:chOff x="5221223" y="4792979"/>
            <a:chExt cx="668020" cy="789940"/>
          </a:xfrm>
        </p:grpSpPr>
        <p:sp>
          <p:nvSpPr>
            <p:cNvPr id="61" name="object 61" descr=""/>
            <p:cNvSpPr/>
            <p:nvPr/>
          </p:nvSpPr>
          <p:spPr>
            <a:xfrm>
              <a:off x="5288025" y="4940299"/>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62" name="object 62" descr=""/>
            <p:cNvSpPr/>
            <p:nvPr/>
          </p:nvSpPr>
          <p:spPr>
            <a:xfrm>
              <a:off x="5288025" y="4940299"/>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63" name="object 63" descr=""/>
            <p:cNvPicPr/>
            <p:nvPr/>
          </p:nvPicPr>
          <p:blipFill>
            <a:blip r:embed="rId13" cstate="print"/>
            <a:stretch>
              <a:fillRect/>
            </a:stretch>
          </p:blipFill>
          <p:spPr>
            <a:xfrm>
              <a:off x="5221223" y="4792979"/>
              <a:ext cx="667512" cy="789432"/>
            </a:xfrm>
            <a:prstGeom prst="rect">
              <a:avLst/>
            </a:prstGeom>
          </p:spPr>
        </p:pic>
      </p:grpSp>
      <p:sp>
        <p:nvSpPr>
          <p:cNvPr id="64" name="object 64" descr=""/>
          <p:cNvSpPr txBox="1"/>
          <p:nvPr/>
        </p:nvSpPr>
        <p:spPr>
          <a:xfrm>
            <a:off x="5430773" y="4886401"/>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65" name="object 65" descr=""/>
          <p:cNvGrpSpPr/>
          <p:nvPr/>
        </p:nvGrpSpPr>
        <p:grpSpPr>
          <a:xfrm>
            <a:off x="4213859" y="4792979"/>
            <a:ext cx="668020" cy="789940"/>
            <a:chOff x="4213859" y="4792979"/>
            <a:chExt cx="668020" cy="789940"/>
          </a:xfrm>
        </p:grpSpPr>
        <p:sp>
          <p:nvSpPr>
            <p:cNvPr id="66" name="object 66" descr=""/>
            <p:cNvSpPr/>
            <p:nvPr/>
          </p:nvSpPr>
          <p:spPr>
            <a:xfrm>
              <a:off x="4279899" y="4940299"/>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67" name="object 67" descr=""/>
            <p:cNvSpPr/>
            <p:nvPr/>
          </p:nvSpPr>
          <p:spPr>
            <a:xfrm>
              <a:off x="4279899" y="4940299"/>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68" name="object 68" descr=""/>
            <p:cNvPicPr/>
            <p:nvPr/>
          </p:nvPicPr>
          <p:blipFill>
            <a:blip r:embed="rId14" cstate="print"/>
            <a:stretch>
              <a:fillRect/>
            </a:stretch>
          </p:blipFill>
          <p:spPr>
            <a:xfrm>
              <a:off x="4213859" y="4792979"/>
              <a:ext cx="667512" cy="789432"/>
            </a:xfrm>
            <a:prstGeom prst="rect">
              <a:avLst/>
            </a:prstGeom>
          </p:spPr>
        </p:pic>
      </p:grpSp>
      <p:sp>
        <p:nvSpPr>
          <p:cNvPr id="69" name="object 69" descr=""/>
          <p:cNvSpPr txBox="1"/>
          <p:nvPr/>
        </p:nvSpPr>
        <p:spPr>
          <a:xfrm>
            <a:off x="4422394" y="4886401"/>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70" name="object 70" descr=""/>
          <p:cNvGrpSpPr/>
          <p:nvPr/>
        </p:nvGrpSpPr>
        <p:grpSpPr>
          <a:xfrm>
            <a:off x="6303264" y="4792979"/>
            <a:ext cx="668020" cy="789940"/>
            <a:chOff x="6303264" y="4792979"/>
            <a:chExt cx="668020" cy="789940"/>
          </a:xfrm>
        </p:grpSpPr>
        <p:sp>
          <p:nvSpPr>
            <p:cNvPr id="71" name="object 71" descr=""/>
            <p:cNvSpPr/>
            <p:nvPr/>
          </p:nvSpPr>
          <p:spPr>
            <a:xfrm>
              <a:off x="6369050" y="4940299"/>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72" name="object 72" descr=""/>
            <p:cNvSpPr/>
            <p:nvPr/>
          </p:nvSpPr>
          <p:spPr>
            <a:xfrm>
              <a:off x="6369050" y="4940299"/>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73" name="object 73" descr=""/>
            <p:cNvPicPr/>
            <p:nvPr/>
          </p:nvPicPr>
          <p:blipFill>
            <a:blip r:embed="rId15" cstate="print"/>
            <a:stretch>
              <a:fillRect/>
            </a:stretch>
          </p:blipFill>
          <p:spPr>
            <a:xfrm>
              <a:off x="6303264" y="4792979"/>
              <a:ext cx="667512" cy="789432"/>
            </a:xfrm>
            <a:prstGeom prst="rect">
              <a:avLst/>
            </a:prstGeom>
          </p:spPr>
        </p:pic>
      </p:grpSp>
      <p:sp>
        <p:nvSpPr>
          <p:cNvPr id="74" name="object 74" descr=""/>
          <p:cNvSpPr txBox="1"/>
          <p:nvPr/>
        </p:nvSpPr>
        <p:spPr>
          <a:xfrm>
            <a:off x="6511797" y="4886401"/>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75" name="object 75" descr=""/>
          <p:cNvGrpSpPr/>
          <p:nvPr/>
        </p:nvGrpSpPr>
        <p:grpSpPr>
          <a:xfrm>
            <a:off x="9471659" y="4866132"/>
            <a:ext cx="668020" cy="789940"/>
            <a:chOff x="9471659" y="4866132"/>
            <a:chExt cx="668020" cy="789940"/>
          </a:xfrm>
        </p:grpSpPr>
        <p:sp>
          <p:nvSpPr>
            <p:cNvPr id="76" name="object 76" descr=""/>
            <p:cNvSpPr/>
            <p:nvPr/>
          </p:nvSpPr>
          <p:spPr>
            <a:xfrm>
              <a:off x="9537699" y="501332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77" name="object 77" descr=""/>
            <p:cNvSpPr/>
            <p:nvPr/>
          </p:nvSpPr>
          <p:spPr>
            <a:xfrm>
              <a:off x="9537699" y="501332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78" name="object 78" descr=""/>
            <p:cNvPicPr/>
            <p:nvPr/>
          </p:nvPicPr>
          <p:blipFill>
            <a:blip r:embed="rId16" cstate="print"/>
            <a:stretch>
              <a:fillRect/>
            </a:stretch>
          </p:blipFill>
          <p:spPr>
            <a:xfrm>
              <a:off x="9471659" y="4866132"/>
              <a:ext cx="667511" cy="789432"/>
            </a:xfrm>
            <a:prstGeom prst="rect">
              <a:avLst/>
            </a:prstGeom>
          </p:spPr>
        </p:pic>
      </p:grpSp>
      <p:sp>
        <p:nvSpPr>
          <p:cNvPr id="79" name="object 79" descr=""/>
          <p:cNvSpPr txBox="1"/>
          <p:nvPr/>
        </p:nvSpPr>
        <p:spPr>
          <a:xfrm>
            <a:off x="9681209" y="4959477"/>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80" name="object 80" descr=""/>
          <p:cNvGrpSpPr/>
          <p:nvPr/>
        </p:nvGrpSpPr>
        <p:grpSpPr>
          <a:xfrm>
            <a:off x="8462771" y="4866132"/>
            <a:ext cx="668020" cy="789940"/>
            <a:chOff x="8462771" y="4866132"/>
            <a:chExt cx="668020" cy="789940"/>
          </a:xfrm>
        </p:grpSpPr>
        <p:sp>
          <p:nvSpPr>
            <p:cNvPr id="81" name="object 81" descr=""/>
            <p:cNvSpPr/>
            <p:nvPr/>
          </p:nvSpPr>
          <p:spPr>
            <a:xfrm>
              <a:off x="8529700" y="501332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82" name="object 82" descr=""/>
            <p:cNvSpPr/>
            <p:nvPr/>
          </p:nvSpPr>
          <p:spPr>
            <a:xfrm>
              <a:off x="8529700" y="501332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83" name="object 83" descr=""/>
            <p:cNvPicPr/>
            <p:nvPr/>
          </p:nvPicPr>
          <p:blipFill>
            <a:blip r:embed="rId17" cstate="print"/>
            <a:stretch>
              <a:fillRect/>
            </a:stretch>
          </p:blipFill>
          <p:spPr>
            <a:xfrm>
              <a:off x="8462771" y="4866132"/>
              <a:ext cx="667512" cy="789432"/>
            </a:xfrm>
            <a:prstGeom prst="rect">
              <a:avLst/>
            </a:prstGeom>
          </p:spPr>
        </p:pic>
      </p:grpSp>
      <p:sp>
        <p:nvSpPr>
          <p:cNvPr id="84" name="object 84" descr=""/>
          <p:cNvSpPr txBox="1"/>
          <p:nvPr/>
        </p:nvSpPr>
        <p:spPr>
          <a:xfrm>
            <a:off x="8672830" y="4959477"/>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85" name="object 85" descr=""/>
          <p:cNvGrpSpPr/>
          <p:nvPr/>
        </p:nvGrpSpPr>
        <p:grpSpPr>
          <a:xfrm>
            <a:off x="1648967" y="1152144"/>
            <a:ext cx="1237615" cy="1199515"/>
            <a:chOff x="1648967" y="1152144"/>
            <a:chExt cx="1237615" cy="1199515"/>
          </a:xfrm>
        </p:grpSpPr>
        <p:sp>
          <p:nvSpPr>
            <p:cNvPr id="86" name="object 86" descr=""/>
            <p:cNvSpPr/>
            <p:nvPr/>
          </p:nvSpPr>
          <p:spPr>
            <a:xfrm>
              <a:off x="1760600" y="1265237"/>
              <a:ext cx="1079500" cy="935355"/>
            </a:xfrm>
            <a:custGeom>
              <a:avLst/>
              <a:gdLst/>
              <a:ahLst/>
              <a:cxnLst/>
              <a:rect l="l" t="t" r="r" b="b"/>
              <a:pathLst>
                <a:path w="1079500" h="935355">
                  <a:moveTo>
                    <a:pt x="1079500" y="0"/>
                  </a:moveTo>
                  <a:lnTo>
                    <a:pt x="0" y="0"/>
                  </a:lnTo>
                  <a:lnTo>
                    <a:pt x="0" y="935037"/>
                  </a:lnTo>
                  <a:lnTo>
                    <a:pt x="1079500" y="935037"/>
                  </a:lnTo>
                  <a:lnTo>
                    <a:pt x="1079500" y="0"/>
                  </a:lnTo>
                  <a:close/>
                </a:path>
              </a:pathLst>
            </a:custGeom>
            <a:solidFill>
              <a:srgbClr val="4F81BC"/>
            </a:solidFill>
          </p:spPr>
          <p:txBody>
            <a:bodyPr wrap="square" lIns="0" tIns="0" rIns="0" bIns="0" rtlCol="0"/>
            <a:lstStyle/>
            <a:p/>
          </p:txBody>
        </p:sp>
        <p:sp>
          <p:nvSpPr>
            <p:cNvPr id="87" name="object 87" descr=""/>
            <p:cNvSpPr/>
            <p:nvPr/>
          </p:nvSpPr>
          <p:spPr>
            <a:xfrm>
              <a:off x="1760600" y="1265237"/>
              <a:ext cx="1079500" cy="935355"/>
            </a:xfrm>
            <a:custGeom>
              <a:avLst/>
              <a:gdLst/>
              <a:ahLst/>
              <a:cxnLst/>
              <a:rect l="l" t="t" r="r" b="b"/>
              <a:pathLst>
                <a:path w="1079500" h="935355">
                  <a:moveTo>
                    <a:pt x="0" y="935037"/>
                  </a:moveTo>
                  <a:lnTo>
                    <a:pt x="1079500" y="935037"/>
                  </a:lnTo>
                  <a:lnTo>
                    <a:pt x="1079500" y="0"/>
                  </a:lnTo>
                  <a:lnTo>
                    <a:pt x="0" y="0"/>
                  </a:lnTo>
                  <a:lnTo>
                    <a:pt x="0" y="935037"/>
                  </a:lnTo>
                  <a:close/>
                </a:path>
              </a:pathLst>
            </a:custGeom>
            <a:ln w="12700">
              <a:solidFill>
                <a:srgbClr val="000000"/>
              </a:solidFill>
            </a:ln>
          </p:spPr>
          <p:txBody>
            <a:bodyPr wrap="square" lIns="0" tIns="0" rIns="0" bIns="0" rtlCol="0"/>
            <a:lstStyle/>
            <a:p/>
          </p:txBody>
        </p:sp>
        <p:pic>
          <p:nvPicPr>
            <p:cNvPr id="88" name="object 88" descr=""/>
            <p:cNvPicPr/>
            <p:nvPr/>
          </p:nvPicPr>
          <p:blipFill>
            <a:blip r:embed="rId18" cstate="print"/>
            <a:stretch>
              <a:fillRect/>
            </a:stretch>
          </p:blipFill>
          <p:spPr>
            <a:xfrm>
              <a:off x="1648967" y="1152144"/>
              <a:ext cx="527304" cy="623315"/>
            </a:xfrm>
            <a:prstGeom prst="rect">
              <a:avLst/>
            </a:prstGeom>
          </p:spPr>
        </p:pic>
        <p:pic>
          <p:nvPicPr>
            <p:cNvPr id="89" name="object 89" descr=""/>
            <p:cNvPicPr/>
            <p:nvPr/>
          </p:nvPicPr>
          <p:blipFill>
            <a:blip r:embed="rId19" cstate="print"/>
            <a:stretch>
              <a:fillRect/>
            </a:stretch>
          </p:blipFill>
          <p:spPr>
            <a:xfrm>
              <a:off x="1860803" y="1341120"/>
              <a:ext cx="362712" cy="425196"/>
            </a:xfrm>
            <a:prstGeom prst="rect">
              <a:avLst/>
            </a:prstGeom>
          </p:spPr>
        </p:pic>
        <p:pic>
          <p:nvPicPr>
            <p:cNvPr id="90" name="object 90" descr=""/>
            <p:cNvPicPr/>
            <p:nvPr/>
          </p:nvPicPr>
          <p:blipFill>
            <a:blip r:embed="rId20" cstate="print"/>
            <a:stretch>
              <a:fillRect/>
            </a:stretch>
          </p:blipFill>
          <p:spPr>
            <a:xfrm>
              <a:off x="2311907" y="1152144"/>
              <a:ext cx="527304" cy="623315"/>
            </a:xfrm>
            <a:prstGeom prst="rect">
              <a:avLst/>
            </a:prstGeom>
          </p:spPr>
        </p:pic>
        <p:pic>
          <p:nvPicPr>
            <p:cNvPr id="91" name="object 91" descr=""/>
            <p:cNvPicPr/>
            <p:nvPr/>
          </p:nvPicPr>
          <p:blipFill>
            <a:blip r:embed="rId21" cstate="print"/>
            <a:stretch>
              <a:fillRect/>
            </a:stretch>
          </p:blipFill>
          <p:spPr>
            <a:xfrm>
              <a:off x="2523743" y="1341120"/>
              <a:ext cx="362712" cy="425196"/>
            </a:xfrm>
            <a:prstGeom prst="rect">
              <a:avLst/>
            </a:prstGeom>
          </p:spPr>
        </p:pic>
        <p:pic>
          <p:nvPicPr>
            <p:cNvPr id="92" name="object 92" descr=""/>
            <p:cNvPicPr/>
            <p:nvPr/>
          </p:nvPicPr>
          <p:blipFill>
            <a:blip r:embed="rId22" cstate="print"/>
            <a:stretch>
              <a:fillRect/>
            </a:stretch>
          </p:blipFill>
          <p:spPr>
            <a:xfrm>
              <a:off x="1667255" y="1728216"/>
              <a:ext cx="527304" cy="623315"/>
            </a:xfrm>
            <a:prstGeom prst="rect">
              <a:avLst/>
            </a:prstGeom>
          </p:spPr>
        </p:pic>
        <p:pic>
          <p:nvPicPr>
            <p:cNvPr id="93" name="object 93" descr=""/>
            <p:cNvPicPr/>
            <p:nvPr/>
          </p:nvPicPr>
          <p:blipFill>
            <a:blip r:embed="rId23" cstate="print"/>
            <a:stretch>
              <a:fillRect/>
            </a:stretch>
          </p:blipFill>
          <p:spPr>
            <a:xfrm>
              <a:off x="1879091" y="1917192"/>
              <a:ext cx="362712" cy="425196"/>
            </a:xfrm>
            <a:prstGeom prst="rect">
              <a:avLst/>
            </a:prstGeom>
          </p:spPr>
        </p:pic>
        <p:pic>
          <p:nvPicPr>
            <p:cNvPr id="94" name="object 94" descr=""/>
            <p:cNvPicPr/>
            <p:nvPr/>
          </p:nvPicPr>
          <p:blipFill>
            <a:blip r:embed="rId24" cstate="print"/>
            <a:stretch>
              <a:fillRect/>
            </a:stretch>
          </p:blipFill>
          <p:spPr>
            <a:xfrm>
              <a:off x="2298191" y="1722120"/>
              <a:ext cx="527304" cy="623315"/>
            </a:xfrm>
            <a:prstGeom prst="rect">
              <a:avLst/>
            </a:prstGeom>
          </p:spPr>
        </p:pic>
        <p:pic>
          <p:nvPicPr>
            <p:cNvPr id="95" name="object 95" descr=""/>
            <p:cNvPicPr/>
            <p:nvPr/>
          </p:nvPicPr>
          <p:blipFill>
            <a:blip r:embed="rId25" cstate="print"/>
            <a:stretch>
              <a:fillRect/>
            </a:stretch>
          </p:blipFill>
          <p:spPr>
            <a:xfrm>
              <a:off x="2510027" y="1911095"/>
              <a:ext cx="362712" cy="425196"/>
            </a:xfrm>
            <a:prstGeom prst="rect">
              <a:avLst/>
            </a:prstGeom>
          </p:spPr>
        </p:pic>
      </p:grpSp>
      <p:sp>
        <p:nvSpPr>
          <p:cNvPr id="96" name="object 96" descr=""/>
          <p:cNvSpPr txBox="1"/>
          <p:nvPr/>
        </p:nvSpPr>
        <p:spPr>
          <a:xfrm>
            <a:off x="1785492" y="1222629"/>
            <a:ext cx="1010285" cy="936625"/>
          </a:xfrm>
          <a:prstGeom prst="rect">
            <a:avLst/>
          </a:prstGeom>
        </p:spPr>
        <p:txBody>
          <a:bodyPr wrap="square" lIns="0" tIns="12065" rIns="0" bIns="0" rtlCol="0" vert="horz">
            <a:spAutoFit/>
          </a:bodyPr>
          <a:lstStyle/>
          <a:p>
            <a:pPr marL="38100">
              <a:lnSpc>
                <a:spcPct val="100000"/>
              </a:lnSpc>
              <a:spcBef>
                <a:spcPts val="95"/>
              </a:spcBef>
              <a:tabLst>
                <a:tab pos="699770"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1</a:t>
            </a:r>
            <a:r>
              <a:rPr dirty="0" baseline="-21072" sz="2175" b="1" i="1">
                <a:solidFill>
                  <a:srgbClr val="FF0000"/>
                </a:solidFill>
                <a:latin typeface="Arial"/>
                <a:cs typeface="Arial"/>
              </a:rPr>
              <a:t>	</a:t>
            </a:r>
            <a:r>
              <a:rPr dirty="0" sz="2200" spc="-25" b="1" i="1">
                <a:solidFill>
                  <a:srgbClr val="FF0000"/>
                </a:solidFill>
                <a:latin typeface="Arial"/>
                <a:cs typeface="Arial"/>
              </a:rPr>
              <a:t>J</a:t>
            </a:r>
            <a:r>
              <a:rPr dirty="0" baseline="-21072" sz="2175" spc="-37" b="1" i="1">
                <a:solidFill>
                  <a:srgbClr val="FF0000"/>
                </a:solidFill>
                <a:latin typeface="Arial"/>
                <a:cs typeface="Arial"/>
              </a:rPr>
              <a:t>2</a:t>
            </a:r>
            <a:endParaRPr baseline="-21072" sz="2175">
              <a:latin typeface="Arial"/>
              <a:cs typeface="Arial"/>
            </a:endParaRPr>
          </a:p>
          <a:p>
            <a:pPr marL="55244">
              <a:lnSpc>
                <a:spcPct val="100000"/>
              </a:lnSpc>
              <a:spcBef>
                <a:spcPts val="1900"/>
              </a:spcBef>
              <a:tabLst>
                <a:tab pos="687070"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3</a:t>
            </a:r>
            <a:r>
              <a:rPr dirty="0" baseline="-21072" sz="2175" b="1" i="1">
                <a:solidFill>
                  <a:srgbClr val="FF0000"/>
                </a:solidFill>
                <a:latin typeface="Arial"/>
                <a:cs typeface="Arial"/>
              </a:rPr>
              <a:t>	</a:t>
            </a:r>
            <a:r>
              <a:rPr dirty="0" baseline="1262" sz="3300" spc="-37" b="1" i="1">
                <a:solidFill>
                  <a:srgbClr val="FF0000"/>
                </a:solidFill>
                <a:latin typeface="Arial"/>
                <a:cs typeface="Arial"/>
              </a:rPr>
              <a:t>J</a:t>
            </a:r>
            <a:r>
              <a:rPr dirty="0" baseline="-19157" sz="2175" spc="-37" b="1" i="1">
                <a:solidFill>
                  <a:srgbClr val="FF0000"/>
                </a:solidFill>
                <a:latin typeface="Arial"/>
                <a:cs typeface="Arial"/>
              </a:rPr>
              <a:t>4</a:t>
            </a:r>
            <a:endParaRPr baseline="-19157" sz="2175">
              <a:latin typeface="Arial"/>
              <a:cs typeface="Arial"/>
            </a:endParaRPr>
          </a:p>
        </p:txBody>
      </p:sp>
      <p:grpSp>
        <p:nvGrpSpPr>
          <p:cNvPr id="97" name="object 97" descr=""/>
          <p:cNvGrpSpPr/>
          <p:nvPr/>
        </p:nvGrpSpPr>
        <p:grpSpPr>
          <a:xfrm>
            <a:off x="586740" y="1526158"/>
            <a:ext cx="2094864" cy="2122805"/>
            <a:chOff x="586740" y="1526158"/>
            <a:chExt cx="2094864" cy="2122805"/>
          </a:xfrm>
        </p:grpSpPr>
        <p:sp>
          <p:nvSpPr>
            <p:cNvPr id="98" name="object 98" descr=""/>
            <p:cNvSpPr/>
            <p:nvPr/>
          </p:nvSpPr>
          <p:spPr>
            <a:xfrm>
              <a:off x="1919351" y="1526158"/>
              <a:ext cx="762000" cy="315595"/>
            </a:xfrm>
            <a:custGeom>
              <a:avLst/>
              <a:gdLst/>
              <a:ahLst/>
              <a:cxnLst/>
              <a:rect l="l" t="t" r="r" b="b"/>
              <a:pathLst>
                <a:path w="762000" h="315594">
                  <a:moveTo>
                    <a:pt x="114300" y="199390"/>
                  </a:moveTo>
                  <a:lnTo>
                    <a:pt x="76174" y="199390"/>
                  </a:lnTo>
                  <a:lnTo>
                    <a:pt x="76073" y="48641"/>
                  </a:lnTo>
                  <a:lnTo>
                    <a:pt x="37973" y="48641"/>
                  </a:lnTo>
                  <a:lnTo>
                    <a:pt x="38074" y="199390"/>
                  </a:lnTo>
                  <a:lnTo>
                    <a:pt x="0" y="199390"/>
                  </a:lnTo>
                  <a:lnTo>
                    <a:pt x="57150" y="313690"/>
                  </a:lnTo>
                  <a:lnTo>
                    <a:pt x="104775" y="218440"/>
                  </a:lnTo>
                  <a:lnTo>
                    <a:pt x="114300" y="199390"/>
                  </a:lnTo>
                  <a:close/>
                </a:path>
                <a:path w="762000" h="315594">
                  <a:moveTo>
                    <a:pt x="631698" y="315341"/>
                  </a:moveTo>
                  <a:lnTo>
                    <a:pt x="610628" y="278257"/>
                  </a:lnTo>
                  <a:lnTo>
                    <a:pt x="568579" y="204216"/>
                  </a:lnTo>
                  <a:lnTo>
                    <a:pt x="547357" y="235889"/>
                  </a:lnTo>
                  <a:lnTo>
                    <a:pt x="194691" y="0"/>
                  </a:lnTo>
                  <a:lnTo>
                    <a:pt x="173482" y="31623"/>
                  </a:lnTo>
                  <a:lnTo>
                    <a:pt x="526110" y="267614"/>
                  </a:lnTo>
                  <a:lnTo>
                    <a:pt x="504952" y="299212"/>
                  </a:lnTo>
                  <a:lnTo>
                    <a:pt x="631698" y="315341"/>
                  </a:lnTo>
                  <a:close/>
                </a:path>
                <a:path w="762000" h="315594">
                  <a:moveTo>
                    <a:pt x="762000" y="199390"/>
                  </a:moveTo>
                  <a:lnTo>
                    <a:pt x="723874" y="199390"/>
                  </a:lnTo>
                  <a:lnTo>
                    <a:pt x="723773" y="48641"/>
                  </a:lnTo>
                  <a:lnTo>
                    <a:pt x="685673" y="48641"/>
                  </a:lnTo>
                  <a:lnTo>
                    <a:pt x="685774" y="199390"/>
                  </a:lnTo>
                  <a:lnTo>
                    <a:pt x="647700" y="199390"/>
                  </a:lnTo>
                  <a:lnTo>
                    <a:pt x="704850" y="313690"/>
                  </a:lnTo>
                  <a:lnTo>
                    <a:pt x="752475" y="218440"/>
                  </a:lnTo>
                  <a:lnTo>
                    <a:pt x="762000" y="199390"/>
                  </a:lnTo>
                  <a:close/>
                </a:path>
              </a:pathLst>
            </a:custGeom>
            <a:solidFill>
              <a:srgbClr val="FF0000"/>
            </a:solidFill>
          </p:spPr>
          <p:txBody>
            <a:bodyPr wrap="square" lIns="0" tIns="0" rIns="0" bIns="0" rtlCol="0"/>
            <a:lstStyle/>
            <a:p/>
          </p:txBody>
        </p:sp>
        <p:sp>
          <p:nvSpPr>
            <p:cNvPr id="99" name="object 99" descr=""/>
            <p:cNvSpPr/>
            <p:nvPr/>
          </p:nvSpPr>
          <p:spPr>
            <a:xfrm>
              <a:off x="681037" y="2562288"/>
              <a:ext cx="1079500" cy="935355"/>
            </a:xfrm>
            <a:custGeom>
              <a:avLst/>
              <a:gdLst/>
              <a:ahLst/>
              <a:cxnLst/>
              <a:rect l="l" t="t" r="r" b="b"/>
              <a:pathLst>
                <a:path w="1079500" h="935354">
                  <a:moveTo>
                    <a:pt x="1079500" y="0"/>
                  </a:moveTo>
                  <a:lnTo>
                    <a:pt x="0" y="0"/>
                  </a:lnTo>
                  <a:lnTo>
                    <a:pt x="0" y="935037"/>
                  </a:lnTo>
                  <a:lnTo>
                    <a:pt x="1079500" y="935037"/>
                  </a:lnTo>
                  <a:lnTo>
                    <a:pt x="1079500" y="0"/>
                  </a:lnTo>
                  <a:close/>
                </a:path>
              </a:pathLst>
            </a:custGeom>
            <a:solidFill>
              <a:srgbClr val="4F81BC"/>
            </a:solidFill>
          </p:spPr>
          <p:txBody>
            <a:bodyPr wrap="square" lIns="0" tIns="0" rIns="0" bIns="0" rtlCol="0"/>
            <a:lstStyle/>
            <a:p/>
          </p:txBody>
        </p:sp>
        <p:sp>
          <p:nvSpPr>
            <p:cNvPr id="100" name="object 100" descr=""/>
            <p:cNvSpPr/>
            <p:nvPr/>
          </p:nvSpPr>
          <p:spPr>
            <a:xfrm>
              <a:off x="681037" y="2562288"/>
              <a:ext cx="1079500" cy="935355"/>
            </a:xfrm>
            <a:custGeom>
              <a:avLst/>
              <a:gdLst/>
              <a:ahLst/>
              <a:cxnLst/>
              <a:rect l="l" t="t" r="r" b="b"/>
              <a:pathLst>
                <a:path w="1079500" h="935354">
                  <a:moveTo>
                    <a:pt x="0" y="935037"/>
                  </a:moveTo>
                  <a:lnTo>
                    <a:pt x="1079500" y="935037"/>
                  </a:lnTo>
                  <a:lnTo>
                    <a:pt x="1079500" y="0"/>
                  </a:lnTo>
                  <a:lnTo>
                    <a:pt x="0" y="0"/>
                  </a:lnTo>
                  <a:lnTo>
                    <a:pt x="0" y="935037"/>
                  </a:lnTo>
                  <a:close/>
                </a:path>
              </a:pathLst>
            </a:custGeom>
            <a:ln w="12700">
              <a:solidFill>
                <a:srgbClr val="000000"/>
              </a:solidFill>
            </a:ln>
          </p:spPr>
          <p:txBody>
            <a:bodyPr wrap="square" lIns="0" tIns="0" rIns="0" bIns="0" rtlCol="0"/>
            <a:lstStyle/>
            <a:p/>
          </p:txBody>
        </p:sp>
        <p:pic>
          <p:nvPicPr>
            <p:cNvPr id="101" name="object 101" descr=""/>
            <p:cNvPicPr/>
            <p:nvPr/>
          </p:nvPicPr>
          <p:blipFill>
            <a:blip r:embed="rId26" cstate="print"/>
            <a:stretch>
              <a:fillRect/>
            </a:stretch>
          </p:blipFill>
          <p:spPr>
            <a:xfrm>
              <a:off x="1231391" y="2449067"/>
              <a:ext cx="527304" cy="623315"/>
            </a:xfrm>
            <a:prstGeom prst="rect">
              <a:avLst/>
            </a:prstGeom>
          </p:spPr>
        </p:pic>
        <p:pic>
          <p:nvPicPr>
            <p:cNvPr id="102" name="object 102" descr=""/>
            <p:cNvPicPr/>
            <p:nvPr/>
          </p:nvPicPr>
          <p:blipFill>
            <a:blip r:embed="rId27" cstate="print"/>
            <a:stretch>
              <a:fillRect/>
            </a:stretch>
          </p:blipFill>
          <p:spPr>
            <a:xfrm>
              <a:off x="1443228" y="2638044"/>
              <a:ext cx="362711" cy="425196"/>
            </a:xfrm>
            <a:prstGeom prst="rect">
              <a:avLst/>
            </a:prstGeom>
          </p:spPr>
        </p:pic>
        <p:pic>
          <p:nvPicPr>
            <p:cNvPr id="103" name="object 103" descr=""/>
            <p:cNvPicPr/>
            <p:nvPr/>
          </p:nvPicPr>
          <p:blipFill>
            <a:blip r:embed="rId28" cstate="print"/>
            <a:stretch>
              <a:fillRect/>
            </a:stretch>
          </p:blipFill>
          <p:spPr>
            <a:xfrm>
              <a:off x="586740" y="3025139"/>
              <a:ext cx="527304" cy="623316"/>
            </a:xfrm>
            <a:prstGeom prst="rect">
              <a:avLst/>
            </a:prstGeom>
          </p:spPr>
        </p:pic>
        <p:pic>
          <p:nvPicPr>
            <p:cNvPr id="104" name="object 104" descr=""/>
            <p:cNvPicPr/>
            <p:nvPr/>
          </p:nvPicPr>
          <p:blipFill>
            <a:blip r:embed="rId29" cstate="print"/>
            <a:stretch>
              <a:fillRect/>
            </a:stretch>
          </p:blipFill>
          <p:spPr>
            <a:xfrm>
              <a:off x="798576" y="3214116"/>
              <a:ext cx="362711" cy="425196"/>
            </a:xfrm>
            <a:prstGeom prst="rect">
              <a:avLst/>
            </a:prstGeom>
          </p:spPr>
        </p:pic>
        <p:pic>
          <p:nvPicPr>
            <p:cNvPr id="105" name="object 105" descr=""/>
            <p:cNvPicPr/>
            <p:nvPr/>
          </p:nvPicPr>
          <p:blipFill>
            <a:blip r:embed="rId30" cstate="print"/>
            <a:stretch>
              <a:fillRect/>
            </a:stretch>
          </p:blipFill>
          <p:spPr>
            <a:xfrm>
              <a:off x="1219200" y="3019044"/>
              <a:ext cx="527304" cy="623315"/>
            </a:xfrm>
            <a:prstGeom prst="rect">
              <a:avLst/>
            </a:prstGeom>
          </p:spPr>
        </p:pic>
        <p:pic>
          <p:nvPicPr>
            <p:cNvPr id="106" name="object 106" descr=""/>
            <p:cNvPicPr/>
            <p:nvPr/>
          </p:nvPicPr>
          <p:blipFill>
            <a:blip r:embed="rId31" cstate="print"/>
            <a:stretch>
              <a:fillRect/>
            </a:stretch>
          </p:blipFill>
          <p:spPr>
            <a:xfrm>
              <a:off x="1431036" y="3208019"/>
              <a:ext cx="362712" cy="425195"/>
            </a:xfrm>
            <a:prstGeom prst="rect">
              <a:avLst/>
            </a:prstGeom>
          </p:spPr>
        </p:pic>
      </p:grpSp>
      <p:sp>
        <p:nvSpPr>
          <p:cNvPr id="107" name="object 107" descr=""/>
          <p:cNvSpPr txBox="1"/>
          <p:nvPr/>
        </p:nvSpPr>
        <p:spPr>
          <a:xfrm>
            <a:off x="723290" y="2519883"/>
            <a:ext cx="992505" cy="937260"/>
          </a:xfrm>
          <a:prstGeom prst="rect">
            <a:avLst/>
          </a:prstGeom>
        </p:spPr>
        <p:txBody>
          <a:bodyPr wrap="square" lIns="0" tIns="12065" rIns="0" bIns="0" rtlCol="0" vert="horz">
            <a:spAutoFit/>
          </a:bodyPr>
          <a:lstStyle/>
          <a:p>
            <a:pPr algn="r" marR="43180">
              <a:lnSpc>
                <a:spcPct val="100000"/>
              </a:lnSpc>
              <a:spcBef>
                <a:spcPts val="95"/>
              </a:spcBef>
            </a:pPr>
            <a:r>
              <a:rPr dirty="0" sz="2200" spc="-25" b="1" i="1">
                <a:solidFill>
                  <a:srgbClr val="FF0000"/>
                </a:solidFill>
                <a:latin typeface="Arial"/>
                <a:cs typeface="Arial"/>
              </a:rPr>
              <a:t>J</a:t>
            </a:r>
            <a:r>
              <a:rPr dirty="0" baseline="-21072" sz="2175" spc="-37" b="1" i="1">
                <a:solidFill>
                  <a:srgbClr val="FF0000"/>
                </a:solidFill>
                <a:latin typeface="Arial"/>
                <a:cs typeface="Arial"/>
              </a:rPr>
              <a:t>2</a:t>
            </a:r>
            <a:endParaRPr baseline="-21072" sz="2175">
              <a:latin typeface="Arial"/>
              <a:cs typeface="Arial"/>
            </a:endParaRPr>
          </a:p>
          <a:p>
            <a:pPr algn="r" marR="55244">
              <a:lnSpc>
                <a:spcPct val="100000"/>
              </a:lnSpc>
              <a:spcBef>
                <a:spcPts val="1900"/>
              </a:spcBef>
              <a:tabLst>
                <a:tab pos="631190"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3</a:t>
            </a:r>
            <a:r>
              <a:rPr dirty="0" baseline="-21072" sz="2175" b="1" i="1">
                <a:solidFill>
                  <a:srgbClr val="FF0000"/>
                </a:solidFill>
                <a:latin typeface="Arial"/>
                <a:cs typeface="Arial"/>
              </a:rPr>
              <a:t>	</a:t>
            </a:r>
            <a:r>
              <a:rPr dirty="0" baseline="1262" sz="3300" spc="-37" b="1" i="1">
                <a:solidFill>
                  <a:srgbClr val="FF0000"/>
                </a:solidFill>
                <a:latin typeface="Arial"/>
                <a:cs typeface="Arial"/>
              </a:rPr>
              <a:t>J</a:t>
            </a:r>
            <a:r>
              <a:rPr dirty="0" baseline="-19157" sz="2175" spc="-37" b="1" i="1">
                <a:solidFill>
                  <a:srgbClr val="FF0000"/>
                </a:solidFill>
                <a:latin typeface="Arial"/>
                <a:cs typeface="Arial"/>
              </a:rPr>
              <a:t>4</a:t>
            </a:r>
            <a:endParaRPr baseline="-19157" sz="2175">
              <a:latin typeface="Arial"/>
              <a:cs typeface="Arial"/>
            </a:endParaRPr>
          </a:p>
        </p:txBody>
      </p:sp>
      <p:grpSp>
        <p:nvGrpSpPr>
          <p:cNvPr id="108" name="object 108" descr=""/>
          <p:cNvGrpSpPr/>
          <p:nvPr/>
        </p:nvGrpSpPr>
        <p:grpSpPr>
          <a:xfrm>
            <a:off x="1487550" y="2449067"/>
            <a:ext cx="2394585" cy="1199515"/>
            <a:chOff x="1487550" y="2449067"/>
            <a:chExt cx="2394585" cy="1199515"/>
          </a:xfrm>
        </p:grpSpPr>
        <p:sp>
          <p:nvSpPr>
            <p:cNvPr id="109" name="object 109" descr=""/>
            <p:cNvSpPr/>
            <p:nvPr/>
          </p:nvSpPr>
          <p:spPr>
            <a:xfrm>
              <a:off x="1487550" y="2871723"/>
              <a:ext cx="114300" cy="265430"/>
            </a:xfrm>
            <a:custGeom>
              <a:avLst/>
              <a:gdLst/>
              <a:ahLst/>
              <a:cxnLst/>
              <a:rect l="l" t="t" r="r" b="b"/>
              <a:pathLst>
                <a:path w="114300" h="265430">
                  <a:moveTo>
                    <a:pt x="38100" y="150875"/>
                  </a:moveTo>
                  <a:lnTo>
                    <a:pt x="0" y="150875"/>
                  </a:lnTo>
                  <a:lnTo>
                    <a:pt x="57150" y="265175"/>
                  </a:lnTo>
                  <a:lnTo>
                    <a:pt x="104775" y="169925"/>
                  </a:lnTo>
                  <a:lnTo>
                    <a:pt x="38100" y="169925"/>
                  </a:lnTo>
                  <a:lnTo>
                    <a:pt x="38100" y="150875"/>
                  </a:lnTo>
                  <a:close/>
                </a:path>
                <a:path w="114300" h="265430">
                  <a:moveTo>
                    <a:pt x="76073" y="0"/>
                  </a:moveTo>
                  <a:lnTo>
                    <a:pt x="38100" y="0"/>
                  </a:lnTo>
                  <a:lnTo>
                    <a:pt x="38100" y="169925"/>
                  </a:lnTo>
                  <a:lnTo>
                    <a:pt x="76200" y="169925"/>
                  </a:lnTo>
                  <a:lnTo>
                    <a:pt x="76073" y="0"/>
                  </a:lnTo>
                  <a:close/>
                </a:path>
                <a:path w="114300" h="265430">
                  <a:moveTo>
                    <a:pt x="114300" y="150875"/>
                  </a:moveTo>
                  <a:lnTo>
                    <a:pt x="76185" y="150875"/>
                  </a:lnTo>
                  <a:lnTo>
                    <a:pt x="76200" y="169925"/>
                  </a:lnTo>
                  <a:lnTo>
                    <a:pt x="104775" y="169925"/>
                  </a:lnTo>
                  <a:lnTo>
                    <a:pt x="114300" y="150875"/>
                  </a:lnTo>
                  <a:close/>
                </a:path>
              </a:pathLst>
            </a:custGeom>
            <a:solidFill>
              <a:srgbClr val="FF0000"/>
            </a:solidFill>
          </p:spPr>
          <p:txBody>
            <a:bodyPr wrap="square" lIns="0" tIns="0" rIns="0" bIns="0" rtlCol="0"/>
            <a:lstStyle/>
            <a:p/>
          </p:txBody>
        </p:sp>
        <p:sp>
          <p:nvSpPr>
            <p:cNvPr id="110" name="object 110" descr=""/>
            <p:cNvSpPr/>
            <p:nvPr/>
          </p:nvSpPr>
          <p:spPr>
            <a:xfrm>
              <a:off x="2768600" y="2562288"/>
              <a:ext cx="1079500" cy="935355"/>
            </a:xfrm>
            <a:custGeom>
              <a:avLst/>
              <a:gdLst/>
              <a:ahLst/>
              <a:cxnLst/>
              <a:rect l="l" t="t" r="r" b="b"/>
              <a:pathLst>
                <a:path w="1079500" h="935354">
                  <a:moveTo>
                    <a:pt x="1079500" y="0"/>
                  </a:moveTo>
                  <a:lnTo>
                    <a:pt x="0" y="0"/>
                  </a:lnTo>
                  <a:lnTo>
                    <a:pt x="0" y="935037"/>
                  </a:lnTo>
                  <a:lnTo>
                    <a:pt x="1079500" y="935037"/>
                  </a:lnTo>
                  <a:lnTo>
                    <a:pt x="1079500" y="0"/>
                  </a:lnTo>
                  <a:close/>
                </a:path>
              </a:pathLst>
            </a:custGeom>
            <a:solidFill>
              <a:srgbClr val="4F81BC"/>
            </a:solidFill>
          </p:spPr>
          <p:txBody>
            <a:bodyPr wrap="square" lIns="0" tIns="0" rIns="0" bIns="0" rtlCol="0"/>
            <a:lstStyle/>
            <a:p/>
          </p:txBody>
        </p:sp>
        <p:sp>
          <p:nvSpPr>
            <p:cNvPr id="111" name="object 111" descr=""/>
            <p:cNvSpPr/>
            <p:nvPr/>
          </p:nvSpPr>
          <p:spPr>
            <a:xfrm>
              <a:off x="2768600" y="2562288"/>
              <a:ext cx="1079500" cy="935355"/>
            </a:xfrm>
            <a:custGeom>
              <a:avLst/>
              <a:gdLst/>
              <a:ahLst/>
              <a:cxnLst/>
              <a:rect l="l" t="t" r="r" b="b"/>
              <a:pathLst>
                <a:path w="1079500" h="935354">
                  <a:moveTo>
                    <a:pt x="0" y="935037"/>
                  </a:moveTo>
                  <a:lnTo>
                    <a:pt x="1079500" y="935037"/>
                  </a:lnTo>
                  <a:lnTo>
                    <a:pt x="1079500" y="0"/>
                  </a:lnTo>
                  <a:lnTo>
                    <a:pt x="0" y="0"/>
                  </a:lnTo>
                  <a:lnTo>
                    <a:pt x="0" y="935037"/>
                  </a:lnTo>
                  <a:close/>
                </a:path>
              </a:pathLst>
            </a:custGeom>
            <a:ln w="12700">
              <a:solidFill>
                <a:srgbClr val="000000"/>
              </a:solidFill>
            </a:ln>
          </p:spPr>
          <p:txBody>
            <a:bodyPr wrap="square" lIns="0" tIns="0" rIns="0" bIns="0" rtlCol="0"/>
            <a:lstStyle/>
            <a:p/>
          </p:txBody>
        </p:sp>
        <p:pic>
          <p:nvPicPr>
            <p:cNvPr id="112" name="object 112" descr=""/>
            <p:cNvPicPr/>
            <p:nvPr/>
          </p:nvPicPr>
          <p:blipFill>
            <a:blip r:embed="rId32" cstate="print"/>
            <a:stretch>
              <a:fillRect/>
            </a:stretch>
          </p:blipFill>
          <p:spPr>
            <a:xfrm>
              <a:off x="2657855" y="2449067"/>
              <a:ext cx="527304" cy="623315"/>
            </a:xfrm>
            <a:prstGeom prst="rect">
              <a:avLst/>
            </a:prstGeom>
          </p:spPr>
        </p:pic>
        <p:pic>
          <p:nvPicPr>
            <p:cNvPr id="113" name="object 113" descr=""/>
            <p:cNvPicPr/>
            <p:nvPr/>
          </p:nvPicPr>
          <p:blipFill>
            <a:blip r:embed="rId33" cstate="print"/>
            <a:stretch>
              <a:fillRect/>
            </a:stretch>
          </p:blipFill>
          <p:spPr>
            <a:xfrm>
              <a:off x="2869691" y="2638043"/>
              <a:ext cx="362712" cy="425196"/>
            </a:xfrm>
            <a:prstGeom prst="rect">
              <a:avLst/>
            </a:prstGeom>
          </p:spPr>
        </p:pic>
        <p:pic>
          <p:nvPicPr>
            <p:cNvPr id="114" name="object 114" descr=""/>
            <p:cNvPicPr/>
            <p:nvPr/>
          </p:nvPicPr>
          <p:blipFill>
            <a:blip r:embed="rId34" cstate="print"/>
            <a:stretch>
              <a:fillRect/>
            </a:stretch>
          </p:blipFill>
          <p:spPr>
            <a:xfrm>
              <a:off x="2674619" y="3025139"/>
              <a:ext cx="527304" cy="623316"/>
            </a:xfrm>
            <a:prstGeom prst="rect">
              <a:avLst/>
            </a:prstGeom>
          </p:spPr>
        </p:pic>
        <p:pic>
          <p:nvPicPr>
            <p:cNvPr id="115" name="object 115" descr=""/>
            <p:cNvPicPr/>
            <p:nvPr/>
          </p:nvPicPr>
          <p:blipFill>
            <a:blip r:embed="rId35" cstate="print"/>
            <a:stretch>
              <a:fillRect/>
            </a:stretch>
          </p:blipFill>
          <p:spPr>
            <a:xfrm>
              <a:off x="2886455" y="3214115"/>
              <a:ext cx="362712" cy="425196"/>
            </a:xfrm>
            <a:prstGeom prst="rect">
              <a:avLst/>
            </a:prstGeom>
          </p:spPr>
        </p:pic>
        <p:pic>
          <p:nvPicPr>
            <p:cNvPr id="116" name="object 116" descr=""/>
            <p:cNvPicPr/>
            <p:nvPr/>
          </p:nvPicPr>
          <p:blipFill>
            <a:blip r:embed="rId36" cstate="print"/>
            <a:stretch>
              <a:fillRect/>
            </a:stretch>
          </p:blipFill>
          <p:spPr>
            <a:xfrm>
              <a:off x="3307080" y="3019043"/>
              <a:ext cx="527303" cy="623315"/>
            </a:xfrm>
            <a:prstGeom prst="rect">
              <a:avLst/>
            </a:prstGeom>
          </p:spPr>
        </p:pic>
        <p:pic>
          <p:nvPicPr>
            <p:cNvPr id="117" name="object 117" descr=""/>
            <p:cNvPicPr/>
            <p:nvPr/>
          </p:nvPicPr>
          <p:blipFill>
            <a:blip r:embed="rId37" cstate="print"/>
            <a:stretch>
              <a:fillRect/>
            </a:stretch>
          </p:blipFill>
          <p:spPr>
            <a:xfrm>
              <a:off x="3518915" y="3208019"/>
              <a:ext cx="362712" cy="425195"/>
            </a:xfrm>
            <a:prstGeom prst="rect">
              <a:avLst/>
            </a:prstGeom>
          </p:spPr>
        </p:pic>
      </p:grpSp>
      <p:sp>
        <p:nvSpPr>
          <p:cNvPr id="118" name="object 118" descr=""/>
          <p:cNvSpPr txBox="1"/>
          <p:nvPr/>
        </p:nvSpPr>
        <p:spPr>
          <a:xfrm>
            <a:off x="2793745" y="2519883"/>
            <a:ext cx="996950" cy="937260"/>
          </a:xfrm>
          <a:prstGeom prst="rect">
            <a:avLst/>
          </a:prstGeom>
        </p:spPr>
        <p:txBody>
          <a:bodyPr wrap="square" lIns="0" tIns="12065" rIns="0" bIns="0" rtlCol="0" vert="horz">
            <a:spAutoFit/>
          </a:bodyPr>
          <a:lstStyle/>
          <a:p>
            <a:pPr marL="38100">
              <a:lnSpc>
                <a:spcPct val="100000"/>
              </a:lnSpc>
              <a:spcBef>
                <a:spcPts val="95"/>
              </a:spcBef>
            </a:pPr>
            <a:r>
              <a:rPr dirty="0" sz="2200" spc="-25" b="1" i="1">
                <a:solidFill>
                  <a:srgbClr val="FF0000"/>
                </a:solidFill>
                <a:latin typeface="Arial"/>
                <a:cs typeface="Arial"/>
              </a:rPr>
              <a:t>J</a:t>
            </a:r>
            <a:r>
              <a:rPr dirty="0" baseline="-21072" sz="2175" spc="-37" b="1" i="1">
                <a:solidFill>
                  <a:srgbClr val="FF0000"/>
                </a:solidFill>
                <a:latin typeface="Arial"/>
                <a:cs typeface="Arial"/>
              </a:rPr>
              <a:t>1</a:t>
            </a:r>
            <a:endParaRPr baseline="-21072" sz="2175">
              <a:latin typeface="Arial"/>
              <a:cs typeface="Arial"/>
            </a:endParaRPr>
          </a:p>
          <a:p>
            <a:pPr marL="55244">
              <a:lnSpc>
                <a:spcPct val="100000"/>
              </a:lnSpc>
              <a:spcBef>
                <a:spcPts val="1900"/>
              </a:spcBef>
              <a:tabLst>
                <a:tab pos="687070"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3</a:t>
            </a:r>
            <a:r>
              <a:rPr dirty="0" baseline="-21072" sz="2175" b="1" i="1">
                <a:solidFill>
                  <a:srgbClr val="FF0000"/>
                </a:solidFill>
                <a:latin typeface="Arial"/>
                <a:cs typeface="Arial"/>
              </a:rPr>
              <a:t>	</a:t>
            </a:r>
            <a:r>
              <a:rPr dirty="0" baseline="1262" sz="3300" spc="-37" b="1" i="1">
                <a:solidFill>
                  <a:srgbClr val="FF0000"/>
                </a:solidFill>
                <a:latin typeface="Arial"/>
                <a:cs typeface="Arial"/>
              </a:rPr>
              <a:t>J</a:t>
            </a:r>
            <a:r>
              <a:rPr dirty="0" baseline="-19157" sz="2175" spc="-37" b="1" i="1">
                <a:solidFill>
                  <a:srgbClr val="FF0000"/>
                </a:solidFill>
                <a:latin typeface="Arial"/>
                <a:cs typeface="Arial"/>
              </a:rPr>
              <a:t>4</a:t>
            </a:r>
            <a:endParaRPr baseline="-19157" sz="2175">
              <a:latin typeface="Arial"/>
              <a:cs typeface="Arial"/>
            </a:endParaRPr>
          </a:p>
        </p:txBody>
      </p:sp>
      <p:grpSp>
        <p:nvGrpSpPr>
          <p:cNvPr id="119" name="object 119" descr=""/>
          <p:cNvGrpSpPr/>
          <p:nvPr/>
        </p:nvGrpSpPr>
        <p:grpSpPr>
          <a:xfrm>
            <a:off x="82296" y="2823082"/>
            <a:ext cx="3477260" cy="2120900"/>
            <a:chOff x="82296" y="2823082"/>
            <a:chExt cx="3477260" cy="2120900"/>
          </a:xfrm>
        </p:grpSpPr>
        <p:sp>
          <p:nvSpPr>
            <p:cNvPr id="120" name="object 120" descr=""/>
            <p:cNvSpPr/>
            <p:nvPr/>
          </p:nvSpPr>
          <p:spPr>
            <a:xfrm>
              <a:off x="2927350" y="2823082"/>
              <a:ext cx="631825" cy="315595"/>
            </a:xfrm>
            <a:custGeom>
              <a:avLst/>
              <a:gdLst/>
              <a:ahLst/>
              <a:cxnLst/>
              <a:rect l="l" t="t" r="r" b="b"/>
              <a:pathLst>
                <a:path w="631825" h="315594">
                  <a:moveTo>
                    <a:pt x="114300" y="199517"/>
                  </a:moveTo>
                  <a:lnTo>
                    <a:pt x="76200" y="199517"/>
                  </a:lnTo>
                  <a:lnTo>
                    <a:pt x="76200" y="48641"/>
                  </a:lnTo>
                  <a:lnTo>
                    <a:pt x="38100" y="48641"/>
                  </a:lnTo>
                  <a:lnTo>
                    <a:pt x="38100" y="199517"/>
                  </a:lnTo>
                  <a:lnTo>
                    <a:pt x="0" y="199517"/>
                  </a:lnTo>
                  <a:lnTo>
                    <a:pt x="57150" y="313817"/>
                  </a:lnTo>
                  <a:lnTo>
                    <a:pt x="104775" y="218567"/>
                  </a:lnTo>
                  <a:lnTo>
                    <a:pt x="114300" y="199517"/>
                  </a:lnTo>
                  <a:close/>
                </a:path>
                <a:path w="631825" h="315594">
                  <a:moveTo>
                    <a:pt x="631825" y="315341"/>
                  </a:moveTo>
                  <a:lnTo>
                    <a:pt x="610692" y="278257"/>
                  </a:lnTo>
                  <a:lnTo>
                    <a:pt x="568579" y="204343"/>
                  </a:lnTo>
                  <a:lnTo>
                    <a:pt x="547395" y="236029"/>
                  </a:lnTo>
                  <a:lnTo>
                    <a:pt x="194818" y="0"/>
                  </a:lnTo>
                  <a:lnTo>
                    <a:pt x="173609" y="31750"/>
                  </a:lnTo>
                  <a:lnTo>
                    <a:pt x="526224" y="267690"/>
                  </a:lnTo>
                  <a:lnTo>
                    <a:pt x="505079" y="299339"/>
                  </a:lnTo>
                  <a:lnTo>
                    <a:pt x="631825" y="315341"/>
                  </a:lnTo>
                  <a:close/>
                </a:path>
              </a:pathLst>
            </a:custGeom>
            <a:solidFill>
              <a:srgbClr val="FF0000"/>
            </a:solidFill>
          </p:spPr>
          <p:txBody>
            <a:bodyPr wrap="square" lIns="0" tIns="0" rIns="0" bIns="0" rtlCol="0"/>
            <a:lstStyle/>
            <a:p/>
          </p:txBody>
        </p:sp>
        <p:sp>
          <p:nvSpPr>
            <p:cNvPr id="121" name="object 121" descr=""/>
            <p:cNvSpPr/>
            <p:nvPr/>
          </p:nvSpPr>
          <p:spPr>
            <a:xfrm>
              <a:off x="176212" y="3857561"/>
              <a:ext cx="1079500" cy="935355"/>
            </a:xfrm>
            <a:custGeom>
              <a:avLst/>
              <a:gdLst/>
              <a:ahLst/>
              <a:cxnLst/>
              <a:rect l="l" t="t" r="r" b="b"/>
              <a:pathLst>
                <a:path w="1079500" h="935354">
                  <a:moveTo>
                    <a:pt x="1079500" y="0"/>
                  </a:moveTo>
                  <a:lnTo>
                    <a:pt x="0" y="0"/>
                  </a:lnTo>
                  <a:lnTo>
                    <a:pt x="0" y="935037"/>
                  </a:lnTo>
                  <a:lnTo>
                    <a:pt x="1079500" y="935037"/>
                  </a:lnTo>
                  <a:lnTo>
                    <a:pt x="1079500" y="0"/>
                  </a:lnTo>
                  <a:close/>
                </a:path>
              </a:pathLst>
            </a:custGeom>
            <a:solidFill>
              <a:srgbClr val="4F81BC"/>
            </a:solidFill>
          </p:spPr>
          <p:txBody>
            <a:bodyPr wrap="square" lIns="0" tIns="0" rIns="0" bIns="0" rtlCol="0"/>
            <a:lstStyle/>
            <a:p/>
          </p:txBody>
        </p:sp>
        <p:pic>
          <p:nvPicPr>
            <p:cNvPr id="122" name="object 122" descr=""/>
            <p:cNvPicPr/>
            <p:nvPr/>
          </p:nvPicPr>
          <p:blipFill>
            <a:blip r:embed="rId38" cstate="print"/>
            <a:stretch>
              <a:fillRect/>
            </a:stretch>
          </p:blipFill>
          <p:spPr>
            <a:xfrm>
              <a:off x="82296" y="4320539"/>
              <a:ext cx="527304" cy="623316"/>
            </a:xfrm>
            <a:prstGeom prst="rect">
              <a:avLst/>
            </a:prstGeom>
          </p:spPr>
        </p:pic>
        <p:pic>
          <p:nvPicPr>
            <p:cNvPr id="123" name="object 123" descr=""/>
            <p:cNvPicPr/>
            <p:nvPr/>
          </p:nvPicPr>
          <p:blipFill>
            <a:blip r:embed="rId39" cstate="print"/>
            <a:stretch>
              <a:fillRect/>
            </a:stretch>
          </p:blipFill>
          <p:spPr>
            <a:xfrm>
              <a:off x="294132" y="4509515"/>
              <a:ext cx="362712" cy="425195"/>
            </a:xfrm>
            <a:prstGeom prst="rect">
              <a:avLst/>
            </a:prstGeom>
          </p:spPr>
        </p:pic>
        <p:pic>
          <p:nvPicPr>
            <p:cNvPr id="124" name="object 124" descr=""/>
            <p:cNvPicPr/>
            <p:nvPr/>
          </p:nvPicPr>
          <p:blipFill>
            <a:blip r:embed="rId40" cstate="print"/>
            <a:stretch>
              <a:fillRect/>
            </a:stretch>
          </p:blipFill>
          <p:spPr>
            <a:xfrm>
              <a:off x="714755" y="4314443"/>
              <a:ext cx="527304" cy="623315"/>
            </a:xfrm>
            <a:prstGeom prst="rect">
              <a:avLst/>
            </a:prstGeom>
          </p:spPr>
        </p:pic>
        <p:pic>
          <p:nvPicPr>
            <p:cNvPr id="125" name="object 125" descr=""/>
            <p:cNvPicPr/>
            <p:nvPr/>
          </p:nvPicPr>
          <p:blipFill>
            <a:blip r:embed="rId41" cstate="print"/>
            <a:stretch>
              <a:fillRect/>
            </a:stretch>
          </p:blipFill>
          <p:spPr>
            <a:xfrm>
              <a:off x="926592" y="4503419"/>
              <a:ext cx="362712" cy="425195"/>
            </a:xfrm>
            <a:prstGeom prst="rect">
              <a:avLst/>
            </a:prstGeom>
          </p:spPr>
        </p:pic>
      </p:grpSp>
      <p:sp>
        <p:nvSpPr>
          <p:cNvPr id="126" name="object 126" descr=""/>
          <p:cNvSpPr txBox="1"/>
          <p:nvPr/>
        </p:nvSpPr>
        <p:spPr>
          <a:xfrm>
            <a:off x="176212" y="3857561"/>
            <a:ext cx="1079500" cy="935355"/>
          </a:xfrm>
          <a:prstGeom prst="rect">
            <a:avLst/>
          </a:prstGeom>
          <a:ln w="12700">
            <a:solidFill>
              <a:srgbClr val="000000"/>
            </a:solidFill>
          </a:ln>
        </p:spPr>
        <p:txBody>
          <a:bodyPr wrap="square" lIns="0" tIns="6350" rIns="0" bIns="0" rtlCol="0" vert="horz">
            <a:spAutoFit/>
          </a:bodyPr>
          <a:lstStyle/>
          <a:p>
            <a:pPr>
              <a:lnSpc>
                <a:spcPct val="100000"/>
              </a:lnSpc>
              <a:spcBef>
                <a:spcPts val="50"/>
              </a:spcBef>
            </a:pPr>
            <a:endParaRPr sz="3700">
              <a:latin typeface="Times New Roman"/>
              <a:cs typeface="Times New Roman"/>
            </a:endParaRPr>
          </a:p>
          <a:p>
            <a:pPr marL="80010">
              <a:lnSpc>
                <a:spcPct val="100000"/>
              </a:lnSpc>
              <a:tabLst>
                <a:tab pos="711835"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3</a:t>
            </a:r>
            <a:r>
              <a:rPr dirty="0" baseline="-21072" sz="2175" b="1" i="1">
                <a:solidFill>
                  <a:srgbClr val="FF0000"/>
                </a:solidFill>
                <a:latin typeface="Arial"/>
                <a:cs typeface="Arial"/>
              </a:rPr>
              <a:t>	</a:t>
            </a:r>
            <a:r>
              <a:rPr dirty="0" baseline="1262" sz="3300" spc="-37" b="1" i="1">
                <a:solidFill>
                  <a:srgbClr val="FF0000"/>
                </a:solidFill>
                <a:latin typeface="Arial"/>
                <a:cs typeface="Arial"/>
              </a:rPr>
              <a:t>J</a:t>
            </a:r>
            <a:r>
              <a:rPr dirty="0" baseline="-19157" sz="2175" spc="-37" b="1" i="1">
                <a:solidFill>
                  <a:srgbClr val="FF0000"/>
                </a:solidFill>
                <a:latin typeface="Arial"/>
                <a:cs typeface="Arial"/>
              </a:rPr>
              <a:t>4</a:t>
            </a:r>
            <a:endParaRPr baseline="-19157" sz="2175">
              <a:latin typeface="Arial"/>
              <a:cs typeface="Arial"/>
            </a:endParaRPr>
          </a:p>
        </p:txBody>
      </p:sp>
      <p:grpSp>
        <p:nvGrpSpPr>
          <p:cNvPr id="127" name="object 127" descr=""/>
          <p:cNvGrpSpPr/>
          <p:nvPr/>
        </p:nvGrpSpPr>
        <p:grpSpPr>
          <a:xfrm>
            <a:off x="1434083" y="3744467"/>
            <a:ext cx="586740" cy="1193800"/>
            <a:chOff x="1434083" y="3744467"/>
            <a:chExt cx="586740" cy="1193800"/>
          </a:xfrm>
        </p:grpSpPr>
        <p:sp>
          <p:nvSpPr>
            <p:cNvPr id="128" name="object 128" descr=""/>
            <p:cNvSpPr/>
            <p:nvPr/>
          </p:nvSpPr>
          <p:spPr>
            <a:xfrm>
              <a:off x="1543049" y="3857688"/>
              <a:ext cx="431800" cy="935355"/>
            </a:xfrm>
            <a:custGeom>
              <a:avLst/>
              <a:gdLst/>
              <a:ahLst/>
              <a:cxnLst/>
              <a:rect l="l" t="t" r="r" b="b"/>
              <a:pathLst>
                <a:path w="431800" h="935354">
                  <a:moveTo>
                    <a:pt x="431800" y="0"/>
                  </a:moveTo>
                  <a:lnTo>
                    <a:pt x="0" y="0"/>
                  </a:lnTo>
                  <a:lnTo>
                    <a:pt x="0" y="935037"/>
                  </a:lnTo>
                  <a:lnTo>
                    <a:pt x="431800" y="935037"/>
                  </a:lnTo>
                  <a:lnTo>
                    <a:pt x="431800" y="0"/>
                  </a:lnTo>
                  <a:close/>
                </a:path>
              </a:pathLst>
            </a:custGeom>
            <a:solidFill>
              <a:srgbClr val="4F81BC"/>
            </a:solidFill>
          </p:spPr>
          <p:txBody>
            <a:bodyPr wrap="square" lIns="0" tIns="0" rIns="0" bIns="0" rtlCol="0"/>
            <a:lstStyle/>
            <a:p/>
          </p:txBody>
        </p:sp>
        <p:pic>
          <p:nvPicPr>
            <p:cNvPr id="129" name="object 129" descr=""/>
            <p:cNvPicPr/>
            <p:nvPr/>
          </p:nvPicPr>
          <p:blipFill>
            <a:blip r:embed="rId42" cstate="print"/>
            <a:stretch>
              <a:fillRect/>
            </a:stretch>
          </p:blipFill>
          <p:spPr>
            <a:xfrm>
              <a:off x="1446275" y="3744467"/>
              <a:ext cx="527304" cy="623316"/>
            </a:xfrm>
            <a:prstGeom prst="rect">
              <a:avLst/>
            </a:prstGeom>
          </p:spPr>
        </p:pic>
        <p:pic>
          <p:nvPicPr>
            <p:cNvPr id="130" name="object 130" descr=""/>
            <p:cNvPicPr/>
            <p:nvPr/>
          </p:nvPicPr>
          <p:blipFill>
            <a:blip r:embed="rId43" cstate="print"/>
            <a:stretch>
              <a:fillRect/>
            </a:stretch>
          </p:blipFill>
          <p:spPr>
            <a:xfrm>
              <a:off x="1658111" y="3933443"/>
              <a:ext cx="362712" cy="425195"/>
            </a:xfrm>
            <a:prstGeom prst="rect">
              <a:avLst/>
            </a:prstGeom>
          </p:spPr>
        </p:pic>
        <p:pic>
          <p:nvPicPr>
            <p:cNvPr id="131" name="object 131" descr=""/>
            <p:cNvPicPr/>
            <p:nvPr/>
          </p:nvPicPr>
          <p:blipFill>
            <a:blip r:embed="rId44" cstate="print"/>
            <a:stretch>
              <a:fillRect/>
            </a:stretch>
          </p:blipFill>
          <p:spPr>
            <a:xfrm>
              <a:off x="1434083" y="4314443"/>
              <a:ext cx="527304" cy="623315"/>
            </a:xfrm>
            <a:prstGeom prst="rect">
              <a:avLst/>
            </a:prstGeom>
          </p:spPr>
        </p:pic>
        <p:pic>
          <p:nvPicPr>
            <p:cNvPr id="132" name="object 132" descr=""/>
            <p:cNvPicPr/>
            <p:nvPr/>
          </p:nvPicPr>
          <p:blipFill>
            <a:blip r:embed="rId45" cstate="print"/>
            <a:stretch>
              <a:fillRect/>
            </a:stretch>
          </p:blipFill>
          <p:spPr>
            <a:xfrm>
              <a:off x="1645919" y="4503419"/>
              <a:ext cx="362712" cy="425195"/>
            </a:xfrm>
            <a:prstGeom prst="rect">
              <a:avLst/>
            </a:prstGeom>
          </p:spPr>
        </p:pic>
      </p:grpSp>
      <p:sp>
        <p:nvSpPr>
          <p:cNvPr id="133" name="object 133" descr=""/>
          <p:cNvSpPr txBox="1"/>
          <p:nvPr/>
        </p:nvSpPr>
        <p:spPr>
          <a:xfrm>
            <a:off x="1543050" y="3857688"/>
            <a:ext cx="431800" cy="935355"/>
          </a:xfrm>
          <a:prstGeom prst="rect">
            <a:avLst/>
          </a:prstGeom>
          <a:ln w="12700">
            <a:solidFill>
              <a:srgbClr val="000000"/>
            </a:solidFill>
          </a:ln>
        </p:spPr>
        <p:txBody>
          <a:bodyPr wrap="square" lIns="0" tIns="0" rIns="0" bIns="0" rtlCol="0" vert="horz">
            <a:spAutoFit/>
          </a:bodyPr>
          <a:lstStyle/>
          <a:p>
            <a:pPr marL="76835">
              <a:lnSpc>
                <a:spcPts val="2405"/>
              </a:lnSpc>
            </a:pPr>
            <a:r>
              <a:rPr dirty="0" sz="2200" spc="-25" b="1" i="1">
                <a:solidFill>
                  <a:srgbClr val="FF0000"/>
                </a:solidFill>
                <a:latin typeface="Arial"/>
                <a:cs typeface="Arial"/>
              </a:rPr>
              <a:t>J</a:t>
            </a:r>
            <a:r>
              <a:rPr dirty="0" baseline="-21072" sz="2175" spc="-37" b="1" i="1">
                <a:solidFill>
                  <a:srgbClr val="FF0000"/>
                </a:solidFill>
                <a:latin typeface="Arial"/>
                <a:cs typeface="Arial"/>
              </a:rPr>
              <a:t>2</a:t>
            </a:r>
            <a:endParaRPr baseline="-21072" sz="2175">
              <a:latin typeface="Arial"/>
              <a:cs typeface="Arial"/>
            </a:endParaRPr>
          </a:p>
          <a:p>
            <a:pPr marL="64135">
              <a:lnSpc>
                <a:spcPct val="100000"/>
              </a:lnSpc>
              <a:spcBef>
                <a:spcPts val="1845"/>
              </a:spcBef>
            </a:pPr>
            <a:r>
              <a:rPr dirty="0" sz="2200" spc="-25" b="1" i="1">
                <a:solidFill>
                  <a:srgbClr val="FF0000"/>
                </a:solidFill>
                <a:latin typeface="Arial"/>
                <a:cs typeface="Arial"/>
              </a:rPr>
              <a:t>J</a:t>
            </a:r>
            <a:r>
              <a:rPr dirty="0" baseline="-21072" sz="2175" spc="-37" b="1" i="1">
                <a:solidFill>
                  <a:srgbClr val="FF0000"/>
                </a:solidFill>
                <a:latin typeface="Arial"/>
                <a:cs typeface="Arial"/>
              </a:rPr>
              <a:t>4</a:t>
            </a:r>
            <a:endParaRPr baseline="-21072" sz="2175">
              <a:latin typeface="Arial"/>
              <a:cs typeface="Arial"/>
            </a:endParaRPr>
          </a:p>
        </p:txBody>
      </p:sp>
      <p:grpSp>
        <p:nvGrpSpPr>
          <p:cNvPr id="134" name="object 134" descr=""/>
          <p:cNvGrpSpPr/>
          <p:nvPr/>
        </p:nvGrpSpPr>
        <p:grpSpPr>
          <a:xfrm>
            <a:off x="65531" y="4167123"/>
            <a:ext cx="1972310" cy="1569720"/>
            <a:chOff x="65531" y="4167123"/>
            <a:chExt cx="1972310" cy="1569720"/>
          </a:xfrm>
        </p:grpSpPr>
        <p:sp>
          <p:nvSpPr>
            <p:cNvPr id="135" name="object 135" descr=""/>
            <p:cNvSpPr/>
            <p:nvPr/>
          </p:nvSpPr>
          <p:spPr>
            <a:xfrm>
              <a:off x="1701799" y="4167123"/>
              <a:ext cx="114300" cy="265430"/>
            </a:xfrm>
            <a:custGeom>
              <a:avLst/>
              <a:gdLst/>
              <a:ahLst/>
              <a:cxnLst/>
              <a:rect l="l" t="t" r="r" b="b"/>
              <a:pathLst>
                <a:path w="114300" h="265429">
                  <a:moveTo>
                    <a:pt x="38100" y="150875"/>
                  </a:moveTo>
                  <a:lnTo>
                    <a:pt x="0" y="150875"/>
                  </a:lnTo>
                  <a:lnTo>
                    <a:pt x="57150" y="265175"/>
                  </a:lnTo>
                  <a:lnTo>
                    <a:pt x="104775" y="169925"/>
                  </a:lnTo>
                  <a:lnTo>
                    <a:pt x="38100" y="169925"/>
                  </a:lnTo>
                  <a:lnTo>
                    <a:pt x="38100" y="150875"/>
                  </a:lnTo>
                  <a:close/>
                </a:path>
                <a:path w="114300" h="265429">
                  <a:moveTo>
                    <a:pt x="76200" y="0"/>
                  </a:moveTo>
                  <a:lnTo>
                    <a:pt x="38100" y="0"/>
                  </a:lnTo>
                  <a:lnTo>
                    <a:pt x="38100" y="169925"/>
                  </a:lnTo>
                  <a:lnTo>
                    <a:pt x="76200" y="169925"/>
                  </a:lnTo>
                  <a:lnTo>
                    <a:pt x="76200" y="0"/>
                  </a:lnTo>
                  <a:close/>
                </a:path>
                <a:path w="114300" h="265429">
                  <a:moveTo>
                    <a:pt x="114300" y="150875"/>
                  </a:moveTo>
                  <a:lnTo>
                    <a:pt x="76200" y="150875"/>
                  </a:lnTo>
                  <a:lnTo>
                    <a:pt x="76200" y="169925"/>
                  </a:lnTo>
                  <a:lnTo>
                    <a:pt x="104775" y="169925"/>
                  </a:lnTo>
                  <a:lnTo>
                    <a:pt x="114300" y="150875"/>
                  </a:lnTo>
                  <a:close/>
                </a:path>
              </a:pathLst>
            </a:custGeom>
            <a:solidFill>
              <a:srgbClr val="FF0000"/>
            </a:solidFill>
          </p:spPr>
          <p:txBody>
            <a:bodyPr wrap="square" lIns="0" tIns="0" rIns="0" bIns="0" rtlCol="0"/>
            <a:lstStyle/>
            <a:p/>
          </p:txBody>
        </p:sp>
        <p:sp>
          <p:nvSpPr>
            <p:cNvPr id="136" name="object 136" descr=""/>
            <p:cNvSpPr/>
            <p:nvPr/>
          </p:nvSpPr>
          <p:spPr>
            <a:xfrm>
              <a:off x="144462" y="5157787"/>
              <a:ext cx="463550" cy="431800"/>
            </a:xfrm>
            <a:custGeom>
              <a:avLst/>
              <a:gdLst/>
              <a:ahLst/>
              <a:cxnLst/>
              <a:rect l="l" t="t" r="r" b="b"/>
              <a:pathLst>
                <a:path w="463550" h="431800">
                  <a:moveTo>
                    <a:pt x="463550" y="0"/>
                  </a:moveTo>
                  <a:lnTo>
                    <a:pt x="0" y="0"/>
                  </a:lnTo>
                  <a:lnTo>
                    <a:pt x="0" y="431800"/>
                  </a:lnTo>
                  <a:lnTo>
                    <a:pt x="463550" y="431800"/>
                  </a:lnTo>
                  <a:lnTo>
                    <a:pt x="463550" y="0"/>
                  </a:lnTo>
                  <a:close/>
                </a:path>
              </a:pathLst>
            </a:custGeom>
            <a:solidFill>
              <a:srgbClr val="4F81BC"/>
            </a:solidFill>
          </p:spPr>
          <p:txBody>
            <a:bodyPr wrap="square" lIns="0" tIns="0" rIns="0" bIns="0" rtlCol="0"/>
            <a:lstStyle/>
            <a:p/>
          </p:txBody>
        </p:sp>
        <p:pic>
          <p:nvPicPr>
            <p:cNvPr id="137" name="object 137" descr=""/>
            <p:cNvPicPr/>
            <p:nvPr/>
          </p:nvPicPr>
          <p:blipFill>
            <a:blip r:embed="rId46" cstate="print"/>
            <a:stretch>
              <a:fillRect/>
            </a:stretch>
          </p:blipFill>
          <p:spPr>
            <a:xfrm>
              <a:off x="65531" y="5113019"/>
              <a:ext cx="548830" cy="623315"/>
            </a:xfrm>
            <a:prstGeom prst="rect">
              <a:avLst/>
            </a:prstGeom>
          </p:spPr>
        </p:pic>
        <p:pic>
          <p:nvPicPr>
            <p:cNvPr id="138" name="object 138" descr=""/>
            <p:cNvPicPr/>
            <p:nvPr/>
          </p:nvPicPr>
          <p:blipFill>
            <a:blip r:embed="rId47" cstate="print"/>
            <a:stretch>
              <a:fillRect/>
            </a:stretch>
          </p:blipFill>
          <p:spPr>
            <a:xfrm>
              <a:off x="277368" y="5301995"/>
              <a:ext cx="362712" cy="425196"/>
            </a:xfrm>
            <a:prstGeom prst="rect">
              <a:avLst/>
            </a:prstGeom>
          </p:spPr>
        </p:pic>
        <p:sp>
          <p:nvSpPr>
            <p:cNvPr id="139" name="object 139" descr=""/>
            <p:cNvSpPr/>
            <p:nvPr/>
          </p:nvSpPr>
          <p:spPr>
            <a:xfrm>
              <a:off x="793750" y="5157787"/>
              <a:ext cx="462280" cy="431800"/>
            </a:xfrm>
            <a:custGeom>
              <a:avLst/>
              <a:gdLst/>
              <a:ahLst/>
              <a:cxnLst/>
              <a:rect l="l" t="t" r="r" b="b"/>
              <a:pathLst>
                <a:path w="462280" h="431800">
                  <a:moveTo>
                    <a:pt x="461962" y="0"/>
                  </a:moveTo>
                  <a:lnTo>
                    <a:pt x="0" y="0"/>
                  </a:lnTo>
                  <a:lnTo>
                    <a:pt x="0" y="431800"/>
                  </a:lnTo>
                  <a:lnTo>
                    <a:pt x="461962" y="431800"/>
                  </a:lnTo>
                  <a:lnTo>
                    <a:pt x="461962" y="0"/>
                  </a:lnTo>
                  <a:close/>
                </a:path>
              </a:pathLst>
            </a:custGeom>
            <a:solidFill>
              <a:srgbClr val="4F81BC"/>
            </a:solidFill>
          </p:spPr>
          <p:txBody>
            <a:bodyPr wrap="square" lIns="0" tIns="0" rIns="0" bIns="0" rtlCol="0"/>
            <a:lstStyle/>
            <a:p/>
          </p:txBody>
        </p:sp>
        <p:pic>
          <p:nvPicPr>
            <p:cNvPr id="140" name="object 140" descr=""/>
            <p:cNvPicPr/>
            <p:nvPr/>
          </p:nvPicPr>
          <p:blipFill>
            <a:blip r:embed="rId48" cstate="print"/>
            <a:stretch>
              <a:fillRect/>
            </a:stretch>
          </p:blipFill>
          <p:spPr>
            <a:xfrm>
              <a:off x="714755" y="5113019"/>
              <a:ext cx="547306" cy="623315"/>
            </a:xfrm>
            <a:prstGeom prst="rect">
              <a:avLst/>
            </a:prstGeom>
          </p:spPr>
        </p:pic>
        <p:pic>
          <p:nvPicPr>
            <p:cNvPr id="141" name="object 141" descr=""/>
            <p:cNvPicPr/>
            <p:nvPr/>
          </p:nvPicPr>
          <p:blipFill>
            <a:blip r:embed="rId49" cstate="print"/>
            <a:stretch>
              <a:fillRect/>
            </a:stretch>
          </p:blipFill>
          <p:spPr>
            <a:xfrm>
              <a:off x="926592" y="5301995"/>
              <a:ext cx="362712" cy="425196"/>
            </a:xfrm>
            <a:prstGeom prst="rect">
              <a:avLst/>
            </a:prstGeom>
          </p:spPr>
        </p:pic>
        <p:sp>
          <p:nvSpPr>
            <p:cNvPr id="142" name="object 142" descr=""/>
            <p:cNvSpPr/>
            <p:nvPr/>
          </p:nvSpPr>
          <p:spPr>
            <a:xfrm>
              <a:off x="1543049" y="5157787"/>
              <a:ext cx="463550" cy="431800"/>
            </a:xfrm>
            <a:custGeom>
              <a:avLst/>
              <a:gdLst/>
              <a:ahLst/>
              <a:cxnLst/>
              <a:rect l="l" t="t" r="r" b="b"/>
              <a:pathLst>
                <a:path w="463550" h="431800">
                  <a:moveTo>
                    <a:pt x="463550" y="0"/>
                  </a:moveTo>
                  <a:lnTo>
                    <a:pt x="0" y="0"/>
                  </a:lnTo>
                  <a:lnTo>
                    <a:pt x="0" y="431800"/>
                  </a:lnTo>
                  <a:lnTo>
                    <a:pt x="463550" y="431800"/>
                  </a:lnTo>
                  <a:lnTo>
                    <a:pt x="463550" y="0"/>
                  </a:lnTo>
                  <a:close/>
                </a:path>
              </a:pathLst>
            </a:custGeom>
            <a:solidFill>
              <a:srgbClr val="4F81BC"/>
            </a:solidFill>
          </p:spPr>
          <p:txBody>
            <a:bodyPr wrap="square" lIns="0" tIns="0" rIns="0" bIns="0" rtlCol="0"/>
            <a:lstStyle/>
            <a:p/>
          </p:txBody>
        </p:sp>
        <p:pic>
          <p:nvPicPr>
            <p:cNvPr id="143" name="object 143" descr=""/>
            <p:cNvPicPr/>
            <p:nvPr/>
          </p:nvPicPr>
          <p:blipFill>
            <a:blip r:embed="rId50" cstate="print"/>
            <a:stretch>
              <a:fillRect/>
            </a:stretch>
          </p:blipFill>
          <p:spPr>
            <a:xfrm>
              <a:off x="1463040" y="5113019"/>
              <a:ext cx="549910" cy="623315"/>
            </a:xfrm>
            <a:prstGeom prst="rect">
              <a:avLst/>
            </a:prstGeom>
          </p:spPr>
        </p:pic>
        <p:pic>
          <p:nvPicPr>
            <p:cNvPr id="144" name="object 144" descr=""/>
            <p:cNvPicPr/>
            <p:nvPr/>
          </p:nvPicPr>
          <p:blipFill>
            <a:blip r:embed="rId51" cstate="print"/>
            <a:stretch>
              <a:fillRect/>
            </a:stretch>
          </p:blipFill>
          <p:spPr>
            <a:xfrm>
              <a:off x="1674876" y="5301995"/>
              <a:ext cx="362712" cy="425196"/>
            </a:xfrm>
            <a:prstGeom prst="rect">
              <a:avLst/>
            </a:prstGeom>
          </p:spPr>
        </p:pic>
      </p:grpSp>
      <p:sp>
        <p:nvSpPr>
          <p:cNvPr id="145" name="object 145" descr=""/>
          <p:cNvSpPr txBox="1"/>
          <p:nvPr/>
        </p:nvSpPr>
        <p:spPr>
          <a:xfrm>
            <a:off x="175768" y="5184394"/>
            <a:ext cx="1772285" cy="360680"/>
          </a:xfrm>
          <a:prstGeom prst="rect">
            <a:avLst/>
          </a:prstGeom>
        </p:spPr>
        <p:txBody>
          <a:bodyPr wrap="square" lIns="0" tIns="12065" rIns="0" bIns="0" rtlCol="0" vert="horz">
            <a:spAutoFit/>
          </a:bodyPr>
          <a:lstStyle/>
          <a:p>
            <a:pPr marL="63500">
              <a:lnSpc>
                <a:spcPct val="100000"/>
              </a:lnSpc>
              <a:spcBef>
                <a:spcPts val="95"/>
              </a:spcBef>
              <a:tabLst>
                <a:tab pos="712470" algn="l"/>
                <a:tab pos="1461770"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4</a:t>
            </a:r>
            <a:r>
              <a:rPr dirty="0" baseline="-21072" sz="2175" b="1" i="1">
                <a:solidFill>
                  <a:srgbClr val="FF0000"/>
                </a:solidFill>
                <a:latin typeface="Arial"/>
                <a:cs typeface="Arial"/>
              </a:rPr>
              <a:t>	</a:t>
            </a:r>
            <a:r>
              <a:rPr dirty="0" sz="2200" spc="-25" b="1" i="1">
                <a:solidFill>
                  <a:srgbClr val="FF0000"/>
                </a:solidFill>
                <a:latin typeface="Arial"/>
                <a:cs typeface="Arial"/>
              </a:rPr>
              <a:t>J</a:t>
            </a:r>
            <a:r>
              <a:rPr dirty="0" baseline="-21072" sz="2175" spc="-37" b="1" i="1">
                <a:solidFill>
                  <a:srgbClr val="FF0000"/>
                </a:solidFill>
                <a:latin typeface="Arial"/>
                <a:cs typeface="Arial"/>
              </a:rPr>
              <a:t>3</a:t>
            </a:r>
            <a:r>
              <a:rPr dirty="0" baseline="-21072" sz="2175" b="1" i="1">
                <a:solidFill>
                  <a:srgbClr val="FF0000"/>
                </a:solidFill>
                <a:latin typeface="Arial"/>
                <a:cs typeface="Arial"/>
              </a:rPr>
              <a:t>	</a:t>
            </a:r>
            <a:r>
              <a:rPr dirty="0" sz="2200" spc="-25" b="1" i="1">
                <a:solidFill>
                  <a:srgbClr val="FF0000"/>
                </a:solidFill>
                <a:latin typeface="Arial"/>
                <a:cs typeface="Arial"/>
              </a:rPr>
              <a:t>J</a:t>
            </a:r>
            <a:r>
              <a:rPr dirty="0" baseline="-21072" sz="2175" spc="-37" b="1" i="1">
                <a:solidFill>
                  <a:srgbClr val="FF0000"/>
                </a:solidFill>
                <a:latin typeface="Arial"/>
                <a:cs typeface="Arial"/>
              </a:rPr>
              <a:t>4</a:t>
            </a:r>
            <a:endParaRPr baseline="-21072" sz="2175">
              <a:latin typeface="Arial"/>
              <a:cs typeface="Arial"/>
            </a:endParaRPr>
          </a:p>
        </p:txBody>
      </p:sp>
      <p:grpSp>
        <p:nvGrpSpPr>
          <p:cNvPr id="146" name="object 146" descr=""/>
          <p:cNvGrpSpPr/>
          <p:nvPr/>
        </p:nvGrpSpPr>
        <p:grpSpPr>
          <a:xfrm>
            <a:off x="2674620" y="3862387"/>
            <a:ext cx="1207135" cy="1086485"/>
            <a:chOff x="2674620" y="3862387"/>
            <a:chExt cx="1207135" cy="1086485"/>
          </a:xfrm>
        </p:grpSpPr>
        <p:sp>
          <p:nvSpPr>
            <p:cNvPr id="147" name="object 147" descr=""/>
            <p:cNvSpPr/>
            <p:nvPr/>
          </p:nvSpPr>
          <p:spPr>
            <a:xfrm>
              <a:off x="2768600" y="3862387"/>
              <a:ext cx="1079500" cy="935355"/>
            </a:xfrm>
            <a:custGeom>
              <a:avLst/>
              <a:gdLst/>
              <a:ahLst/>
              <a:cxnLst/>
              <a:rect l="l" t="t" r="r" b="b"/>
              <a:pathLst>
                <a:path w="1079500" h="935354">
                  <a:moveTo>
                    <a:pt x="1079500" y="0"/>
                  </a:moveTo>
                  <a:lnTo>
                    <a:pt x="0" y="0"/>
                  </a:lnTo>
                  <a:lnTo>
                    <a:pt x="0" y="935037"/>
                  </a:lnTo>
                  <a:lnTo>
                    <a:pt x="1079500" y="935037"/>
                  </a:lnTo>
                  <a:lnTo>
                    <a:pt x="1079500" y="0"/>
                  </a:lnTo>
                  <a:close/>
                </a:path>
              </a:pathLst>
            </a:custGeom>
            <a:solidFill>
              <a:srgbClr val="4F81BC"/>
            </a:solidFill>
          </p:spPr>
          <p:txBody>
            <a:bodyPr wrap="square" lIns="0" tIns="0" rIns="0" bIns="0" rtlCol="0"/>
            <a:lstStyle/>
            <a:p/>
          </p:txBody>
        </p:sp>
        <p:pic>
          <p:nvPicPr>
            <p:cNvPr id="148" name="object 148" descr=""/>
            <p:cNvPicPr/>
            <p:nvPr/>
          </p:nvPicPr>
          <p:blipFill>
            <a:blip r:embed="rId52" cstate="print"/>
            <a:stretch>
              <a:fillRect/>
            </a:stretch>
          </p:blipFill>
          <p:spPr>
            <a:xfrm>
              <a:off x="2674620" y="4325112"/>
              <a:ext cx="527304" cy="623315"/>
            </a:xfrm>
            <a:prstGeom prst="rect">
              <a:avLst/>
            </a:prstGeom>
          </p:spPr>
        </p:pic>
        <p:pic>
          <p:nvPicPr>
            <p:cNvPr id="149" name="object 149" descr=""/>
            <p:cNvPicPr/>
            <p:nvPr/>
          </p:nvPicPr>
          <p:blipFill>
            <a:blip r:embed="rId53" cstate="print"/>
            <a:stretch>
              <a:fillRect/>
            </a:stretch>
          </p:blipFill>
          <p:spPr>
            <a:xfrm>
              <a:off x="2886456" y="4514087"/>
              <a:ext cx="362712" cy="425195"/>
            </a:xfrm>
            <a:prstGeom prst="rect">
              <a:avLst/>
            </a:prstGeom>
          </p:spPr>
        </p:pic>
        <p:pic>
          <p:nvPicPr>
            <p:cNvPr id="150" name="object 150" descr=""/>
            <p:cNvPicPr/>
            <p:nvPr/>
          </p:nvPicPr>
          <p:blipFill>
            <a:blip r:embed="rId54" cstate="print"/>
            <a:stretch>
              <a:fillRect/>
            </a:stretch>
          </p:blipFill>
          <p:spPr>
            <a:xfrm>
              <a:off x="3307080" y="4319016"/>
              <a:ext cx="527303" cy="623316"/>
            </a:xfrm>
            <a:prstGeom prst="rect">
              <a:avLst/>
            </a:prstGeom>
          </p:spPr>
        </p:pic>
        <p:pic>
          <p:nvPicPr>
            <p:cNvPr id="151" name="object 151" descr=""/>
            <p:cNvPicPr/>
            <p:nvPr/>
          </p:nvPicPr>
          <p:blipFill>
            <a:blip r:embed="rId55" cstate="print"/>
            <a:stretch>
              <a:fillRect/>
            </a:stretch>
          </p:blipFill>
          <p:spPr>
            <a:xfrm>
              <a:off x="3518916" y="4507991"/>
              <a:ext cx="362712" cy="425195"/>
            </a:xfrm>
            <a:prstGeom prst="rect">
              <a:avLst/>
            </a:prstGeom>
          </p:spPr>
        </p:pic>
      </p:grpSp>
      <p:sp>
        <p:nvSpPr>
          <p:cNvPr id="152" name="object 152" descr=""/>
          <p:cNvSpPr txBox="1"/>
          <p:nvPr/>
        </p:nvSpPr>
        <p:spPr>
          <a:xfrm>
            <a:off x="2768600" y="3862387"/>
            <a:ext cx="1079500" cy="935355"/>
          </a:xfrm>
          <a:prstGeom prst="rect">
            <a:avLst/>
          </a:prstGeom>
          <a:ln w="12700">
            <a:solidFill>
              <a:srgbClr val="000000"/>
            </a:solidFill>
          </a:ln>
        </p:spPr>
        <p:txBody>
          <a:bodyPr wrap="square" lIns="0" tIns="5715" rIns="0" bIns="0" rtlCol="0" vert="horz">
            <a:spAutoFit/>
          </a:bodyPr>
          <a:lstStyle/>
          <a:p>
            <a:pPr>
              <a:lnSpc>
                <a:spcPct val="100000"/>
              </a:lnSpc>
              <a:spcBef>
                <a:spcPts val="45"/>
              </a:spcBef>
            </a:pPr>
            <a:endParaRPr sz="3700">
              <a:latin typeface="Times New Roman"/>
              <a:cs typeface="Times New Roman"/>
            </a:endParaRPr>
          </a:p>
          <a:p>
            <a:pPr marL="80010">
              <a:lnSpc>
                <a:spcPct val="100000"/>
              </a:lnSpc>
              <a:spcBef>
                <a:spcPts val="5"/>
              </a:spcBef>
              <a:tabLst>
                <a:tab pos="711835"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3</a:t>
            </a:r>
            <a:r>
              <a:rPr dirty="0" baseline="-21072" sz="2175" b="1" i="1">
                <a:solidFill>
                  <a:srgbClr val="FF0000"/>
                </a:solidFill>
                <a:latin typeface="Arial"/>
                <a:cs typeface="Arial"/>
              </a:rPr>
              <a:t>	</a:t>
            </a:r>
            <a:r>
              <a:rPr dirty="0" baseline="1262" sz="3300" spc="-37" b="1" i="1">
                <a:solidFill>
                  <a:srgbClr val="FF0000"/>
                </a:solidFill>
                <a:latin typeface="Arial"/>
                <a:cs typeface="Arial"/>
              </a:rPr>
              <a:t>J</a:t>
            </a:r>
            <a:r>
              <a:rPr dirty="0" baseline="-19157" sz="2175" spc="-37" b="1" i="1">
                <a:solidFill>
                  <a:srgbClr val="FF0000"/>
                </a:solidFill>
                <a:latin typeface="Arial"/>
                <a:cs typeface="Arial"/>
              </a:rPr>
              <a:t>4</a:t>
            </a:r>
            <a:endParaRPr baseline="-19157" sz="2175">
              <a:latin typeface="Arial"/>
              <a:cs typeface="Arial"/>
            </a:endParaRPr>
          </a:p>
        </p:txBody>
      </p:sp>
      <p:grpSp>
        <p:nvGrpSpPr>
          <p:cNvPr id="153" name="object 153" descr=""/>
          <p:cNvGrpSpPr/>
          <p:nvPr/>
        </p:nvGrpSpPr>
        <p:grpSpPr>
          <a:xfrm>
            <a:off x="2688335" y="5113020"/>
            <a:ext cx="1191895" cy="623570"/>
            <a:chOff x="2688335" y="5113020"/>
            <a:chExt cx="1191895" cy="623570"/>
          </a:xfrm>
        </p:grpSpPr>
        <p:sp>
          <p:nvSpPr>
            <p:cNvPr id="154" name="object 154" descr=""/>
            <p:cNvSpPr/>
            <p:nvPr/>
          </p:nvSpPr>
          <p:spPr>
            <a:xfrm>
              <a:off x="3384549" y="5157787"/>
              <a:ext cx="463550" cy="431800"/>
            </a:xfrm>
            <a:custGeom>
              <a:avLst/>
              <a:gdLst/>
              <a:ahLst/>
              <a:cxnLst/>
              <a:rect l="l" t="t" r="r" b="b"/>
              <a:pathLst>
                <a:path w="463550" h="431800">
                  <a:moveTo>
                    <a:pt x="463550" y="0"/>
                  </a:moveTo>
                  <a:lnTo>
                    <a:pt x="0" y="0"/>
                  </a:lnTo>
                  <a:lnTo>
                    <a:pt x="0" y="431800"/>
                  </a:lnTo>
                  <a:lnTo>
                    <a:pt x="463550" y="431800"/>
                  </a:lnTo>
                  <a:lnTo>
                    <a:pt x="463550" y="0"/>
                  </a:lnTo>
                  <a:close/>
                </a:path>
              </a:pathLst>
            </a:custGeom>
            <a:solidFill>
              <a:srgbClr val="4F81BC"/>
            </a:solidFill>
          </p:spPr>
          <p:txBody>
            <a:bodyPr wrap="square" lIns="0" tIns="0" rIns="0" bIns="0" rtlCol="0"/>
            <a:lstStyle/>
            <a:p/>
          </p:txBody>
        </p:sp>
        <p:pic>
          <p:nvPicPr>
            <p:cNvPr id="155" name="object 155" descr=""/>
            <p:cNvPicPr/>
            <p:nvPr/>
          </p:nvPicPr>
          <p:blipFill>
            <a:blip r:embed="rId56" cstate="print"/>
            <a:stretch>
              <a:fillRect/>
            </a:stretch>
          </p:blipFill>
          <p:spPr>
            <a:xfrm>
              <a:off x="3305555" y="5113020"/>
              <a:ext cx="548894" cy="623315"/>
            </a:xfrm>
            <a:prstGeom prst="rect">
              <a:avLst/>
            </a:prstGeom>
          </p:spPr>
        </p:pic>
        <p:pic>
          <p:nvPicPr>
            <p:cNvPr id="156" name="object 156" descr=""/>
            <p:cNvPicPr/>
            <p:nvPr/>
          </p:nvPicPr>
          <p:blipFill>
            <a:blip r:embed="rId49" cstate="print"/>
            <a:stretch>
              <a:fillRect/>
            </a:stretch>
          </p:blipFill>
          <p:spPr>
            <a:xfrm>
              <a:off x="3517391" y="5301996"/>
              <a:ext cx="362712" cy="425196"/>
            </a:xfrm>
            <a:prstGeom prst="rect">
              <a:avLst/>
            </a:prstGeom>
          </p:spPr>
        </p:pic>
        <p:sp>
          <p:nvSpPr>
            <p:cNvPr id="157" name="object 157" descr=""/>
            <p:cNvSpPr/>
            <p:nvPr/>
          </p:nvSpPr>
          <p:spPr>
            <a:xfrm>
              <a:off x="2768599" y="5157787"/>
              <a:ext cx="463550" cy="431800"/>
            </a:xfrm>
            <a:custGeom>
              <a:avLst/>
              <a:gdLst/>
              <a:ahLst/>
              <a:cxnLst/>
              <a:rect l="l" t="t" r="r" b="b"/>
              <a:pathLst>
                <a:path w="463550" h="431800">
                  <a:moveTo>
                    <a:pt x="463550" y="0"/>
                  </a:moveTo>
                  <a:lnTo>
                    <a:pt x="0" y="0"/>
                  </a:lnTo>
                  <a:lnTo>
                    <a:pt x="0" y="431800"/>
                  </a:lnTo>
                  <a:lnTo>
                    <a:pt x="463550" y="431800"/>
                  </a:lnTo>
                  <a:lnTo>
                    <a:pt x="463550" y="0"/>
                  </a:lnTo>
                  <a:close/>
                </a:path>
              </a:pathLst>
            </a:custGeom>
            <a:solidFill>
              <a:srgbClr val="4F81BC"/>
            </a:solidFill>
          </p:spPr>
          <p:txBody>
            <a:bodyPr wrap="square" lIns="0" tIns="0" rIns="0" bIns="0" rtlCol="0"/>
            <a:lstStyle/>
            <a:p/>
          </p:txBody>
        </p:sp>
        <p:pic>
          <p:nvPicPr>
            <p:cNvPr id="158" name="object 158" descr=""/>
            <p:cNvPicPr/>
            <p:nvPr/>
          </p:nvPicPr>
          <p:blipFill>
            <a:blip r:embed="rId57" cstate="print"/>
            <a:stretch>
              <a:fillRect/>
            </a:stretch>
          </p:blipFill>
          <p:spPr>
            <a:xfrm>
              <a:off x="2688335" y="5113020"/>
              <a:ext cx="550163" cy="623315"/>
            </a:xfrm>
            <a:prstGeom prst="rect">
              <a:avLst/>
            </a:prstGeom>
          </p:spPr>
        </p:pic>
        <p:pic>
          <p:nvPicPr>
            <p:cNvPr id="159" name="object 159" descr=""/>
            <p:cNvPicPr/>
            <p:nvPr/>
          </p:nvPicPr>
          <p:blipFill>
            <a:blip r:embed="rId58" cstate="print"/>
            <a:stretch>
              <a:fillRect/>
            </a:stretch>
          </p:blipFill>
          <p:spPr>
            <a:xfrm>
              <a:off x="2900171" y="5301996"/>
              <a:ext cx="362712" cy="425196"/>
            </a:xfrm>
            <a:prstGeom prst="rect">
              <a:avLst/>
            </a:prstGeom>
          </p:spPr>
        </p:pic>
      </p:grpSp>
      <p:sp>
        <p:nvSpPr>
          <p:cNvPr id="160" name="object 160" descr=""/>
          <p:cNvSpPr txBox="1"/>
          <p:nvPr/>
        </p:nvSpPr>
        <p:spPr>
          <a:xfrm>
            <a:off x="2812795" y="5184394"/>
            <a:ext cx="976630" cy="360680"/>
          </a:xfrm>
          <a:prstGeom prst="rect">
            <a:avLst/>
          </a:prstGeom>
        </p:spPr>
        <p:txBody>
          <a:bodyPr wrap="square" lIns="0" tIns="12065" rIns="0" bIns="0" rtlCol="0" vert="horz">
            <a:spAutoFit/>
          </a:bodyPr>
          <a:lstStyle/>
          <a:p>
            <a:pPr marL="50800">
              <a:lnSpc>
                <a:spcPct val="100000"/>
              </a:lnSpc>
              <a:spcBef>
                <a:spcPts val="95"/>
              </a:spcBef>
              <a:tabLst>
                <a:tab pos="666115" algn="l"/>
              </a:tabLst>
            </a:pPr>
            <a:r>
              <a:rPr dirty="0" sz="2200" spc="-25" b="1" i="1">
                <a:solidFill>
                  <a:srgbClr val="FF0000"/>
                </a:solidFill>
                <a:latin typeface="Arial"/>
                <a:cs typeface="Arial"/>
              </a:rPr>
              <a:t>J</a:t>
            </a:r>
            <a:r>
              <a:rPr dirty="0" baseline="-21072" sz="2175" spc="-37" b="1" i="1">
                <a:solidFill>
                  <a:srgbClr val="FF0000"/>
                </a:solidFill>
                <a:latin typeface="Arial"/>
                <a:cs typeface="Arial"/>
              </a:rPr>
              <a:t>4</a:t>
            </a:r>
            <a:r>
              <a:rPr dirty="0" baseline="-21072" sz="2175" b="1" i="1">
                <a:solidFill>
                  <a:srgbClr val="FF0000"/>
                </a:solidFill>
                <a:latin typeface="Arial"/>
                <a:cs typeface="Arial"/>
              </a:rPr>
              <a:t>	</a:t>
            </a:r>
            <a:r>
              <a:rPr dirty="0" sz="2200" spc="-25" b="1" i="1">
                <a:solidFill>
                  <a:srgbClr val="FF0000"/>
                </a:solidFill>
                <a:latin typeface="Arial"/>
                <a:cs typeface="Arial"/>
              </a:rPr>
              <a:t>J</a:t>
            </a:r>
            <a:r>
              <a:rPr dirty="0" baseline="-21072" sz="2175" spc="-37" b="1" i="1">
                <a:solidFill>
                  <a:srgbClr val="FF0000"/>
                </a:solidFill>
                <a:latin typeface="Arial"/>
                <a:cs typeface="Arial"/>
              </a:rPr>
              <a:t>3</a:t>
            </a:r>
            <a:endParaRPr baseline="-21072" sz="2175">
              <a:latin typeface="Arial"/>
              <a:cs typeface="Arial"/>
            </a:endParaRPr>
          </a:p>
        </p:txBody>
      </p:sp>
      <p:sp>
        <p:nvSpPr>
          <p:cNvPr id="161" name="object 161" descr=""/>
          <p:cNvSpPr/>
          <p:nvPr/>
        </p:nvSpPr>
        <p:spPr>
          <a:xfrm>
            <a:off x="309054" y="2181732"/>
            <a:ext cx="3321685" cy="2976245"/>
          </a:xfrm>
          <a:custGeom>
            <a:avLst/>
            <a:gdLst/>
            <a:ahLst/>
            <a:cxnLst/>
            <a:rect l="l" t="t" r="r" b="b"/>
            <a:pathLst>
              <a:path w="3321685" h="2976245">
                <a:moveTo>
                  <a:pt x="180898" y="2605151"/>
                </a:moveTo>
                <a:lnTo>
                  <a:pt x="145580" y="2590927"/>
                </a:lnTo>
                <a:lnTo>
                  <a:pt x="35318" y="2862935"/>
                </a:lnTo>
                <a:lnTo>
                  <a:pt x="0" y="2848610"/>
                </a:lnTo>
                <a:lnTo>
                  <a:pt x="10033" y="2975991"/>
                </a:lnTo>
                <a:lnTo>
                  <a:pt x="102031" y="2894965"/>
                </a:lnTo>
                <a:lnTo>
                  <a:pt x="105930" y="2891536"/>
                </a:lnTo>
                <a:lnTo>
                  <a:pt x="70637" y="2877248"/>
                </a:lnTo>
                <a:lnTo>
                  <a:pt x="180898" y="2605151"/>
                </a:lnTo>
                <a:close/>
              </a:path>
              <a:path w="3321685" h="2976245">
                <a:moveTo>
                  <a:pt x="684517" y="1317371"/>
                </a:moveTo>
                <a:lnTo>
                  <a:pt x="654786" y="1293495"/>
                </a:lnTo>
                <a:lnTo>
                  <a:pt x="425450" y="1579600"/>
                </a:lnTo>
                <a:lnTo>
                  <a:pt x="395719" y="1555750"/>
                </a:lnTo>
                <a:lnTo>
                  <a:pt x="368808" y="1680591"/>
                </a:lnTo>
                <a:lnTo>
                  <a:pt x="484898" y="1627251"/>
                </a:lnTo>
                <a:lnTo>
                  <a:pt x="473646" y="1618234"/>
                </a:lnTo>
                <a:lnTo>
                  <a:pt x="455142" y="1603400"/>
                </a:lnTo>
                <a:lnTo>
                  <a:pt x="684517" y="1317371"/>
                </a:lnTo>
                <a:close/>
              </a:path>
              <a:path w="3321685" h="2976245">
                <a:moveTo>
                  <a:pt x="812711" y="2848737"/>
                </a:moveTo>
                <a:lnTo>
                  <a:pt x="777341" y="2862923"/>
                </a:lnTo>
                <a:lnTo>
                  <a:pt x="668324" y="2590927"/>
                </a:lnTo>
                <a:lnTo>
                  <a:pt x="632968" y="2605151"/>
                </a:lnTo>
                <a:lnTo>
                  <a:pt x="741997" y="2877096"/>
                </a:lnTo>
                <a:lnTo>
                  <a:pt x="706615" y="2891282"/>
                </a:lnTo>
                <a:lnTo>
                  <a:pt x="802195" y="2975991"/>
                </a:lnTo>
                <a:lnTo>
                  <a:pt x="808901" y="2894711"/>
                </a:lnTo>
                <a:lnTo>
                  <a:pt x="812711" y="2848737"/>
                </a:lnTo>
                <a:close/>
              </a:path>
              <a:path w="3321685" h="2976245">
                <a:moveTo>
                  <a:pt x="1449895" y="1680591"/>
                </a:moveTo>
                <a:lnTo>
                  <a:pt x="1436611" y="1618107"/>
                </a:lnTo>
                <a:lnTo>
                  <a:pt x="1423352" y="1555623"/>
                </a:lnTo>
                <a:lnTo>
                  <a:pt x="1393507" y="1579410"/>
                </a:lnTo>
                <a:lnTo>
                  <a:pt x="1165542" y="1293495"/>
                </a:lnTo>
                <a:lnTo>
                  <a:pt x="1135824" y="1317244"/>
                </a:lnTo>
                <a:lnTo>
                  <a:pt x="1363687" y="1603171"/>
                </a:lnTo>
                <a:lnTo>
                  <a:pt x="1333944" y="1626870"/>
                </a:lnTo>
                <a:lnTo>
                  <a:pt x="1449895" y="1680591"/>
                </a:lnTo>
                <a:close/>
              </a:path>
              <a:path w="3321685" h="2976245">
                <a:moveTo>
                  <a:pt x="1507045" y="2861691"/>
                </a:moveTo>
                <a:lnTo>
                  <a:pt x="1468945" y="2861691"/>
                </a:lnTo>
                <a:lnTo>
                  <a:pt x="1468945" y="2596642"/>
                </a:lnTo>
                <a:lnTo>
                  <a:pt x="1430845" y="2596642"/>
                </a:lnTo>
                <a:lnTo>
                  <a:pt x="1430845" y="2861691"/>
                </a:lnTo>
                <a:lnTo>
                  <a:pt x="1392745" y="2861691"/>
                </a:lnTo>
                <a:lnTo>
                  <a:pt x="1449895" y="2975991"/>
                </a:lnTo>
                <a:lnTo>
                  <a:pt x="1497520" y="2880741"/>
                </a:lnTo>
                <a:lnTo>
                  <a:pt x="1507045" y="2861691"/>
                </a:lnTo>
                <a:close/>
              </a:path>
              <a:path w="3321685" h="2976245">
                <a:moveTo>
                  <a:pt x="1763712" y="35179"/>
                </a:moveTo>
                <a:lnTo>
                  <a:pt x="1749107" y="0"/>
                </a:lnTo>
                <a:lnTo>
                  <a:pt x="971880" y="322287"/>
                </a:lnTo>
                <a:lnTo>
                  <a:pt x="957326" y="287147"/>
                </a:lnTo>
                <a:lnTo>
                  <a:pt x="873633" y="383667"/>
                </a:lnTo>
                <a:lnTo>
                  <a:pt x="1001077" y="392684"/>
                </a:lnTo>
                <a:lnTo>
                  <a:pt x="989482" y="364744"/>
                </a:lnTo>
                <a:lnTo>
                  <a:pt x="986472" y="357479"/>
                </a:lnTo>
                <a:lnTo>
                  <a:pt x="1763712" y="35179"/>
                </a:lnTo>
                <a:close/>
              </a:path>
              <a:path w="3321685" h="2976245">
                <a:moveTo>
                  <a:pt x="2843085" y="2605151"/>
                </a:moveTo>
                <a:lnTo>
                  <a:pt x="2807779" y="2590927"/>
                </a:lnTo>
                <a:lnTo>
                  <a:pt x="2698673" y="2862910"/>
                </a:lnTo>
                <a:lnTo>
                  <a:pt x="2663380" y="2848737"/>
                </a:lnTo>
                <a:lnTo>
                  <a:pt x="2673794" y="2975991"/>
                </a:lnTo>
                <a:lnTo>
                  <a:pt x="2765552" y="2894711"/>
                </a:lnTo>
                <a:lnTo>
                  <a:pt x="2769425" y="2891282"/>
                </a:lnTo>
                <a:lnTo>
                  <a:pt x="2734056" y="2877108"/>
                </a:lnTo>
                <a:lnTo>
                  <a:pt x="2843085" y="2605151"/>
                </a:lnTo>
                <a:close/>
              </a:path>
              <a:path w="3321685" h="2976245">
                <a:moveTo>
                  <a:pt x="2962719" y="383667"/>
                </a:moveTo>
                <a:lnTo>
                  <a:pt x="2946349" y="364744"/>
                </a:lnTo>
                <a:lnTo>
                  <a:pt x="2879153" y="287020"/>
                </a:lnTo>
                <a:lnTo>
                  <a:pt x="2864510" y="322275"/>
                </a:lnTo>
                <a:lnTo>
                  <a:pt x="2088959" y="0"/>
                </a:lnTo>
                <a:lnTo>
                  <a:pt x="2074227" y="35179"/>
                </a:lnTo>
                <a:lnTo>
                  <a:pt x="2849905" y="357454"/>
                </a:lnTo>
                <a:lnTo>
                  <a:pt x="2835338" y="392557"/>
                </a:lnTo>
                <a:lnTo>
                  <a:pt x="2962719" y="383667"/>
                </a:lnTo>
                <a:close/>
              </a:path>
              <a:path w="3321685" h="2976245">
                <a:moveTo>
                  <a:pt x="3091370" y="1566291"/>
                </a:moveTo>
                <a:lnTo>
                  <a:pt x="3053270" y="1566291"/>
                </a:lnTo>
                <a:lnTo>
                  <a:pt x="3053270" y="1301242"/>
                </a:lnTo>
                <a:lnTo>
                  <a:pt x="3015170" y="1301242"/>
                </a:lnTo>
                <a:lnTo>
                  <a:pt x="3015170" y="1566291"/>
                </a:lnTo>
                <a:lnTo>
                  <a:pt x="2977070" y="1566291"/>
                </a:lnTo>
                <a:lnTo>
                  <a:pt x="3034220" y="1680591"/>
                </a:lnTo>
                <a:lnTo>
                  <a:pt x="3081845" y="1585341"/>
                </a:lnTo>
                <a:lnTo>
                  <a:pt x="3091370" y="1566291"/>
                </a:lnTo>
                <a:close/>
              </a:path>
              <a:path w="3321685" h="2976245">
                <a:moveTo>
                  <a:pt x="3321494" y="2975991"/>
                </a:moveTo>
                <a:lnTo>
                  <a:pt x="3316046" y="2904109"/>
                </a:lnTo>
                <a:lnTo>
                  <a:pt x="3311842" y="2848610"/>
                </a:lnTo>
                <a:lnTo>
                  <a:pt x="3279178" y="2868206"/>
                </a:lnTo>
                <a:lnTo>
                  <a:pt x="3112198" y="2589530"/>
                </a:lnTo>
                <a:lnTo>
                  <a:pt x="3079559" y="2609088"/>
                </a:lnTo>
                <a:lnTo>
                  <a:pt x="3246463" y="2887827"/>
                </a:lnTo>
                <a:lnTo>
                  <a:pt x="3213798" y="2907411"/>
                </a:lnTo>
                <a:lnTo>
                  <a:pt x="3321494" y="2975991"/>
                </a:lnTo>
                <a:close/>
              </a:path>
            </a:pathLst>
          </a:custGeom>
          <a:solidFill>
            <a:srgbClr val="000000"/>
          </a:solidFill>
        </p:spPr>
        <p:txBody>
          <a:bodyPr wrap="square" lIns="0" tIns="0" rIns="0" bIns="0" rtlCol="0"/>
          <a:lstStyle/>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53774" y="1528572"/>
            <a:ext cx="9414510" cy="4194175"/>
            <a:chOff x="753774" y="1528572"/>
            <a:chExt cx="9414510" cy="4194175"/>
          </a:xfrm>
        </p:grpSpPr>
        <p:pic>
          <p:nvPicPr>
            <p:cNvPr id="3" name="object 3" descr=""/>
            <p:cNvPicPr/>
            <p:nvPr/>
          </p:nvPicPr>
          <p:blipFill>
            <a:blip r:embed="rId2" cstate="print"/>
            <a:stretch>
              <a:fillRect/>
            </a:stretch>
          </p:blipFill>
          <p:spPr>
            <a:xfrm>
              <a:off x="753774" y="1829832"/>
              <a:ext cx="150563" cy="150605"/>
            </a:xfrm>
            <a:prstGeom prst="rect">
              <a:avLst/>
            </a:prstGeom>
          </p:spPr>
        </p:pic>
        <p:pic>
          <p:nvPicPr>
            <p:cNvPr id="4" name="object 4" descr=""/>
            <p:cNvPicPr/>
            <p:nvPr/>
          </p:nvPicPr>
          <p:blipFill>
            <a:blip r:embed="rId3" cstate="print"/>
            <a:stretch>
              <a:fillRect/>
            </a:stretch>
          </p:blipFill>
          <p:spPr>
            <a:xfrm>
              <a:off x="758952" y="1528572"/>
              <a:ext cx="4716780" cy="1008888"/>
            </a:xfrm>
            <a:prstGeom prst="rect">
              <a:avLst/>
            </a:prstGeom>
          </p:spPr>
        </p:pic>
        <p:pic>
          <p:nvPicPr>
            <p:cNvPr id="5" name="object 5" descr=""/>
            <p:cNvPicPr/>
            <p:nvPr/>
          </p:nvPicPr>
          <p:blipFill>
            <a:blip r:embed="rId4" cstate="print"/>
            <a:stretch>
              <a:fillRect/>
            </a:stretch>
          </p:blipFill>
          <p:spPr>
            <a:xfrm>
              <a:off x="903732" y="2200655"/>
              <a:ext cx="1365504" cy="899160"/>
            </a:xfrm>
            <a:prstGeom prst="rect">
              <a:avLst/>
            </a:prstGeom>
          </p:spPr>
        </p:pic>
        <p:pic>
          <p:nvPicPr>
            <p:cNvPr id="6" name="object 6" descr=""/>
            <p:cNvPicPr/>
            <p:nvPr/>
          </p:nvPicPr>
          <p:blipFill>
            <a:blip r:embed="rId5" cstate="print"/>
            <a:stretch>
              <a:fillRect/>
            </a:stretch>
          </p:blipFill>
          <p:spPr>
            <a:xfrm>
              <a:off x="1735836" y="2159508"/>
              <a:ext cx="758951" cy="899160"/>
            </a:xfrm>
            <a:prstGeom prst="rect">
              <a:avLst/>
            </a:prstGeom>
          </p:spPr>
        </p:pic>
        <p:pic>
          <p:nvPicPr>
            <p:cNvPr id="7" name="object 7" descr=""/>
            <p:cNvPicPr/>
            <p:nvPr/>
          </p:nvPicPr>
          <p:blipFill>
            <a:blip r:embed="rId6" cstate="print"/>
            <a:stretch>
              <a:fillRect/>
            </a:stretch>
          </p:blipFill>
          <p:spPr>
            <a:xfrm>
              <a:off x="1961387" y="2159508"/>
              <a:ext cx="646176" cy="899160"/>
            </a:xfrm>
            <a:prstGeom prst="rect">
              <a:avLst/>
            </a:prstGeom>
          </p:spPr>
        </p:pic>
        <p:pic>
          <p:nvPicPr>
            <p:cNvPr id="8" name="object 8" descr=""/>
            <p:cNvPicPr/>
            <p:nvPr/>
          </p:nvPicPr>
          <p:blipFill>
            <a:blip r:embed="rId7" cstate="print"/>
            <a:stretch>
              <a:fillRect/>
            </a:stretch>
          </p:blipFill>
          <p:spPr>
            <a:xfrm>
              <a:off x="2286000" y="2200655"/>
              <a:ext cx="3442716" cy="899160"/>
            </a:xfrm>
            <a:prstGeom prst="rect">
              <a:avLst/>
            </a:prstGeom>
          </p:spPr>
        </p:pic>
        <p:pic>
          <p:nvPicPr>
            <p:cNvPr id="9" name="object 9" descr=""/>
            <p:cNvPicPr/>
            <p:nvPr/>
          </p:nvPicPr>
          <p:blipFill>
            <a:blip r:embed="rId8" cstate="print"/>
            <a:stretch>
              <a:fillRect/>
            </a:stretch>
          </p:blipFill>
          <p:spPr>
            <a:xfrm>
              <a:off x="5195315" y="2200655"/>
              <a:ext cx="678179" cy="899160"/>
            </a:xfrm>
            <a:prstGeom prst="rect">
              <a:avLst/>
            </a:prstGeom>
          </p:spPr>
        </p:pic>
        <p:pic>
          <p:nvPicPr>
            <p:cNvPr id="10" name="object 10" descr=""/>
            <p:cNvPicPr/>
            <p:nvPr/>
          </p:nvPicPr>
          <p:blipFill>
            <a:blip r:embed="rId9" cstate="print"/>
            <a:stretch>
              <a:fillRect/>
            </a:stretch>
          </p:blipFill>
          <p:spPr>
            <a:xfrm>
              <a:off x="5340096" y="2200655"/>
              <a:ext cx="950976" cy="899160"/>
            </a:xfrm>
            <a:prstGeom prst="rect">
              <a:avLst/>
            </a:prstGeom>
          </p:spPr>
        </p:pic>
        <p:pic>
          <p:nvPicPr>
            <p:cNvPr id="11" name="object 11" descr=""/>
            <p:cNvPicPr/>
            <p:nvPr/>
          </p:nvPicPr>
          <p:blipFill>
            <a:blip r:embed="rId10" cstate="print"/>
            <a:stretch>
              <a:fillRect/>
            </a:stretch>
          </p:blipFill>
          <p:spPr>
            <a:xfrm>
              <a:off x="5757671" y="2200655"/>
              <a:ext cx="678179" cy="899160"/>
            </a:xfrm>
            <a:prstGeom prst="rect">
              <a:avLst/>
            </a:prstGeom>
          </p:spPr>
        </p:pic>
        <p:pic>
          <p:nvPicPr>
            <p:cNvPr id="12" name="object 12" descr=""/>
            <p:cNvPicPr/>
            <p:nvPr/>
          </p:nvPicPr>
          <p:blipFill>
            <a:blip r:embed="rId11" cstate="print"/>
            <a:stretch>
              <a:fillRect/>
            </a:stretch>
          </p:blipFill>
          <p:spPr>
            <a:xfrm>
              <a:off x="5902452" y="2200655"/>
              <a:ext cx="4265676" cy="899160"/>
            </a:xfrm>
            <a:prstGeom prst="rect">
              <a:avLst/>
            </a:prstGeom>
          </p:spPr>
        </p:pic>
        <p:pic>
          <p:nvPicPr>
            <p:cNvPr id="13" name="object 13" descr=""/>
            <p:cNvPicPr/>
            <p:nvPr/>
          </p:nvPicPr>
          <p:blipFill>
            <a:blip r:embed="rId12" cstate="print"/>
            <a:stretch>
              <a:fillRect/>
            </a:stretch>
          </p:blipFill>
          <p:spPr>
            <a:xfrm>
              <a:off x="1190244" y="2688336"/>
              <a:ext cx="941832" cy="899160"/>
            </a:xfrm>
            <a:prstGeom prst="rect">
              <a:avLst/>
            </a:prstGeom>
          </p:spPr>
        </p:pic>
        <p:pic>
          <p:nvPicPr>
            <p:cNvPr id="14" name="object 14" descr=""/>
            <p:cNvPicPr/>
            <p:nvPr/>
          </p:nvPicPr>
          <p:blipFill>
            <a:blip r:embed="rId13" cstate="print"/>
            <a:stretch>
              <a:fillRect/>
            </a:stretch>
          </p:blipFill>
          <p:spPr>
            <a:xfrm>
              <a:off x="1598676" y="2647188"/>
              <a:ext cx="646176" cy="899160"/>
            </a:xfrm>
            <a:prstGeom prst="rect">
              <a:avLst/>
            </a:prstGeom>
          </p:spPr>
        </p:pic>
        <p:pic>
          <p:nvPicPr>
            <p:cNvPr id="15" name="object 15" descr=""/>
            <p:cNvPicPr/>
            <p:nvPr/>
          </p:nvPicPr>
          <p:blipFill>
            <a:blip r:embed="rId14" cstate="print"/>
            <a:stretch>
              <a:fillRect/>
            </a:stretch>
          </p:blipFill>
          <p:spPr>
            <a:xfrm>
              <a:off x="1822704" y="2688336"/>
              <a:ext cx="4195572" cy="899160"/>
            </a:xfrm>
            <a:prstGeom prst="rect">
              <a:avLst/>
            </a:prstGeom>
          </p:spPr>
        </p:pic>
        <p:pic>
          <p:nvPicPr>
            <p:cNvPr id="16" name="object 16" descr=""/>
            <p:cNvPicPr/>
            <p:nvPr/>
          </p:nvPicPr>
          <p:blipFill>
            <a:blip r:embed="rId15" cstate="print"/>
            <a:stretch>
              <a:fillRect/>
            </a:stretch>
          </p:blipFill>
          <p:spPr>
            <a:xfrm>
              <a:off x="5484876" y="2688336"/>
              <a:ext cx="669036" cy="899160"/>
            </a:xfrm>
            <a:prstGeom prst="rect">
              <a:avLst/>
            </a:prstGeom>
          </p:spPr>
        </p:pic>
        <p:pic>
          <p:nvPicPr>
            <p:cNvPr id="17" name="object 17" descr=""/>
            <p:cNvPicPr/>
            <p:nvPr/>
          </p:nvPicPr>
          <p:blipFill>
            <a:blip r:embed="rId16" cstate="print"/>
            <a:stretch>
              <a:fillRect/>
            </a:stretch>
          </p:blipFill>
          <p:spPr>
            <a:xfrm>
              <a:off x="944880" y="3299460"/>
              <a:ext cx="859536" cy="755903"/>
            </a:xfrm>
            <a:prstGeom prst="rect">
              <a:avLst/>
            </a:prstGeom>
          </p:spPr>
        </p:pic>
        <p:pic>
          <p:nvPicPr>
            <p:cNvPr id="18" name="object 18" descr=""/>
            <p:cNvPicPr/>
            <p:nvPr/>
          </p:nvPicPr>
          <p:blipFill>
            <a:blip r:embed="rId17" cstate="print"/>
            <a:stretch>
              <a:fillRect/>
            </a:stretch>
          </p:blipFill>
          <p:spPr>
            <a:xfrm>
              <a:off x="1310640" y="3273551"/>
              <a:ext cx="3442716" cy="899160"/>
            </a:xfrm>
            <a:prstGeom prst="rect">
              <a:avLst/>
            </a:prstGeom>
          </p:spPr>
        </p:pic>
        <p:pic>
          <p:nvPicPr>
            <p:cNvPr id="19" name="object 19" descr=""/>
            <p:cNvPicPr/>
            <p:nvPr/>
          </p:nvPicPr>
          <p:blipFill>
            <a:blip r:embed="rId8" cstate="print"/>
            <a:stretch>
              <a:fillRect/>
            </a:stretch>
          </p:blipFill>
          <p:spPr>
            <a:xfrm>
              <a:off x="4219956" y="3273551"/>
              <a:ext cx="678179" cy="899160"/>
            </a:xfrm>
            <a:prstGeom prst="rect">
              <a:avLst/>
            </a:prstGeom>
          </p:spPr>
        </p:pic>
        <p:pic>
          <p:nvPicPr>
            <p:cNvPr id="20" name="object 20" descr=""/>
            <p:cNvPicPr/>
            <p:nvPr/>
          </p:nvPicPr>
          <p:blipFill>
            <a:blip r:embed="rId9" cstate="print"/>
            <a:stretch>
              <a:fillRect/>
            </a:stretch>
          </p:blipFill>
          <p:spPr>
            <a:xfrm>
              <a:off x="4364735" y="3273551"/>
              <a:ext cx="950976" cy="899160"/>
            </a:xfrm>
            <a:prstGeom prst="rect">
              <a:avLst/>
            </a:prstGeom>
          </p:spPr>
        </p:pic>
        <p:pic>
          <p:nvPicPr>
            <p:cNvPr id="21" name="object 21" descr=""/>
            <p:cNvPicPr/>
            <p:nvPr/>
          </p:nvPicPr>
          <p:blipFill>
            <a:blip r:embed="rId10" cstate="print"/>
            <a:stretch>
              <a:fillRect/>
            </a:stretch>
          </p:blipFill>
          <p:spPr>
            <a:xfrm>
              <a:off x="4782312" y="3273551"/>
              <a:ext cx="678179" cy="899160"/>
            </a:xfrm>
            <a:prstGeom prst="rect">
              <a:avLst/>
            </a:prstGeom>
          </p:spPr>
        </p:pic>
        <p:pic>
          <p:nvPicPr>
            <p:cNvPr id="22" name="object 22" descr=""/>
            <p:cNvPicPr/>
            <p:nvPr/>
          </p:nvPicPr>
          <p:blipFill>
            <a:blip r:embed="rId18" cstate="print"/>
            <a:stretch>
              <a:fillRect/>
            </a:stretch>
          </p:blipFill>
          <p:spPr>
            <a:xfrm>
              <a:off x="4927091" y="3273551"/>
              <a:ext cx="3028188" cy="899160"/>
            </a:xfrm>
            <a:prstGeom prst="rect">
              <a:avLst/>
            </a:prstGeom>
          </p:spPr>
        </p:pic>
        <p:pic>
          <p:nvPicPr>
            <p:cNvPr id="23" name="object 23" descr=""/>
            <p:cNvPicPr/>
            <p:nvPr/>
          </p:nvPicPr>
          <p:blipFill>
            <a:blip r:embed="rId19" cstate="print"/>
            <a:stretch>
              <a:fillRect/>
            </a:stretch>
          </p:blipFill>
          <p:spPr>
            <a:xfrm>
              <a:off x="7421880" y="3232404"/>
              <a:ext cx="676655" cy="899160"/>
            </a:xfrm>
            <a:prstGeom prst="rect">
              <a:avLst/>
            </a:prstGeom>
          </p:spPr>
        </p:pic>
        <p:pic>
          <p:nvPicPr>
            <p:cNvPr id="24" name="object 24" descr=""/>
            <p:cNvPicPr/>
            <p:nvPr/>
          </p:nvPicPr>
          <p:blipFill>
            <a:blip r:embed="rId20" cstate="print"/>
            <a:stretch>
              <a:fillRect/>
            </a:stretch>
          </p:blipFill>
          <p:spPr>
            <a:xfrm>
              <a:off x="7565135" y="3273551"/>
              <a:ext cx="2602992" cy="899160"/>
            </a:xfrm>
            <a:prstGeom prst="rect">
              <a:avLst/>
            </a:prstGeom>
          </p:spPr>
        </p:pic>
        <p:pic>
          <p:nvPicPr>
            <p:cNvPr id="25" name="object 25" descr=""/>
            <p:cNvPicPr/>
            <p:nvPr/>
          </p:nvPicPr>
          <p:blipFill>
            <a:blip r:embed="rId21" cstate="print"/>
            <a:stretch>
              <a:fillRect/>
            </a:stretch>
          </p:blipFill>
          <p:spPr>
            <a:xfrm>
              <a:off x="1190244" y="3761232"/>
              <a:ext cx="1754124" cy="899159"/>
            </a:xfrm>
            <a:prstGeom prst="rect">
              <a:avLst/>
            </a:prstGeom>
          </p:spPr>
        </p:pic>
        <p:pic>
          <p:nvPicPr>
            <p:cNvPr id="26" name="object 26" descr=""/>
            <p:cNvPicPr/>
            <p:nvPr/>
          </p:nvPicPr>
          <p:blipFill>
            <a:blip r:embed="rId22" cstate="print"/>
            <a:stretch>
              <a:fillRect/>
            </a:stretch>
          </p:blipFill>
          <p:spPr>
            <a:xfrm>
              <a:off x="2410968" y="3720083"/>
              <a:ext cx="778763" cy="899159"/>
            </a:xfrm>
            <a:prstGeom prst="rect">
              <a:avLst/>
            </a:prstGeom>
          </p:spPr>
        </p:pic>
        <p:pic>
          <p:nvPicPr>
            <p:cNvPr id="27" name="object 27" descr=""/>
            <p:cNvPicPr/>
            <p:nvPr/>
          </p:nvPicPr>
          <p:blipFill>
            <a:blip r:embed="rId23" cstate="print"/>
            <a:stretch>
              <a:fillRect/>
            </a:stretch>
          </p:blipFill>
          <p:spPr>
            <a:xfrm>
              <a:off x="2825495" y="3761232"/>
              <a:ext cx="5817108" cy="899159"/>
            </a:xfrm>
            <a:prstGeom prst="rect">
              <a:avLst/>
            </a:prstGeom>
          </p:spPr>
        </p:pic>
        <p:pic>
          <p:nvPicPr>
            <p:cNvPr id="28" name="object 28" descr=""/>
            <p:cNvPicPr/>
            <p:nvPr/>
          </p:nvPicPr>
          <p:blipFill>
            <a:blip r:embed="rId24" cstate="print"/>
            <a:stretch>
              <a:fillRect/>
            </a:stretch>
          </p:blipFill>
          <p:spPr>
            <a:xfrm>
              <a:off x="8109204" y="3761232"/>
              <a:ext cx="670559" cy="899159"/>
            </a:xfrm>
            <a:prstGeom prst="rect">
              <a:avLst/>
            </a:prstGeom>
          </p:spPr>
        </p:pic>
        <p:pic>
          <p:nvPicPr>
            <p:cNvPr id="29" name="object 29" descr=""/>
            <p:cNvPicPr/>
            <p:nvPr/>
          </p:nvPicPr>
          <p:blipFill>
            <a:blip r:embed="rId25" cstate="print"/>
            <a:stretch>
              <a:fillRect/>
            </a:stretch>
          </p:blipFill>
          <p:spPr>
            <a:xfrm>
              <a:off x="8415528" y="3761232"/>
              <a:ext cx="1752600" cy="899159"/>
            </a:xfrm>
            <a:prstGeom prst="rect">
              <a:avLst/>
            </a:prstGeom>
          </p:spPr>
        </p:pic>
        <p:pic>
          <p:nvPicPr>
            <p:cNvPr id="30" name="object 30" descr=""/>
            <p:cNvPicPr/>
            <p:nvPr/>
          </p:nvPicPr>
          <p:blipFill>
            <a:blip r:embed="rId26" cstate="print"/>
            <a:stretch>
              <a:fillRect/>
            </a:stretch>
          </p:blipFill>
          <p:spPr>
            <a:xfrm>
              <a:off x="1190244" y="4238244"/>
              <a:ext cx="2164080" cy="899159"/>
            </a:xfrm>
            <a:prstGeom prst="rect">
              <a:avLst/>
            </a:prstGeom>
          </p:spPr>
        </p:pic>
        <p:pic>
          <p:nvPicPr>
            <p:cNvPr id="31" name="object 31" descr=""/>
            <p:cNvPicPr/>
            <p:nvPr/>
          </p:nvPicPr>
          <p:blipFill>
            <a:blip r:embed="rId15" cstate="print"/>
            <a:stretch>
              <a:fillRect/>
            </a:stretch>
          </p:blipFill>
          <p:spPr>
            <a:xfrm>
              <a:off x="2820923" y="4238244"/>
              <a:ext cx="669036" cy="899159"/>
            </a:xfrm>
            <a:prstGeom prst="rect">
              <a:avLst/>
            </a:prstGeom>
          </p:spPr>
        </p:pic>
        <p:pic>
          <p:nvPicPr>
            <p:cNvPr id="32" name="object 32" descr=""/>
            <p:cNvPicPr/>
            <p:nvPr/>
          </p:nvPicPr>
          <p:blipFill>
            <a:blip r:embed="rId16" cstate="print"/>
            <a:stretch>
              <a:fillRect/>
            </a:stretch>
          </p:blipFill>
          <p:spPr>
            <a:xfrm>
              <a:off x="944880" y="4849368"/>
              <a:ext cx="859536" cy="755904"/>
            </a:xfrm>
            <a:prstGeom prst="rect">
              <a:avLst/>
            </a:prstGeom>
          </p:spPr>
        </p:pic>
        <p:pic>
          <p:nvPicPr>
            <p:cNvPr id="33" name="object 33" descr=""/>
            <p:cNvPicPr/>
            <p:nvPr/>
          </p:nvPicPr>
          <p:blipFill>
            <a:blip r:embed="rId27" cstate="print"/>
            <a:stretch>
              <a:fillRect/>
            </a:stretch>
          </p:blipFill>
          <p:spPr>
            <a:xfrm>
              <a:off x="1310640" y="4823460"/>
              <a:ext cx="1350263" cy="899159"/>
            </a:xfrm>
            <a:prstGeom prst="rect">
              <a:avLst/>
            </a:prstGeom>
          </p:spPr>
        </p:pic>
        <p:pic>
          <p:nvPicPr>
            <p:cNvPr id="34" name="object 34" descr=""/>
            <p:cNvPicPr/>
            <p:nvPr/>
          </p:nvPicPr>
          <p:blipFill>
            <a:blip r:embed="rId28" cstate="print"/>
            <a:stretch>
              <a:fillRect/>
            </a:stretch>
          </p:blipFill>
          <p:spPr>
            <a:xfrm>
              <a:off x="2127504" y="4823460"/>
              <a:ext cx="670559" cy="899159"/>
            </a:xfrm>
            <a:prstGeom prst="rect">
              <a:avLst/>
            </a:prstGeom>
          </p:spPr>
        </p:pic>
        <p:pic>
          <p:nvPicPr>
            <p:cNvPr id="35" name="object 35" descr=""/>
            <p:cNvPicPr/>
            <p:nvPr/>
          </p:nvPicPr>
          <p:blipFill>
            <a:blip r:embed="rId29" cstate="print"/>
            <a:stretch>
              <a:fillRect/>
            </a:stretch>
          </p:blipFill>
          <p:spPr>
            <a:xfrm>
              <a:off x="2264664" y="4823460"/>
              <a:ext cx="940308" cy="899159"/>
            </a:xfrm>
            <a:prstGeom prst="rect">
              <a:avLst/>
            </a:prstGeom>
          </p:spPr>
        </p:pic>
        <p:pic>
          <p:nvPicPr>
            <p:cNvPr id="36" name="object 36" descr=""/>
            <p:cNvPicPr/>
            <p:nvPr/>
          </p:nvPicPr>
          <p:blipFill>
            <a:blip r:embed="rId30" cstate="print"/>
            <a:stretch>
              <a:fillRect/>
            </a:stretch>
          </p:blipFill>
          <p:spPr>
            <a:xfrm>
              <a:off x="2671572" y="4823460"/>
              <a:ext cx="669036" cy="899159"/>
            </a:xfrm>
            <a:prstGeom prst="rect">
              <a:avLst/>
            </a:prstGeom>
          </p:spPr>
        </p:pic>
        <p:pic>
          <p:nvPicPr>
            <p:cNvPr id="37" name="object 37" descr=""/>
            <p:cNvPicPr/>
            <p:nvPr/>
          </p:nvPicPr>
          <p:blipFill>
            <a:blip r:embed="rId31" cstate="print"/>
            <a:stretch>
              <a:fillRect/>
            </a:stretch>
          </p:blipFill>
          <p:spPr>
            <a:xfrm>
              <a:off x="2807207" y="4823460"/>
              <a:ext cx="5410200" cy="899159"/>
            </a:xfrm>
            <a:prstGeom prst="rect">
              <a:avLst/>
            </a:prstGeom>
          </p:spPr>
        </p:pic>
        <p:pic>
          <p:nvPicPr>
            <p:cNvPr id="38" name="object 38" descr=""/>
            <p:cNvPicPr/>
            <p:nvPr/>
          </p:nvPicPr>
          <p:blipFill>
            <a:blip r:embed="rId32" cstate="print"/>
            <a:stretch>
              <a:fillRect/>
            </a:stretch>
          </p:blipFill>
          <p:spPr>
            <a:xfrm>
              <a:off x="7684007" y="4823460"/>
              <a:ext cx="670559" cy="899159"/>
            </a:xfrm>
            <a:prstGeom prst="rect">
              <a:avLst/>
            </a:prstGeom>
          </p:spPr>
        </p:pic>
      </p:grpSp>
      <p:sp>
        <p:nvSpPr>
          <p:cNvPr id="39" name="object 39" descr=""/>
          <p:cNvSpPr txBox="1"/>
          <p:nvPr/>
        </p:nvSpPr>
        <p:spPr>
          <a:xfrm>
            <a:off x="686816" y="1474028"/>
            <a:ext cx="9215120" cy="3929379"/>
          </a:xfrm>
          <a:prstGeom prst="rect">
            <a:avLst/>
          </a:prstGeom>
        </p:spPr>
        <p:txBody>
          <a:bodyPr wrap="square" lIns="0" tIns="140970" rIns="0" bIns="0" rtlCol="0" vert="horz">
            <a:spAutoFit/>
          </a:bodyPr>
          <a:lstStyle/>
          <a:p>
            <a:pPr algn="just" marL="355600" indent="-342900">
              <a:lnSpc>
                <a:spcPct val="100000"/>
              </a:lnSpc>
              <a:spcBef>
                <a:spcPts val="1110"/>
              </a:spcBef>
              <a:buFont typeface=""/>
              <a:buChar char="•"/>
              <a:tabLst>
                <a:tab pos="355600" algn="l"/>
              </a:tabLst>
            </a:pPr>
            <a:r>
              <a:rPr dirty="0" sz="3600" spc="-40" b="1">
                <a:latin typeface="华文行楷"/>
                <a:cs typeface="华文行楷"/>
              </a:rPr>
              <a:t>计算解</a:t>
            </a:r>
            <a:r>
              <a:rPr dirty="0" sz="3600" spc="-45" b="1">
                <a:latin typeface="华文行楷"/>
                <a:cs typeface="华文行楷"/>
              </a:rPr>
              <a:t>的</a:t>
            </a:r>
            <a:r>
              <a:rPr dirty="0" sz="3600" spc="-45" b="1">
                <a:latin typeface="华文行楷"/>
                <a:cs typeface="华文行楷"/>
              </a:rPr>
              <a:t>代</a:t>
            </a:r>
            <a:r>
              <a:rPr dirty="0" sz="3600" spc="-45" b="1">
                <a:latin typeface="华文行楷"/>
                <a:cs typeface="华文行楷"/>
              </a:rPr>
              <a:t>价</a:t>
            </a:r>
            <a:r>
              <a:rPr dirty="0" sz="3600" spc="-45" b="1">
                <a:latin typeface="华文行楷"/>
                <a:cs typeface="华文行楷"/>
              </a:rPr>
              <a:t>的</a:t>
            </a:r>
            <a:r>
              <a:rPr dirty="0" sz="3600" spc="-45" b="1">
                <a:latin typeface="华文行楷"/>
                <a:cs typeface="华文行楷"/>
              </a:rPr>
              <a:t>下</a:t>
            </a:r>
            <a:r>
              <a:rPr dirty="0" sz="3600" spc="-50" b="1">
                <a:latin typeface="华文行楷"/>
                <a:cs typeface="华文行楷"/>
              </a:rPr>
              <a:t>界</a:t>
            </a:r>
            <a:endParaRPr sz="3600">
              <a:latin typeface="华文行楷"/>
              <a:cs typeface="华文行楷"/>
            </a:endParaRPr>
          </a:p>
          <a:p>
            <a:pPr algn="just" marL="756285" marR="9525" indent="-287020">
              <a:lnSpc>
                <a:spcPct val="100000"/>
              </a:lnSpc>
              <a:spcBef>
                <a:spcPts val="910"/>
              </a:spcBef>
            </a:pPr>
            <a:r>
              <a:rPr dirty="0" sz="3200" spc="70" b="1">
                <a:solidFill>
                  <a:srgbClr val="FF0000"/>
                </a:solidFill>
                <a:latin typeface="华文行楷"/>
                <a:cs typeface="华文行楷"/>
              </a:rPr>
              <a:t>命题</a:t>
            </a:r>
            <a:r>
              <a:rPr dirty="0" sz="3200" b="1">
                <a:solidFill>
                  <a:srgbClr val="FF0000"/>
                </a:solidFill>
                <a:latin typeface="Arial"/>
                <a:cs typeface="Arial"/>
              </a:rPr>
              <a:t>2. </a:t>
            </a:r>
            <a:r>
              <a:rPr dirty="0" sz="3200" spc="55" b="1">
                <a:solidFill>
                  <a:srgbClr val="663300"/>
                </a:solidFill>
                <a:latin typeface="华文行楷"/>
                <a:cs typeface="华文行楷"/>
              </a:rPr>
              <a:t>把代价矩阵某行(列)</a:t>
            </a:r>
            <a:r>
              <a:rPr dirty="0" sz="3200" spc="40" b="1">
                <a:solidFill>
                  <a:srgbClr val="663300"/>
                </a:solidFill>
                <a:latin typeface="华文行楷"/>
                <a:cs typeface="华文行楷"/>
              </a:rPr>
              <a:t>的各元素减去同一个</a:t>
            </a:r>
            <a:r>
              <a:rPr dirty="0" sz="3200" b="1">
                <a:solidFill>
                  <a:srgbClr val="663300"/>
                </a:solidFill>
                <a:latin typeface="华文行楷"/>
                <a:cs typeface="华文行楷"/>
              </a:rPr>
              <a:t>数</a:t>
            </a:r>
            <a:r>
              <a:rPr dirty="0" sz="3200" spc="-5" b="1">
                <a:solidFill>
                  <a:srgbClr val="663300"/>
                </a:solidFill>
                <a:latin typeface="Arial"/>
                <a:cs typeface="Arial"/>
              </a:rPr>
              <a:t>, </a:t>
            </a:r>
            <a:r>
              <a:rPr dirty="0" sz="3200" spc="-15" b="1">
                <a:solidFill>
                  <a:srgbClr val="663300"/>
                </a:solidFill>
                <a:latin typeface="华文行楷"/>
                <a:cs typeface="华文行楷"/>
              </a:rPr>
              <a:t>不影响优化解的求解.</a:t>
            </a:r>
            <a:endParaRPr sz="3200">
              <a:latin typeface="华文行楷"/>
              <a:cs typeface="华文行楷"/>
            </a:endParaRPr>
          </a:p>
          <a:p>
            <a:pPr algn="just" marL="756285" marR="5080" indent="-287020">
              <a:lnSpc>
                <a:spcPct val="98900"/>
              </a:lnSpc>
              <a:spcBef>
                <a:spcPts val="810"/>
              </a:spcBef>
            </a:pPr>
            <a:r>
              <a:rPr dirty="0" sz="3200" spc="-10">
                <a:solidFill>
                  <a:srgbClr val="0000FF"/>
                </a:solidFill>
                <a:latin typeface="宋体"/>
                <a:cs typeface="宋体"/>
              </a:rPr>
              <a:t>–</a:t>
            </a:r>
            <a:r>
              <a:rPr dirty="0" sz="3200" spc="55" b="1">
                <a:solidFill>
                  <a:srgbClr val="0000FF"/>
                </a:solidFill>
                <a:latin typeface="华文行楷"/>
                <a:cs typeface="华文行楷"/>
              </a:rPr>
              <a:t>代价矩阵的每行(列)</a:t>
            </a:r>
            <a:r>
              <a:rPr dirty="0" sz="3200" spc="60" b="1">
                <a:solidFill>
                  <a:srgbClr val="0000FF"/>
                </a:solidFill>
                <a:latin typeface="华文行楷"/>
                <a:cs typeface="华文行楷"/>
              </a:rPr>
              <a:t>减去同一个数</a:t>
            </a:r>
            <a:r>
              <a:rPr dirty="0" sz="3200" spc="60" b="1">
                <a:solidFill>
                  <a:srgbClr val="0000FF"/>
                </a:solidFill>
                <a:latin typeface="Arial"/>
                <a:cs typeface="Arial"/>
              </a:rPr>
              <a:t>(</a:t>
            </a:r>
            <a:r>
              <a:rPr dirty="0" sz="3200" spc="35" b="1">
                <a:solidFill>
                  <a:srgbClr val="0000FF"/>
                </a:solidFill>
                <a:latin typeface="华文行楷"/>
                <a:cs typeface="华文行楷"/>
              </a:rPr>
              <a:t>该行或列的</a:t>
            </a:r>
            <a:r>
              <a:rPr dirty="0" sz="3200" b="1">
                <a:solidFill>
                  <a:srgbClr val="0000FF"/>
                </a:solidFill>
                <a:latin typeface="华文行楷"/>
                <a:cs typeface="华文行楷"/>
              </a:rPr>
              <a:t>最小数</a:t>
            </a:r>
            <a:r>
              <a:rPr dirty="0" sz="3200" b="1">
                <a:solidFill>
                  <a:srgbClr val="0000FF"/>
                </a:solidFill>
                <a:latin typeface="Arial"/>
                <a:cs typeface="Arial"/>
              </a:rPr>
              <a:t>), </a:t>
            </a:r>
            <a:r>
              <a:rPr dirty="0" sz="3200" spc="-20" b="1">
                <a:solidFill>
                  <a:srgbClr val="0000FF"/>
                </a:solidFill>
                <a:latin typeface="华文行楷"/>
                <a:cs typeface="华文行楷"/>
              </a:rPr>
              <a:t>使得每行和每列至少有一个零, 其余各</a:t>
            </a:r>
            <a:r>
              <a:rPr dirty="0" sz="3200" spc="-10" b="1">
                <a:solidFill>
                  <a:srgbClr val="0000FF"/>
                </a:solidFill>
                <a:latin typeface="华文行楷"/>
                <a:cs typeface="华文行楷"/>
              </a:rPr>
              <a:t>元素非负.</a:t>
            </a:r>
            <a:endParaRPr sz="3200">
              <a:latin typeface="华文行楷"/>
              <a:cs typeface="华文行楷"/>
            </a:endParaRPr>
          </a:p>
          <a:p>
            <a:pPr marL="469900">
              <a:lnSpc>
                <a:spcPct val="100000"/>
              </a:lnSpc>
              <a:spcBef>
                <a:spcPts val="770"/>
              </a:spcBef>
            </a:pPr>
            <a:r>
              <a:rPr dirty="0" sz="3200">
                <a:solidFill>
                  <a:srgbClr val="FF0000"/>
                </a:solidFill>
                <a:latin typeface="宋体"/>
                <a:cs typeface="宋体"/>
              </a:rPr>
              <a:t>–</a:t>
            </a:r>
            <a:r>
              <a:rPr dirty="0" sz="3200" spc="-10" b="1">
                <a:solidFill>
                  <a:srgbClr val="FF0000"/>
                </a:solidFill>
                <a:latin typeface="华文行楷"/>
                <a:cs typeface="华文行楷"/>
              </a:rPr>
              <a:t>每行(列)</a:t>
            </a:r>
            <a:r>
              <a:rPr dirty="0" sz="3200" spc="-20" b="1">
                <a:solidFill>
                  <a:srgbClr val="FF0000"/>
                </a:solidFill>
                <a:latin typeface="华文行楷"/>
                <a:cs typeface="华文行楷"/>
              </a:rPr>
              <a:t>减去的数的和即为解的下界.</a:t>
            </a:r>
            <a:endParaRPr sz="3200">
              <a:latin typeface="华文行楷"/>
              <a:cs typeface="华文行楷"/>
            </a:endParaRPr>
          </a:p>
        </p:txBody>
      </p:sp>
      <p:pic>
        <p:nvPicPr>
          <p:cNvPr id="40" name="object 40" descr=""/>
          <p:cNvPicPr/>
          <p:nvPr/>
        </p:nvPicPr>
        <p:blipFill>
          <a:blip r:embed="rId33" cstate="print"/>
          <a:stretch>
            <a:fillRect/>
          </a:stretch>
        </p:blipFill>
        <p:spPr>
          <a:xfrm>
            <a:off x="3595028" y="283196"/>
            <a:ext cx="6445136" cy="543327"/>
          </a:xfrm>
          <a:prstGeom prst="rect">
            <a:avLst/>
          </a:prstGeom>
        </p:spPr>
      </p:pic>
      <p:sp>
        <p:nvSpPr>
          <p:cNvPr id="41" name="object 41"/>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40"/>
              <a:t>求</a:t>
            </a:r>
            <a:r>
              <a:rPr dirty="0" spc="-40"/>
              <a:t>解</a:t>
            </a:r>
            <a:r>
              <a:rPr dirty="0" spc="-40"/>
              <a:t>问</a:t>
            </a:r>
            <a:r>
              <a:rPr dirty="0" spc="-40"/>
              <a:t>题</a:t>
            </a:r>
            <a:r>
              <a:rPr dirty="0" spc="-40"/>
              <a:t>的</a:t>
            </a:r>
            <a:r>
              <a:rPr dirty="0" spc="-50"/>
              <a:t>分</a:t>
            </a:r>
            <a:r>
              <a:rPr dirty="0" spc="-50"/>
              <a:t>支</a:t>
            </a:r>
            <a:r>
              <a:rPr dirty="0" spc="-35"/>
              <a:t>界</a:t>
            </a:r>
            <a:r>
              <a:rPr dirty="0" spc="-50"/>
              <a:t>限</a:t>
            </a:r>
            <a:r>
              <a:rPr dirty="0" spc="-50"/>
              <a:t>搜</a:t>
            </a:r>
            <a:r>
              <a:rPr dirty="0" spc="-35"/>
              <a:t>索</a:t>
            </a:r>
            <a:r>
              <a:rPr dirty="0" spc="-50"/>
              <a:t>算</a:t>
            </a:r>
            <a:r>
              <a:rPr dirty="0" spc="-50"/>
              <a:t>法</a:t>
            </a:r>
          </a:p>
        </p:txBody>
      </p:sp>
      <p:pic>
        <p:nvPicPr>
          <p:cNvPr id="42" name="object 42"/>
          <p:cNvPicPr/>
          <p:nvPr/>
        </p:nvPicPr>
        <p:blipFill>
          <a:blip r:embed="rId34" cstate="print"/>
          <a:stretch>
            <a:fillRect/>
          </a:stretch>
        </p:blipFill>
        <p:spPr>
          <a:xfrm>
            <a:off x="2982976" y="900175"/>
            <a:ext cx="7304023" cy="152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9220975" y="4072084"/>
            <a:ext cx="185420" cy="482600"/>
          </a:xfrm>
          <a:prstGeom prst="rect">
            <a:avLst/>
          </a:prstGeom>
        </p:spPr>
        <p:txBody>
          <a:bodyPr wrap="square" lIns="0" tIns="12065" rIns="0" bIns="0" rtlCol="0" vert="horz">
            <a:spAutoFit/>
          </a:bodyPr>
          <a:lstStyle/>
          <a:p>
            <a:pPr marL="12700">
              <a:lnSpc>
                <a:spcPct val="100000"/>
              </a:lnSpc>
              <a:spcBef>
                <a:spcPts val="95"/>
              </a:spcBef>
            </a:pPr>
            <a:r>
              <a:rPr dirty="0" sz="3000" spc="105">
                <a:latin typeface="Symbol"/>
                <a:cs typeface="Symbol"/>
              </a:rPr>
              <a:t></a:t>
            </a:r>
            <a:endParaRPr sz="3000">
              <a:latin typeface="Symbol"/>
              <a:cs typeface="Symbol"/>
            </a:endParaRPr>
          </a:p>
        </p:txBody>
      </p:sp>
      <p:sp>
        <p:nvSpPr>
          <p:cNvPr id="3" name="object 3" descr=""/>
          <p:cNvSpPr txBox="1"/>
          <p:nvPr/>
        </p:nvSpPr>
        <p:spPr>
          <a:xfrm>
            <a:off x="6727615" y="4072084"/>
            <a:ext cx="185420" cy="482600"/>
          </a:xfrm>
          <a:prstGeom prst="rect">
            <a:avLst/>
          </a:prstGeom>
        </p:spPr>
        <p:txBody>
          <a:bodyPr wrap="square" lIns="0" tIns="12065" rIns="0" bIns="0" rtlCol="0" vert="horz">
            <a:spAutoFit/>
          </a:bodyPr>
          <a:lstStyle/>
          <a:p>
            <a:pPr marL="12700">
              <a:lnSpc>
                <a:spcPct val="100000"/>
              </a:lnSpc>
              <a:spcBef>
                <a:spcPts val="95"/>
              </a:spcBef>
            </a:pPr>
            <a:r>
              <a:rPr dirty="0" sz="3000" spc="105">
                <a:latin typeface="Symbol"/>
                <a:cs typeface="Symbol"/>
              </a:rPr>
              <a:t></a:t>
            </a:r>
            <a:endParaRPr sz="3000">
              <a:latin typeface="Symbol"/>
              <a:cs typeface="Symbol"/>
            </a:endParaRPr>
          </a:p>
        </p:txBody>
      </p:sp>
      <p:sp>
        <p:nvSpPr>
          <p:cNvPr id="4" name="object 4" descr=""/>
          <p:cNvSpPr txBox="1"/>
          <p:nvPr/>
        </p:nvSpPr>
        <p:spPr>
          <a:xfrm>
            <a:off x="8984401" y="3714431"/>
            <a:ext cx="447040" cy="482600"/>
          </a:xfrm>
          <a:prstGeom prst="rect">
            <a:avLst/>
          </a:prstGeom>
        </p:spPr>
        <p:txBody>
          <a:bodyPr wrap="square" lIns="0" tIns="12065" rIns="0" bIns="0" rtlCol="0" vert="horz">
            <a:spAutoFit/>
          </a:bodyPr>
          <a:lstStyle/>
          <a:p>
            <a:pPr marL="38100">
              <a:lnSpc>
                <a:spcPct val="100000"/>
              </a:lnSpc>
              <a:spcBef>
                <a:spcPts val="95"/>
              </a:spcBef>
            </a:pPr>
            <a:r>
              <a:rPr dirty="0" baseline="-36111" sz="4500" spc="157">
                <a:latin typeface="Times New Roman"/>
                <a:cs typeface="Times New Roman"/>
              </a:rPr>
              <a:t>5</a:t>
            </a:r>
            <a:r>
              <a:rPr dirty="0" sz="3000" spc="105">
                <a:latin typeface="Symbol"/>
                <a:cs typeface="Symbol"/>
              </a:rPr>
              <a:t></a:t>
            </a:r>
            <a:endParaRPr sz="3000">
              <a:latin typeface="Symbol"/>
              <a:cs typeface="Symbol"/>
            </a:endParaRPr>
          </a:p>
        </p:txBody>
      </p:sp>
      <p:sp>
        <p:nvSpPr>
          <p:cNvPr id="5" name="object 5" descr=""/>
          <p:cNvSpPr txBox="1"/>
          <p:nvPr/>
        </p:nvSpPr>
        <p:spPr>
          <a:xfrm>
            <a:off x="6702215" y="3714431"/>
            <a:ext cx="532765" cy="482600"/>
          </a:xfrm>
          <a:prstGeom prst="rect">
            <a:avLst/>
          </a:prstGeom>
        </p:spPr>
        <p:txBody>
          <a:bodyPr wrap="square" lIns="0" tIns="12065" rIns="0" bIns="0" rtlCol="0" vert="horz">
            <a:spAutoFit/>
          </a:bodyPr>
          <a:lstStyle/>
          <a:p>
            <a:pPr marL="38100">
              <a:lnSpc>
                <a:spcPct val="100000"/>
              </a:lnSpc>
              <a:spcBef>
                <a:spcPts val="95"/>
              </a:spcBef>
            </a:pPr>
            <a:r>
              <a:rPr dirty="0" sz="3000" spc="100">
                <a:latin typeface="Symbol"/>
                <a:cs typeface="Symbol"/>
              </a:rPr>
              <a:t></a:t>
            </a:r>
            <a:r>
              <a:rPr dirty="0" sz="3000" spc="-55">
                <a:latin typeface="Times New Roman"/>
                <a:cs typeface="Times New Roman"/>
              </a:rPr>
              <a:t> </a:t>
            </a:r>
            <a:r>
              <a:rPr dirty="0" baseline="-36111" sz="4500" spc="127">
                <a:latin typeface="Times New Roman"/>
                <a:cs typeface="Times New Roman"/>
              </a:rPr>
              <a:t>8</a:t>
            </a:r>
            <a:endParaRPr baseline="-36111" sz="4500">
              <a:latin typeface="Times New Roman"/>
              <a:cs typeface="Times New Roman"/>
            </a:endParaRPr>
          </a:p>
        </p:txBody>
      </p:sp>
      <p:sp>
        <p:nvSpPr>
          <p:cNvPr id="6" name="object 6" descr=""/>
          <p:cNvSpPr txBox="1"/>
          <p:nvPr/>
        </p:nvSpPr>
        <p:spPr>
          <a:xfrm>
            <a:off x="8981855" y="2992136"/>
            <a:ext cx="449580" cy="843915"/>
          </a:xfrm>
          <a:prstGeom prst="rect">
            <a:avLst/>
          </a:prstGeom>
        </p:spPr>
        <p:txBody>
          <a:bodyPr wrap="square" lIns="0" tIns="12065" rIns="0" bIns="0" rtlCol="0" vert="horz">
            <a:spAutoFit/>
          </a:bodyPr>
          <a:lstStyle/>
          <a:p>
            <a:pPr algn="r" marR="30480">
              <a:lnSpc>
                <a:spcPts val="3220"/>
              </a:lnSpc>
              <a:spcBef>
                <a:spcPts val="95"/>
              </a:spcBef>
            </a:pPr>
            <a:r>
              <a:rPr dirty="0" sz="3000" spc="105">
                <a:latin typeface="Symbol"/>
                <a:cs typeface="Symbol"/>
              </a:rPr>
              <a:t></a:t>
            </a:r>
            <a:endParaRPr sz="3000">
              <a:latin typeface="Symbol"/>
              <a:cs typeface="Symbol"/>
            </a:endParaRPr>
          </a:p>
          <a:p>
            <a:pPr algn="r" marR="30480">
              <a:lnSpc>
                <a:spcPts val="3220"/>
              </a:lnSpc>
            </a:pPr>
            <a:r>
              <a:rPr dirty="0" baseline="-5555" sz="4500" spc="172">
                <a:latin typeface="Times New Roman"/>
                <a:cs typeface="Times New Roman"/>
              </a:rPr>
              <a:t>6</a:t>
            </a:r>
            <a:r>
              <a:rPr dirty="0" sz="3000" spc="114">
                <a:latin typeface="Symbol"/>
                <a:cs typeface="Symbol"/>
              </a:rPr>
              <a:t></a:t>
            </a:r>
            <a:endParaRPr sz="3000">
              <a:latin typeface="Symbol"/>
              <a:cs typeface="Symbol"/>
            </a:endParaRPr>
          </a:p>
        </p:txBody>
      </p:sp>
      <p:sp>
        <p:nvSpPr>
          <p:cNvPr id="7" name="object 7" descr=""/>
          <p:cNvSpPr txBox="1"/>
          <p:nvPr/>
        </p:nvSpPr>
        <p:spPr>
          <a:xfrm>
            <a:off x="6702215" y="2992136"/>
            <a:ext cx="536575" cy="843915"/>
          </a:xfrm>
          <a:prstGeom prst="rect">
            <a:avLst/>
          </a:prstGeom>
        </p:spPr>
        <p:txBody>
          <a:bodyPr wrap="square" lIns="0" tIns="12065" rIns="0" bIns="0" rtlCol="0" vert="horz">
            <a:spAutoFit/>
          </a:bodyPr>
          <a:lstStyle/>
          <a:p>
            <a:pPr marL="38100">
              <a:lnSpc>
                <a:spcPts val="3220"/>
              </a:lnSpc>
              <a:spcBef>
                <a:spcPts val="95"/>
              </a:spcBef>
            </a:pPr>
            <a:r>
              <a:rPr dirty="0" sz="3000" spc="105">
                <a:latin typeface="Symbol"/>
                <a:cs typeface="Symbol"/>
              </a:rPr>
              <a:t></a:t>
            </a:r>
            <a:endParaRPr sz="3000">
              <a:latin typeface="Symbol"/>
              <a:cs typeface="Symbol"/>
            </a:endParaRPr>
          </a:p>
          <a:p>
            <a:pPr marL="38100">
              <a:lnSpc>
                <a:spcPts val="3220"/>
              </a:lnSpc>
            </a:pPr>
            <a:r>
              <a:rPr dirty="0" sz="3000" spc="100">
                <a:latin typeface="Symbol"/>
                <a:cs typeface="Symbol"/>
              </a:rPr>
              <a:t></a:t>
            </a:r>
            <a:r>
              <a:rPr dirty="0" sz="3000" spc="-25">
                <a:latin typeface="Times New Roman"/>
                <a:cs typeface="Times New Roman"/>
              </a:rPr>
              <a:t> </a:t>
            </a:r>
            <a:r>
              <a:rPr dirty="0" baseline="-5555" sz="4500" spc="127">
                <a:latin typeface="Times New Roman"/>
                <a:cs typeface="Times New Roman"/>
              </a:rPr>
              <a:t>0</a:t>
            </a:r>
            <a:endParaRPr baseline="-5555" sz="4500">
              <a:latin typeface="Times New Roman"/>
              <a:cs typeface="Times New Roman"/>
            </a:endParaRPr>
          </a:p>
        </p:txBody>
      </p:sp>
      <p:sp>
        <p:nvSpPr>
          <p:cNvPr id="8" name="object 8" descr=""/>
          <p:cNvSpPr txBox="1"/>
          <p:nvPr/>
        </p:nvSpPr>
        <p:spPr>
          <a:xfrm>
            <a:off x="8981855" y="2630988"/>
            <a:ext cx="449580" cy="482600"/>
          </a:xfrm>
          <a:prstGeom prst="rect">
            <a:avLst/>
          </a:prstGeom>
        </p:spPr>
        <p:txBody>
          <a:bodyPr wrap="square" lIns="0" tIns="12065" rIns="0" bIns="0" rtlCol="0" vert="horz">
            <a:spAutoFit/>
          </a:bodyPr>
          <a:lstStyle/>
          <a:p>
            <a:pPr marL="38100">
              <a:lnSpc>
                <a:spcPct val="100000"/>
              </a:lnSpc>
              <a:spcBef>
                <a:spcPts val="95"/>
              </a:spcBef>
            </a:pPr>
            <a:r>
              <a:rPr dirty="0" baseline="-27777" sz="4500" spc="172">
                <a:latin typeface="Times New Roman"/>
                <a:cs typeface="Times New Roman"/>
              </a:rPr>
              <a:t>2</a:t>
            </a:r>
            <a:r>
              <a:rPr dirty="0" sz="3000" spc="114">
                <a:latin typeface="Symbol"/>
                <a:cs typeface="Symbol"/>
              </a:rPr>
              <a:t></a:t>
            </a:r>
            <a:endParaRPr sz="3000">
              <a:latin typeface="Symbol"/>
              <a:cs typeface="Symbol"/>
            </a:endParaRPr>
          </a:p>
        </p:txBody>
      </p:sp>
      <p:sp>
        <p:nvSpPr>
          <p:cNvPr id="9" name="object 9" descr=""/>
          <p:cNvSpPr txBox="1"/>
          <p:nvPr/>
        </p:nvSpPr>
        <p:spPr>
          <a:xfrm>
            <a:off x="6702215" y="2630988"/>
            <a:ext cx="536575" cy="482600"/>
          </a:xfrm>
          <a:prstGeom prst="rect">
            <a:avLst/>
          </a:prstGeom>
        </p:spPr>
        <p:txBody>
          <a:bodyPr wrap="square" lIns="0" tIns="12065" rIns="0" bIns="0" rtlCol="0" vert="horz">
            <a:spAutoFit/>
          </a:bodyPr>
          <a:lstStyle/>
          <a:p>
            <a:pPr marL="38100">
              <a:lnSpc>
                <a:spcPct val="100000"/>
              </a:lnSpc>
              <a:spcBef>
                <a:spcPts val="95"/>
              </a:spcBef>
            </a:pPr>
            <a:r>
              <a:rPr dirty="0" sz="3000" spc="100">
                <a:latin typeface="Symbol"/>
                <a:cs typeface="Symbol"/>
              </a:rPr>
              <a:t></a:t>
            </a:r>
            <a:r>
              <a:rPr dirty="0" sz="3000" spc="-25">
                <a:latin typeface="Times New Roman"/>
                <a:cs typeface="Times New Roman"/>
              </a:rPr>
              <a:t> </a:t>
            </a:r>
            <a:r>
              <a:rPr dirty="0" baseline="-27777" sz="4500" spc="127">
                <a:latin typeface="Times New Roman"/>
                <a:cs typeface="Times New Roman"/>
              </a:rPr>
              <a:t>6</a:t>
            </a:r>
            <a:endParaRPr baseline="-27777" sz="4500">
              <a:latin typeface="Times New Roman"/>
              <a:cs typeface="Times New Roman"/>
            </a:endParaRPr>
          </a:p>
        </p:txBody>
      </p:sp>
      <p:sp>
        <p:nvSpPr>
          <p:cNvPr id="10" name="object 10" descr=""/>
          <p:cNvSpPr txBox="1"/>
          <p:nvPr/>
        </p:nvSpPr>
        <p:spPr>
          <a:xfrm>
            <a:off x="6727615" y="2136108"/>
            <a:ext cx="2678430" cy="2308860"/>
          </a:xfrm>
          <a:prstGeom prst="rect">
            <a:avLst/>
          </a:prstGeom>
        </p:spPr>
        <p:txBody>
          <a:bodyPr wrap="square" lIns="0" tIns="126364" rIns="0" bIns="0" rtlCol="0" vert="horz">
            <a:spAutoFit/>
          </a:bodyPr>
          <a:lstStyle/>
          <a:p>
            <a:pPr marL="12700">
              <a:lnSpc>
                <a:spcPct val="100000"/>
              </a:lnSpc>
              <a:spcBef>
                <a:spcPts val="994"/>
              </a:spcBef>
              <a:tabLst>
                <a:tab pos="1023619" algn="l"/>
                <a:tab pos="1697989" algn="l"/>
                <a:tab pos="2291715" algn="l"/>
              </a:tabLst>
            </a:pPr>
            <a:r>
              <a:rPr dirty="0" baseline="-2777" sz="4500" spc="-37">
                <a:latin typeface="Symbol"/>
                <a:cs typeface="Symbol"/>
              </a:rPr>
              <a:t></a:t>
            </a:r>
            <a:r>
              <a:rPr dirty="0" sz="3000" spc="-25">
                <a:latin typeface="Times New Roman"/>
                <a:cs typeface="Times New Roman"/>
              </a:rPr>
              <a:t>17</a:t>
            </a:r>
            <a:r>
              <a:rPr dirty="0" sz="3000">
                <a:latin typeface="Times New Roman"/>
                <a:cs typeface="Times New Roman"/>
              </a:rPr>
              <a:t>	</a:t>
            </a:r>
            <a:r>
              <a:rPr dirty="0" sz="3000" spc="85">
                <a:latin typeface="Times New Roman"/>
                <a:cs typeface="Times New Roman"/>
              </a:rPr>
              <a:t>4</a:t>
            </a:r>
            <a:r>
              <a:rPr dirty="0" sz="3000">
                <a:latin typeface="Times New Roman"/>
                <a:cs typeface="Times New Roman"/>
              </a:rPr>
              <a:t>	</a:t>
            </a:r>
            <a:r>
              <a:rPr dirty="0" sz="3000" spc="85">
                <a:latin typeface="Times New Roman"/>
                <a:cs typeface="Times New Roman"/>
              </a:rPr>
              <a:t>5</a:t>
            </a:r>
            <a:r>
              <a:rPr dirty="0" sz="3000">
                <a:latin typeface="Times New Roman"/>
                <a:cs typeface="Times New Roman"/>
              </a:rPr>
              <a:t>	</a:t>
            </a:r>
            <a:r>
              <a:rPr dirty="0" sz="3000" spc="114">
                <a:latin typeface="Times New Roman"/>
                <a:cs typeface="Times New Roman"/>
              </a:rPr>
              <a:t>0</a:t>
            </a:r>
            <a:r>
              <a:rPr dirty="0" baseline="-2777" sz="4500" spc="172">
                <a:latin typeface="Symbol"/>
                <a:cs typeface="Symbol"/>
              </a:rPr>
              <a:t></a:t>
            </a:r>
            <a:endParaRPr baseline="-2777" sz="4500">
              <a:latin typeface="Symbol"/>
              <a:cs typeface="Symbol"/>
            </a:endParaRPr>
          </a:p>
          <a:p>
            <a:pPr marL="1019810">
              <a:lnSpc>
                <a:spcPct val="100000"/>
              </a:lnSpc>
              <a:spcBef>
                <a:spcPts val="894"/>
              </a:spcBef>
              <a:tabLst>
                <a:tab pos="1696720" algn="l"/>
              </a:tabLst>
            </a:pPr>
            <a:r>
              <a:rPr dirty="0" sz="3000" spc="85">
                <a:latin typeface="Times New Roman"/>
                <a:cs typeface="Times New Roman"/>
              </a:rPr>
              <a:t>1</a:t>
            </a:r>
            <a:r>
              <a:rPr dirty="0" sz="3000">
                <a:latin typeface="Times New Roman"/>
                <a:cs typeface="Times New Roman"/>
              </a:rPr>
              <a:t>	</a:t>
            </a:r>
            <a:r>
              <a:rPr dirty="0" sz="3000" spc="85">
                <a:latin typeface="Times New Roman"/>
                <a:cs typeface="Times New Roman"/>
              </a:rPr>
              <a:t>0</a:t>
            </a:r>
            <a:endParaRPr sz="3000">
              <a:latin typeface="Times New Roman"/>
              <a:cs typeface="Times New Roman"/>
            </a:endParaRPr>
          </a:p>
          <a:p>
            <a:pPr marL="908050">
              <a:lnSpc>
                <a:spcPct val="100000"/>
              </a:lnSpc>
              <a:spcBef>
                <a:spcPts val="895"/>
              </a:spcBef>
              <a:tabLst>
                <a:tab pos="1696720" algn="l"/>
              </a:tabLst>
            </a:pPr>
            <a:r>
              <a:rPr dirty="0" sz="3000" spc="105">
                <a:latin typeface="Times New Roman"/>
                <a:cs typeface="Times New Roman"/>
              </a:rPr>
              <a:t>15</a:t>
            </a:r>
            <a:r>
              <a:rPr dirty="0" sz="3000">
                <a:latin typeface="Times New Roman"/>
                <a:cs typeface="Times New Roman"/>
              </a:rPr>
              <a:t>	</a:t>
            </a:r>
            <a:r>
              <a:rPr dirty="0" sz="3000" spc="85">
                <a:latin typeface="Times New Roman"/>
                <a:cs typeface="Times New Roman"/>
              </a:rPr>
              <a:t>4</a:t>
            </a:r>
            <a:endParaRPr sz="3000">
              <a:latin typeface="Times New Roman"/>
              <a:cs typeface="Times New Roman"/>
            </a:endParaRPr>
          </a:p>
          <a:p>
            <a:pPr marL="1023619">
              <a:lnSpc>
                <a:spcPct val="100000"/>
              </a:lnSpc>
              <a:spcBef>
                <a:spcPts val="895"/>
              </a:spcBef>
              <a:tabLst>
                <a:tab pos="1696720" algn="l"/>
              </a:tabLst>
            </a:pPr>
            <a:r>
              <a:rPr dirty="0" sz="3000" spc="85">
                <a:latin typeface="Times New Roman"/>
                <a:cs typeface="Times New Roman"/>
              </a:rPr>
              <a:t>0</a:t>
            </a:r>
            <a:r>
              <a:rPr dirty="0" sz="3000">
                <a:latin typeface="Times New Roman"/>
                <a:cs typeface="Times New Roman"/>
              </a:rPr>
              <a:t>	</a:t>
            </a:r>
            <a:r>
              <a:rPr dirty="0" sz="3000" spc="85">
                <a:latin typeface="Times New Roman"/>
                <a:cs typeface="Times New Roman"/>
              </a:rPr>
              <a:t>0</a:t>
            </a:r>
            <a:endParaRPr sz="3000">
              <a:latin typeface="Times New Roman"/>
              <a:cs typeface="Times New Roman"/>
            </a:endParaRPr>
          </a:p>
        </p:txBody>
      </p:sp>
      <p:grpSp>
        <p:nvGrpSpPr>
          <p:cNvPr id="11" name="object 11" descr=""/>
          <p:cNvGrpSpPr/>
          <p:nvPr/>
        </p:nvGrpSpPr>
        <p:grpSpPr>
          <a:xfrm>
            <a:off x="5495925" y="3429000"/>
            <a:ext cx="662305" cy="228600"/>
            <a:chOff x="5495925" y="3429000"/>
            <a:chExt cx="662305" cy="228600"/>
          </a:xfrm>
        </p:grpSpPr>
        <p:sp>
          <p:nvSpPr>
            <p:cNvPr id="12" name="object 12" descr=""/>
            <p:cNvSpPr/>
            <p:nvPr/>
          </p:nvSpPr>
          <p:spPr>
            <a:xfrm>
              <a:off x="5502275" y="3435350"/>
              <a:ext cx="649605" cy="215900"/>
            </a:xfrm>
            <a:custGeom>
              <a:avLst/>
              <a:gdLst/>
              <a:ahLst/>
              <a:cxnLst/>
              <a:rect l="l" t="t" r="r" b="b"/>
              <a:pathLst>
                <a:path w="649604" h="215900">
                  <a:moveTo>
                    <a:pt x="486917" y="0"/>
                  </a:moveTo>
                  <a:lnTo>
                    <a:pt x="486917" y="53975"/>
                  </a:lnTo>
                  <a:lnTo>
                    <a:pt x="0" y="53975"/>
                  </a:lnTo>
                  <a:lnTo>
                    <a:pt x="0" y="161925"/>
                  </a:lnTo>
                  <a:lnTo>
                    <a:pt x="486917" y="161925"/>
                  </a:lnTo>
                  <a:lnTo>
                    <a:pt x="486917" y="215900"/>
                  </a:lnTo>
                  <a:lnTo>
                    <a:pt x="649351" y="107950"/>
                  </a:lnTo>
                  <a:lnTo>
                    <a:pt x="486917" y="0"/>
                  </a:lnTo>
                  <a:close/>
                </a:path>
              </a:pathLst>
            </a:custGeom>
            <a:solidFill>
              <a:srgbClr val="FF0000"/>
            </a:solidFill>
          </p:spPr>
          <p:txBody>
            <a:bodyPr wrap="square" lIns="0" tIns="0" rIns="0" bIns="0" rtlCol="0"/>
            <a:lstStyle/>
            <a:p/>
          </p:txBody>
        </p:sp>
        <p:sp>
          <p:nvSpPr>
            <p:cNvPr id="13" name="object 13" descr=""/>
            <p:cNvSpPr/>
            <p:nvPr/>
          </p:nvSpPr>
          <p:spPr>
            <a:xfrm>
              <a:off x="5502275" y="3435350"/>
              <a:ext cx="649605" cy="215900"/>
            </a:xfrm>
            <a:custGeom>
              <a:avLst/>
              <a:gdLst/>
              <a:ahLst/>
              <a:cxnLst/>
              <a:rect l="l" t="t" r="r" b="b"/>
              <a:pathLst>
                <a:path w="649604" h="215900">
                  <a:moveTo>
                    <a:pt x="0" y="53975"/>
                  </a:moveTo>
                  <a:lnTo>
                    <a:pt x="486917" y="53975"/>
                  </a:lnTo>
                  <a:lnTo>
                    <a:pt x="486917" y="0"/>
                  </a:lnTo>
                  <a:lnTo>
                    <a:pt x="649351" y="107950"/>
                  </a:lnTo>
                  <a:lnTo>
                    <a:pt x="486917" y="215900"/>
                  </a:lnTo>
                  <a:lnTo>
                    <a:pt x="486917" y="161925"/>
                  </a:lnTo>
                  <a:lnTo>
                    <a:pt x="0" y="161925"/>
                  </a:lnTo>
                  <a:lnTo>
                    <a:pt x="0" y="53975"/>
                  </a:lnTo>
                  <a:close/>
                </a:path>
              </a:pathLst>
            </a:custGeom>
            <a:ln w="12700">
              <a:solidFill>
                <a:srgbClr val="000000"/>
              </a:solidFill>
            </a:ln>
          </p:spPr>
          <p:txBody>
            <a:bodyPr wrap="square" lIns="0" tIns="0" rIns="0" bIns="0" rtlCol="0"/>
            <a:lstStyle/>
            <a:p/>
          </p:txBody>
        </p:sp>
      </p:grpSp>
      <p:grpSp>
        <p:nvGrpSpPr>
          <p:cNvPr id="14" name="object 14" descr=""/>
          <p:cNvGrpSpPr/>
          <p:nvPr/>
        </p:nvGrpSpPr>
        <p:grpSpPr>
          <a:xfrm>
            <a:off x="1498091" y="5245608"/>
            <a:ext cx="7028815" cy="1054735"/>
            <a:chOff x="1498091" y="5245608"/>
            <a:chExt cx="7028815" cy="1054735"/>
          </a:xfrm>
        </p:grpSpPr>
        <p:sp>
          <p:nvSpPr>
            <p:cNvPr id="15" name="object 15" descr=""/>
            <p:cNvSpPr/>
            <p:nvPr/>
          </p:nvSpPr>
          <p:spPr>
            <a:xfrm>
              <a:off x="1690750" y="5380037"/>
              <a:ext cx="6682105" cy="646430"/>
            </a:xfrm>
            <a:custGeom>
              <a:avLst/>
              <a:gdLst/>
              <a:ahLst/>
              <a:cxnLst/>
              <a:rect l="l" t="t" r="r" b="b"/>
              <a:pathLst>
                <a:path w="6682105" h="646429">
                  <a:moveTo>
                    <a:pt x="6681724" y="0"/>
                  </a:moveTo>
                  <a:lnTo>
                    <a:pt x="0" y="0"/>
                  </a:lnTo>
                  <a:lnTo>
                    <a:pt x="0" y="646112"/>
                  </a:lnTo>
                  <a:lnTo>
                    <a:pt x="6681724" y="646112"/>
                  </a:lnTo>
                  <a:lnTo>
                    <a:pt x="6681724" y="0"/>
                  </a:lnTo>
                  <a:close/>
                </a:path>
              </a:pathLst>
            </a:custGeom>
            <a:solidFill>
              <a:srgbClr val="66CCFF"/>
            </a:solidFill>
          </p:spPr>
          <p:txBody>
            <a:bodyPr wrap="square" lIns="0" tIns="0" rIns="0" bIns="0" rtlCol="0"/>
            <a:lstStyle/>
            <a:p/>
          </p:txBody>
        </p:sp>
        <p:pic>
          <p:nvPicPr>
            <p:cNvPr id="16" name="object 16" descr=""/>
            <p:cNvPicPr/>
            <p:nvPr/>
          </p:nvPicPr>
          <p:blipFill>
            <a:blip r:embed="rId2" cstate="print"/>
            <a:stretch>
              <a:fillRect/>
            </a:stretch>
          </p:blipFill>
          <p:spPr>
            <a:xfrm>
              <a:off x="1498091" y="5291328"/>
              <a:ext cx="2887980" cy="1008888"/>
            </a:xfrm>
            <a:prstGeom prst="rect">
              <a:avLst/>
            </a:prstGeom>
          </p:spPr>
        </p:pic>
        <p:pic>
          <p:nvPicPr>
            <p:cNvPr id="17" name="object 17" descr=""/>
            <p:cNvPicPr/>
            <p:nvPr/>
          </p:nvPicPr>
          <p:blipFill>
            <a:blip r:embed="rId3" cstate="print"/>
            <a:stretch>
              <a:fillRect/>
            </a:stretch>
          </p:blipFill>
          <p:spPr>
            <a:xfrm>
              <a:off x="3788663" y="5245608"/>
              <a:ext cx="4738116" cy="1008888"/>
            </a:xfrm>
            <a:prstGeom prst="rect">
              <a:avLst/>
            </a:prstGeom>
          </p:spPr>
        </p:pic>
      </p:grpSp>
      <p:sp>
        <p:nvSpPr>
          <p:cNvPr id="18" name="object 18" descr=""/>
          <p:cNvSpPr txBox="1"/>
          <p:nvPr/>
        </p:nvSpPr>
        <p:spPr>
          <a:xfrm>
            <a:off x="1769745" y="5367020"/>
            <a:ext cx="6457315" cy="574675"/>
          </a:xfrm>
          <a:prstGeom prst="rect">
            <a:avLst/>
          </a:prstGeom>
        </p:spPr>
        <p:txBody>
          <a:bodyPr wrap="square" lIns="0" tIns="12700" rIns="0" bIns="0" rtlCol="0" vert="horz">
            <a:spAutoFit/>
          </a:bodyPr>
          <a:lstStyle/>
          <a:p>
            <a:pPr marL="12700">
              <a:lnSpc>
                <a:spcPct val="100000"/>
              </a:lnSpc>
              <a:spcBef>
                <a:spcPts val="100"/>
              </a:spcBef>
            </a:pPr>
            <a:r>
              <a:rPr dirty="0" sz="3600" spc="-40" b="1">
                <a:solidFill>
                  <a:srgbClr val="FF0000"/>
                </a:solidFill>
                <a:latin typeface="华文行楷"/>
                <a:cs typeface="华文行楷"/>
              </a:rPr>
              <a:t>解代</a:t>
            </a:r>
            <a:r>
              <a:rPr dirty="0" sz="3600" spc="-45" b="1">
                <a:solidFill>
                  <a:srgbClr val="FF0000"/>
                </a:solidFill>
                <a:latin typeface="华文行楷"/>
                <a:cs typeface="华文行楷"/>
              </a:rPr>
              <a:t>价</a:t>
            </a:r>
            <a:r>
              <a:rPr dirty="0" sz="3600" spc="-45" b="1">
                <a:solidFill>
                  <a:srgbClr val="FF0000"/>
                </a:solidFill>
                <a:latin typeface="华文行楷"/>
                <a:cs typeface="华文行楷"/>
              </a:rPr>
              <a:t>下</a:t>
            </a:r>
            <a:r>
              <a:rPr dirty="0" sz="3600" spc="-35" b="1">
                <a:solidFill>
                  <a:srgbClr val="FF0000"/>
                </a:solidFill>
                <a:latin typeface="华文行楷"/>
                <a:cs typeface="华文行楷"/>
              </a:rPr>
              <a:t>界</a:t>
            </a:r>
            <a:r>
              <a:rPr dirty="0" sz="3600" spc="-10" b="1">
                <a:solidFill>
                  <a:srgbClr val="FF0000"/>
                </a:solidFill>
                <a:latin typeface="Arial"/>
                <a:cs typeface="Arial"/>
              </a:rPr>
              <a:t>=12+26+3+10+3=54</a:t>
            </a:r>
            <a:endParaRPr sz="3600">
              <a:latin typeface="Arial"/>
              <a:cs typeface="Arial"/>
            </a:endParaRPr>
          </a:p>
        </p:txBody>
      </p:sp>
      <p:sp>
        <p:nvSpPr>
          <p:cNvPr id="19" name="object 19" descr=""/>
          <p:cNvSpPr txBox="1"/>
          <p:nvPr/>
        </p:nvSpPr>
        <p:spPr>
          <a:xfrm>
            <a:off x="4046438" y="3785932"/>
            <a:ext cx="186055" cy="482600"/>
          </a:xfrm>
          <a:prstGeom prst="rect">
            <a:avLst/>
          </a:prstGeom>
        </p:spPr>
        <p:txBody>
          <a:bodyPr wrap="square" lIns="0" tIns="12065" rIns="0" bIns="0" rtlCol="0" vert="horz">
            <a:spAutoFit/>
          </a:bodyPr>
          <a:lstStyle/>
          <a:p>
            <a:pPr marL="12700">
              <a:lnSpc>
                <a:spcPct val="100000"/>
              </a:lnSpc>
              <a:spcBef>
                <a:spcPts val="95"/>
              </a:spcBef>
            </a:pPr>
            <a:r>
              <a:rPr dirty="0" sz="3000" spc="105">
                <a:latin typeface="Symbol"/>
                <a:cs typeface="Symbol"/>
              </a:rPr>
              <a:t></a:t>
            </a:r>
            <a:endParaRPr sz="3000">
              <a:latin typeface="Symbol"/>
              <a:cs typeface="Symbol"/>
            </a:endParaRPr>
          </a:p>
        </p:txBody>
      </p:sp>
      <p:sp>
        <p:nvSpPr>
          <p:cNvPr id="20" name="object 20" descr=""/>
          <p:cNvSpPr txBox="1"/>
          <p:nvPr/>
        </p:nvSpPr>
        <p:spPr>
          <a:xfrm>
            <a:off x="4046438" y="3063637"/>
            <a:ext cx="186055" cy="482600"/>
          </a:xfrm>
          <a:prstGeom prst="rect">
            <a:avLst/>
          </a:prstGeom>
        </p:spPr>
        <p:txBody>
          <a:bodyPr wrap="square" lIns="0" tIns="12065" rIns="0" bIns="0" rtlCol="0" vert="horz">
            <a:spAutoFit/>
          </a:bodyPr>
          <a:lstStyle/>
          <a:p>
            <a:pPr marL="12700">
              <a:lnSpc>
                <a:spcPct val="100000"/>
              </a:lnSpc>
              <a:spcBef>
                <a:spcPts val="95"/>
              </a:spcBef>
            </a:pPr>
            <a:r>
              <a:rPr dirty="0" sz="3000" spc="105">
                <a:latin typeface="Symbol"/>
                <a:cs typeface="Symbol"/>
              </a:rPr>
              <a:t></a:t>
            </a:r>
            <a:endParaRPr sz="3000">
              <a:latin typeface="Symbol"/>
              <a:cs typeface="Symbol"/>
            </a:endParaRPr>
          </a:p>
        </p:txBody>
      </p:sp>
      <p:sp>
        <p:nvSpPr>
          <p:cNvPr id="21" name="object 21" descr=""/>
          <p:cNvSpPr txBox="1"/>
          <p:nvPr/>
        </p:nvSpPr>
        <p:spPr>
          <a:xfrm>
            <a:off x="3593809" y="4028643"/>
            <a:ext cx="1376680" cy="514350"/>
          </a:xfrm>
          <a:prstGeom prst="rect">
            <a:avLst/>
          </a:prstGeom>
        </p:spPr>
        <p:txBody>
          <a:bodyPr wrap="square" lIns="0" tIns="13335" rIns="0" bIns="0" rtlCol="0" vert="horz">
            <a:spAutoFit/>
          </a:bodyPr>
          <a:lstStyle/>
          <a:p>
            <a:pPr marL="38100">
              <a:lnSpc>
                <a:spcPct val="100000"/>
              </a:lnSpc>
              <a:spcBef>
                <a:spcPts val="105"/>
              </a:spcBef>
              <a:tabLst>
                <a:tab pos="793750" algn="l"/>
              </a:tabLst>
            </a:pPr>
            <a:r>
              <a:rPr dirty="0" baseline="2777" sz="4500" spc="179">
                <a:latin typeface="Times New Roman"/>
                <a:cs typeface="Times New Roman"/>
              </a:rPr>
              <a:t>15</a:t>
            </a:r>
            <a:r>
              <a:rPr dirty="0" baseline="-12962" sz="4500" spc="179">
                <a:latin typeface="Symbol"/>
                <a:cs typeface="Symbol"/>
              </a:rPr>
              <a:t></a:t>
            </a:r>
            <a:r>
              <a:rPr dirty="0" baseline="-12962" sz="4500">
                <a:latin typeface="Times New Roman"/>
                <a:cs typeface="Times New Roman"/>
              </a:rPr>
              <a:t>	</a:t>
            </a:r>
            <a:r>
              <a:rPr dirty="0" sz="3200">
                <a:solidFill>
                  <a:srgbClr val="0000FF"/>
                </a:solidFill>
                <a:latin typeface="Times New Roman"/>
                <a:cs typeface="Times New Roman"/>
              </a:rPr>
              <a:t>-</a:t>
            </a:r>
            <a:r>
              <a:rPr dirty="0" sz="3200" spc="-25">
                <a:solidFill>
                  <a:srgbClr val="0000FF"/>
                </a:solidFill>
                <a:latin typeface="Times New Roman"/>
                <a:cs typeface="Times New Roman"/>
              </a:rPr>
              <a:t>10</a:t>
            </a:r>
            <a:endParaRPr sz="3200">
              <a:latin typeface="Times New Roman"/>
              <a:cs typeface="Times New Roman"/>
            </a:endParaRPr>
          </a:p>
        </p:txBody>
      </p:sp>
      <p:sp>
        <p:nvSpPr>
          <p:cNvPr id="22" name="object 22" descr=""/>
          <p:cNvSpPr txBox="1"/>
          <p:nvPr/>
        </p:nvSpPr>
        <p:spPr>
          <a:xfrm>
            <a:off x="3707315" y="3379470"/>
            <a:ext cx="1058545" cy="513715"/>
          </a:xfrm>
          <a:prstGeom prst="rect">
            <a:avLst/>
          </a:prstGeom>
        </p:spPr>
        <p:txBody>
          <a:bodyPr wrap="square" lIns="0" tIns="13335" rIns="0" bIns="0" rtlCol="0" vert="horz">
            <a:spAutoFit/>
          </a:bodyPr>
          <a:lstStyle/>
          <a:p>
            <a:pPr marL="38100">
              <a:lnSpc>
                <a:spcPct val="100000"/>
              </a:lnSpc>
              <a:spcBef>
                <a:spcPts val="105"/>
              </a:spcBef>
              <a:tabLst>
                <a:tab pos="680720" algn="l"/>
              </a:tabLst>
            </a:pPr>
            <a:r>
              <a:rPr dirty="0" baseline="-8333" sz="4500" spc="202">
                <a:latin typeface="Times New Roman"/>
                <a:cs typeface="Times New Roman"/>
              </a:rPr>
              <a:t>9</a:t>
            </a:r>
            <a:r>
              <a:rPr dirty="0" baseline="-8333" sz="4500" spc="112">
                <a:latin typeface="Times New Roman"/>
                <a:cs typeface="Times New Roman"/>
              </a:rPr>
              <a:t> </a:t>
            </a:r>
            <a:r>
              <a:rPr dirty="0" baseline="-2777" sz="4500" spc="75">
                <a:latin typeface="Symbol"/>
                <a:cs typeface="Symbol"/>
              </a:rPr>
              <a:t></a:t>
            </a:r>
            <a:r>
              <a:rPr dirty="0" baseline="-2777" sz="4500">
                <a:latin typeface="Times New Roman"/>
                <a:cs typeface="Times New Roman"/>
              </a:rPr>
              <a:t>	</a:t>
            </a:r>
            <a:r>
              <a:rPr dirty="0" sz="3200">
                <a:solidFill>
                  <a:srgbClr val="0000FF"/>
                </a:solidFill>
                <a:latin typeface="Times New Roman"/>
                <a:cs typeface="Times New Roman"/>
              </a:rPr>
              <a:t>-</a:t>
            </a:r>
            <a:r>
              <a:rPr dirty="0" sz="3200" spc="-50">
                <a:solidFill>
                  <a:srgbClr val="0000FF"/>
                </a:solidFill>
                <a:latin typeface="Times New Roman"/>
                <a:cs typeface="Times New Roman"/>
              </a:rPr>
              <a:t>3</a:t>
            </a:r>
            <a:endParaRPr sz="3200">
              <a:latin typeface="Times New Roman"/>
              <a:cs typeface="Times New Roman"/>
            </a:endParaRPr>
          </a:p>
        </p:txBody>
      </p:sp>
      <p:sp>
        <p:nvSpPr>
          <p:cNvPr id="23" name="object 23" descr=""/>
          <p:cNvSpPr txBox="1"/>
          <p:nvPr/>
        </p:nvSpPr>
        <p:spPr>
          <a:xfrm>
            <a:off x="3610396" y="2875914"/>
            <a:ext cx="1353820" cy="513715"/>
          </a:xfrm>
          <a:prstGeom prst="rect">
            <a:avLst/>
          </a:prstGeom>
        </p:spPr>
        <p:txBody>
          <a:bodyPr wrap="square" lIns="0" tIns="13335" rIns="0" bIns="0" rtlCol="0" vert="horz">
            <a:spAutoFit/>
          </a:bodyPr>
          <a:lstStyle/>
          <a:p>
            <a:pPr marL="38100">
              <a:lnSpc>
                <a:spcPct val="100000"/>
              </a:lnSpc>
              <a:spcBef>
                <a:spcPts val="105"/>
              </a:spcBef>
              <a:tabLst>
                <a:tab pos="770890" algn="l"/>
              </a:tabLst>
            </a:pPr>
            <a:r>
              <a:rPr dirty="0" baseline="1851" sz="4500" spc="112">
                <a:latin typeface="Times New Roman"/>
                <a:cs typeface="Times New Roman"/>
              </a:rPr>
              <a:t>28</a:t>
            </a:r>
            <a:r>
              <a:rPr dirty="0" baseline="28703" sz="4500" spc="112">
                <a:latin typeface="Symbol"/>
                <a:cs typeface="Symbol"/>
              </a:rPr>
              <a:t></a:t>
            </a:r>
            <a:r>
              <a:rPr dirty="0" baseline="28703" sz="4500">
                <a:latin typeface="Times New Roman"/>
                <a:cs typeface="Times New Roman"/>
              </a:rPr>
              <a:t>	</a:t>
            </a:r>
            <a:r>
              <a:rPr dirty="0" sz="3200">
                <a:solidFill>
                  <a:srgbClr val="0000FF"/>
                </a:solidFill>
                <a:latin typeface="Times New Roman"/>
                <a:cs typeface="Times New Roman"/>
              </a:rPr>
              <a:t>-</a:t>
            </a:r>
            <a:r>
              <a:rPr dirty="0" sz="3200" spc="-25">
                <a:solidFill>
                  <a:srgbClr val="0000FF"/>
                </a:solidFill>
                <a:latin typeface="Times New Roman"/>
                <a:cs typeface="Times New Roman"/>
              </a:rPr>
              <a:t>26</a:t>
            </a:r>
            <a:endParaRPr sz="3200">
              <a:latin typeface="Times New Roman"/>
              <a:cs typeface="Times New Roman"/>
            </a:endParaRPr>
          </a:p>
        </p:txBody>
      </p:sp>
      <p:grpSp>
        <p:nvGrpSpPr>
          <p:cNvPr id="24" name="object 24" descr=""/>
          <p:cNvGrpSpPr/>
          <p:nvPr/>
        </p:nvGrpSpPr>
        <p:grpSpPr>
          <a:xfrm>
            <a:off x="1039367" y="1711451"/>
            <a:ext cx="1504315" cy="809625"/>
            <a:chOff x="1039367" y="1711451"/>
            <a:chExt cx="1504315" cy="809625"/>
          </a:xfrm>
        </p:grpSpPr>
        <p:pic>
          <p:nvPicPr>
            <p:cNvPr id="25" name="object 25" descr=""/>
            <p:cNvPicPr/>
            <p:nvPr/>
          </p:nvPicPr>
          <p:blipFill>
            <a:blip r:embed="rId4" cstate="print"/>
            <a:stretch>
              <a:fillRect/>
            </a:stretch>
          </p:blipFill>
          <p:spPr>
            <a:xfrm>
              <a:off x="1039367" y="1731263"/>
              <a:ext cx="667512" cy="789431"/>
            </a:xfrm>
            <a:prstGeom prst="rect">
              <a:avLst/>
            </a:prstGeom>
          </p:spPr>
        </p:pic>
        <p:pic>
          <p:nvPicPr>
            <p:cNvPr id="26" name="object 26" descr=""/>
            <p:cNvPicPr/>
            <p:nvPr/>
          </p:nvPicPr>
          <p:blipFill>
            <a:blip r:embed="rId5" cstate="print"/>
            <a:stretch>
              <a:fillRect/>
            </a:stretch>
          </p:blipFill>
          <p:spPr>
            <a:xfrm>
              <a:off x="1309115" y="1969007"/>
              <a:ext cx="460247" cy="539496"/>
            </a:xfrm>
            <a:prstGeom prst="rect">
              <a:avLst/>
            </a:prstGeom>
          </p:spPr>
        </p:pic>
        <p:pic>
          <p:nvPicPr>
            <p:cNvPr id="27" name="object 27" descr=""/>
            <p:cNvPicPr/>
            <p:nvPr/>
          </p:nvPicPr>
          <p:blipFill>
            <a:blip r:embed="rId6" cstate="print"/>
            <a:stretch>
              <a:fillRect/>
            </a:stretch>
          </p:blipFill>
          <p:spPr>
            <a:xfrm>
              <a:off x="1813559" y="1711451"/>
              <a:ext cx="667512" cy="789432"/>
            </a:xfrm>
            <a:prstGeom prst="rect">
              <a:avLst/>
            </a:prstGeom>
          </p:spPr>
        </p:pic>
        <p:pic>
          <p:nvPicPr>
            <p:cNvPr id="28" name="object 28" descr=""/>
            <p:cNvPicPr/>
            <p:nvPr/>
          </p:nvPicPr>
          <p:blipFill>
            <a:blip r:embed="rId7" cstate="print"/>
            <a:stretch>
              <a:fillRect/>
            </a:stretch>
          </p:blipFill>
          <p:spPr>
            <a:xfrm>
              <a:off x="2083307" y="1949195"/>
              <a:ext cx="460248" cy="539496"/>
            </a:xfrm>
            <a:prstGeom prst="rect">
              <a:avLst/>
            </a:prstGeom>
          </p:spPr>
        </p:pic>
      </p:grpSp>
      <p:grpSp>
        <p:nvGrpSpPr>
          <p:cNvPr id="29" name="object 29" descr=""/>
          <p:cNvGrpSpPr/>
          <p:nvPr/>
        </p:nvGrpSpPr>
        <p:grpSpPr>
          <a:xfrm>
            <a:off x="2606039" y="1711451"/>
            <a:ext cx="730250" cy="789940"/>
            <a:chOff x="2606039" y="1711451"/>
            <a:chExt cx="730250" cy="789940"/>
          </a:xfrm>
        </p:grpSpPr>
        <p:pic>
          <p:nvPicPr>
            <p:cNvPr id="30" name="object 30" descr=""/>
            <p:cNvPicPr/>
            <p:nvPr/>
          </p:nvPicPr>
          <p:blipFill>
            <a:blip r:embed="rId6" cstate="print"/>
            <a:stretch>
              <a:fillRect/>
            </a:stretch>
          </p:blipFill>
          <p:spPr>
            <a:xfrm>
              <a:off x="2606039" y="1711451"/>
              <a:ext cx="667512" cy="789432"/>
            </a:xfrm>
            <a:prstGeom prst="rect">
              <a:avLst/>
            </a:prstGeom>
          </p:spPr>
        </p:pic>
        <p:pic>
          <p:nvPicPr>
            <p:cNvPr id="31" name="object 31" descr=""/>
            <p:cNvPicPr/>
            <p:nvPr/>
          </p:nvPicPr>
          <p:blipFill>
            <a:blip r:embed="rId8" cstate="print"/>
            <a:stretch>
              <a:fillRect/>
            </a:stretch>
          </p:blipFill>
          <p:spPr>
            <a:xfrm>
              <a:off x="2875787" y="1949195"/>
              <a:ext cx="460248" cy="539496"/>
            </a:xfrm>
            <a:prstGeom prst="rect">
              <a:avLst/>
            </a:prstGeom>
          </p:spPr>
        </p:pic>
      </p:grpSp>
      <p:grpSp>
        <p:nvGrpSpPr>
          <p:cNvPr id="32" name="object 32" descr=""/>
          <p:cNvGrpSpPr/>
          <p:nvPr/>
        </p:nvGrpSpPr>
        <p:grpSpPr>
          <a:xfrm>
            <a:off x="3416808" y="1711451"/>
            <a:ext cx="730250" cy="789940"/>
            <a:chOff x="3416808" y="1711451"/>
            <a:chExt cx="730250" cy="789940"/>
          </a:xfrm>
        </p:grpSpPr>
        <p:pic>
          <p:nvPicPr>
            <p:cNvPr id="33" name="object 33" descr=""/>
            <p:cNvPicPr/>
            <p:nvPr/>
          </p:nvPicPr>
          <p:blipFill>
            <a:blip r:embed="rId9" cstate="print"/>
            <a:stretch>
              <a:fillRect/>
            </a:stretch>
          </p:blipFill>
          <p:spPr>
            <a:xfrm>
              <a:off x="3416808" y="1711451"/>
              <a:ext cx="667512" cy="789432"/>
            </a:xfrm>
            <a:prstGeom prst="rect">
              <a:avLst/>
            </a:prstGeom>
          </p:spPr>
        </p:pic>
        <p:pic>
          <p:nvPicPr>
            <p:cNvPr id="34" name="object 34" descr=""/>
            <p:cNvPicPr/>
            <p:nvPr/>
          </p:nvPicPr>
          <p:blipFill>
            <a:blip r:embed="rId10" cstate="print"/>
            <a:stretch>
              <a:fillRect/>
            </a:stretch>
          </p:blipFill>
          <p:spPr>
            <a:xfrm>
              <a:off x="3686556" y="1949195"/>
              <a:ext cx="460248" cy="539496"/>
            </a:xfrm>
            <a:prstGeom prst="rect">
              <a:avLst/>
            </a:prstGeom>
          </p:spPr>
        </p:pic>
      </p:grpSp>
      <p:sp>
        <p:nvSpPr>
          <p:cNvPr id="35" name="object 35" descr=""/>
          <p:cNvSpPr txBox="1"/>
          <p:nvPr/>
        </p:nvSpPr>
        <p:spPr>
          <a:xfrm>
            <a:off x="1971774" y="1743307"/>
            <a:ext cx="2991485" cy="3306445"/>
          </a:xfrm>
          <a:prstGeom prst="rect">
            <a:avLst/>
          </a:prstGeom>
        </p:spPr>
        <p:txBody>
          <a:bodyPr wrap="square" lIns="0" tIns="72390" rIns="0" bIns="0" rtlCol="0" vert="horz">
            <a:spAutoFit/>
          </a:bodyPr>
          <a:lstStyle/>
          <a:p>
            <a:pPr marL="63500">
              <a:lnSpc>
                <a:spcPct val="100000"/>
              </a:lnSpc>
              <a:spcBef>
                <a:spcPts val="570"/>
              </a:spcBef>
              <a:tabLst>
                <a:tab pos="855980" algn="l"/>
                <a:tab pos="1665605" algn="l"/>
              </a:tabLst>
            </a:pPr>
            <a:r>
              <a:rPr dirty="0" sz="2800" spc="-25" b="1" i="1">
                <a:latin typeface="Arial"/>
                <a:cs typeface="Arial"/>
              </a:rPr>
              <a:t>J</a:t>
            </a:r>
            <a:r>
              <a:rPr dirty="0" baseline="-21021" sz="2775" spc="-37" b="1" i="1">
                <a:latin typeface="Arial"/>
                <a:cs typeface="Arial"/>
              </a:rPr>
              <a:t>2</a:t>
            </a:r>
            <a:r>
              <a:rPr dirty="0" baseline="-21021" sz="2775" b="1" i="1">
                <a:latin typeface="Arial"/>
                <a:cs typeface="Arial"/>
              </a:rPr>
              <a:t>	</a:t>
            </a:r>
            <a:r>
              <a:rPr dirty="0" sz="2800" spc="-25" b="1" i="1">
                <a:latin typeface="Arial"/>
                <a:cs typeface="Arial"/>
              </a:rPr>
              <a:t>J</a:t>
            </a:r>
            <a:r>
              <a:rPr dirty="0" baseline="-21021" sz="2775" spc="-37" b="1" i="1">
                <a:latin typeface="Arial"/>
                <a:cs typeface="Arial"/>
              </a:rPr>
              <a:t>3</a:t>
            </a:r>
            <a:r>
              <a:rPr dirty="0" baseline="-21021" sz="2775" b="1" i="1">
                <a:latin typeface="Arial"/>
                <a:cs typeface="Arial"/>
              </a:rPr>
              <a:t>	</a:t>
            </a:r>
            <a:r>
              <a:rPr dirty="0" sz="2800" spc="-25" b="1" i="1">
                <a:latin typeface="Arial"/>
                <a:cs typeface="Arial"/>
              </a:rPr>
              <a:t>J</a:t>
            </a:r>
            <a:r>
              <a:rPr dirty="0" baseline="-21021" sz="2775" spc="-37" b="1" i="1">
                <a:latin typeface="Arial"/>
                <a:cs typeface="Arial"/>
              </a:rPr>
              <a:t>4</a:t>
            </a:r>
            <a:endParaRPr baseline="-21021" sz="2775">
              <a:latin typeface="Arial"/>
              <a:cs typeface="Arial"/>
            </a:endParaRPr>
          </a:p>
          <a:p>
            <a:pPr marL="63500">
              <a:lnSpc>
                <a:spcPct val="100000"/>
              </a:lnSpc>
              <a:spcBef>
                <a:spcPts val="550"/>
              </a:spcBef>
              <a:tabLst>
                <a:tab pos="857885" algn="l"/>
                <a:tab pos="1653539" algn="l"/>
                <a:tab pos="2395855" algn="l"/>
              </a:tabLst>
            </a:pPr>
            <a:r>
              <a:rPr dirty="0" sz="3000" spc="100">
                <a:latin typeface="Times New Roman"/>
                <a:cs typeface="Times New Roman"/>
              </a:rPr>
              <a:t>19</a:t>
            </a:r>
            <a:r>
              <a:rPr dirty="0" sz="3000">
                <a:latin typeface="Times New Roman"/>
                <a:cs typeface="Times New Roman"/>
              </a:rPr>
              <a:t>	</a:t>
            </a:r>
            <a:r>
              <a:rPr dirty="0" sz="3000" spc="100">
                <a:latin typeface="Times New Roman"/>
                <a:cs typeface="Times New Roman"/>
              </a:rPr>
              <a:t>17</a:t>
            </a:r>
            <a:r>
              <a:rPr dirty="0" sz="3000">
                <a:latin typeface="Times New Roman"/>
                <a:cs typeface="Times New Roman"/>
              </a:rPr>
              <a:t>	</a:t>
            </a:r>
            <a:r>
              <a:rPr dirty="0" sz="3000" spc="140">
                <a:latin typeface="Times New Roman"/>
                <a:cs typeface="Times New Roman"/>
              </a:rPr>
              <a:t>12</a:t>
            </a:r>
            <a:r>
              <a:rPr dirty="0" baseline="-1851" sz="4500" spc="209">
                <a:latin typeface="Symbol"/>
                <a:cs typeface="Symbol"/>
              </a:rPr>
              <a:t></a:t>
            </a:r>
            <a:r>
              <a:rPr dirty="0" baseline="-1851" sz="4500">
                <a:latin typeface="Times New Roman"/>
                <a:cs typeface="Times New Roman"/>
              </a:rPr>
              <a:t>	</a:t>
            </a:r>
            <a:r>
              <a:rPr dirty="0" sz="3200">
                <a:solidFill>
                  <a:srgbClr val="0000FF"/>
                </a:solidFill>
                <a:latin typeface="Times New Roman"/>
                <a:cs typeface="Times New Roman"/>
              </a:rPr>
              <a:t>-</a:t>
            </a:r>
            <a:r>
              <a:rPr dirty="0" sz="3200" spc="-25">
                <a:solidFill>
                  <a:srgbClr val="0000FF"/>
                </a:solidFill>
                <a:latin typeface="Times New Roman"/>
                <a:cs typeface="Times New Roman"/>
              </a:rPr>
              <a:t>12</a:t>
            </a:r>
            <a:endParaRPr sz="3200">
              <a:latin typeface="Times New Roman"/>
              <a:cs typeface="Times New Roman"/>
            </a:endParaRPr>
          </a:p>
          <a:p>
            <a:pPr marL="81280">
              <a:lnSpc>
                <a:spcPct val="100000"/>
              </a:lnSpc>
              <a:spcBef>
                <a:spcPts val="825"/>
              </a:spcBef>
              <a:tabLst>
                <a:tab pos="878205" algn="l"/>
              </a:tabLst>
            </a:pPr>
            <a:r>
              <a:rPr dirty="0" sz="3000" spc="100">
                <a:latin typeface="Times New Roman"/>
                <a:cs typeface="Times New Roman"/>
              </a:rPr>
              <a:t>30</a:t>
            </a:r>
            <a:r>
              <a:rPr dirty="0" sz="3000">
                <a:latin typeface="Times New Roman"/>
                <a:cs typeface="Times New Roman"/>
              </a:rPr>
              <a:t>	</a:t>
            </a:r>
            <a:r>
              <a:rPr dirty="0" sz="3000" spc="90">
                <a:latin typeface="Times New Roman"/>
                <a:cs typeface="Times New Roman"/>
              </a:rPr>
              <a:t>26</a:t>
            </a:r>
            <a:endParaRPr sz="3000">
              <a:latin typeface="Times New Roman"/>
              <a:cs typeface="Times New Roman"/>
            </a:endParaRPr>
          </a:p>
          <a:p>
            <a:pPr marL="96520">
              <a:lnSpc>
                <a:spcPct val="100000"/>
              </a:lnSpc>
              <a:spcBef>
                <a:spcPts val="894"/>
              </a:spcBef>
              <a:tabLst>
                <a:tab pos="977265" algn="l"/>
              </a:tabLst>
            </a:pPr>
            <a:r>
              <a:rPr dirty="0" sz="3000" spc="100">
                <a:latin typeface="Times New Roman"/>
                <a:cs typeface="Times New Roman"/>
              </a:rPr>
              <a:t>21</a:t>
            </a:r>
            <a:r>
              <a:rPr dirty="0" sz="3000">
                <a:latin typeface="Times New Roman"/>
                <a:cs typeface="Times New Roman"/>
              </a:rPr>
              <a:t>	</a:t>
            </a:r>
            <a:r>
              <a:rPr dirty="0" sz="3000" spc="85">
                <a:latin typeface="Times New Roman"/>
                <a:cs typeface="Times New Roman"/>
              </a:rPr>
              <a:t>7</a:t>
            </a:r>
            <a:endParaRPr sz="3000">
              <a:latin typeface="Times New Roman"/>
              <a:cs typeface="Times New Roman"/>
            </a:endParaRPr>
          </a:p>
          <a:p>
            <a:pPr marL="72390">
              <a:lnSpc>
                <a:spcPct val="100000"/>
              </a:lnSpc>
              <a:spcBef>
                <a:spcPts val="894"/>
              </a:spcBef>
              <a:tabLst>
                <a:tab pos="859155" algn="l"/>
              </a:tabLst>
            </a:pPr>
            <a:r>
              <a:rPr dirty="0" sz="3000" spc="100">
                <a:latin typeface="Times New Roman"/>
                <a:cs typeface="Times New Roman"/>
              </a:rPr>
              <a:t>13</a:t>
            </a:r>
            <a:r>
              <a:rPr dirty="0" sz="3000">
                <a:latin typeface="Times New Roman"/>
                <a:cs typeface="Times New Roman"/>
              </a:rPr>
              <a:t>	</a:t>
            </a:r>
            <a:r>
              <a:rPr dirty="0" sz="3000" spc="90">
                <a:latin typeface="Times New Roman"/>
                <a:cs typeface="Times New Roman"/>
              </a:rPr>
              <a:t>10</a:t>
            </a:r>
            <a:endParaRPr sz="3000">
              <a:latin typeface="Times New Roman"/>
              <a:cs typeface="Times New Roman"/>
            </a:endParaRPr>
          </a:p>
          <a:p>
            <a:pPr marL="184150">
              <a:lnSpc>
                <a:spcPct val="100000"/>
              </a:lnSpc>
              <a:spcBef>
                <a:spcPts val="355"/>
              </a:spcBef>
            </a:pPr>
            <a:r>
              <a:rPr dirty="0" sz="3200">
                <a:solidFill>
                  <a:srgbClr val="0000FF"/>
                </a:solidFill>
                <a:latin typeface="Times New Roman"/>
                <a:cs typeface="Times New Roman"/>
              </a:rPr>
              <a:t>-</a:t>
            </a:r>
            <a:r>
              <a:rPr dirty="0" sz="3200" spc="-50">
                <a:solidFill>
                  <a:srgbClr val="0000FF"/>
                </a:solidFill>
                <a:latin typeface="Times New Roman"/>
                <a:cs typeface="Times New Roman"/>
              </a:rPr>
              <a:t>3</a:t>
            </a:r>
            <a:endParaRPr sz="3200">
              <a:latin typeface="Times New Roman"/>
              <a:cs typeface="Times New Roman"/>
            </a:endParaRPr>
          </a:p>
        </p:txBody>
      </p:sp>
      <p:grpSp>
        <p:nvGrpSpPr>
          <p:cNvPr id="36" name="object 36" descr=""/>
          <p:cNvGrpSpPr/>
          <p:nvPr/>
        </p:nvGrpSpPr>
        <p:grpSpPr>
          <a:xfrm>
            <a:off x="443483" y="2214372"/>
            <a:ext cx="768350" cy="789940"/>
            <a:chOff x="443483" y="2214372"/>
            <a:chExt cx="768350" cy="789940"/>
          </a:xfrm>
        </p:grpSpPr>
        <p:pic>
          <p:nvPicPr>
            <p:cNvPr id="37" name="object 37" descr=""/>
            <p:cNvPicPr/>
            <p:nvPr/>
          </p:nvPicPr>
          <p:blipFill>
            <a:blip r:embed="rId11" cstate="print"/>
            <a:stretch>
              <a:fillRect/>
            </a:stretch>
          </p:blipFill>
          <p:spPr>
            <a:xfrm>
              <a:off x="443483" y="2214372"/>
              <a:ext cx="705612" cy="789431"/>
            </a:xfrm>
            <a:prstGeom prst="rect">
              <a:avLst/>
            </a:prstGeom>
          </p:spPr>
        </p:pic>
        <p:pic>
          <p:nvPicPr>
            <p:cNvPr id="38" name="object 38" descr=""/>
            <p:cNvPicPr/>
            <p:nvPr/>
          </p:nvPicPr>
          <p:blipFill>
            <a:blip r:embed="rId12" cstate="print"/>
            <a:stretch>
              <a:fillRect/>
            </a:stretch>
          </p:blipFill>
          <p:spPr>
            <a:xfrm>
              <a:off x="751331" y="2452115"/>
              <a:ext cx="460248" cy="539496"/>
            </a:xfrm>
            <a:prstGeom prst="rect">
              <a:avLst/>
            </a:prstGeom>
          </p:spPr>
        </p:pic>
      </p:grpSp>
      <p:sp>
        <p:nvSpPr>
          <p:cNvPr id="39" name="object 39" descr=""/>
          <p:cNvSpPr txBox="1"/>
          <p:nvPr/>
        </p:nvSpPr>
        <p:spPr>
          <a:xfrm>
            <a:off x="626668" y="1758566"/>
            <a:ext cx="1079500" cy="1045844"/>
          </a:xfrm>
          <a:prstGeom prst="rect">
            <a:avLst/>
          </a:prstGeom>
        </p:spPr>
        <p:txBody>
          <a:bodyPr wrap="square" lIns="0" tIns="7620" rIns="0" bIns="0" rtlCol="0" vert="horz">
            <a:spAutoFit/>
          </a:bodyPr>
          <a:lstStyle/>
          <a:p>
            <a:pPr marL="38100" marR="30480" indent="594995">
              <a:lnSpc>
                <a:spcPct val="116500"/>
              </a:lnSpc>
              <a:spcBef>
                <a:spcPts val="60"/>
              </a:spcBef>
            </a:pPr>
            <a:r>
              <a:rPr dirty="0" sz="2800" spc="-25" b="1" i="1">
                <a:latin typeface="Arial"/>
                <a:cs typeface="Arial"/>
              </a:rPr>
              <a:t>J</a:t>
            </a:r>
            <a:r>
              <a:rPr dirty="0" baseline="-21021" sz="2775" spc="-37" b="1" i="1">
                <a:latin typeface="Arial"/>
                <a:cs typeface="Arial"/>
              </a:rPr>
              <a:t>1</a:t>
            </a:r>
            <a:r>
              <a:rPr dirty="0" baseline="-21021" sz="2775" spc="-37" b="1" i="1">
                <a:latin typeface="Arial"/>
                <a:cs typeface="Arial"/>
              </a:rPr>
              <a:t> </a:t>
            </a:r>
            <a:r>
              <a:rPr dirty="0" baseline="5952" sz="4200" b="1" i="1">
                <a:latin typeface="Arial"/>
                <a:cs typeface="Arial"/>
              </a:rPr>
              <a:t>P</a:t>
            </a:r>
            <a:r>
              <a:rPr dirty="0" baseline="-10510" sz="2775" b="1" i="1">
                <a:latin typeface="Arial"/>
                <a:cs typeface="Arial"/>
              </a:rPr>
              <a:t>1</a:t>
            </a:r>
            <a:r>
              <a:rPr dirty="0" baseline="-10510" sz="2775" spc="-165" b="1" i="1">
                <a:latin typeface="Arial"/>
                <a:cs typeface="Arial"/>
              </a:rPr>
              <a:t> </a:t>
            </a:r>
            <a:r>
              <a:rPr dirty="0" baseline="-2777" sz="4500" spc="150">
                <a:latin typeface="Symbol"/>
                <a:cs typeface="Symbol"/>
              </a:rPr>
              <a:t></a:t>
            </a:r>
            <a:r>
              <a:rPr dirty="0" sz="3000" spc="100">
                <a:latin typeface="Times New Roman"/>
                <a:cs typeface="Times New Roman"/>
              </a:rPr>
              <a:t>29</a:t>
            </a:r>
            <a:endParaRPr sz="3000">
              <a:latin typeface="Times New Roman"/>
              <a:cs typeface="Times New Roman"/>
            </a:endParaRPr>
          </a:p>
        </p:txBody>
      </p:sp>
      <p:grpSp>
        <p:nvGrpSpPr>
          <p:cNvPr id="40" name="object 40" descr=""/>
          <p:cNvGrpSpPr/>
          <p:nvPr/>
        </p:nvGrpSpPr>
        <p:grpSpPr>
          <a:xfrm>
            <a:off x="463295" y="2790444"/>
            <a:ext cx="768350" cy="789940"/>
            <a:chOff x="463295" y="2790444"/>
            <a:chExt cx="768350" cy="789940"/>
          </a:xfrm>
        </p:grpSpPr>
        <p:pic>
          <p:nvPicPr>
            <p:cNvPr id="41" name="object 41" descr=""/>
            <p:cNvPicPr/>
            <p:nvPr/>
          </p:nvPicPr>
          <p:blipFill>
            <a:blip r:embed="rId13" cstate="print"/>
            <a:stretch>
              <a:fillRect/>
            </a:stretch>
          </p:blipFill>
          <p:spPr>
            <a:xfrm>
              <a:off x="463295" y="2790444"/>
              <a:ext cx="705611" cy="789431"/>
            </a:xfrm>
            <a:prstGeom prst="rect">
              <a:avLst/>
            </a:prstGeom>
          </p:spPr>
        </p:pic>
        <p:pic>
          <p:nvPicPr>
            <p:cNvPr id="42" name="object 42" descr=""/>
            <p:cNvPicPr/>
            <p:nvPr/>
          </p:nvPicPr>
          <p:blipFill>
            <a:blip r:embed="rId14" cstate="print"/>
            <a:stretch>
              <a:fillRect/>
            </a:stretch>
          </p:blipFill>
          <p:spPr>
            <a:xfrm>
              <a:off x="771143" y="3028188"/>
              <a:ext cx="460248" cy="539496"/>
            </a:xfrm>
            <a:prstGeom prst="rect">
              <a:avLst/>
            </a:prstGeom>
          </p:spPr>
        </p:pic>
      </p:grpSp>
      <p:sp>
        <p:nvSpPr>
          <p:cNvPr id="43" name="object 43" descr=""/>
          <p:cNvSpPr txBox="1"/>
          <p:nvPr/>
        </p:nvSpPr>
        <p:spPr>
          <a:xfrm>
            <a:off x="645566" y="2892383"/>
            <a:ext cx="1059815" cy="482600"/>
          </a:xfrm>
          <a:prstGeom prst="rect">
            <a:avLst/>
          </a:prstGeom>
        </p:spPr>
        <p:txBody>
          <a:bodyPr wrap="square" lIns="0" tIns="12065" rIns="0" bIns="0" rtlCol="0" vert="horz">
            <a:spAutoFit/>
          </a:bodyPr>
          <a:lstStyle/>
          <a:p>
            <a:pPr marL="38100">
              <a:lnSpc>
                <a:spcPct val="100000"/>
              </a:lnSpc>
              <a:spcBef>
                <a:spcPts val="95"/>
              </a:spcBef>
              <a:tabLst>
                <a:tab pos="441959" algn="l"/>
              </a:tabLst>
            </a:pPr>
            <a:r>
              <a:rPr dirty="0" baseline="4960" sz="4200" spc="-75" b="1" i="1">
                <a:latin typeface="Arial"/>
                <a:cs typeface="Arial"/>
              </a:rPr>
              <a:t>P</a:t>
            </a:r>
            <a:r>
              <a:rPr dirty="0" baseline="4960" sz="4200" b="1" i="1">
                <a:latin typeface="Arial"/>
                <a:cs typeface="Arial"/>
              </a:rPr>
              <a:t>	</a:t>
            </a:r>
            <a:r>
              <a:rPr dirty="0" baseline="27777" sz="4500" spc="150">
                <a:latin typeface="Symbol"/>
                <a:cs typeface="Symbol"/>
              </a:rPr>
              <a:t></a:t>
            </a:r>
            <a:r>
              <a:rPr dirty="0" sz="3000" spc="100">
                <a:latin typeface="Times New Roman"/>
                <a:cs typeface="Times New Roman"/>
              </a:rPr>
              <a:t>32</a:t>
            </a:r>
            <a:endParaRPr sz="3000">
              <a:latin typeface="Times New Roman"/>
              <a:cs typeface="Times New Roman"/>
            </a:endParaRPr>
          </a:p>
        </p:txBody>
      </p:sp>
      <p:grpSp>
        <p:nvGrpSpPr>
          <p:cNvPr id="44" name="object 44" descr=""/>
          <p:cNvGrpSpPr/>
          <p:nvPr/>
        </p:nvGrpSpPr>
        <p:grpSpPr>
          <a:xfrm>
            <a:off x="463295" y="3351276"/>
            <a:ext cx="768350" cy="1365885"/>
            <a:chOff x="463295" y="3351276"/>
            <a:chExt cx="768350" cy="1365885"/>
          </a:xfrm>
        </p:grpSpPr>
        <p:pic>
          <p:nvPicPr>
            <p:cNvPr id="45" name="object 45" descr=""/>
            <p:cNvPicPr/>
            <p:nvPr/>
          </p:nvPicPr>
          <p:blipFill>
            <a:blip r:embed="rId15" cstate="print"/>
            <a:stretch>
              <a:fillRect/>
            </a:stretch>
          </p:blipFill>
          <p:spPr>
            <a:xfrm>
              <a:off x="463295" y="3351276"/>
              <a:ext cx="705611" cy="789432"/>
            </a:xfrm>
            <a:prstGeom prst="rect">
              <a:avLst/>
            </a:prstGeom>
          </p:spPr>
        </p:pic>
        <p:pic>
          <p:nvPicPr>
            <p:cNvPr id="46" name="object 46" descr=""/>
            <p:cNvPicPr/>
            <p:nvPr/>
          </p:nvPicPr>
          <p:blipFill>
            <a:blip r:embed="rId16" cstate="print"/>
            <a:stretch>
              <a:fillRect/>
            </a:stretch>
          </p:blipFill>
          <p:spPr>
            <a:xfrm>
              <a:off x="771143" y="3589020"/>
              <a:ext cx="460248" cy="539495"/>
            </a:xfrm>
            <a:prstGeom prst="rect">
              <a:avLst/>
            </a:prstGeom>
          </p:spPr>
        </p:pic>
        <p:pic>
          <p:nvPicPr>
            <p:cNvPr id="47" name="object 47" descr=""/>
            <p:cNvPicPr/>
            <p:nvPr/>
          </p:nvPicPr>
          <p:blipFill>
            <a:blip r:embed="rId17" cstate="print"/>
            <a:stretch>
              <a:fillRect/>
            </a:stretch>
          </p:blipFill>
          <p:spPr>
            <a:xfrm>
              <a:off x="463295" y="3927348"/>
              <a:ext cx="705611" cy="789432"/>
            </a:xfrm>
            <a:prstGeom prst="rect">
              <a:avLst/>
            </a:prstGeom>
          </p:spPr>
        </p:pic>
        <p:pic>
          <p:nvPicPr>
            <p:cNvPr id="48" name="object 48" descr=""/>
            <p:cNvPicPr/>
            <p:nvPr/>
          </p:nvPicPr>
          <p:blipFill>
            <a:blip r:embed="rId18" cstate="print"/>
            <a:stretch>
              <a:fillRect/>
            </a:stretch>
          </p:blipFill>
          <p:spPr>
            <a:xfrm>
              <a:off x="771143" y="4165092"/>
              <a:ext cx="460248" cy="539495"/>
            </a:xfrm>
            <a:prstGeom prst="rect">
              <a:avLst/>
            </a:prstGeom>
          </p:spPr>
        </p:pic>
      </p:grpSp>
      <p:sp>
        <p:nvSpPr>
          <p:cNvPr id="49" name="object 49" descr=""/>
          <p:cNvSpPr txBox="1"/>
          <p:nvPr/>
        </p:nvSpPr>
        <p:spPr>
          <a:xfrm>
            <a:off x="645566" y="2922099"/>
            <a:ext cx="968375" cy="1346200"/>
          </a:xfrm>
          <a:prstGeom prst="rect">
            <a:avLst/>
          </a:prstGeom>
        </p:spPr>
        <p:txBody>
          <a:bodyPr wrap="square" lIns="0" tIns="34925" rIns="0" bIns="0" rtlCol="0" vert="horz">
            <a:spAutoFit/>
          </a:bodyPr>
          <a:lstStyle/>
          <a:p>
            <a:pPr algn="ctr" marR="83820">
              <a:lnSpc>
                <a:spcPct val="100000"/>
              </a:lnSpc>
              <a:spcBef>
                <a:spcPts val="275"/>
              </a:spcBef>
            </a:pPr>
            <a:r>
              <a:rPr dirty="0" sz="1850" b="1" i="1">
                <a:latin typeface="Arial"/>
                <a:cs typeface="Arial"/>
              </a:rPr>
              <a:t>2</a:t>
            </a:r>
            <a:r>
              <a:rPr dirty="0" sz="1850" spc="-225" b="1" i="1">
                <a:latin typeface="Arial"/>
                <a:cs typeface="Arial"/>
              </a:rPr>
              <a:t> </a:t>
            </a:r>
            <a:r>
              <a:rPr dirty="0" baseline="-17592" sz="4500" spc="75">
                <a:latin typeface="Symbol"/>
                <a:cs typeface="Symbol"/>
              </a:rPr>
              <a:t></a:t>
            </a:r>
            <a:endParaRPr baseline="-17592" sz="4500">
              <a:latin typeface="Symbol"/>
              <a:cs typeface="Symbol"/>
            </a:endParaRPr>
          </a:p>
          <a:p>
            <a:pPr algn="ctr">
              <a:lnSpc>
                <a:spcPts val="3220"/>
              </a:lnSpc>
              <a:spcBef>
                <a:spcPts val="180"/>
              </a:spcBef>
            </a:pPr>
            <a:r>
              <a:rPr dirty="0" sz="2800" spc="-10" b="1" i="1">
                <a:latin typeface="Arial"/>
                <a:cs typeface="Arial"/>
              </a:rPr>
              <a:t>P</a:t>
            </a:r>
            <a:r>
              <a:rPr dirty="0" baseline="-19519" sz="2775" spc="-15" b="1" i="1">
                <a:latin typeface="Arial"/>
                <a:cs typeface="Arial"/>
              </a:rPr>
              <a:t>3</a:t>
            </a:r>
            <a:r>
              <a:rPr dirty="0" baseline="-19519" sz="2775" spc="-352" b="1" i="1">
                <a:latin typeface="Arial"/>
                <a:cs typeface="Arial"/>
              </a:rPr>
              <a:t> </a:t>
            </a:r>
            <a:r>
              <a:rPr dirty="0" sz="3000" spc="100">
                <a:latin typeface="Symbol"/>
                <a:cs typeface="Symbol"/>
              </a:rPr>
              <a:t></a:t>
            </a:r>
            <a:r>
              <a:rPr dirty="0" sz="3000" spc="195">
                <a:latin typeface="Times New Roman"/>
                <a:cs typeface="Times New Roman"/>
              </a:rPr>
              <a:t> </a:t>
            </a:r>
            <a:r>
              <a:rPr dirty="0" baseline="-5555" sz="4500" spc="127">
                <a:latin typeface="Times New Roman"/>
                <a:cs typeface="Times New Roman"/>
              </a:rPr>
              <a:t>3</a:t>
            </a:r>
            <a:endParaRPr baseline="-5555" sz="4500">
              <a:latin typeface="Times New Roman"/>
              <a:cs typeface="Times New Roman"/>
            </a:endParaRPr>
          </a:p>
          <a:p>
            <a:pPr marL="38100">
              <a:lnSpc>
                <a:spcPts val="3220"/>
              </a:lnSpc>
              <a:tabLst>
                <a:tab pos="441959" algn="l"/>
              </a:tabLst>
            </a:pPr>
            <a:r>
              <a:rPr dirty="0" baseline="-32738" sz="4200" spc="-75" b="1" i="1">
                <a:latin typeface="Arial"/>
                <a:cs typeface="Arial"/>
              </a:rPr>
              <a:t>P</a:t>
            </a:r>
            <a:r>
              <a:rPr dirty="0" baseline="-32738" sz="4200" b="1" i="1">
                <a:latin typeface="Arial"/>
                <a:cs typeface="Arial"/>
              </a:rPr>
              <a:t>	</a:t>
            </a:r>
            <a:r>
              <a:rPr dirty="0" sz="3000" spc="50">
                <a:latin typeface="Symbol"/>
                <a:cs typeface="Symbol"/>
              </a:rPr>
              <a:t></a:t>
            </a:r>
            <a:endParaRPr sz="3000">
              <a:latin typeface="Symbol"/>
              <a:cs typeface="Symbol"/>
            </a:endParaRPr>
          </a:p>
        </p:txBody>
      </p:sp>
      <p:sp>
        <p:nvSpPr>
          <p:cNvPr id="50" name="object 50" descr=""/>
          <p:cNvSpPr txBox="1"/>
          <p:nvPr/>
        </p:nvSpPr>
        <p:spPr>
          <a:xfrm>
            <a:off x="881786" y="4034076"/>
            <a:ext cx="812165" cy="482600"/>
          </a:xfrm>
          <a:prstGeom prst="rect">
            <a:avLst/>
          </a:prstGeom>
        </p:spPr>
        <p:txBody>
          <a:bodyPr wrap="square" lIns="0" tIns="12065" rIns="0" bIns="0" rtlCol="0" vert="horz">
            <a:spAutoFit/>
          </a:bodyPr>
          <a:lstStyle/>
          <a:p>
            <a:pPr marL="38100">
              <a:lnSpc>
                <a:spcPct val="100000"/>
              </a:lnSpc>
              <a:spcBef>
                <a:spcPts val="95"/>
              </a:spcBef>
            </a:pPr>
            <a:r>
              <a:rPr dirty="0" baseline="-12012" sz="2775" b="1" i="1">
                <a:latin typeface="Arial"/>
                <a:cs typeface="Arial"/>
              </a:rPr>
              <a:t>4</a:t>
            </a:r>
            <a:r>
              <a:rPr dirty="0" baseline="-12012" sz="2775" spc="-337" b="1" i="1">
                <a:latin typeface="Arial"/>
                <a:cs typeface="Arial"/>
              </a:rPr>
              <a:t> </a:t>
            </a:r>
            <a:r>
              <a:rPr dirty="0" baseline="-15740" sz="4500" spc="97">
                <a:latin typeface="Symbol"/>
                <a:cs typeface="Symbol"/>
              </a:rPr>
              <a:t></a:t>
            </a:r>
            <a:r>
              <a:rPr dirty="0" sz="3000" spc="65">
                <a:latin typeface="Times New Roman"/>
                <a:cs typeface="Times New Roman"/>
              </a:rPr>
              <a:t>18</a:t>
            </a:r>
            <a:endParaRPr sz="3000">
              <a:latin typeface="Times New Roman"/>
              <a:cs typeface="Times New Roman"/>
            </a:endParaRPr>
          </a:p>
        </p:txBody>
      </p:sp>
      <p:grpSp>
        <p:nvGrpSpPr>
          <p:cNvPr id="51" name="object 51" descr=""/>
          <p:cNvGrpSpPr/>
          <p:nvPr/>
        </p:nvGrpSpPr>
        <p:grpSpPr>
          <a:xfrm>
            <a:off x="265587" y="958596"/>
            <a:ext cx="873125" cy="1009015"/>
            <a:chOff x="265587" y="958596"/>
            <a:chExt cx="873125" cy="1009015"/>
          </a:xfrm>
        </p:grpSpPr>
        <p:pic>
          <p:nvPicPr>
            <p:cNvPr id="52" name="object 52" descr=""/>
            <p:cNvPicPr/>
            <p:nvPr/>
          </p:nvPicPr>
          <p:blipFill>
            <a:blip r:embed="rId19" cstate="print"/>
            <a:stretch>
              <a:fillRect/>
            </a:stretch>
          </p:blipFill>
          <p:spPr>
            <a:xfrm>
              <a:off x="265587" y="1186851"/>
              <a:ext cx="361747" cy="410859"/>
            </a:xfrm>
            <a:prstGeom prst="rect">
              <a:avLst/>
            </a:prstGeom>
          </p:spPr>
        </p:pic>
        <p:pic>
          <p:nvPicPr>
            <p:cNvPr id="53" name="object 53" descr=""/>
            <p:cNvPicPr/>
            <p:nvPr/>
          </p:nvPicPr>
          <p:blipFill>
            <a:blip r:embed="rId20" cstate="print"/>
            <a:stretch>
              <a:fillRect/>
            </a:stretch>
          </p:blipFill>
          <p:spPr>
            <a:xfrm>
              <a:off x="387096" y="958596"/>
              <a:ext cx="751332" cy="1008888"/>
            </a:xfrm>
            <a:prstGeom prst="rect">
              <a:avLst/>
            </a:prstGeom>
          </p:spPr>
        </p:pic>
      </p:grpSp>
      <p:sp>
        <p:nvSpPr>
          <p:cNvPr id="54" name="object 54"/>
          <p:cNvSpPr txBox="1">
            <a:spLocks noGrp="1"/>
          </p:cNvSpPr>
          <p:nvPr>
            <p:ph type="title"/>
          </p:nvPr>
        </p:nvSpPr>
        <p:spPr>
          <a:xfrm>
            <a:off x="199440" y="1032764"/>
            <a:ext cx="636905" cy="574040"/>
          </a:xfrm>
          <a:prstGeom prst="rect"/>
        </p:spPr>
        <p:txBody>
          <a:bodyPr wrap="square" lIns="0" tIns="12700" rIns="0" bIns="0" rtlCol="0" vert="horz">
            <a:spAutoFit/>
          </a:bodyPr>
          <a:lstStyle/>
          <a:p>
            <a:pPr marL="12700">
              <a:lnSpc>
                <a:spcPct val="100000"/>
              </a:lnSpc>
              <a:spcBef>
                <a:spcPts val="100"/>
              </a:spcBef>
            </a:pPr>
            <a:r>
              <a:rPr dirty="0" sz="3600" spc="-45">
                <a:solidFill>
                  <a:srgbClr val="FF0000"/>
                </a:solidFill>
              </a:rPr>
              <a:t>例.</a:t>
            </a:r>
            <a:endParaRPr sz="3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3379723" y="3047364"/>
            <a:ext cx="1393190" cy="542290"/>
          </a:xfrm>
          <a:custGeom>
            <a:avLst/>
            <a:gdLst/>
            <a:ahLst/>
            <a:cxnLst/>
            <a:rect l="l" t="t" r="r" b="b"/>
            <a:pathLst>
              <a:path w="1393189" h="542289">
                <a:moveTo>
                  <a:pt x="87629" y="434594"/>
                </a:moveTo>
                <a:lnTo>
                  <a:pt x="0" y="527685"/>
                </a:lnTo>
                <a:lnTo>
                  <a:pt x="127126" y="541909"/>
                </a:lnTo>
                <a:lnTo>
                  <a:pt x="116376" y="512699"/>
                </a:lnTo>
                <a:lnTo>
                  <a:pt x="96012" y="512699"/>
                </a:lnTo>
                <a:lnTo>
                  <a:pt x="82930" y="476885"/>
                </a:lnTo>
                <a:lnTo>
                  <a:pt x="100779" y="470321"/>
                </a:lnTo>
                <a:lnTo>
                  <a:pt x="87629" y="434594"/>
                </a:lnTo>
                <a:close/>
              </a:path>
              <a:path w="1393189" h="542289">
                <a:moveTo>
                  <a:pt x="100779" y="470321"/>
                </a:moveTo>
                <a:lnTo>
                  <a:pt x="82930" y="476885"/>
                </a:lnTo>
                <a:lnTo>
                  <a:pt x="96012" y="512699"/>
                </a:lnTo>
                <a:lnTo>
                  <a:pt x="113948" y="506103"/>
                </a:lnTo>
                <a:lnTo>
                  <a:pt x="100779" y="470321"/>
                </a:lnTo>
                <a:close/>
              </a:path>
              <a:path w="1393189" h="542289">
                <a:moveTo>
                  <a:pt x="113948" y="506103"/>
                </a:moveTo>
                <a:lnTo>
                  <a:pt x="96012" y="512699"/>
                </a:lnTo>
                <a:lnTo>
                  <a:pt x="116376" y="512699"/>
                </a:lnTo>
                <a:lnTo>
                  <a:pt x="113948" y="506103"/>
                </a:lnTo>
                <a:close/>
              </a:path>
              <a:path w="1393189" h="542289">
                <a:moveTo>
                  <a:pt x="1379854" y="0"/>
                </a:moveTo>
                <a:lnTo>
                  <a:pt x="100779" y="470321"/>
                </a:lnTo>
                <a:lnTo>
                  <a:pt x="113948" y="506103"/>
                </a:lnTo>
                <a:lnTo>
                  <a:pt x="1392936" y="35813"/>
                </a:lnTo>
                <a:lnTo>
                  <a:pt x="1379854" y="0"/>
                </a:lnTo>
                <a:close/>
              </a:path>
            </a:pathLst>
          </a:custGeom>
          <a:solidFill>
            <a:srgbClr val="000000"/>
          </a:solidFill>
        </p:spPr>
        <p:txBody>
          <a:bodyPr wrap="square" lIns="0" tIns="0" rIns="0" bIns="0" rtlCol="0"/>
          <a:lstStyle/>
          <a:p/>
        </p:txBody>
      </p:sp>
      <p:sp>
        <p:nvSpPr>
          <p:cNvPr id="3" name="object 3" descr=""/>
          <p:cNvSpPr/>
          <p:nvPr/>
        </p:nvSpPr>
        <p:spPr>
          <a:xfrm>
            <a:off x="5154676" y="3046476"/>
            <a:ext cx="1249680" cy="603250"/>
          </a:xfrm>
          <a:custGeom>
            <a:avLst/>
            <a:gdLst/>
            <a:ahLst/>
            <a:cxnLst/>
            <a:rect l="l" t="t" r="r" b="b"/>
            <a:pathLst>
              <a:path w="1249679" h="603250">
                <a:moveTo>
                  <a:pt x="1137712" y="568745"/>
                </a:moveTo>
                <a:lnTo>
                  <a:pt x="1121537" y="603123"/>
                </a:lnTo>
                <a:lnTo>
                  <a:pt x="1249299" y="599948"/>
                </a:lnTo>
                <a:lnTo>
                  <a:pt x="1231048" y="576834"/>
                </a:lnTo>
                <a:lnTo>
                  <a:pt x="1154938" y="576834"/>
                </a:lnTo>
                <a:lnTo>
                  <a:pt x="1137712" y="568745"/>
                </a:lnTo>
                <a:close/>
              </a:path>
              <a:path w="1249679" h="603250">
                <a:moveTo>
                  <a:pt x="1153965" y="534201"/>
                </a:moveTo>
                <a:lnTo>
                  <a:pt x="1137712" y="568745"/>
                </a:lnTo>
                <a:lnTo>
                  <a:pt x="1154938" y="576834"/>
                </a:lnTo>
                <a:lnTo>
                  <a:pt x="1171194" y="542289"/>
                </a:lnTo>
                <a:lnTo>
                  <a:pt x="1153965" y="534201"/>
                </a:lnTo>
                <a:close/>
              </a:path>
              <a:path w="1249679" h="603250">
                <a:moveTo>
                  <a:pt x="1170177" y="499745"/>
                </a:moveTo>
                <a:lnTo>
                  <a:pt x="1153965" y="534201"/>
                </a:lnTo>
                <a:lnTo>
                  <a:pt x="1171194" y="542289"/>
                </a:lnTo>
                <a:lnTo>
                  <a:pt x="1154938" y="576834"/>
                </a:lnTo>
                <a:lnTo>
                  <a:pt x="1231048" y="576834"/>
                </a:lnTo>
                <a:lnTo>
                  <a:pt x="1170177" y="499745"/>
                </a:lnTo>
                <a:close/>
              </a:path>
              <a:path w="1249679" h="603250">
                <a:moveTo>
                  <a:pt x="16128" y="0"/>
                </a:moveTo>
                <a:lnTo>
                  <a:pt x="0" y="34544"/>
                </a:lnTo>
                <a:lnTo>
                  <a:pt x="1137712" y="568745"/>
                </a:lnTo>
                <a:lnTo>
                  <a:pt x="1153965" y="534201"/>
                </a:lnTo>
                <a:lnTo>
                  <a:pt x="16128" y="0"/>
                </a:lnTo>
                <a:close/>
              </a:path>
            </a:pathLst>
          </a:custGeom>
          <a:solidFill>
            <a:srgbClr val="000000"/>
          </a:solidFill>
        </p:spPr>
        <p:txBody>
          <a:bodyPr wrap="square" lIns="0" tIns="0" rIns="0" bIns="0" rtlCol="0"/>
          <a:lstStyle/>
          <a:p/>
        </p:txBody>
      </p:sp>
      <p:sp>
        <p:nvSpPr>
          <p:cNvPr id="4" name="object 4" descr=""/>
          <p:cNvSpPr/>
          <p:nvPr/>
        </p:nvSpPr>
        <p:spPr>
          <a:xfrm>
            <a:off x="2444750" y="3764026"/>
            <a:ext cx="675005" cy="675005"/>
          </a:xfrm>
          <a:custGeom>
            <a:avLst/>
            <a:gdLst/>
            <a:ahLst/>
            <a:cxnLst/>
            <a:rect l="l" t="t" r="r" b="b"/>
            <a:pathLst>
              <a:path w="675005" h="675004">
                <a:moveTo>
                  <a:pt x="40386" y="553338"/>
                </a:moveTo>
                <a:lnTo>
                  <a:pt x="0" y="674624"/>
                </a:lnTo>
                <a:lnTo>
                  <a:pt x="121285" y="634238"/>
                </a:lnTo>
                <a:lnTo>
                  <a:pt x="107823" y="620776"/>
                </a:lnTo>
                <a:lnTo>
                  <a:pt x="80772" y="620776"/>
                </a:lnTo>
                <a:lnTo>
                  <a:pt x="53848" y="593851"/>
                </a:lnTo>
                <a:lnTo>
                  <a:pt x="67373" y="580326"/>
                </a:lnTo>
                <a:lnTo>
                  <a:pt x="40386" y="553338"/>
                </a:lnTo>
                <a:close/>
              </a:path>
              <a:path w="675005" h="675004">
                <a:moveTo>
                  <a:pt x="67373" y="580326"/>
                </a:moveTo>
                <a:lnTo>
                  <a:pt x="53848" y="593851"/>
                </a:lnTo>
                <a:lnTo>
                  <a:pt x="80772" y="620776"/>
                </a:lnTo>
                <a:lnTo>
                  <a:pt x="94297" y="607250"/>
                </a:lnTo>
                <a:lnTo>
                  <a:pt x="67373" y="580326"/>
                </a:lnTo>
                <a:close/>
              </a:path>
              <a:path w="675005" h="675004">
                <a:moveTo>
                  <a:pt x="94297" y="607250"/>
                </a:moveTo>
                <a:lnTo>
                  <a:pt x="80772" y="620776"/>
                </a:lnTo>
                <a:lnTo>
                  <a:pt x="107823" y="620776"/>
                </a:lnTo>
                <a:lnTo>
                  <a:pt x="94297" y="607250"/>
                </a:lnTo>
                <a:close/>
              </a:path>
              <a:path w="675005" h="675004">
                <a:moveTo>
                  <a:pt x="647700" y="0"/>
                </a:moveTo>
                <a:lnTo>
                  <a:pt x="67373" y="580326"/>
                </a:lnTo>
                <a:lnTo>
                  <a:pt x="94297" y="607250"/>
                </a:lnTo>
                <a:lnTo>
                  <a:pt x="674624" y="26924"/>
                </a:lnTo>
                <a:lnTo>
                  <a:pt x="647700" y="0"/>
                </a:lnTo>
                <a:close/>
              </a:path>
            </a:pathLst>
          </a:custGeom>
          <a:solidFill>
            <a:srgbClr val="000000"/>
          </a:solidFill>
        </p:spPr>
        <p:txBody>
          <a:bodyPr wrap="square" lIns="0" tIns="0" rIns="0" bIns="0" rtlCol="0"/>
          <a:lstStyle/>
          <a:p/>
        </p:txBody>
      </p:sp>
      <p:sp>
        <p:nvSpPr>
          <p:cNvPr id="5" name="object 5" descr=""/>
          <p:cNvSpPr/>
          <p:nvPr/>
        </p:nvSpPr>
        <p:spPr>
          <a:xfrm>
            <a:off x="3353180" y="3764279"/>
            <a:ext cx="458470" cy="603250"/>
          </a:xfrm>
          <a:custGeom>
            <a:avLst/>
            <a:gdLst/>
            <a:ahLst/>
            <a:cxnLst/>
            <a:rect l="l" t="t" r="r" b="b"/>
            <a:pathLst>
              <a:path w="458470" h="603250">
                <a:moveTo>
                  <a:pt x="374656" y="522854"/>
                </a:moveTo>
                <a:lnTo>
                  <a:pt x="344170" y="545719"/>
                </a:lnTo>
                <a:lnTo>
                  <a:pt x="458343" y="602869"/>
                </a:lnTo>
                <a:lnTo>
                  <a:pt x="446632" y="538099"/>
                </a:lnTo>
                <a:lnTo>
                  <a:pt x="386080" y="538099"/>
                </a:lnTo>
                <a:lnTo>
                  <a:pt x="374656" y="522854"/>
                </a:lnTo>
                <a:close/>
              </a:path>
              <a:path w="458470" h="603250">
                <a:moveTo>
                  <a:pt x="405136" y="499994"/>
                </a:moveTo>
                <a:lnTo>
                  <a:pt x="374656" y="522854"/>
                </a:lnTo>
                <a:lnTo>
                  <a:pt x="386080" y="538099"/>
                </a:lnTo>
                <a:lnTo>
                  <a:pt x="416560" y="515239"/>
                </a:lnTo>
                <a:lnTo>
                  <a:pt x="405136" y="499994"/>
                </a:lnTo>
                <a:close/>
              </a:path>
              <a:path w="458470" h="603250">
                <a:moveTo>
                  <a:pt x="435610" y="477139"/>
                </a:moveTo>
                <a:lnTo>
                  <a:pt x="405136" y="499994"/>
                </a:lnTo>
                <a:lnTo>
                  <a:pt x="416560" y="515239"/>
                </a:lnTo>
                <a:lnTo>
                  <a:pt x="386080" y="538099"/>
                </a:lnTo>
                <a:lnTo>
                  <a:pt x="446632" y="538099"/>
                </a:lnTo>
                <a:lnTo>
                  <a:pt x="435610" y="477139"/>
                </a:lnTo>
                <a:close/>
              </a:path>
              <a:path w="458470" h="603250">
                <a:moveTo>
                  <a:pt x="30480" y="0"/>
                </a:moveTo>
                <a:lnTo>
                  <a:pt x="0" y="22860"/>
                </a:lnTo>
                <a:lnTo>
                  <a:pt x="374656" y="522854"/>
                </a:lnTo>
                <a:lnTo>
                  <a:pt x="405136" y="499994"/>
                </a:lnTo>
                <a:lnTo>
                  <a:pt x="30480" y="0"/>
                </a:lnTo>
                <a:close/>
              </a:path>
            </a:pathLst>
          </a:custGeom>
          <a:solidFill>
            <a:srgbClr val="000000"/>
          </a:solidFill>
        </p:spPr>
        <p:txBody>
          <a:bodyPr wrap="square" lIns="0" tIns="0" rIns="0" bIns="0" rtlCol="0"/>
          <a:lstStyle/>
          <a:p/>
        </p:txBody>
      </p:sp>
      <p:sp>
        <p:nvSpPr>
          <p:cNvPr id="6" name="object 6" descr=""/>
          <p:cNvSpPr/>
          <p:nvPr/>
        </p:nvSpPr>
        <p:spPr>
          <a:xfrm>
            <a:off x="1868551" y="4628260"/>
            <a:ext cx="385445" cy="602615"/>
          </a:xfrm>
          <a:custGeom>
            <a:avLst/>
            <a:gdLst/>
            <a:ahLst/>
            <a:cxnLst/>
            <a:rect l="l" t="t" r="r" b="b"/>
            <a:pathLst>
              <a:path w="385444" h="602614">
                <a:moveTo>
                  <a:pt x="11811" y="475361"/>
                </a:moveTo>
                <a:lnTo>
                  <a:pt x="0" y="602488"/>
                </a:lnTo>
                <a:lnTo>
                  <a:pt x="108838" y="535686"/>
                </a:lnTo>
                <a:lnTo>
                  <a:pt x="102506" y="531749"/>
                </a:lnTo>
                <a:lnTo>
                  <a:pt x="66421" y="531749"/>
                </a:lnTo>
                <a:lnTo>
                  <a:pt x="34162" y="511682"/>
                </a:lnTo>
                <a:lnTo>
                  <a:pt x="44224" y="495513"/>
                </a:lnTo>
                <a:lnTo>
                  <a:pt x="11811" y="475361"/>
                </a:lnTo>
                <a:close/>
              </a:path>
              <a:path w="385444" h="602614">
                <a:moveTo>
                  <a:pt x="44224" y="495513"/>
                </a:moveTo>
                <a:lnTo>
                  <a:pt x="34162" y="511682"/>
                </a:lnTo>
                <a:lnTo>
                  <a:pt x="66421" y="531749"/>
                </a:lnTo>
                <a:lnTo>
                  <a:pt x="76491" y="515574"/>
                </a:lnTo>
                <a:lnTo>
                  <a:pt x="44224" y="495513"/>
                </a:lnTo>
                <a:close/>
              </a:path>
              <a:path w="385444" h="602614">
                <a:moveTo>
                  <a:pt x="76491" y="515574"/>
                </a:moveTo>
                <a:lnTo>
                  <a:pt x="66421" y="531749"/>
                </a:lnTo>
                <a:lnTo>
                  <a:pt x="102506" y="531749"/>
                </a:lnTo>
                <a:lnTo>
                  <a:pt x="76491" y="515574"/>
                </a:lnTo>
                <a:close/>
              </a:path>
              <a:path w="385444" h="602614">
                <a:moveTo>
                  <a:pt x="352551" y="0"/>
                </a:moveTo>
                <a:lnTo>
                  <a:pt x="44224" y="495513"/>
                </a:lnTo>
                <a:lnTo>
                  <a:pt x="76491" y="515574"/>
                </a:lnTo>
                <a:lnTo>
                  <a:pt x="384937" y="20193"/>
                </a:lnTo>
                <a:lnTo>
                  <a:pt x="352551" y="0"/>
                </a:lnTo>
                <a:close/>
              </a:path>
            </a:pathLst>
          </a:custGeom>
          <a:solidFill>
            <a:srgbClr val="000000"/>
          </a:solidFill>
        </p:spPr>
        <p:txBody>
          <a:bodyPr wrap="square" lIns="0" tIns="0" rIns="0" bIns="0" rtlCol="0"/>
          <a:lstStyle/>
          <a:p/>
        </p:txBody>
      </p:sp>
      <p:sp>
        <p:nvSpPr>
          <p:cNvPr id="7" name="object 7" descr=""/>
          <p:cNvSpPr/>
          <p:nvPr/>
        </p:nvSpPr>
        <p:spPr>
          <a:xfrm>
            <a:off x="2490597" y="4629022"/>
            <a:ext cx="313055" cy="601980"/>
          </a:xfrm>
          <a:custGeom>
            <a:avLst/>
            <a:gdLst/>
            <a:ahLst/>
            <a:cxnLst/>
            <a:rect l="l" t="t" r="r" b="b"/>
            <a:pathLst>
              <a:path w="313055" h="601979">
                <a:moveTo>
                  <a:pt x="313054" y="473963"/>
                </a:moveTo>
                <a:lnTo>
                  <a:pt x="279027" y="490956"/>
                </a:lnTo>
                <a:lnTo>
                  <a:pt x="287527" y="508000"/>
                </a:lnTo>
                <a:lnTo>
                  <a:pt x="253364" y="525018"/>
                </a:lnTo>
                <a:lnTo>
                  <a:pt x="210819" y="525018"/>
                </a:lnTo>
                <a:lnTo>
                  <a:pt x="312927" y="601726"/>
                </a:lnTo>
                <a:lnTo>
                  <a:pt x="313004" y="525018"/>
                </a:lnTo>
                <a:lnTo>
                  <a:pt x="253364" y="525018"/>
                </a:lnTo>
                <a:lnTo>
                  <a:pt x="244881" y="508008"/>
                </a:lnTo>
                <a:lnTo>
                  <a:pt x="313021" y="508008"/>
                </a:lnTo>
                <a:lnTo>
                  <a:pt x="313054" y="473963"/>
                </a:lnTo>
                <a:close/>
              </a:path>
              <a:path w="313055" h="601979">
                <a:moveTo>
                  <a:pt x="279027" y="490956"/>
                </a:moveTo>
                <a:lnTo>
                  <a:pt x="244881" y="508008"/>
                </a:lnTo>
                <a:lnTo>
                  <a:pt x="253364" y="525018"/>
                </a:lnTo>
                <a:lnTo>
                  <a:pt x="287527" y="508000"/>
                </a:lnTo>
                <a:lnTo>
                  <a:pt x="279027" y="490956"/>
                </a:lnTo>
                <a:close/>
              </a:path>
              <a:path w="313055" h="601979">
                <a:moveTo>
                  <a:pt x="34162" y="0"/>
                </a:moveTo>
                <a:lnTo>
                  <a:pt x="0" y="17018"/>
                </a:lnTo>
                <a:lnTo>
                  <a:pt x="244881" y="508008"/>
                </a:lnTo>
                <a:lnTo>
                  <a:pt x="279027" y="490956"/>
                </a:lnTo>
                <a:lnTo>
                  <a:pt x="34162" y="0"/>
                </a:lnTo>
                <a:close/>
              </a:path>
            </a:pathLst>
          </a:custGeom>
          <a:solidFill>
            <a:srgbClr val="000000"/>
          </a:solidFill>
        </p:spPr>
        <p:txBody>
          <a:bodyPr wrap="square" lIns="0" tIns="0" rIns="0" bIns="0" rtlCol="0"/>
          <a:lstStyle/>
          <a:p/>
        </p:txBody>
      </p:sp>
      <p:sp>
        <p:nvSpPr>
          <p:cNvPr id="8" name="object 8" descr=""/>
          <p:cNvSpPr/>
          <p:nvPr/>
        </p:nvSpPr>
        <p:spPr>
          <a:xfrm>
            <a:off x="1738376" y="5572125"/>
            <a:ext cx="114300" cy="595630"/>
          </a:xfrm>
          <a:custGeom>
            <a:avLst/>
            <a:gdLst/>
            <a:ahLst/>
            <a:cxnLst/>
            <a:rect l="l" t="t" r="r" b="b"/>
            <a:pathLst>
              <a:path w="114300" h="595629">
                <a:moveTo>
                  <a:pt x="38100" y="481012"/>
                </a:moveTo>
                <a:lnTo>
                  <a:pt x="0" y="481012"/>
                </a:lnTo>
                <a:lnTo>
                  <a:pt x="57150" y="595312"/>
                </a:lnTo>
                <a:lnTo>
                  <a:pt x="104775" y="500062"/>
                </a:lnTo>
                <a:lnTo>
                  <a:pt x="38100" y="500062"/>
                </a:lnTo>
                <a:lnTo>
                  <a:pt x="38100" y="481012"/>
                </a:lnTo>
                <a:close/>
              </a:path>
              <a:path w="114300" h="595629">
                <a:moveTo>
                  <a:pt x="76200" y="0"/>
                </a:moveTo>
                <a:lnTo>
                  <a:pt x="38100" y="0"/>
                </a:lnTo>
                <a:lnTo>
                  <a:pt x="38100" y="500062"/>
                </a:lnTo>
                <a:lnTo>
                  <a:pt x="76200" y="500062"/>
                </a:lnTo>
                <a:lnTo>
                  <a:pt x="76200" y="0"/>
                </a:lnTo>
                <a:close/>
              </a:path>
              <a:path w="114300" h="595629">
                <a:moveTo>
                  <a:pt x="114300" y="481012"/>
                </a:moveTo>
                <a:lnTo>
                  <a:pt x="76200" y="481012"/>
                </a:lnTo>
                <a:lnTo>
                  <a:pt x="76200" y="500062"/>
                </a:lnTo>
                <a:lnTo>
                  <a:pt x="104775" y="500062"/>
                </a:lnTo>
                <a:lnTo>
                  <a:pt x="114300" y="481012"/>
                </a:lnTo>
                <a:close/>
              </a:path>
            </a:pathLst>
          </a:custGeom>
          <a:solidFill>
            <a:srgbClr val="000000"/>
          </a:solidFill>
        </p:spPr>
        <p:txBody>
          <a:bodyPr wrap="square" lIns="0" tIns="0" rIns="0" bIns="0" rtlCol="0"/>
          <a:lstStyle/>
          <a:p/>
        </p:txBody>
      </p:sp>
      <p:sp>
        <p:nvSpPr>
          <p:cNvPr id="9" name="object 9" descr=""/>
          <p:cNvSpPr/>
          <p:nvPr/>
        </p:nvSpPr>
        <p:spPr>
          <a:xfrm>
            <a:off x="2746375" y="5572125"/>
            <a:ext cx="114300" cy="595630"/>
          </a:xfrm>
          <a:custGeom>
            <a:avLst/>
            <a:gdLst/>
            <a:ahLst/>
            <a:cxnLst/>
            <a:rect l="l" t="t" r="r" b="b"/>
            <a:pathLst>
              <a:path w="114300" h="595629">
                <a:moveTo>
                  <a:pt x="38100" y="481012"/>
                </a:moveTo>
                <a:lnTo>
                  <a:pt x="0" y="481012"/>
                </a:lnTo>
                <a:lnTo>
                  <a:pt x="57150" y="595312"/>
                </a:lnTo>
                <a:lnTo>
                  <a:pt x="104775" y="500062"/>
                </a:lnTo>
                <a:lnTo>
                  <a:pt x="38100" y="500062"/>
                </a:lnTo>
                <a:lnTo>
                  <a:pt x="38100" y="481012"/>
                </a:lnTo>
                <a:close/>
              </a:path>
              <a:path w="114300" h="595629">
                <a:moveTo>
                  <a:pt x="76200" y="0"/>
                </a:moveTo>
                <a:lnTo>
                  <a:pt x="38100" y="0"/>
                </a:lnTo>
                <a:lnTo>
                  <a:pt x="38100" y="500062"/>
                </a:lnTo>
                <a:lnTo>
                  <a:pt x="76200" y="500062"/>
                </a:lnTo>
                <a:lnTo>
                  <a:pt x="76200" y="0"/>
                </a:lnTo>
                <a:close/>
              </a:path>
              <a:path w="114300" h="595629">
                <a:moveTo>
                  <a:pt x="114300" y="481012"/>
                </a:moveTo>
                <a:lnTo>
                  <a:pt x="76200" y="481012"/>
                </a:lnTo>
                <a:lnTo>
                  <a:pt x="76200" y="500062"/>
                </a:lnTo>
                <a:lnTo>
                  <a:pt x="104775" y="500062"/>
                </a:lnTo>
                <a:lnTo>
                  <a:pt x="114300" y="481012"/>
                </a:lnTo>
                <a:close/>
              </a:path>
            </a:pathLst>
          </a:custGeom>
          <a:solidFill>
            <a:srgbClr val="000000"/>
          </a:solidFill>
        </p:spPr>
        <p:txBody>
          <a:bodyPr wrap="square" lIns="0" tIns="0" rIns="0" bIns="0" rtlCol="0"/>
          <a:lstStyle/>
          <a:p/>
        </p:txBody>
      </p:sp>
      <p:sp>
        <p:nvSpPr>
          <p:cNvPr id="10" name="object 10" descr=""/>
          <p:cNvSpPr/>
          <p:nvPr/>
        </p:nvSpPr>
        <p:spPr>
          <a:xfrm>
            <a:off x="3827526" y="4708525"/>
            <a:ext cx="114300" cy="522605"/>
          </a:xfrm>
          <a:custGeom>
            <a:avLst/>
            <a:gdLst/>
            <a:ahLst/>
            <a:cxnLst/>
            <a:rect l="l" t="t" r="r" b="b"/>
            <a:pathLst>
              <a:path w="114300" h="522604">
                <a:moveTo>
                  <a:pt x="38094" y="407924"/>
                </a:moveTo>
                <a:lnTo>
                  <a:pt x="0" y="407924"/>
                </a:lnTo>
                <a:lnTo>
                  <a:pt x="57150" y="522224"/>
                </a:lnTo>
                <a:lnTo>
                  <a:pt x="104775" y="426974"/>
                </a:lnTo>
                <a:lnTo>
                  <a:pt x="38100" y="426974"/>
                </a:lnTo>
                <a:lnTo>
                  <a:pt x="38094" y="407924"/>
                </a:lnTo>
                <a:close/>
              </a:path>
              <a:path w="114300" h="522604">
                <a:moveTo>
                  <a:pt x="76073" y="0"/>
                </a:moveTo>
                <a:lnTo>
                  <a:pt x="37973" y="0"/>
                </a:lnTo>
                <a:lnTo>
                  <a:pt x="38100" y="426974"/>
                </a:lnTo>
                <a:lnTo>
                  <a:pt x="76200" y="426974"/>
                </a:lnTo>
                <a:lnTo>
                  <a:pt x="76073" y="0"/>
                </a:lnTo>
                <a:close/>
              </a:path>
              <a:path w="114300" h="522604">
                <a:moveTo>
                  <a:pt x="114300" y="407924"/>
                </a:moveTo>
                <a:lnTo>
                  <a:pt x="76194" y="407924"/>
                </a:lnTo>
                <a:lnTo>
                  <a:pt x="76200" y="426974"/>
                </a:lnTo>
                <a:lnTo>
                  <a:pt x="104775" y="426974"/>
                </a:lnTo>
                <a:lnTo>
                  <a:pt x="114300" y="407924"/>
                </a:lnTo>
                <a:close/>
              </a:path>
            </a:pathLst>
          </a:custGeom>
          <a:solidFill>
            <a:srgbClr val="000000"/>
          </a:solidFill>
        </p:spPr>
        <p:txBody>
          <a:bodyPr wrap="square" lIns="0" tIns="0" rIns="0" bIns="0" rtlCol="0"/>
          <a:lstStyle/>
          <a:p/>
        </p:txBody>
      </p:sp>
      <p:sp>
        <p:nvSpPr>
          <p:cNvPr id="11" name="object 11" descr=""/>
          <p:cNvSpPr/>
          <p:nvPr/>
        </p:nvSpPr>
        <p:spPr>
          <a:xfrm>
            <a:off x="3827526" y="5572125"/>
            <a:ext cx="114300" cy="595630"/>
          </a:xfrm>
          <a:custGeom>
            <a:avLst/>
            <a:gdLst/>
            <a:ahLst/>
            <a:cxnLst/>
            <a:rect l="l" t="t" r="r" b="b"/>
            <a:pathLst>
              <a:path w="114300" h="595629">
                <a:moveTo>
                  <a:pt x="38095" y="481012"/>
                </a:moveTo>
                <a:lnTo>
                  <a:pt x="0" y="481012"/>
                </a:lnTo>
                <a:lnTo>
                  <a:pt x="57150" y="595312"/>
                </a:lnTo>
                <a:lnTo>
                  <a:pt x="104775" y="500062"/>
                </a:lnTo>
                <a:lnTo>
                  <a:pt x="38100" y="500062"/>
                </a:lnTo>
                <a:lnTo>
                  <a:pt x="38095" y="481012"/>
                </a:lnTo>
                <a:close/>
              </a:path>
              <a:path w="114300" h="595629">
                <a:moveTo>
                  <a:pt x="76073" y="0"/>
                </a:moveTo>
                <a:lnTo>
                  <a:pt x="37973" y="0"/>
                </a:lnTo>
                <a:lnTo>
                  <a:pt x="38100" y="500062"/>
                </a:lnTo>
                <a:lnTo>
                  <a:pt x="76200" y="500062"/>
                </a:lnTo>
                <a:lnTo>
                  <a:pt x="76073" y="0"/>
                </a:lnTo>
                <a:close/>
              </a:path>
              <a:path w="114300" h="595629">
                <a:moveTo>
                  <a:pt x="114300" y="481012"/>
                </a:moveTo>
                <a:lnTo>
                  <a:pt x="76195" y="481012"/>
                </a:lnTo>
                <a:lnTo>
                  <a:pt x="76200" y="500062"/>
                </a:lnTo>
                <a:lnTo>
                  <a:pt x="104775" y="500062"/>
                </a:lnTo>
                <a:lnTo>
                  <a:pt x="114300" y="481012"/>
                </a:lnTo>
                <a:close/>
              </a:path>
            </a:pathLst>
          </a:custGeom>
          <a:solidFill>
            <a:srgbClr val="000000"/>
          </a:solidFill>
        </p:spPr>
        <p:txBody>
          <a:bodyPr wrap="square" lIns="0" tIns="0" rIns="0" bIns="0" rtlCol="0"/>
          <a:lstStyle/>
          <a:p/>
        </p:txBody>
      </p:sp>
      <p:sp>
        <p:nvSpPr>
          <p:cNvPr id="12" name="object 12" descr=""/>
          <p:cNvSpPr/>
          <p:nvPr/>
        </p:nvSpPr>
        <p:spPr>
          <a:xfrm>
            <a:off x="5988050" y="5643562"/>
            <a:ext cx="114300" cy="595630"/>
          </a:xfrm>
          <a:custGeom>
            <a:avLst/>
            <a:gdLst/>
            <a:ahLst/>
            <a:cxnLst/>
            <a:rect l="l" t="t" r="r" b="b"/>
            <a:pathLst>
              <a:path w="114300" h="595629">
                <a:moveTo>
                  <a:pt x="38100" y="481012"/>
                </a:moveTo>
                <a:lnTo>
                  <a:pt x="0" y="481012"/>
                </a:lnTo>
                <a:lnTo>
                  <a:pt x="57150" y="595312"/>
                </a:lnTo>
                <a:lnTo>
                  <a:pt x="104775" y="500062"/>
                </a:lnTo>
                <a:lnTo>
                  <a:pt x="38100" y="500062"/>
                </a:lnTo>
                <a:lnTo>
                  <a:pt x="38100" y="481012"/>
                </a:lnTo>
                <a:close/>
              </a:path>
              <a:path w="114300" h="595629">
                <a:moveTo>
                  <a:pt x="76200" y="0"/>
                </a:moveTo>
                <a:lnTo>
                  <a:pt x="38100" y="0"/>
                </a:lnTo>
                <a:lnTo>
                  <a:pt x="38100" y="500062"/>
                </a:lnTo>
                <a:lnTo>
                  <a:pt x="76200" y="500062"/>
                </a:lnTo>
                <a:lnTo>
                  <a:pt x="76200" y="0"/>
                </a:lnTo>
                <a:close/>
              </a:path>
              <a:path w="114300" h="595629">
                <a:moveTo>
                  <a:pt x="114300" y="481012"/>
                </a:moveTo>
                <a:lnTo>
                  <a:pt x="76200" y="481012"/>
                </a:lnTo>
                <a:lnTo>
                  <a:pt x="76200" y="500062"/>
                </a:lnTo>
                <a:lnTo>
                  <a:pt x="104775" y="500062"/>
                </a:lnTo>
                <a:lnTo>
                  <a:pt x="114300" y="481012"/>
                </a:lnTo>
                <a:close/>
              </a:path>
            </a:pathLst>
          </a:custGeom>
          <a:solidFill>
            <a:srgbClr val="000000"/>
          </a:solidFill>
        </p:spPr>
        <p:txBody>
          <a:bodyPr wrap="square" lIns="0" tIns="0" rIns="0" bIns="0" rtlCol="0"/>
          <a:lstStyle/>
          <a:p/>
        </p:txBody>
      </p:sp>
      <p:sp>
        <p:nvSpPr>
          <p:cNvPr id="13" name="object 13" descr=""/>
          <p:cNvSpPr/>
          <p:nvPr/>
        </p:nvSpPr>
        <p:spPr>
          <a:xfrm>
            <a:off x="6996048" y="5643562"/>
            <a:ext cx="114300" cy="595630"/>
          </a:xfrm>
          <a:custGeom>
            <a:avLst/>
            <a:gdLst/>
            <a:ahLst/>
            <a:cxnLst/>
            <a:rect l="l" t="t" r="r" b="b"/>
            <a:pathLst>
              <a:path w="114300" h="595629">
                <a:moveTo>
                  <a:pt x="38100" y="481012"/>
                </a:moveTo>
                <a:lnTo>
                  <a:pt x="0" y="481012"/>
                </a:lnTo>
                <a:lnTo>
                  <a:pt x="57150" y="595312"/>
                </a:lnTo>
                <a:lnTo>
                  <a:pt x="104775" y="500062"/>
                </a:lnTo>
                <a:lnTo>
                  <a:pt x="38100" y="500062"/>
                </a:lnTo>
                <a:lnTo>
                  <a:pt x="38100" y="481012"/>
                </a:lnTo>
                <a:close/>
              </a:path>
              <a:path w="114300" h="595629">
                <a:moveTo>
                  <a:pt x="76200" y="0"/>
                </a:moveTo>
                <a:lnTo>
                  <a:pt x="38100" y="0"/>
                </a:lnTo>
                <a:lnTo>
                  <a:pt x="38100" y="500062"/>
                </a:lnTo>
                <a:lnTo>
                  <a:pt x="76200" y="500062"/>
                </a:lnTo>
                <a:lnTo>
                  <a:pt x="76200" y="0"/>
                </a:lnTo>
                <a:close/>
              </a:path>
              <a:path w="114300" h="595629">
                <a:moveTo>
                  <a:pt x="114300" y="481012"/>
                </a:moveTo>
                <a:lnTo>
                  <a:pt x="76200" y="481012"/>
                </a:lnTo>
                <a:lnTo>
                  <a:pt x="76200" y="500062"/>
                </a:lnTo>
                <a:lnTo>
                  <a:pt x="104775" y="500062"/>
                </a:lnTo>
                <a:lnTo>
                  <a:pt x="114300" y="481012"/>
                </a:lnTo>
                <a:close/>
              </a:path>
            </a:pathLst>
          </a:custGeom>
          <a:solidFill>
            <a:srgbClr val="000000"/>
          </a:solidFill>
        </p:spPr>
        <p:txBody>
          <a:bodyPr wrap="square" lIns="0" tIns="0" rIns="0" bIns="0" rtlCol="0"/>
          <a:lstStyle/>
          <a:p/>
        </p:txBody>
      </p:sp>
      <p:sp>
        <p:nvSpPr>
          <p:cNvPr id="14" name="object 14" descr=""/>
          <p:cNvSpPr/>
          <p:nvPr/>
        </p:nvSpPr>
        <p:spPr>
          <a:xfrm>
            <a:off x="6116446" y="4702047"/>
            <a:ext cx="313055" cy="601980"/>
          </a:xfrm>
          <a:custGeom>
            <a:avLst/>
            <a:gdLst/>
            <a:ahLst/>
            <a:cxnLst/>
            <a:rect l="l" t="t" r="r" b="b"/>
            <a:pathLst>
              <a:path w="313054" h="601979">
                <a:moveTo>
                  <a:pt x="0" y="473963"/>
                </a:moveTo>
                <a:lnTo>
                  <a:pt x="253" y="601726"/>
                </a:lnTo>
                <a:lnTo>
                  <a:pt x="102362" y="525018"/>
                </a:lnTo>
                <a:lnTo>
                  <a:pt x="59689" y="525018"/>
                </a:lnTo>
                <a:lnTo>
                  <a:pt x="25653" y="508000"/>
                </a:lnTo>
                <a:lnTo>
                  <a:pt x="34137" y="490990"/>
                </a:lnTo>
                <a:lnTo>
                  <a:pt x="0" y="473963"/>
                </a:lnTo>
                <a:close/>
              </a:path>
              <a:path w="313054" h="601979">
                <a:moveTo>
                  <a:pt x="34137" y="490990"/>
                </a:moveTo>
                <a:lnTo>
                  <a:pt x="25653" y="508000"/>
                </a:lnTo>
                <a:lnTo>
                  <a:pt x="59689" y="525018"/>
                </a:lnTo>
                <a:lnTo>
                  <a:pt x="68190" y="507974"/>
                </a:lnTo>
                <a:lnTo>
                  <a:pt x="34137" y="490990"/>
                </a:lnTo>
                <a:close/>
              </a:path>
              <a:path w="313054" h="601979">
                <a:moveTo>
                  <a:pt x="68190" y="507974"/>
                </a:moveTo>
                <a:lnTo>
                  <a:pt x="59689" y="525018"/>
                </a:lnTo>
                <a:lnTo>
                  <a:pt x="102362" y="525018"/>
                </a:lnTo>
                <a:lnTo>
                  <a:pt x="68190" y="507974"/>
                </a:lnTo>
                <a:close/>
              </a:path>
              <a:path w="313054" h="601979">
                <a:moveTo>
                  <a:pt x="279018" y="0"/>
                </a:moveTo>
                <a:lnTo>
                  <a:pt x="34137" y="490990"/>
                </a:lnTo>
                <a:lnTo>
                  <a:pt x="68190" y="507974"/>
                </a:lnTo>
                <a:lnTo>
                  <a:pt x="313054" y="17018"/>
                </a:lnTo>
                <a:lnTo>
                  <a:pt x="279018" y="0"/>
                </a:lnTo>
                <a:close/>
              </a:path>
            </a:pathLst>
          </a:custGeom>
          <a:solidFill>
            <a:srgbClr val="000000"/>
          </a:solidFill>
        </p:spPr>
        <p:txBody>
          <a:bodyPr wrap="square" lIns="0" tIns="0" rIns="0" bIns="0" rtlCol="0"/>
          <a:lstStyle/>
          <a:p/>
        </p:txBody>
      </p:sp>
      <p:sp>
        <p:nvSpPr>
          <p:cNvPr id="15" name="object 15" descr=""/>
          <p:cNvSpPr/>
          <p:nvPr/>
        </p:nvSpPr>
        <p:spPr>
          <a:xfrm>
            <a:off x="6667372" y="4702047"/>
            <a:ext cx="313055" cy="601980"/>
          </a:xfrm>
          <a:custGeom>
            <a:avLst/>
            <a:gdLst/>
            <a:ahLst/>
            <a:cxnLst/>
            <a:rect l="l" t="t" r="r" b="b"/>
            <a:pathLst>
              <a:path w="313054" h="601979">
                <a:moveTo>
                  <a:pt x="244864" y="507974"/>
                </a:moveTo>
                <a:lnTo>
                  <a:pt x="210693" y="525018"/>
                </a:lnTo>
                <a:lnTo>
                  <a:pt x="312927" y="601726"/>
                </a:lnTo>
                <a:lnTo>
                  <a:pt x="313004" y="525018"/>
                </a:lnTo>
                <a:lnTo>
                  <a:pt x="253365" y="525018"/>
                </a:lnTo>
                <a:lnTo>
                  <a:pt x="244864" y="507974"/>
                </a:lnTo>
                <a:close/>
              </a:path>
              <a:path w="313054" h="601979">
                <a:moveTo>
                  <a:pt x="278917" y="490990"/>
                </a:moveTo>
                <a:lnTo>
                  <a:pt x="244864" y="507974"/>
                </a:lnTo>
                <a:lnTo>
                  <a:pt x="253365" y="525018"/>
                </a:lnTo>
                <a:lnTo>
                  <a:pt x="287400" y="508000"/>
                </a:lnTo>
                <a:lnTo>
                  <a:pt x="278917" y="490990"/>
                </a:lnTo>
                <a:close/>
              </a:path>
              <a:path w="313054" h="601979">
                <a:moveTo>
                  <a:pt x="313054" y="473963"/>
                </a:moveTo>
                <a:lnTo>
                  <a:pt x="278917" y="490990"/>
                </a:lnTo>
                <a:lnTo>
                  <a:pt x="287400" y="508000"/>
                </a:lnTo>
                <a:lnTo>
                  <a:pt x="253365" y="525018"/>
                </a:lnTo>
                <a:lnTo>
                  <a:pt x="313004" y="525018"/>
                </a:lnTo>
                <a:lnTo>
                  <a:pt x="313054" y="473963"/>
                </a:lnTo>
                <a:close/>
              </a:path>
              <a:path w="313054" h="601979">
                <a:moveTo>
                  <a:pt x="34035" y="0"/>
                </a:moveTo>
                <a:lnTo>
                  <a:pt x="0" y="17018"/>
                </a:lnTo>
                <a:lnTo>
                  <a:pt x="244864" y="507974"/>
                </a:lnTo>
                <a:lnTo>
                  <a:pt x="278917" y="490990"/>
                </a:lnTo>
                <a:lnTo>
                  <a:pt x="34035" y="0"/>
                </a:lnTo>
                <a:close/>
              </a:path>
            </a:pathLst>
          </a:custGeom>
          <a:solidFill>
            <a:srgbClr val="000000"/>
          </a:solidFill>
        </p:spPr>
        <p:txBody>
          <a:bodyPr wrap="square" lIns="0" tIns="0" rIns="0" bIns="0" rtlCol="0"/>
          <a:lstStyle/>
          <a:p/>
        </p:txBody>
      </p:sp>
      <p:sp>
        <p:nvSpPr>
          <p:cNvPr id="16" name="object 16" descr=""/>
          <p:cNvSpPr/>
          <p:nvPr/>
        </p:nvSpPr>
        <p:spPr>
          <a:xfrm>
            <a:off x="6491223" y="3916298"/>
            <a:ext cx="114300" cy="522605"/>
          </a:xfrm>
          <a:custGeom>
            <a:avLst/>
            <a:gdLst/>
            <a:ahLst/>
            <a:cxnLst/>
            <a:rect l="l" t="t" r="r" b="b"/>
            <a:pathLst>
              <a:path w="114300" h="522604">
                <a:moveTo>
                  <a:pt x="38100" y="408050"/>
                </a:moveTo>
                <a:lnTo>
                  <a:pt x="0" y="408050"/>
                </a:lnTo>
                <a:lnTo>
                  <a:pt x="57150" y="522350"/>
                </a:lnTo>
                <a:lnTo>
                  <a:pt x="104775" y="427100"/>
                </a:lnTo>
                <a:lnTo>
                  <a:pt x="38100" y="427100"/>
                </a:lnTo>
                <a:lnTo>
                  <a:pt x="38100" y="408050"/>
                </a:lnTo>
                <a:close/>
              </a:path>
              <a:path w="114300" h="522604">
                <a:moveTo>
                  <a:pt x="76200" y="0"/>
                </a:moveTo>
                <a:lnTo>
                  <a:pt x="38100" y="0"/>
                </a:lnTo>
                <a:lnTo>
                  <a:pt x="38100" y="427100"/>
                </a:lnTo>
                <a:lnTo>
                  <a:pt x="76200" y="427100"/>
                </a:lnTo>
                <a:lnTo>
                  <a:pt x="76200" y="0"/>
                </a:lnTo>
                <a:close/>
              </a:path>
              <a:path w="114300" h="522604">
                <a:moveTo>
                  <a:pt x="114300" y="408050"/>
                </a:moveTo>
                <a:lnTo>
                  <a:pt x="76200" y="408050"/>
                </a:lnTo>
                <a:lnTo>
                  <a:pt x="76200" y="427100"/>
                </a:lnTo>
                <a:lnTo>
                  <a:pt x="104775" y="427100"/>
                </a:lnTo>
                <a:lnTo>
                  <a:pt x="114300" y="408050"/>
                </a:lnTo>
                <a:close/>
              </a:path>
            </a:pathLst>
          </a:custGeom>
          <a:solidFill>
            <a:srgbClr val="000000"/>
          </a:solidFill>
        </p:spPr>
        <p:txBody>
          <a:bodyPr wrap="square" lIns="0" tIns="0" rIns="0" bIns="0" rtlCol="0"/>
          <a:lstStyle/>
          <a:p/>
        </p:txBody>
      </p:sp>
      <p:grpSp>
        <p:nvGrpSpPr>
          <p:cNvPr id="17" name="object 17" descr=""/>
          <p:cNvGrpSpPr/>
          <p:nvPr/>
        </p:nvGrpSpPr>
        <p:grpSpPr>
          <a:xfrm>
            <a:off x="4681728" y="2706623"/>
            <a:ext cx="668020" cy="789940"/>
            <a:chOff x="4681728" y="2706623"/>
            <a:chExt cx="668020" cy="789940"/>
          </a:xfrm>
        </p:grpSpPr>
        <p:sp>
          <p:nvSpPr>
            <p:cNvPr id="18" name="object 18" descr=""/>
            <p:cNvSpPr/>
            <p:nvPr/>
          </p:nvSpPr>
          <p:spPr>
            <a:xfrm>
              <a:off x="4748276" y="2854324"/>
              <a:ext cx="431800" cy="360680"/>
            </a:xfrm>
            <a:custGeom>
              <a:avLst/>
              <a:gdLst/>
              <a:ahLst/>
              <a:cxnLst/>
              <a:rect l="l" t="t" r="r" b="b"/>
              <a:pathLst>
                <a:path w="431800" h="360680">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19" name="object 19" descr=""/>
            <p:cNvSpPr/>
            <p:nvPr/>
          </p:nvSpPr>
          <p:spPr>
            <a:xfrm>
              <a:off x="4748276" y="2854324"/>
              <a:ext cx="431800" cy="360680"/>
            </a:xfrm>
            <a:custGeom>
              <a:avLst/>
              <a:gdLst/>
              <a:ahLst/>
              <a:cxnLst/>
              <a:rect l="l" t="t" r="r" b="b"/>
              <a:pathLst>
                <a:path w="431800" h="360680">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2" cstate="print"/>
            <a:stretch>
              <a:fillRect/>
            </a:stretch>
          </p:blipFill>
          <p:spPr>
            <a:xfrm>
              <a:off x="4681728" y="2706623"/>
              <a:ext cx="667512" cy="789431"/>
            </a:xfrm>
            <a:prstGeom prst="rect">
              <a:avLst/>
            </a:prstGeom>
          </p:spPr>
        </p:pic>
      </p:grpSp>
      <p:sp>
        <p:nvSpPr>
          <p:cNvPr id="21" name="object 21" descr=""/>
          <p:cNvSpPr txBox="1"/>
          <p:nvPr/>
        </p:nvSpPr>
        <p:spPr>
          <a:xfrm>
            <a:off x="4890896" y="279996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0</a:t>
            </a:r>
            <a:endParaRPr sz="2800">
              <a:latin typeface="Arial"/>
              <a:cs typeface="Arial"/>
            </a:endParaRPr>
          </a:p>
        </p:txBody>
      </p:sp>
      <p:pic>
        <p:nvPicPr>
          <p:cNvPr id="22" name="object 22" descr=""/>
          <p:cNvPicPr/>
          <p:nvPr/>
        </p:nvPicPr>
        <p:blipFill>
          <a:blip r:embed="rId3" cstate="print"/>
          <a:stretch>
            <a:fillRect/>
          </a:stretch>
        </p:blipFill>
        <p:spPr>
          <a:xfrm>
            <a:off x="4869179" y="2482595"/>
            <a:ext cx="865631" cy="789431"/>
          </a:xfrm>
          <a:prstGeom prst="rect">
            <a:avLst/>
          </a:prstGeom>
        </p:spPr>
      </p:pic>
      <p:grpSp>
        <p:nvGrpSpPr>
          <p:cNvPr id="23" name="object 23" descr=""/>
          <p:cNvGrpSpPr/>
          <p:nvPr/>
        </p:nvGrpSpPr>
        <p:grpSpPr>
          <a:xfrm>
            <a:off x="1513332" y="2987039"/>
            <a:ext cx="2757170" cy="3822700"/>
            <a:chOff x="1513332" y="2987039"/>
            <a:chExt cx="2757170" cy="3822700"/>
          </a:xfrm>
        </p:grpSpPr>
        <p:sp>
          <p:nvSpPr>
            <p:cNvPr id="24" name="object 24" descr=""/>
            <p:cNvSpPr/>
            <p:nvPr/>
          </p:nvSpPr>
          <p:spPr>
            <a:xfrm>
              <a:off x="3021076" y="3502024"/>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368" y="355661"/>
                  </a:lnTo>
                  <a:lnTo>
                    <a:pt x="310798" y="342093"/>
                  </a:lnTo>
                  <a:lnTo>
                    <a:pt x="350887" y="320807"/>
                  </a:lnTo>
                  <a:lnTo>
                    <a:pt x="384333" y="292890"/>
                  </a:lnTo>
                  <a:lnTo>
                    <a:pt x="409836" y="259427"/>
                  </a:lnTo>
                  <a:lnTo>
                    <a:pt x="426092" y="221506"/>
                  </a:lnTo>
                  <a:lnTo>
                    <a:pt x="431800" y="180212"/>
                  </a:lnTo>
                  <a:lnTo>
                    <a:pt x="426092" y="138879"/>
                  </a:lnTo>
                  <a:lnTo>
                    <a:pt x="409836" y="100942"/>
                  </a:lnTo>
                  <a:lnTo>
                    <a:pt x="384333" y="67482"/>
                  </a:lnTo>
                  <a:lnTo>
                    <a:pt x="350887" y="39578"/>
                  </a:lnTo>
                  <a:lnTo>
                    <a:pt x="310798" y="18310"/>
                  </a:lnTo>
                  <a:lnTo>
                    <a:pt x="265368" y="4757"/>
                  </a:lnTo>
                  <a:lnTo>
                    <a:pt x="215900" y="0"/>
                  </a:lnTo>
                  <a:close/>
                </a:path>
              </a:pathLst>
            </a:custGeom>
            <a:solidFill>
              <a:srgbClr val="4F81BC"/>
            </a:solidFill>
          </p:spPr>
          <p:txBody>
            <a:bodyPr wrap="square" lIns="0" tIns="0" rIns="0" bIns="0" rtlCol="0"/>
            <a:lstStyle/>
            <a:p/>
          </p:txBody>
        </p:sp>
        <p:sp>
          <p:nvSpPr>
            <p:cNvPr id="25" name="object 25" descr=""/>
            <p:cNvSpPr/>
            <p:nvPr/>
          </p:nvSpPr>
          <p:spPr>
            <a:xfrm>
              <a:off x="3021076" y="3502024"/>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368" y="4757"/>
                  </a:lnTo>
                  <a:lnTo>
                    <a:pt x="310798" y="18310"/>
                  </a:lnTo>
                  <a:lnTo>
                    <a:pt x="350887" y="39578"/>
                  </a:lnTo>
                  <a:lnTo>
                    <a:pt x="384333" y="67482"/>
                  </a:lnTo>
                  <a:lnTo>
                    <a:pt x="409836" y="100942"/>
                  </a:lnTo>
                  <a:lnTo>
                    <a:pt x="426092" y="138879"/>
                  </a:lnTo>
                  <a:lnTo>
                    <a:pt x="431800" y="180212"/>
                  </a:lnTo>
                  <a:lnTo>
                    <a:pt x="426092" y="221506"/>
                  </a:lnTo>
                  <a:lnTo>
                    <a:pt x="409836" y="259427"/>
                  </a:lnTo>
                  <a:lnTo>
                    <a:pt x="384333" y="292890"/>
                  </a:lnTo>
                  <a:lnTo>
                    <a:pt x="350887" y="320807"/>
                  </a:lnTo>
                  <a:lnTo>
                    <a:pt x="310798" y="342093"/>
                  </a:lnTo>
                  <a:lnTo>
                    <a:pt x="26536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26" name="object 26" descr=""/>
            <p:cNvPicPr/>
            <p:nvPr/>
          </p:nvPicPr>
          <p:blipFill>
            <a:blip r:embed="rId4" cstate="print"/>
            <a:stretch>
              <a:fillRect/>
            </a:stretch>
          </p:blipFill>
          <p:spPr>
            <a:xfrm>
              <a:off x="2955036" y="3354323"/>
              <a:ext cx="667512" cy="789432"/>
            </a:xfrm>
            <a:prstGeom prst="rect">
              <a:avLst/>
            </a:prstGeom>
          </p:spPr>
        </p:pic>
        <p:pic>
          <p:nvPicPr>
            <p:cNvPr id="27" name="object 27" descr=""/>
            <p:cNvPicPr/>
            <p:nvPr/>
          </p:nvPicPr>
          <p:blipFill>
            <a:blip r:embed="rId5" cstate="print"/>
            <a:stretch>
              <a:fillRect/>
            </a:stretch>
          </p:blipFill>
          <p:spPr>
            <a:xfrm>
              <a:off x="2711196" y="2987039"/>
              <a:ext cx="865632" cy="789431"/>
            </a:xfrm>
            <a:prstGeom prst="rect">
              <a:avLst/>
            </a:prstGeom>
          </p:spPr>
        </p:pic>
        <p:sp>
          <p:nvSpPr>
            <p:cNvPr id="28" name="object 28" descr=""/>
            <p:cNvSpPr/>
            <p:nvPr/>
          </p:nvSpPr>
          <p:spPr>
            <a:xfrm>
              <a:off x="3668776" y="4367148"/>
              <a:ext cx="431800" cy="360680"/>
            </a:xfrm>
            <a:custGeom>
              <a:avLst/>
              <a:gdLst/>
              <a:ahLst/>
              <a:cxnLst/>
              <a:rect l="l" t="t" r="r" b="b"/>
              <a:pathLst>
                <a:path w="431800"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368" y="355668"/>
                  </a:lnTo>
                  <a:lnTo>
                    <a:pt x="310798" y="342115"/>
                  </a:lnTo>
                  <a:lnTo>
                    <a:pt x="350887" y="320847"/>
                  </a:lnTo>
                  <a:lnTo>
                    <a:pt x="384333" y="292943"/>
                  </a:lnTo>
                  <a:lnTo>
                    <a:pt x="409836" y="259483"/>
                  </a:lnTo>
                  <a:lnTo>
                    <a:pt x="426092" y="221546"/>
                  </a:lnTo>
                  <a:lnTo>
                    <a:pt x="431800" y="180212"/>
                  </a:lnTo>
                  <a:lnTo>
                    <a:pt x="426092" y="138919"/>
                  </a:lnTo>
                  <a:lnTo>
                    <a:pt x="409836" y="100998"/>
                  </a:lnTo>
                  <a:lnTo>
                    <a:pt x="384333" y="67535"/>
                  </a:lnTo>
                  <a:lnTo>
                    <a:pt x="350887" y="39618"/>
                  </a:lnTo>
                  <a:lnTo>
                    <a:pt x="310798" y="18332"/>
                  </a:lnTo>
                  <a:lnTo>
                    <a:pt x="265368" y="4764"/>
                  </a:lnTo>
                  <a:lnTo>
                    <a:pt x="215900" y="0"/>
                  </a:lnTo>
                  <a:close/>
                </a:path>
              </a:pathLst>
            </a:custGeom>
            <a:solidFill>
              <a:srgbClr val="4F81BC"/>
            </a:solidFill>
          </p:spPr>
          <p:txBody>
            <a:bodyPr wrap="square" lIns="0" tIns="0" rIns="0" bIns="0" rtlCol="0"/>
            <a:lstStyle/>
            <a:p/>
          </p:txBody>
        </p:sp>
        <p:sp>
          <p:nvSpPr>
            <p:cNvPr id="29" name="object 29" descr=""/>
            <p:cNvSpPr/>
            <p:nvPr/>
          </p:nvSpPr>
          <p:spPr>
            <a:xfrm>
              <a:off x="3668776" y="4367148"/>
              <a:ext cx="431800" cy="360680"/>
            </a:xfrm>
            <a:custGeom>
              <a:avLst/>
              <a:gdLst/>
              <a:ahLst/>
              <a:cxnLst/>
              <a:rect l="l" t="t" r="r" b="b"/>
              <a:pathLst>
                <a:path w="431800" h="360679">
                  <a:moveTo>
                    <a:pt x="0" y="180212"/>
                  </a:moveTo>
                  <a:lnTo>
                    <a:pt x="5701" y="138919"/>
                  </a:lnTo>
                  <a:lnTo>
                    <a:pt x="21941" y="100998"/>
                  </a:lnTo>
                  <a:lnTo>
                    <a:pt x="47426" y="67535"/>
                  </a:lnTo>
                  <a:lnTo>
                    <a:pt x="80859" y="39618"/>
                  </a:lnTo>
                  <a:lnTo>
                    <a:pt x="120946" y="18332"/>
                  </a:lnTo>
                  <a:lnTo>
                    <a:pt x="166391" y="4764"/>
                  </a:lnTo>
                  <a:lnTo>
                    <a:pt x="215900" y="0"/>
                  </a:lnTo>
                  <a:lnTo>
                    <a:pt x="265368" y="4764"/>
                  </a:lnTo>
                  <a:lnTo>
                    <a:pt x="310798" y="18332"/>
                  </a:lnTo>
                  <a:lnTo>
                    <a:pt x="350887" y="39618"/>
                  </a:lnTo>
                  <a:lnTo>
                    <a:pt x="384333" y="67535"/>
                  </a:lnTo>
                  <a:lnTo>
                    <a:pt x="409836" y="100998"/>
                  </a:lnTo>
                  <a:lnTo>
                    <a:pt x="426092" y="138919"/>
                  </a:lnTo>
                  <a:lnTo>
                    <a:pt x="431800" y="180212"/>
                  </a:lnTo>
                  <a:lnTo>
                    <a:pt x="426092" y="221546"/>
                  </a:lnTo>
                  <a:lnTo>
                    <a:pt x="409836" y="259483"/>
                  </a:lnTo>
                  <a:lnTo>
                    <a:pt x="384333" y="292943"/>
                  </a:lnTo>
                  <a:lnTo>
                    <a:pt x="350887" y="320847"/>
                  </a:lnTo>
                  <a:lnTo>
                    <a:pt x="310798" y="342115"/>
                  </a:lnTo>
                  <a:lnTo>
                    <a:pt x="265368"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30" name="object 30" descr=""/>
            <p:cNvPicPr/>
            <p:nvPr/>
          </p:nvPicPr>
          <p:blipFill>
            <a:blip r:embed="rId6" cstate="print"/>
            <a:stretch>
              <a:fillRect/>
            </a:stretch>
          </p:blipFill>
          <p:spPr>
            <a:xfrm>
              <a:off x="3602736" y="4219955"/>
              <a:ext cx="667512" cy="789432"/>
            </a:xfrm>
            <a:prstGeom prst="rect">
              <a:avLst/>
            </a:prstGeom>
          </p:spPr>
        </p:pic>
        <p:sp>
          <p:nvSpPr>
            <p:cNvPr id="31" name="object 31" descr=""/>
            <p:cNvSpPr/>
            <p:nvPr/>
          </p:nvSpPr>
          <p:spPr>
            <a:xfrm>
              <a:off x="3668776" y="5230748"/>
              <a:ext cx="431800" cy="360680"/>
            </a:xfrm>
            <a:custGeom>
              <a:avLst/>
              <a:gdLst/>
              <a:ahLst/>
              <a:cxnLst/>
              <a:rect l="l" t="t" r="r" b="b"/>
              <a:pathLst>
                <a:path w="431800"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368" y="355668"/>
                  </a:lnTo>
                  <a:lnTo>
                    <a:pt x="310798" y="342115"/>
                  </a:lnTo>
                  <a:lnTo>
                    <a:pt x="350887" y="320847"/>
                  </a:lnTo>
                  <a:lnTo>
                    <a:pt x="384333" y="292943"/>
                  </a:lnTo>
                  <a:lnTo>
                    <a:pt x="409836" y="259483"/>
                  </a:lnTo>
                  <a:lnTo>
                    <a:pt x="426092" y="221546"/>
                  </a:lnTo>
                  <a:lnTo>
                    <a:pt x="431800" y="180212"/>
                  </a:lnTo>
                  <a:lnTo>
                    <a:pt x="426092" y="138919"/>
                  </a:lnTo>
                  <a:lnTo>
                    <a:pt x="409836" y="100998"/>
                  </a:lnTo>
                  <a:lnTo>
                    <a:pt x="384333" y="67535"/>
                  </a:lnTo>
                  <a:lnTo>
                    <a:pt x="350887" y="39618"/>
                  </a:lnTo>
                  <a:lnTo>
                    <a:pt x="310798" y="18332"/>
                  </a:lnTo>
                  <a:lnTo>
                    <a:pt x="265368" y="4764"/>
                  </a:lnTo>
                  <a:lnTo>
                    <a:pt x="215900" y="0"/>
                  </a:lnTo>
                  <a:close/>
                </a:path>
              </a:pathLst>
            </a:custGeom>
            <a:solidFill>
              <a:srgbClr val="4F81BC"/>
            </a:solidFill>
          </p:spPr>
          <p:txBody>
            <a:bodyPr wrap="square" lIns="0" tIns="0" rIns="0" bIns="0" rtlCol="0"/>
            <a:lstStyle/>
            <a:p/>
          </p:txBody>
        </p:sp>
        <p:sp>
          <p:nvSpPr>
            <p:cNvPr id="32" name="object 32" descr=""/>
            <p:cNvSpPr/>
            <p:nvPr/>
          </p:nvSpPr>
          <p:spPr>
            <a:xfrm>
              <a:off x="3668776" y="5230748"/>
              <a:ext cx="431800" cy="360680"/>
            </a:xfrm>
            <a:custGeom>
              <a:avLst/>
              <a:gdLst/>
              <a:ahLst/>
              <a:cxnLst/>
              <a:rect l="l" t="t" r="r" b="b"/>
              <a:pathLst>
                <a:path w="431800" h="360679">
                  <a:moveTo>
                    <a:pt x="0" y="180212"/>
                  </a:moveTo>
                  <a:lnTo>
                    <a:pt x="5701" y="138919"/>
                  </a:lnTo>
                  <a:lnTo>
                    <a:pt x="21941" y="100998"/>
                  </a:lnTo>
                  <a:lnTo>
                    <a:pt x="47426" y="67535"/>
                  </a:lnTo>
                  <a:lnTo>
                    <a:pt x="80859" y="39618"/>
                  </a:lnTo>
                  <a:lnTo>
                    <a:pt x="120946" y="18332"/>
                  </a:lnTo>
                  <a:lnTo>
                    <a:pt x="166391" y="4764"/>
                  </a:lnTo>
                  <a:lnTo>
                    <a:pt x="215900" y="0"/>
                  </a:lnTo>
                  <a:lnTo>
                    <a:pt x="265368" y="4764"/>
                  </a:lnTo>
                  <a:lnTo>
                    <a:pt x="310798" y="18332"/>
                  </a:lnTo>
                  <a:lnTo>
                    <a:pt x="350887" y="39618"/>
                  </a:lnTo>
                  <a:lnTo>
                    <a:pt x="384333" y="67535"/>
                  </a:lnTo>
                  <a:lnTo>
                    <a:pt x="409836" y="100998"/>
                  </a:lnTo>
                  <a:lnTo>
                    <a:pt x="426092" y="138919"/>
                  </a:lnTo>
                  <a:lnTo>
                    <a:pt x="431800" y="180212"/>
                  </a:lnTo>
                  <a:lnTo>
                    <a:pt x="426092" y="221546"/>
                  </a:lnTo>
                  <a:lnTo>
                    <a:pt x="409836" y="259483"/>
                  </a:lnTo>
                  <a:lnTo>
                    <a:pt x="384333" y="292943"/>
                  </a:lnTo>
                  <a:lnTo>
                    <a:pt x="350887" y="320847"/>
                  </a:lnTo>
                  <a:lnTo>
                    <a:pt x="310798" y="342115"/>
                  </a:lnTo>
                  <a:lnTo>
                    <a:pt x="265368"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33" name="object 33" descr=""/>
            <p:cNvPicPr/>
            <p:nvPr/>
          </p:nvPicPr>
          <p:blipFill>
            <a:blip r:embed="rId7" cstate="print"/>
            <a:stretch>
              <a:fillRect/>
            </a:stretch>
          </p:blipFill>
          <p:spPr>
            <a:xfrm>
              <a:off x="3602736" y="5084063"/>
              <a:ext cx="667512" cy="789432"/>
            </a:xfrm>
            <a:prstGeom prst="rect">
              <a:avLst/>
            </a:prstGeom>
          </p:spPr>
        </p:pic>
        <p:sp>
          <p:nvSpPr>
            <p:cNvPr id="34" name="object 34" descr=""/>
            <p:cNvSpPr/>
            <p:nvPr/>
          </p:nvSpPr>
          <p:spPr>
            <a:xfrm>
              <a:off x="3668776" y="6167437"/>
              <a:ext cx="431800" cy="360680"/>
            </a:xfrm>
            <a:custGeom>
              <a:avLst/>
              <a:gdLst/>
              <a:ahLst/>
              <a:cxnLst/>
              <a:rect l="l" t="t" r="r" b="b"/>
              <a:pathLst>
                <a:path w="431800" h="360679">
                  <a:moveTo>
                    <a:pt x="215900" y="0"/>
                  </a:moveTo>
                  <a:lnTo>
                    <a:pt x="166391" y="4758"/>
                  </a:lnTo>
                  <a:lnTo>
                    <a:pt x="120946" y="18314"/>
                  </a:lnTo>
                  <a:lnTo>
                    <a:pt x="80859" y="39584"/>
                  </a:lnTo>
                  <a:lnTo>
                    <a:pt x="47426" y="67488"/>
                  </a:lnTo>
                  <a:lnTo>
                    <a:pt x="21941" y="100944"/>
                  </a:lnTo>
                  <a:lnTo>
                    <a:pt x="5701" y="138871"/>
                  </a:lnTo>
                  <a:lnTo>
                    <a:pt x="0" y="180187"/>
                  </a:lnTo>
                  <a:lnTo>
                    <a:pt x="5701" y="221498"/>
                  </a:lnTo>
                  <a:lnTo>
                    <a:pt x="21941" y="259422"/>
                  </a:lnTo>
                  <a:lnTo>
                    <a:pt x="47426" y="292876"/>
                  </a:lnTo>
                  <a:lnTo>
                    <a:pt x="80859" y="320779"/>
                  </a:lnTo>
                  <a:lnTo>
                    <a:pt x="120946" y="342048"/>
                  </a:lnTo>
                  <a:lnTo>
                    <a:pt x="166391" y="355603"/>
                  </a:lnTo>
                  <a:lnTo>
                    <a:pt x="215900" y="360362"/>
                  </a:lnTo>
                  <a:lnTo>
                    <a:pt x="265368" y="355603"/>
                  </a:lnTo>
                  <a:lnTo>
                    <a:pt x="310798" y="342048"/>
                  </a:lnTo>
                  <a:lnTo>
                    <a:pt x="350887" y="320779"/>
                  </a:lnTo>
                  <a:lnTo>
                    <a:pt x="384333" y="292876"/>
                  </a:lnTo>
                  <a:lnTo>
                    <a:pt x="409836" y="259422"/>
                  </a:lnTo>
                  <a:lnTo>
                    <a:pt x="426092" y="221498"/>
                  </a:lnTo>
                  <a:lnTo>
                    <a:pt x="431800" y="180187"/>
                  </a:lnTo>
                  <a:lnTo>
                    <a:pt x="426092" y="138871"/>
                  </a:lnTo>
                  <a:lnTo>
                    <a:pt x="409836" y="100944"/>
                  </a:lnTo>
                  <a:lnTo>
                    <a:pt x="384333" y="67488"/>
                  </a:lnTo>
                  <a:lnTo>
                    <a:pt x="350887" y="39584"/>
                  </a:lnTo>
                  <a:lnTo>
                    <a:pt x="310798" y="18314"/>
                  </a:lnTo>
                  <a:lnTo>
                    <a:pt x="265368" y="4758"/>
                  </a:lnTo>
                  <a:lnTo>
                    <a:pt x="215900" y="0"/>
                  </a:lnTo>
                  <a:close/>
                </a:path>
              </a:pathLst>
            </a:custGeom>
            <a:solidFill>
              <a:srgbClr val="4F81BC"/>
            </a:solidFill>
          </p:spPr>
          <p:txBody>
            <a:bodyPr wrap="square" lIns="0" tIns="0" rIns="0" bIns="0" rtlCol="0"/>
            <a:lstStyle/>
            <a:p/>
          </p:txBody>
        </p:sp>
        <p:sp>
          <p:nvSpPr>
            <p:cNvPr id="35" name="object 35" descr=""/>
            <p:cNvSpPr/>
            <p:nvPr/>
          </p:nvSpPr>
          <p:spPr>
            <a:xfrm>
              <a:off x="3668776" y="6167437"/>
              <a:ext cx="431800" cy="360680"/>
            </a:xfrm>
            <a:custGeom>
              <a:avLst/>
              <a:gdLst/>
              <a:ahLst/>
              <a:cxnLst/>
              <a:rect l="l" t="t" r="r" b="b"/>
              <a:pathLst>
                <a:path w="431800" h="360679">
                  <a:moveTo>
                    <a:pt x="0" y="180187"/>
                  </a:moveTo>
                  <a:lnTo>
                    <a:pt x="5701" y="138871"/>
                  </a:lnTo>
                  <a:lnTo>
                    <a:pt x="21941" y="100944"/>
                  </a:lnTo>
                  <a:lnTo>
                    <a:pt x="47426" y="67488"/>
                  </a:lnTo>
                  <a:lnTo>
                    <a:pt x="80859" y="39584"/>
                  </a:lnTo>
                  <a:lnTo>
                    <a:pt x="120946" y="18314"/>
                  </a:lnTo>
                  <a:lnTo>
                    <a:pt x="166391" y="4758"/>
                  </a:lnTo>
                  <a:lnTo>
                    <a:pt x="215900" y="0"/>
                  </a:lnTo>
                  <a:lnTo>
                    <a:pt x="265368" y="4758"/>
                  </a:lnTo>
                  <a:lnTo>
                    <a:pt x="310798" y="18314"/>
                  </a:lnTo>
                  <a:lnTo>
                    <a:pt x="350887" y="39584"/>
                  </a:lnTo>
                  <a:lnTo>
                    <a:pt x="384333" y="67488"/>
                  </a:lnTo>
                  <a:lnTo>
                    <a:pt x="409836" y="100944"/>
                  </a:lnTo>
                  <a:lnTo>
                    <a:pt x="426092" y="138871"/>
                  </a:lnTo>
                  <a:lnTo>
                    <a:pt x="431800" y="180187"/>
                  </a:lnTo>
                  <a:lnTo>
                    <a:pt x="426092" y="221498"/>
                  </a:lnTo>
                  <a:lnTo>
                    <a:pt x="409836" y="259422"/>
                  </a:lnTo>
                  <a:lnTo>
                    <a:pt x="384333" y="292876"/>
                  </a:lnTo>
                  <a:lnTo>
                    <a:pt x="350887" y="320779"/>
                  </a:lnTo>
                  <a:lnTo>
                    <a:pt x="310798" y="342048"/>
                  </a:lnTo>
                  <a:lnTo>
                    <a:pt x="265368" y="355603"/>
                  </a:lnTo>
                  <a:lnTo>
                    <a:pt x="215900" y="360362"/>
                  </a:lnTo>
                  <a:lnTo>
                    <a:pt x="166391" y="355603"/>
                  </a:lnTo>
                  <a:lnTo>
                    <a:pt x="120946" y="342048"/>
                  </a:lnTo>
                  <a:lnTo>
                    <a:pt x="80859" y="320779"/>
                  </a:lnTo>
                  <a:lnTo>
                    <a:pt x="47426" y="292876"/>
                  </a:lnTo>
                  <a:lnTo>
                    <a:pt x="21941" y="259422"/>
                  </a:lnTo>
                  <a:lnTo>
                    <a:pt x="5701" y="221498"/>
                  </a:lnTo>
                  <a:lnTo>
                    <a:pt x="0" y="180187"/>
                  </a:lnTo>
                  <a:close/>
                </a:path>
              </a:pathLst>
            </a:custGeom>
            <a:ln w="12700">
              <a:solidFill>
                <a:srgbClr val="000000"/>
              </a:solidFill>
            </a:ln>
          </p:spPr>
          <p:txBody>
            <a:bodyPr wrap="square" lIns="0" tIns="0" rIns="0" bIns="0" rtlCol="0"/>
            <a:lstStyle/>
            <a:p/>
          </p:txBody>
        </p:sp>
        <p:pic>
          <p:nvPicPr>
            <p:cNvPr id="36" name="object 36" descr=""/>
            <p:cNvPicPr/>
            <p:nvPr/>
          </p:nvPicPr>
          <p:blipFill>
            <a:blip r:embed="rId8" cstate="print"/>
            <a:stretch>
              <a:fillRect/>
            </a:stretch>
          </p:blipFill>
          <p:spPr>
            <a:xfrm>
              <a:off x="3602736" y="6019798"/>
              <a:ext cx="667512" cy="789432"/>
            </a:xfrm>
            <a:prstGeom prst="rect">
              <a:avLst/>
            </a:prstGeom>
          </p:spPr>
        </p:pic>
        <p:sp>
          <p:nvSpPr>
            <p:cNvPr id="37" name="object 37" descr=""/>
            <p:cNvSpPr/>
            <p:nvPr/>
          </p:nvSpPr>
          <p:spPr>
            <a:xfrm>
              <a:off x="2157476" y="4367148"/>
              <a:ext cx="430530" cy="360680"/>
            </a:xfrm>
            <a:custGeom>
              <a:avLst/>
              <a:gdLst/>
              <a:ahLst/>
              <a:cxnLst/>
              <a:rect l="l" t="t" r="r" b="b"/>
              <a:pathLst>
                <a:path w="430530" h="360679">
                  <a:moveTo>
                    <a:pt x="215011" y="0"/>
                  </a:moveTo>
                  <a:lnTo>
                    <a:pt x="165711" y="4764"/>
                  </a:lnTo>
                  <a:lnTo>
                    <a:pt x="120455" y="18332"/>
                  </a:lnTo>
                  <a:lnTo>
                    <a:pt x="80533" y="39618"/>
                  </a:lnTo>
                  <a:lnTo>
                    <a:pt x="47236" y="67535"/>
                  </a:lnTo>
                  <a:lnTo>
                    <a:pt x="21854" y="100998"/>
                  </a:lnTo>
                  <a:lnTo>
                    <a:pt x="5678" y="138919"/>
                  </a:lnTo>
                  <a:lnTo>
                    <a:pt x="0" y="180212"/>
                  </a:lnTo>
                  <a:lnTo>
                    <a:pt x="5678" y="221546"/>
                  </a:lnTo>
                  <a:lnTo>
                    <a:pt x="21854" y="259483"/>
                  </a:lnTo>
                  <a:lnTo>
                    <a:pt x="47236" y="292943"/>
                  </a:lnTo>
                  <a:lnTo>
                    <a:pt x="80533" y="320847"/>
                  </a:lnTo>
                  <a:lnTo>
                    <a:pt x="120455" y="342115"/>
                  </a:lnTo>
                  <a:lnTo>
                    <a:pt x="165711" y="355668"/>
                  </a:lnTo>
                  <a:lnTo>
                    <a:pt x="215011" y="360425"/>
                  </a:lnTo>
                  <a:lnTo>
                    <a:pt x="264357" y="355668"/>
                  </a:lnTo>
                  <a:lnTo>
                    <a:pt x="309647" y="342115"/>
                  </a:lnTo>
                  <a:lnTo>
                    <a:pt x="349591" y="320847"/>
                  </a:lnTo>
                  <a:lnTo>
                    <a:pt x="382902" y="292943"/>
                  </a:lnTo>
                  <a:lnTo>
                    <a:pt x="408291" y="259483"/>
                  </a:lnTo>
                  <a:lnTo>
                    <a:pt x="424469" y="221546"/>
                  </a:lnTo>
                  <a:lnTo>
                    <a:pt x="430149" y="180212"/>
                  </a:lnTo>
                  <a:lnTo>
                    <a:pt x="424469" y="138919"/>
                  </a:lnTo>
                  <a:lnTo>
                    <a:pt x="408291" y="100998"/>
                  </a:lnTo>
                  <a:lnTo>
                    <a:pt x="382902" y="67535"/>
                  </a:lnTo>
                  <a:lnTo>
                    <a:pt x="349591" y="39618"/>
                  </a:lnTo>
                  <a:lnTo>
                    <a:pt x="309647" y="18332"/>
                  </a:lnTo>
                  <a:lnTo>
                    <a:pt x="264357" y="4764"/>
                  </a:lnTo>
                  <a:lnTo>
                    <a:pt x="215011" y="0"/>
                  </a:lnTo>
                  <a:close/>
                </a:path>
              </a:pathLst>
            </a:custGeom>
            <a:solidFill>
              <a:srgbClr val="4F81BC"/>
            </a:solidFill>
          </p:spPr>
          <p:txBody>
            <a:bodyPr wrap="square" lIns="0" tIns="0" rIns="0" bIns="0" rtlCol="0"/>
            <a:lstStyle/>
            <a:p/>
          </p:txBody>
        </p:sp>
        <p:sp>
          <p:nvSpPr>
            <p:cNvPr id="38" name="object 38" descr=""/>
            <p:cNvSpPr/>
            <p:nvPr/>
          </p:nvSpPr>
          <p:spPr>
            <a:xfrm>
              <a:off x="2157476" y="4367148"/>
              <a:ext cx="430530" cy="360680"/>
            </a:xfrm>
            <a:custGeom>
              <a:avLst/>
              <a:gdLst/>
              <a:ahLst/>
              <a:cxnLst/>
              <a:rect l="l" t="t" r="r" b="b"/>
              <a:pathLst>
                <a:path w="430530" h="360679">
                  <a:moveTo>
                    <a:pt x="0" y="180212"/>
                  </a:moveTo>
                  <a:lnTo>
                    <a:pt x="5678" y="138919"/>
                  </a:lnTo>
                  <a:lnTo>
                    <a:pt x="21854" y="100998"/>
                  </a:lnTo>
                  <a:lnTo>
                    <a:pt x="47236" y="67535"/>
                  </a:lnTo>
                  <a:lnTo>
                    <a:pt x="80533" y="39618"/>
                  </a:lnTo>
                  <a:lnTo>
                    <a:pt x="120455" y="18332"/>
                  </a:lnTo>
                  <a:lnTo>
                    <a:pt x="165711" y="4764"/>
                  </a:lnTo>
                  <a:lnTo>
                    <a:pt x="215011" y="0"/>
                  </a:lnTo>
                  <a:lnTo>
                    <a:pt x="264357" y="4764"/>
                  </a:lnTo>
                  <a:lnTo>
                    <a:pt x="309647" y="18332"/>
                  </a:lnTo>
                  <a:lnTo>
                    <a:pt x="349591" y="39618"/>
                  </a:lnTo>
                  <a:lnTo>
                    <a:pt x="382902" y="67535"/>
                  </a:lnTo>
                  <a:lnTo>
                    <a:pt x="408291" y="100998"/>
                  </a:lnTo>
                  <a:lnTo>
                    <a:pt x="424469" y="138919"/>
                  </a:lnTo>
                  <a:lnTo>
                    <a:pt x="430149" y="180212"/>
                  </a:lnTo>
                  <a:lnTo>
                    <a:pt x="424469" y="221546"/>
                  </a:lnTo>
                  <a:lnTo>
                    <a:pt x="408291" y="259483"/>
                  </a:lnTo>
                  <a:lnTo>
                    <a:pt x="382902" y="292943"/>
                  </a:lnTo>
                  <a:lnTo>
                    <a:pt x="349591" y="320847"/>
                  </a:lnTo>
                  <a:lnTo>
                    <a:pt x="309647" y="342115"/>
                  </a:lnTo>
                  <a:lnTo>
                    <a:pt x="264357" y="355668"/>
                  </a:lnTo>
                  <a:lnTo>
                    <a:pt x="215011" y="360425"/>
                  </a:lnTo>
                  <a:lnTo>
                    <a:pt x="165711" y="355668"/>
                  </a:lnTo>
                  <a:lnTo>
                    <a:pt x="120455" y="342115"/>
                  </a:lnTo>
                  <a:lnTo>
                    <a:pt x="80533" y="320847"/>
                  </a:lnTo>
                  <a:lnTo>
                    <a:pt x="47236" y="292943"/>
                  </a:lnTo>
                  <a:lnTo>
                    <a:pt x="21854" y="259483"/>
                  </a:lnTo>
                  <a:lnTo>
                    <a:pt x="5678" y="221546"/>
                  </a:lnTo>
                  <a:lnTo>
                    <a:pt x="0" y="180212"/>
                  </a:lnTo>
                  <a:close/>
                </a:path>
              </a:pathLst>
            </a:custGeom>
            <a:ln w="12700">
              <a:solidFill>
                <a:srgbClr val="000000"/>
              </a:solidFill>
            </a:ln>
          </p:spPr>
          <p:txBody>
            <a:bodyPr wrap="square" lIns="0" tIns="0" rIns="0" bIns="0" rtlCol="0"/>
            <a:lstStyle/>
            <a:p/>
          </p:txBody>
        </p:sp>
        <p:pic>
          <p:nvPicPr>
            <p:cNvPr id="39" name="object 39" descr=""/>
            <p:cNvPicPr/>
            <p:nvPr/>
          </p:nvPicPr>
          <p:blipFill>
            <a:blip r:embed="rId9" cstate="print"/>
            <a:stretch>
              <a:fillRect/>
            </a:stretch>
          </p:blipFill>
          <p:spPr>
            <a:xfrm>
              <a:off x="2090928" y="4219955"/>
              <a:ext cx="667512" cy="789432"/>
            </a:xfrm>
            <a:prstGeom prst="rect">
              <a:avLst/>
            </a:prstGeom>
          </p:spPr>
        </p:pic>
        <p:sp>
          <p:nvSpPr>
            <p:cNvPr id="40" name="object 40" descr=""/>
            <p:cNvSpPr/>
            <p:nvPr/>
          </p:nvSpPr>
          <p:spPr>
            <a:xfrm>
              <a:off x="1579626" y="5230748"/>
              <a:ext cx="431800" cy="360680"/>
            </a:xfrm>
            <a:custGeom>
              <a:avLst/>
              <a:gdLst/>
              <a:ahLst/>
              <a:cxnLst/>
              <a:rect l="l" t="t" r="r" b="b"/>
              <a:pathLst>
                <a:path w="431800"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368" y="355668"/>
                  </a:lnTo>
                  <a:lnTo>
                    <a:pt x="310798" y="342115"/>
                  </a:lnTo>
                  <a:lnTo>
                    <a:pt x="350887" y="320847"/>
                  </a:lnTo>
                  <a:lnTo>
                    <a:pt x="384333" y="292943"/>
                  </a:lnTo>
                  <a:lnTo>
                    <a:pt x="409836" y="259483"/>
                  </a:lnTo>
                  <a:lnTo>
                    <a:pt x="426092" y="221546"/>
                  </a:lnTo>
                  <a:lnTo>
                    <a:pt x="431800" y="180212"/>
                  </a:lnTo>
                  <a:lnTo>
                    <a:pt x="426092" y="138919"/>
                  </a:lnTo>
                  <a:lnTo>
                    <a:pt x="409836" y="100998"/>
                  </a:lnTo>
                  <a:lnTo>
                    <a:pt x="384333" y="67535"/>
                  </a:lnTo>
                  <a:lnTo>
                    <a:pt x="350887" y="39618"/>
                  </a:lnTo>
                  <a:lnTo>
                    <a:pt x="310798" y="18332"/>
                  </a:lnTo>
                  <a:lnTo>
                    <a:pt x="265368" y="4764"/>
                  </a:lnTo>
                  <a:lnTo>
                    <a:pt x="215900" y="0"/>
                  </a:lnTo>
                  <a:close/>
                </a:path>
              </a:pathLst>
            </a:custGeom>
            <a:solidFill>
              <a:srgbClr val="4F81BC"/>
            </a:solidFill>
          </p:spPr>
          <p:txBody>
            <a:bodyPr wrap="square" lIns="0" tIns="0" rIns="0" bIns="0" rtlCol="0"/>
            <a:lstStyle/>
            <a:p/>
          </p:txBody>
        </p:sp>
        <p:sp>
          <p:nvSpPr>
            <p:cNvPr id="41" name="object 41" descr=""/>
            <p:cNvSpPr/>
            <p:nvPr/>
          </p:nvSpPr>
          <p:spPr>
            <a:xfrm>
              <a:off x="1579626" y="5230748"/>
              <a:ext cx="431800" cy="360680"/>
            </a:xfrm>
            <a:custGeom>
              <a:avLst/>
              <a:gdLst/>
              <a:ahLst/>
              <a:cxnLst/>
              <a:rect l="l" t="t" r="r" b="b"/>
              <a:pathLst>
                <a:path w="431800" h="360679">
                  <a:moveTo>
                    <a:pt x="0" y="180212"/>
                  </a:moveTo>
                  <a:lnTo>
                    <a:pt x="5701" y="138919"/>
                  </a:lnTo>
                  <a:lnTo>
                    <a:pt x="21941" y="100998"/>
                  </a:lnTo>
                  <a:lnTo>
                    <a:pt x="47426" y="67535"/>
                  </a:lnTo>
                  <a:lnTo>
                    <a:pt x="80859" y="39618"/>
                  </a:lnTo>
                  <a:lnTo>
                    <a:pt x="120946" y="18332"/>
                  </a:lnTo>
                  <a:lnTo>
                    <a:pt x="166391" y="4764"/>
                  </a:lnTo>
                  <a:lnTo>
                    <a:pt x="215900" y="0"/>
                  </a:lnTo>
                  <a:lnTo>
                    <a:pt x="265368" y="4764"/>
                  </a:lnTo>
                  <a:lnTo>
                    <a:pt x="310798" y="18332"/>
                  </a:lnTo>
                  <a:lnTo>
                    <a:pt x="350887" y="39618"/>
                  </a:lnTo>
                  <a:lnTo>
                    <a:pt x="384333" y="67535"/>
                  </a:lnTo>
                  <a:lnTo>
                    <a:pt x="409836" y="100998"/>
                  </a:lnTo>
                  <a:lnTo>
                    <a:pt x="426092" y="138919"/>
                  </a:lnTo>
                  <a:lnTo>
                    <a:pt x="431800" y="180212"/>
                  </a:lnTo>
                  <a:lnTo>
                    <a:pt x="426092" y="221546"/>
                  </a:lnTo>
                  <a:lnTo>
                    <a:pt x="409836" y="259483"/>
                  </a:lnTo>
                  <a:lnTo>
                    <a:pt x="384333" y="292943"/>
                  </a:lnTo>
                  <a:lnTo>
                    <a:pt x="350887" y="320847"/>
                  </a:lnTo>
                  <a:lnTo>
                    <a:pt x="310798" y="342115"/>
                  </a:lnTo>
                  <a:lnTo>
                    <a:pt x="265368"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42" name="object 42" descr=""/>
            <p:cNvPicPr/>
            <p:nvPr/>
          </p:nvPicPr>
          <p:blipFill>
            <a:blip r:embed="rId10" cstate="print"/>
            <a:stretch>
              <a:fillRect/>
            </a:stretch>
          </p:blipFill>
          <p:spPr>
            <a:xfrm>
              <a:off x="1513332" y="5084063"/>
              <a:ext cx="667512" cy="789432"/>
            </a:xfrm>
            <a:prstGeom prst="rect">
              <a:avLst/>
            </a:prstGeom>
          </p:spPr>
        </p:pic>
        <p:sp>
          <p:nvSpPr>
            <p:cNvPr id="43" name="object 43" descr=""/>
            <p:cNvSpPr/>
            <p:nvPr/>
          </p:nvSpPr>
          <p:spPr>
            <a:xfrm>
              <a:off x="2587625" y="5230748"/>
              <a:ext cx="431800" cy="360680"/>
            </a:xfrm>
            <a:custGeom>
              <a:avLst/>
              <a:gdLst/>
              <a:ahLst/>
              <a:cxnLst/>
              <a:rect l="l" t="t" r="r" b="b"/>
              <a:pathLst>
                <a:path w="431800"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408" y="355668"/>
                  </a:lnTo>
                  <a:lnTo>
                    <a:pt x="310853" y="342115"/>
                  </a:lnTo>
                  <a:lnTo>
                    <a:pt x="350940" y="320847"/>
                  </a:lnTo>
                  <a:lnTo>
                    <a:pt x="384373" y="292943"/>
                  </a:lnTo>
                  <a:lnTo>
                    <a:pt x="409858" y="259483"/>
                  </a:lnTo>
                  <a:lnTo>
                    <a:pt x="426098" y="221546"/>
                  </a:lnTo>
                  <a:lnTo>
                    <a:pt x="431800" y="180212"/>
                  </a:lnTo>
                  <a:lnTo>
                    <a:pt x="426098" y="138919"/>
                  </a:lnTo>
                  <a:lnTo>
                    <a:pt x="409858" y="100998"/>
                  </a:lnTo>
                  <a:lnTo>
                    <a:pt x="384373" y="67535"/>
                  </a:lnTo>
                  <a:lnTo>
                    <a:pt x="350940" y="39618"/>
                  </a:lnTo>
                  <a:lnTo>
                    <a:pt x="310853" y="18332"/>
                  </a:lnTo>
                  <a:lnTo>
                    <a:pt x="265408" y="4764"/>
                  </a:lnTo>
                  <a:lnTo>
                    <a:pt x="215900" y="0"/>
                  </a:lnTo>
                  <a:close/>
                </a:path>
              </a:pathLst>
            </a:custGeom>
            <a:solidFill>
              <a:srgbClr val="4F81BC"/>
            </a:solidFill>
          </p:spPr>
          <p:txBody>
            <a:bodyPr wrap="square" lIns="0" tIns="0" rIns="0" bIns="0" rtlCol="0"/>
            <a:lstStyle/>
            <a:p/>
          </p:txBody>
        </p:sp>
        <p:sp>
          <p:nvSpPr>
            <p:cNvPr id="44" name="object 44" descr=""/>
            <p:cNvSpPr/>
            <p:nvPr/>
          </p:nvSpPr>
          <p:spPr>
            <a:xfrm>
              <a:off x="2587625" y="5230748"/>
              <a:ext cx="431800" cy="360680"/>
            </a:xfrm>
            <a:custGeom>
              <a:avLst/>
              <a:gdLst/>
              <a:ahLst/>
              <a:cxnLst/>
              <a:rect l="l" t="t" r="r" b="b"/>
              <a:pathLst>
                <a:path w="431800" h="360679">
                  <a:moveTo>
                    <a:pt x="0" y="180212"/>
                  </a:moveTo>
                  <a:lnTo>
                    <a:pt x="5701" y="138919"/>
                  </a:lnTo>
                  <a:lnTo>
                    <a:pt x="21941" y="100998"/>
                  </a:lnTo>
                  <a:lnTo>
                    <a:pt x="47426" y="67535"/>
                  </a:lnTo>
                  <a:lnTo>
                    <a:pt x="80859" y="39618"/>
                  </a:lnTo>
                  <a:lnTo>
                    <a:pt x="120946" y="18332"/>
                  </a:lnTo>
                  <a:lnTo>
                    <a:pt x="166391" y="4764"/>
                  </a:lnTo>
                  <a:lnTo>
                    <a:pt x="215900" y="0"/>
                  </a:lnTo>
                  <a:lnTo>
                    <a:pt x="265408" y="4764"/>
                  </a:lnTo>
                  <a:lnTo>
                    <a:pt x="310853" y="18332"/>
                  </a:lnTo>
                  <a:lnTo>
                    <a:pt x="350940" y="39618"/>
                  </a:lnTo>
                  <a:lnTo>
                    <a:pt x="384373" y="67535"/>
                  </a:lnTo>
                  <a:lnTo>
                    <a:pt x="409858" y="100998"/>
                  </a:lnTo>
                  <a:lnTo>
                    <a:pt x="426098" y="138919"/>
                  </a:lnTo>
                  <a:lnTo>
                    <a:pt x="431800" y="180212"/>
                  </a:lnTo>
                  <a:lnTo>
                    <a:pt x="426098" y="221546"/>
                  </a:lnTo>
                  <a:lnTo>
                    <a:pt x="409858" y="259483"/>
                  </a:lnTo>
                  <a:lnTo>
                    <a:pt x="384373" y="292943"/>
                  </a:lnTo>
                  <a:lnTo>
                    <a:pt x="350940" y="320847"/>
                  </a:lnTo>
                  <a:lnTo>
                    <a:pt x="310853" y="342115"/>
                  </a:lnTo>
                  <a:lnTo>
                    <a:pt x="265408"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45" name="object 45" descr=""/>
            <p:cNvPicPr/>
            <p:nvPr/>
          </p:nvPicPr>
          <p:blipFill>
            <a:blip r:embed="rId11" cstate="print"/>
            <a:stretch>
              <a:fillRect/>
            </a:stretch>
          </p:blipFill>
          <p:spPr>
            <a:xfrm>
              <a:off x="2522220" y="5084063"/>
              <a:ext cx="667512" cy="789432"/>
            </a:xfrm>
            <a:prstGeom prst="rect">
              <a:avLst/>
            </a:prstGeom>
          </p:spPr>
        </p:pic>
        <p:sp>
          <p:nvSpPr>
            <p:cNvPr id="46" name="object 46" descr=""/>
            <p:cNvSpPr/>
            <p:nvPr/>
          </p:nvSpPr>
          <p:spPr>
            <a:xfrm>
              <a:off x="2587625" y="6167437"/>
              <a:ext cx="431800" cy="360680"/>
            </a:xfrm>
            <a:custGeom>
              <a:avLst/>
              <a:gdLst/>
              <a:ahLst/>
              <a:cxnLst/>
              <a:rect l="l" t="t" r="r" b="b"/>
              <a:pathLst>
                <a:path w="431800" h="360679">
                  <a:moveTo>
                    <a:pt x="215900" y="0"/>
                  </a:moveTo>
                  <a:lnTo>
                    <a:pt x="166391" y="4758"/>
                  </a:lnTo>
                  <a:lnTo>
                    <a:pt x="120946" y="18314"/>
                  </a:lnTo>
                  <a:lnTo>
                    <a:pt x="80859" y="39584"/>
                  </a:lnTo>
                  <a:lnTo>
                    <a:pt x="47426" y="67488"/>
                  </a:lnTo>
                  <a:lnTo>
                    <a:pt x="21941" y="100944"/>
                  </a:lnTo>
                  <a:lnTo>
                    <a:pt x="5701" y="138871"/>
                  </a:lnTo>
                  <a:lnTo>
                    <a:pt x="0" y="180187"/>
                  </a:lnTo>
                  <a:lnTo>
                    <a:pt x="5701" y="221498"/>
                  </a:lnTo>
                  <a:lnTo>
                    <a:pt x="21941" y="259422"/>
                  </a:lnTo>
                  <a:lnTo>
                    <a:pt x="47426" y="292876"/>
                  </a:lnTo>
                  <a:lnTo>
                    <a:pt x="80859" y="320779"/>
                  </a:lnTo>
                  <a:lnTo>
                    <a:pt x="120946" y="342048"/>
                  </a:lnTo>
                  <a:lnTo>
                    <a:pt x="166391" y="355603"/>
                  </a:lnTo>
                  <a:lnTo>
                    <a:pt x="215900" y="360362"/>
                  </a:lnTo>
                  <a:lnTo>
                    <a:pt x="265408" y="355603"/>
                  </a:lnTo>
                  <a:lnTo>
                    <a:pt x="310853" y="342048"/>
                  </a:lnTo>
                  <a:lnTo>
                    <a:pt x="350940" y="320779"/>
                  </a:lnTo>
                  <a:lnTo>
                    <a:pt x="384373" y="292876"/>
                  </a:lnTo>
                  <a:lnTo>
                    <a:pt x="409858" y="259422"/>
                  </a:lnTo>
                  <a:lnTo>
                    <a:pt x="426098" y="221498"/>
                  </a:lnTo>
                  <a:lnTo>
                    <a:pt x="431800" y="180187"/>
                  </a:lnTo>
                  <a:lnTo>
                    <a:pt x="426098" y="138871"/>
                  </a:lnTo>
                  <a:lnTo>
                    <a:pt x="409858" y="100944"/>
                  </a:lnTo>
                  <a:lnTo>
                    <a:pt x="384373" y="67488"/>
                  </a:lnTo>
                  <a:lnTo>
                    <a:pt x="350940" y="39584"/>
                  </a:lnTo>
                  <a:lnTo>
                    <a:pt x="310853" y="18314"/>
                  </a:lnTo>
                  <a:lnTo>
                    <a:pt x="265408" y="4758"/>
                  </a:lnTo>
                  <a:lnTo>
                    <a:pt x="215900" y="0"/>
                  </a:lnTo>
                  <a:close/>
                </a:path>
              </a:pathLst>
            </a:custGeom>
            <a:solidFill>
              <a:srgbClr val="4F81BC"/>
            </a:solidFill>
          </p:spPr>
          <p:txBody>
            <a:bodyPr wrap="square" lIns="0" tIns="0" rIns="0" bIns="0" rtlCol="0"/>
            <a:lstStyle/>
            <a:p/>
          </p:txBody>
        </p:sp>
        <p:sp>
          <p:nvSpPr>
            <p:cNvPr id="47" name="object 47" descr=""/>
            <p:cNvSpPr/>
            <p:nvPr/>
          </p:nvSpPr>
          <p:spPr>
            <a:xfrm>
              <a:off x="2587625" y="6167437"/>
              <a:ext cx="431800" cy="360680"/>
            </a:xfrm>
            <a:custGeom>
              <a:avLst/>
              <a:gdLst/>
              <a:ahLst/>
              <a:cxnLst/>
              <a:rect l="l" t="t" r="r" b="b"/>
              <a:pathLst>
                <a:path w="431800" h="360679">
                  <a:moveTo>
                    <a:pt x="0" y="180187"/>
                  </a:moveTo>
                  <a:lnTo>
                    <a:pt x="5701" y="138871"/>
                  </a:lnTo>
                  <a:lnTo>
                    <a:pt x="21941" y="100944"/>
                  </a:lnTo>
                  <a:lnTo>
                    <a:pt x="47426" y="67488"/>
                  </a:lnTo>
                  <a:lnTo>
                    <a:pt x="80859" y="39584"/>
                  </a:lnTo>
                  <a:lnTo>
                    <a:pt x="120946" y="18314"/>
                  </a:lnTo>
                  <a:lnTo>
                    <a:pt x="166391" y="4758"/>
                  </a:lnTo>
                  <a:lnTo>
                    <a:pt x="215900" y="0"/>
                  </a:lnTo>
                  <a:lnTo>
                    <a:pt x="265408" y="4758"/>
                  </a:lnTo>
                  <a:lnTo>
                    <a:pt x="310853" y="18314"/>
                  </a:lnTo>
                  <a:lnTo>
                    <a:pt x="350940" y="39584"/>
                  </a:lnTo>
                  <a:lnTo>
                    <a:pt x="384373" y="67488"/>
                  </a:lnTo>
                  <a:lnTo>
                    <a:pt x="409858" y="100944"/>
                  </a:lnTo>
                  <a:lnTo>
                    <a:pt x="426098" y="138871"/>
                  </a:lnTo>
                  <a:lnTo>
                    <a:pt x="431800" y="180187"/>
                  </a:lnTo>
                  <a:lnTo>
                    <a:pt x="426098" y="221498"/>
                  </a:lnTo>
                  <a:lnTo>
                    <a:pt x="409858" y="259422"/>
                  </a:lnTo>
                  <a:lnTo>
                    <a:pt x="384373" y="292876"/>
                  </a:lnTo>
                  <a:lnTo>
                    <a:pt x="350940" y="320779"/>
                  </a:lnTo>
                  <a:lnTo>
                    <a:pt x="310853" y="342048"/>
                  </a:lnTo>
                  <a:lnTo>
                    <a:pt x="265408" y="355603"/>
                  </a:lnTo>
                  <a:lnTo>
                    <a:pt x="215900" y="360362"/>
                  </a:lnTo>
                  <a:lnTo>
                    <a:pt x="166391" y="355603"/>
                  </a:lnTo>
                  <a:lnTo>
                    <a:pt x="120946" y="342048"/>
                  </a:lnTo>
                  <a:lnTo>
                    <a:pt x="80859" y="320779"/>
                  </a:lnTo>
                  <a:lnTo>
                    <a:pt x="47426" y="292876"/>
                  </a:lnTo>
                  <a:lnTo>
                    <a:pt x="21941" y="259422"/>
                  </a:lnTo>
                  <a:lnTo>
                    <a:pt x="5701" y="221498"/>
                  </a:lnTo>
                  <a:lnTo>
                    <a:pt x="0" y="180187"/>
                  </a:lnTo>
                  <a:close/>
                </a:path>
              </a:pathLst>
            </a:custGeom>
            <a:ln w="12700">
              <a:solidFill>
                <a:srgbClr val="000000"/>
              </a:solidFill>
            </a:ln>
          </p:spPr>
          <p:txBody>
            <a:bodyPr wrap="square" lIns="0" tIns="0" rIns="0" bIns="0" rtlCol="0"/>
            <a:lstStyle/>
            <a:p/>
          </p:txBody>
        </p:sp>
        <p:pic>
          <p:nvPicPr>
            <p:cNvPr id="48" name="object 48" descr=""/>
            <p:cNvPicPr/>
            <p:nvPr/>
          </p:nvPicPr>
          <p:blipFill>
            <a:blip r:embed="rId12" cstate="print"/>
            <a:stretch>
              <a:fillRect/>
            </a:stretch>
          </p:blipFill>
          <p:spPr>
            <a:xfrm>
              <a:off x="2522220" y="6019798"/>
              <a:ext cx="667512" cy="789432"/>
            </a:xfrm>
            <a:prstGeom prst="rect">
              <a:avLst/>
            </a:prstGeom>
          </p:spPr>
        </p:pic>
        <p:sp>
          <p:nvSpPr>
            <p:cNvPr id="49" name="object 49" descr=""/>
            <p:cNvSpPr/>
            <p:nvPr/>
          </p:nvSpPr>
          <p:spPr>
            <a:xfrm>
              <a:off x="1579626" y="6167437"/>
              <a:ext cx="431800" cy="360680"/>
            </a:xfrm>
            <a:custGeom>
              <a:avLst/>
              <a:gdLst/>
              <a:ahLst/>
              <a:cxnLst/>
              <a:rect l="l" t="t" r="r" b="b"/>
              <a:pathLst>
                <a:path w="431800" h="360679">
                  <a:moveTo>
                    <a:pt x="215900" y="0"/>
                  </a:moveTo>
                  <a:lnTo>
                    <a:pt x="166391" y="4758"/>
                  </a:lnTo>
                  <a:lnTo>
                    <a:pt x="120946" y="18314"/>
                  </a:lnTo>
                  <a:lnTo>
                    <a:pt x="80859" y="39584"/>
                  </a:lnTo>
                  <a:lnTo>
                    <a:pt x="47426" y="67488"/>
                  </a:lnTo>
                  <a:lnTo>
                    <a:pt x="21941" y="100944"/>
                  </a:lnTo>
                  <a:lnTo>
                    <a:pt x="5701" y="138871"/>
                  </a:lnTo>
                  <a:lnTo>
                    <a:pt x="0" y="180187"/>
                  </a:lnTo>
                  <a:lnTo>
                    <a:pt x="5701" y="221498"/>
                  </a:lnTo>
                  <a:lnTo>
                    <a:pt x="21941" y="259422"/>
                  </a:lnTo>
                  <a:lnTo>
                    <a:pt x="47426" y="292876"/>
                  </a:lnTo>
                  <a:lnTo>
                    <a:pt x="80859" y="320779"/>
                  </a:lnTo>
                  <a:lnTo>
                    <a:pt x="120946" y="342048"/>
                  </a:lnTo>
                  <a:lnTo>
                    <a:pt x="166391" y="355603"/>
                  </a:lnTo>
                  <a:lnTo>
                    <a:pt x="215900" y="360362"/>
                  </a:lnTo>
                  <a:lnTo>
                    <a:pt x="265368" y="355603"/>
                  </a:lnTo>
                  <a:lnTo>
                    <a:pt x="310798" y="342048"/>
                  </a:lnTo>
                  <a:lnTo>
                    <a:pt x="350887" y="320779"/>
                  </a:lnTo>
                  <a:lnTo>
                    <a:pt x="384333" y="292876"/>
                  </a:lnTo>
                  <a:lnTo>
                    <a:pt x="409836" y="259422"/>
                  </a:lnTo>
                  <a:lnTo>
                    <a:pt x="426092" y="221498"/>
                  </a:lnTo>
                  <a:lnTo>
                    <a:pt x="431800" y="180187"/>
                  </a:lnTo>
                  <a:lnTo>
                    <a:pt x="426092" y="138871"/>
                  </a:lnTo>
                  <a:lnTo>
                    <a:pt x="409836" y="100944"/>
                  </a:lnTo>
                  <a:lnTo>
                    <a:pt x="384333" y="67488"/>
                  </a:lnTo>
                  <a:lnTo>
                    <a:pt x="350887" y="39584"/>
                  </a:lnTo>
                  <a:lnTo>
                    <a:pt x="310798" y="18314"/>
                  </a:lnTo>
                  <a:lnTo>
                    <a:pt x="265368" y="4758"/>
                  </a:lnTo>
                  <a:lnTo>
                    <a:pt x="215900" y="0"/>
                  </a:lnTo>
                  <a:close/>
                </a:path>
              </a:pathLst>
            </a:custGeom>
            <a:solidFill>
              <a:srgbClr val="4F81BC"/>
            </a:solidFill>
          </p:spPr>
          <p:txBody>
            <a:bodyPr wrap="square" lIns="0" tIns="0" rIns="0" bIns="0" rtlCol="0"/>
            <a:lstStyle/>
            <a:p/>
          </p:txBody>
        </p:sp>
        <p:sp>
          <p:nvSpPr>
            <p:cNvPr id="50" name="object 50" descr=""/>
            <p:cNvSpPr/>
            <p:nvPr/>
          </p:nvSpPr>
          <p:spPr>
            <a:xfrm>
              <a:off x="1579626" y="6167437"/>
              <a:ext cx="431800" cy="360680"/>
            </a:xfrm>
            <a:custGeom>
              <a:avLst/>
              <a:gdLst/>
              <a:ahLst/>
              <a:cxnLst/>
              <a:rect l="l" t="t" r="r" b="b"/>
              <a:pathLst>
                <a:path w="431800" h="360679">
                  <a:moveTo>
                    <a:pt x="0" y="180187"/>
                  </a:moveTo>
                  <a:lnTo>
                    <a:pt x="5701" y="138871"/>
                  </a:lnTo>
                  <a:lnTo>
                    <a:pt x="21941" y="100944"/>
                  </a:lnTo>
                  <a:lnTo>
                    <a:pt x="47426" y="67488"/>
                  </a:lnTo>
                  <a:lnTo>
                    <a:pt x="80859" y="39584"/>
                  </a:lnTo>
                  <a:lnTo>
                    <a:pt x="120946" y="18314"/>
                  </a:lnTo>
                  <a:lnTo>
                    <a:pt x="166391" y="4758"/>
                  </a:lnTo>
                  <a:lnTo>
                    <a:pt x="215900" y="0"/>
                  </a:lnTo>
                  <a:lnTo>
                    <a:pt x="265368" y="4758"/>
                  </a:lnTo>
                  <a:lnTo>
                    <a:pt x="310798" y="18314"/>
                  </a:lnTo>
                  <a:lnTo>
                    <a:pt x="350887" y="39584"/>
                  </a:lnTo>
                  <a:lnTo>
                    <a:pt x="384333" y="67488"/>
                  </a:lnTo>
                  <a:lnTo>
                    <a:pt x="409836" y="100944"/>
                  </a:lnTo>
                  <a:lnTo>
                    <a:pt x="426092" y="138871"/>
                  </a:lnTo>
                  <a:lnTo>
                    <a:pt x="431800" y="180187"/>
                  </a:lnTo>
                  <a:lnTo>
                    <a:pt x="426092" y="221498"/>
                  </a:lnTo>
                  <a:lnTo>
                    <a:pt x="409836" y="259422"/>
                  </a:lnTo>
                  <a:lnTo>
                    <a:pt x="384333" y="292876"/>
                  </a:lnTo>
                  <a:lnTo>
                    <a:pt x="350887" y="320779"/>
                  </a:lnTo>
                  <a:lnTo>
                    <a:pt x="310798" y="342048"/>
                  </a:lnTo>
                  <a:lnTo>
                    <a:pt x="265368" y="355603"/>
                  </a:lnTo>
                  <a:lnTo>
                    <a:pt x="215900" y="360362"/>
                  </a:lnTo>
                  <a:lnTo>
                    <a:pt x="166391" y="355603"/>
                  </a:lnTo>
                  <a:lnTo>
                    <a:pt x="120946" y="342048"/>
                  </a:lnTo>
                  <a:lnTo>
                    <a:pt x="80859" y="320779"/>
                  </a:lnTo>
                  <a:lnTo>
                    <a:pt x="47426" y="292876"/>
                  </a:lnTo>
                  <a:lnTo>
                    <a:pt x="21941" y="259422"/>
                  </a:lnTo>
                  <a:lnTo>
                    <a:pt x="5701" y="221498"/>
                  </a:lnTo>
                  <a:lnTo>
                    <a:pt x="0" y="180187"/>
                  </a:lnTo>
                  <a:close/>
                </a:path>
              </a:pathLst>
            </a:custGeom>
            <a:ln w="12700">
              <a:solidFill>
                <a:srgbClr val="000000"/>
              </a:solidFill>
            </a:ln>
          </p:spPr>
          <p:txBody>
            <a:bodyPr wrap="square" lIns="0" tIns="0" rIns="0" bIns="0" rtlCol="0"/>
            <a:lstStyle/>
            <a:p/>
          </p:txBody>
        </p:sp>
        <p:pic>
          <p:nvPicPr>
            <p:cNvPr id="51" name="object 51" descr=""/>
            <p:cNvPicPr/>
            <p:nvPr/>
          </p:nvPicPr>
          <p:blipFill>
            <a:blip r:embed="rId13" cstate="print"/>
            <a:stretch>
              <a:fillRect/>
            </a:stretch>
          </p:blipFill>
          <p:spPr>
            <a:xfrm>
              <a:off x="1513332" y="6019798"/>
              <a:ext cx="667512" cy="789432"/>
            </a:xfrm>
            <a:prstGeom prst="rect">
              <a:avLst/>
            </a:prstGeom>
          </p:spPr>
        </p:pic>
      </p:grpSp>
      <p:grpSp>
        <p:nvGrpSpPr>
          <p:cNvPr id="52" name="object 52" descr=""/>
          <p:cNvGrpSpPr/>
          <p:nvPr/>
        </p:nvGrpSpPr>
        <p:grpSpPr>
          <a:xfrm>
            <a:off x="5445252" y="3058667"/>
            <a:ext cx="2306320" cy="3799840"/>
            <a:chOff x="5445252" y="3058667"/>
            <a:chExt cx="2306320" cy="3799840"/>
          </a:xfrm>
        </p:grpSpPr>
        <p:sp>
          <p:nvSpPr>
            <p:cNvPr id="53" name="object 53" descr=""/>
            <p:cNvSpPr/>
            <p:nvPr/>
          </p:nvSpPr>
          <p:spPr>
            <a:xfrm>
              <a:off x="6332601" y="3575049"/>
              <a:ext cx="430530" cy="360680"/>
            </a:xfrm>
            <a:custGeom>
              <a:avLst/>
              <a:gdLst/>
              <a:ahLst/>
              <a:cxnLst/>
              <a:rect l="l" t="t" r="r" b="b"/>
              <a:pathLst>
                <a:path w="430529" h="360679">
                  <a:moveTo>
                    <a:pt x="215010" y="0"/>
                  </a:moveTo>
                  <a:lnTo>
                    <a:pt x="165711" y="4757"/>
                  </a:lnTo>
                  <a:lnTo>
                    <a:pt x="120455" y="18310"/>
                  </a:lnTo>
                  <a:lnTo>
                    <a:pt x="80533" y="39578"/>
                  </a:lnTo>
                  <a:lnTo>
                    <a:pt x="47236" y="67482"/>
                  </a:lnTo>
                  <a:lnTo>
                    <a:pt x="21854" y="100942"/>
                  </a:lnTo>
                  <a:lnTo>
                    <a:pt x="5678" y="138879"/>
                  </a:lnTo>
                  <a:lnTo>
                    <a:pt x="0" y="180212"/>
                  </a:lnTo>
                  <a:lnTo>
                    <a:pt x="5678" y="221506"/>
                  </a:lnTo>
                  <a:lnTo>
                    <a:pt x="21854" y="259427"/>
                  </a:lnTo>
                  <a:lnTo>
                    <a:pt x="47236" y="292890"/>
                  </a:lnTo>
                  <a:lnTo>
                    <a:pt x="80533" y="320807"/>
                  </a:lnTo>
                  <a:lnTo>
                    <a:pt x="120455" y="342093"/>
                  </a:lnTo>
                  <a:lnTo>
                    <a:pt x="165711" y="355661"/>
                  </a:lnTo>
                  <a:lnTo>
                    <a:pt x="215010" y="360425"/>
                  </a:lnTo>
                  <a:lnTo>
                    <a:pt x="264357" y="355661"/>
                  </a:lnTo>
                  <a:lnTo>
                    <a:pt x="309647" y="342093"/>
                  </a:lnTo>
                  <a:lnTo>
                    <a:pt x="349591" y="320807"/>
                  </a:lnTo>
                  <a:lnTo>
                    <a:pt x="382902" y="292890"/>
                  </a:lnTo>
                  <a:lnTo>
                    <a:pt x="408291" y="259427"/>
                  </a:lnTo>
                  <a:lnTo>
                    <a:pt x="424469" y="221506"/>
                  </a:lnTo>
                  <a:lnTo>
                    <a:pt x="430149" y="180212"/>
                  </a:lnTo>
                  <a:lnTo>
                    <a:pt x="424469" y="138879"/>
                  </a:lnTo>
                  <a:lnTo>
                    <a:pt x="408291" y="100942"/>
                  </a:lnTo>
                  <a:lnTo>
                    <a:pt x="382902" y="67482"/>
                  </a:lnTo>
                  <a:lnTo>
                    <a:pt x="349591" y="39578"/>
                  </a:lnTo>
                  <a:lnTo>
                    <a:pt x="309647" y="18310"/>
                  </a:lnTo>
                  <a:lnTo>
                    <a:pt x="264357" y="4757"/>
                  </a:lnTo>
                  <a:lnTo>
                    <a:pt x="215010" y="0"/>
                  </a:lnTo>
                  <a:close/>
                </a:path>
              </a:pathLst>
            </a:custGeom>
            <a:solidFill>
              <a:srgbClr val="4F81BC"/>
            </a:solidFill>
          </p:spPr>
          <p:txBody>
            <a:bodyPr wrap="square" lIns="0" tIns="0" rIns="0" bIns="0" rtlCol="0"/>
            <a:lstStyle/>
            <a:p/>
          </p:txBody>
        </p:sp>
        <p:sp>
          <p:nvSpPr>
            <p:cNvPr id="54" name="object 54" descr=""/>
            <p:cNvSpPr/>
            <p:nvPr/>
          </p:nvSpPr>
          <p:spPr>
            <a:xfrm>
              <a:off x="6332601" y="3575049"/>
              <a:ext cx="430530" cy="360680"/>
            </a:xfrm>
            <a:custGeom>
              <a:avLst/>
              <a:gdLst/>
              <a:ahLst/>
              <a:cxnLst/>
              <a:rect l="l" t="t" r="r" b="b"/>
              <a:pathLst>
                <a:path w="430529" h="360679">
                  <a:moveTo>
                    <a:pt x="0" y="180212"/>
                  </a:moveTo>
                  <a:lnTo>
                    <a:pt x="5678" y="138879"/>
                  </a:lnTo>
                  <a:lnTo>
                    <a:pt x="21854" y="100942"/>
                  </a:lnTo>
                  <a:lnTo>
                    <a:pt x="47236" y="67482"/>
                  </a:lnTo>
                  <a:lnTo>
                    <a:pt x="80533" y="39578"/>
                  </a:lnTo>
                  <a:lnTo>
                    <a:pt x="120455" y="18310"/>
                  </a:lnTo>
                  <a:lnTo>
                    <a:pt x="165711" y="4757"/>
                  </a:lnTo>
                  <a:lnTo>
                    <a:pt x="215010" y="0"/>
                  </a:lnTo>
                  <a:lnTo>
                    <a:pt x="264357" y="4757"/>
                  </a:lnTo>
                  <a:lnTo>
                    <a:pt x="309647" y="18310"/>
                  </a:lnTo>
                  <a:lnTo>
                    <a:pt x="349591" y="39578"/>
                  </a:lnTo>
                  <a:lnTo>
                    <a:pt x="382902" y="67482"/>
                  </a:lnTo>
                  <a:lnTo>
                    <a:pt x="408291" y="100942"/>
                  </a:lnTo>
                  <a:lnTo>
                    <a:pt x="424469" y="138879"/>
                  </a:lnTo>
                  <a:lnTo>
                    <a:pt x="430149" y="180212"/>
                  </a:lnTo>
                  <a:lnTo>
                    <a:pt x="424469" y="221506"/>
                  </a:lnTo>
                  <a:lnTo>
                    <a:pt x="408291" y="259427"/>
                  </a:lnTo>
                  <a:lnTo>
                    <a:pt x="382902" y="292890"/>
                  </a:lnTo>
                  <a:lnTo>
                    <a:pt x="349591" y="320807"/>
                  </a:lnTo>
                  <a:lnTo>
                    <a:pt x="309647" y="342093"/>
                  </a:lnTo>
                  <a:lnTo>
                    <a:pt x="264357" y="355661"/>
                  </a:lnTo>
                  <a:lnTo>
                    <a:pt x="215010" y="360425"/>
                  </a:lnTo>
                  <a:lnTo>
                    <a:pt x="165711" y="355661"/>
                  </a:lnTo>
                  <a:lnTo>
                    <a:pt x="120455" y="342093"/>
                  </a:lnTo>
                  <a:lnTo>
                    <a:pt x="80533" y="320807"/>
                  </a:lnTo>
                  <a:lnTo>
                    <a:pt x="47236" y="292890"/>
                  </a:lnTo>
                  <a:lnTo>
                    <a:pt x="21854" y="259427"/>
                  </a:lnTo>
                  <a:lnTo>
                    <a:pt x="5678" y="221506"/>
                  </a:lnTo>
                  <a:lnTo>
                    <a:pt x="0" y="180212"/>
                  </a:lnTo>
                  <a:close/>
                </a:path>
              </a:pathLst>
            </a:custGeom>
            <a:ln w="12700">
              <a:solidFill>
                <a:srgbClr val="000000"/>
              </a:solidFill>
            </a:ln>
          </p:spPr>
          <p:txBody>
            <a:bodyPr wrap="square" lIns="0" tIns="0" rIns="0" bIns="0" rtlCol="0"/>
            <a:lstStyle/>
            <a:p/>
          </p:txBody>
        </p:sp>
        <p:pic>
          <p:nvPicPr>
            <p:cNvPr id="55" name="object 55" descr=""/>
            <p:cNvPicPr/>
            <p:nvPr/>
          </p:nvPicPr>
          <p:blipFill>
            <a:blip r:embed="rId14" cstate="print"/>
            <a:stretch>
              <a:fillRect/>
            </a:stretch>
          </p:blipFill>
          <p:spPr>
            <a:xfrm>
              <a:off x="6266688" y="3427475"/>
              <a:ext cx="667512" cy="789432"/>
            </a:xfrm>
            <a:prstGeom prst="rect">
              <a:avLst/>
            </a:prstGeom>
          </p:spPr>
        </p:pic>
        <p:pic>
          <p:nvPicPr>
            <p:cNvPr id="56" name="object 56" descr=""/>
            <p:cNvPicPr/>
            <p:nvPr/>
          </p:nvPicPr>
          <p:blipFill>
            <a:blip r:embed="rId15" cstate="print"/>
            <a:stretch>
              <a:fillRect/>
            </a:stretch>
          </p:blipFill>
          <p:spPr>
            <a:xfrm>
              <a:off x="6201156" y="3058667"/>
              <a:ext cx="865631" cy="789431"/>
            </a:xfrm>
            <a:prstGeom prst="rect">
              <a:avLst/>
            </a:prstGeom>
          </p:spPr>
        </p:pic>
        <p:sp>
          <p:nvSpPr>
            <p:cNvPr id="57" name="object 57" descr=""/>
            <p:cNvSpPr/>
            <p:nvPr/>
          </p:nvSpPr>
          <p:spPr>
            <a:xfrm>
              <a:off x="6332601" y="4438650"/>
              <a:ext cx="430530" cy="360680"/>
            </a:xfrm>
            <a:custGeom>
              <a:avLst/>
              <a:gdLst/>
              <a:ahLst/>
              <a:cxnLst/>
              <a:rect l="l" t="t" r="r" b="b"/>
              <a:pathLst>
                <a:path w="430529" h="360679">
                  <a:moveTo>
                    <a:pt x="215010" y="0"/>
                  </a:moveTo>
                  <a:lnTo>
                    <a:pt x="165711" y="4757"/>
                  </a:lnTo>
                  <a:lnTo>
                    <a:pt x="120455" y="18310"/>
                  </a:lnTo>
                  <a:lnTo>
                    <a:pt x="80533" y="39578"/>
                  </a:lnTo>
                  <a:lnTo>
                    <a:pt x="47236" y="67482"/>
                  </a:lnTo>
                  <a:lnTo>
                    <a:pt x="21854" y="100942"/>
                  </a:lnTo>
                  <a:lnTo>
                    <a:pt x="5678" y="138879"/>
                  </a:lnTo>
                  <a:lnTo>
                    <a:pt x="0" y="180212"/>
                  </a:lnTo>
                  <a:lnTo>
                    <a:pt x="5678" y="221506"/>
                  </a:lnTo>
                  <a:lnTo>
                    <a:pt x="21854" y="259427"/>
                  </a:lnTo>
                  <a:lnTo>
                    <a:pt x="47236" y="292890"/>
                  </a:lnTo>
                  <a:lnTo>
                    <a:pt x="80533" y="320807"/>
                  </a:lnTo>
                  <a:lnTo>
                    <a:pt x="120455" y="342093"/>
                  </a:lnTo>
                  <a:lnTo>
                    <a:pt x="165711" y="355661"/>
                  </a:lnTo>
                  <a:lnTo>
                    <a:pt x="215010" y="360425"/>
                  </a:lnTo>
                  <a:lnTo>
                    <a:pt x="264357" y="355661"/>
                  </a:lnTo>
                  <a:lnTo>
                    <a:pt x="309647" y="342093"/>
                  </a:lnTo>
                  <a:lnTo>
                    <a:pt x="349591" y="320807"/>
                  </a:lnTo>
                  <a:lnTo>
                    <a:pt x="382902" y="292890"/>
                  </a:lnTo>
                  <a:lnTo>
                    <a:pt x="408291" y="259427"/>
                  </a:lnTo>
                  <a:lnTo>
                    <a:pt x="424469" y="221506"/>
                  </a:lnTo>
                  <a:lnTo>
                    <a:pt x="430149" y="180212"/>
                  </a:lnTo>
                  <a:lnTo>
                    <a:pt x="424469" y="138879"/>
                  </a:lnTo>
                  <a:lnTo>
                    <a:pt x="408291" y="100942"/>
                  </a:lnTo>
                  <a:lnTo>
                    <a:pt x="382902" y="67482"/>
                  </a:lnTo>
                  <a:lnTo>
                    <a:pt x="349591" y="39578"/>
                  </a:lnTo>
                  <a:lnTo>
                    <a:pt x="309647" y="18310"/>
                  </a:lnTo>
                  <a:lnTo>
                    <a:pt x="264357" y="4757"/>
                  </a:lnTo>
                  <a:lnTo>
                    <a:pt x="215010" y="0"/>
                  </a:lnTo>
                  <a:close/>
                </a:path>
              </a:pathLst>
            </a:custGeom>
            <a:solidFill>
              <a:srgbClr val="4F81BC"/>
            </a:solidFill>
          </p:spPr>
          <p:txBody>
            <a:bodyPr wrap="square" lIns="0" tIns="0" rIns="0" bIns="0" rtlCol="0"/>
            <a:lstStyle/>
            <a:p/>
          </p:txBody>
        </p:sp>
        <p:sp>
          <p:nvSpPr>
            <p:cNvPr id="58" name="object 58" descr=""/>
            <p:cNvSpPr/>
            <p:nvPr/>
          </p:nvSpPr>
          <p:spPr>
            <a:xfrm>
              <a:off x="6332601" y="4438650"/>
              <a:ext cx="430530" cy="360680"/>
            </a:xfrm>
            <a:custGeom>
              <a:avLst/>
              <a:gdLst/>
              <a:ahLst/>
              <a:cxnLst/>
              <a:rect l="l" t="t" r="r" b="b"/>
              <a:pathLst>
                <a:path w="430529" h="360679">
                  <a:moveTo>
                    <a:pt x="0" y="180212"/>
                  </a:moveTo>
                  <a:lnTo>
                    <a:pt x="5678" y="138879"/>
                  </a:lnTo>
                  <a:lnTo>
                    <a:pt x="21854" y="100942"/>
                  </a:lnTo>
                  <a:lnTo>
                    <a:pt x="47236" y="67482"/>
                  </a:lnTo>
                  <a:lnTo>
                    <a:pt x="80533" y="39578"/>
                  </a:lnTo>
                  <a:lnTo>
                    <a:pt x="120455" y="18310"/>
                  </a:lnTo>
                  <a:lnTo>
                    <a:pt x="165711" y="4757"/>
                  </a:lnTo>
                  <a:lnTo>
                    <a:pt x="215010" y="0"/>
                  </a:lnTo>
                  <a:lnTo>
                    <a:pt x="264357" y="4757"/>
                  </a:lnTo>
                  <a:lnTo>
                    <a:pt x="309647" y="18310"/>
                  </a:lnTo>
                  <a:lnTo>
                    <a:pt x="349591" y="39578"/>
                  </a:lnTo>
                  <a:lnTo>
                    <a:pt x="382902" y="67482"/>
                  </a:lnTo>
                  <a:lnTo>
                    <a:pt x="408291" y="100942"/>
                  </a:lnTo>
                  <a:lnTo>
                    <a:pt x="424469" y="138879"/>
                  </a:lnTo>
                  <a:lnTo>
                    <a:pt x="430149" y="180212"/>
                  </a:lnTo>
                  <a:lnTo>
                    <a:pt x="424469" y="221506"/>
                  </a:lnTo>
                  <a:lnTo>
                    <a:pt x="408291" y="259427"/>
                  </a:lnTo>
                  <a:lnTo>
                    <a:pt x="382902" y="292890"/>
                  </a:lnTo>
                  <a:lnTo>
                    <a:pt x="349591" y="320807"/>
                  </a:lnTo>
                  <a:lnTo>
                    <a:pt x="309647" y="342093"/>
                  </a:lnTo>
                  <a:lnTo>
                    <a:pt x="264357" y="355661"/>
                  </a:lnTo>
                  <a:lnTo>
                    <a:pt x="215010" y="360425"/>
                  </a:lnTo>
                  <a:lnTo>
                    <a:pt x="165711" y="355661"/>
                  </a:lnTo>
                  <a:lnTo>
                    <a:pt x="120455" y="342093"/>
                  </a:lnTo>
                  <a:lnTo>
                    <a:pt x="80533" y="320807"/>
                  </a:lnTo>
                  <a:lnTo>
                    <a:pt x="47236" y="292890"/>
                  </a:lnTo>
                  <a:lnTo>
                    <a:pt x="21854" y="259427"/>
                  </a:lnTo>
                  <a:lnTo>
                    <a:pt x="5678" y="221506"/>
                  </a:lnTo>
                  <a:lnTo>
                    <a:pt x="0" y="180212"/>
                  </a:lnTo>
                  <a:close/>
                </a:path>
              </a:pathLst>
            </a:custGeom>
            <a:ln w="12700">
              <a:solidFill>
                <a:srgbClr val="000000"/>
              </a:solidFill>
            </a:ln>
          </p:spPr>
          <p:txBody>
            <a:bodyPr wrap="square" lIns="0" tIns="0" rIns="0" bIns="0" rtlCol="0"/>
            <a:lstStyle/>
            <a:p/>
          </p:txBody>
        </p:sp>
        <p:pic>
          <p:nvPicPr>
            <p:cNvPr id="59" name="object 59" descr=""/>
            <p:cNvPicPr/>
            <p:nvPr/>
          </p:nvPicPr>
          <p:blipFill>
            <a:blip r:embed="rId16" cstate="print"/>
            <a:stretch>
              <a:fillRect/>
            </a:stretch>
          </p:blipFill>
          <p:spPr>
            <a:xfrm>
              <a:off x="6266688" y="4291583"/>
              <a:ext cx="667512" cy="789432"/>
            </a:xfrm>
            <a:prstGeom prst="rect">
              <a:avLst/>
            </a:prstGeom>
          </p:spPr>
        </p:pic>
        <p:pic>
          <p:nvPicPr>
            <p:cNvPr id="60" name="object 60" descr=""/>
            <p:cNvPicPr/>
            <p:nvPr/>
          </p:nvPicPr>
          <p:blipFill>
            <a:blip r:embed="rId17" cstate="print"/>
            <a:stretch>
              <a:fillRect/>
            </a:stretch>
          </p:blipFill>
          <p:spPr>
            <a:xfrm>
              <a:off x="6417564" y="3995927"/>
              <a:ext cx="865632" cy="789432"/>
            </a:xfrm>
            <a:prstGeom prst="rect">
              <a:avLst/>
            </a:prstGeom>
          </p:spPr>
        </p:pic>
        <p:sp>
          <p:nvSpPr>
            <p:cNvPr id="61" name="object 61" descr=""/>
            <p:cNvSpPr/>
            <p:nvPr/>
          </p:nvSpPr>
          <p:spPr>
            <a:xfrm>
              <a:off x="5829300" y="5303900"/>
              <a:ext cx="431800" cy="360680"/>
            </a:xfrm>
            <a:custGeom>
              <a:avLst/>
              <a:gdLst/>
              <a:ahLst/>
              <a:cxnLst/>
              <a:rect l="l" t="t" r="r" b="b"/>
              <a:pathLst>
                <a:path w="431800" h="360679">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408" y="355541"/>
                  </a:lnTo>
                  <a:lnTo>
                    <a:pt x="310853" y="341988"/>
                  </a:lnTo>
                  <a:lnTo>
                    <a:pt x="350940" y="320720"/>
                  </a:lnTo>
                  <a:lnTo>
                    <a:pt x="384373" y="292816"/>
                  </a:lnTo>
                  <a:lnTo>
                    <a:pt x="409858" y="259356"/>
                  </a:lnTo>
                  <a:lnTo>
                    <a:pt x="426098" y="221419"/>
                  </a:lnTo>
                  <a:lnTo>
                    <a:pt x="431800" y="180086"/>
                  </a:lnTo>
                  <a:lnTo>
                    <a:pt x="426098" y="138799"/>
                  </a:lnTo>
                  <a:lnTo>
                    <a:pt x="409858" y="100896"/>
                  </a:lnTo>
                  <a:lnTo>
                    <a:pt x="384373" y="67458"/>
                  </a:lnTo>
                  <a:lnTo>
                    <a:pt x="350940" y="39568"/>
                  </a:lnTo>
                  <a:lnTo>
                    <a:pt x="310853" y="18307"/>
                  </a:lnTo>
                  <a:lnTo>
                    <a:pt x="265408" y="4757"/>
                  </a:lnTo>
                  <a:lnTo>
                    <a:pt x="215900" y="0"/>
                  </a:lnTo>
                  <a:close/>
                </a:path>
              </a:pathLst>
            </a:custGeom>
            <a:solidFill>
              <a:srgbClr val="4F81BC"/>
            </a:solidFill>
          </p:spPr>
          <p:txBody>
            <a:bodyPr wrap="square" lIns="0" tIns="0" rIns="0" bIns="0" rtlCol="0"/>
            <a:lstStyle/>
            <a:p/>
          </p:txBody>
        </p:sp>
        <p:sp>
          <p:nvSpPr>
            <p:cNvPr id="62" name="object 62" descr=""/>
            <p:cNvSpPr/>
            <p:nvPr/>
          </p:nvSpPr>
          <p:spPr>
            <a:xfrm>
              <a:off x="5829300" y="5303900"/>
              <a:ext cx="431800" cy="360680"/>
            </a:xfrm>
            <a:custGeom>
              <a:avLst/>
              <a:gdLst/>
              <a:ahLst/>
              <a:cxnLst/>
              <a:rect l="l" t="t" r="r" b="b"/>
              <a:pathLst>
                <a:path w="431800" h="360679">
                  <a:moveTo>
                    <a:pt x="0" y="180086"/>
                  </a:moveTo>
                  <a:lnTo>
                    <a:pt x="5701" y="138799"/>
                  </a:lnTo>
                  <a:lnTo>
                    <a:pt x="21941" y="100896"/>
                  </a:lnTo>
                  <a:lnTo>
                    <a:pt x="47426" y="67458"/>
                  </a:lnTo>
                  <a:lnTo>
                    <a:pt x="80859" y="39568"/>
                  </a:lnTo>
                  <a:lnTo>
                    <a:pt x="120946" y="18307"/>
                  </a:lnTo>
                  <a:lnTo>
                    <a:pt x="166391" y="4757"/>
                  </a:lnTo>
                  <a:lnTo>
                    <a:pt x="215900" y="0"/>
                  </a:lnTo>
                  <a:lnTo>
                    <a:pt x="265408" y="4757"/>
                  </a:lnTo>
                  <a:lnTo>
                    <a:pt x="310853" y="18307"/>
                  </a:lnTo>
                  <a:lnTo>
                    <a:pt x="350940" y="39568"/>
                  </a:lnTo>
                  <a:lnTo>
                    <a:pt x="384373" y="67458"/>
                  </a:lnTo>
                  <a:lnTo>
                    <a:pt x="409858" y="100896"/>
                  </a:lnTo>
                  <a:lnTo>
                    <a:pt x="426098" y="138799"/>
                  </a:lnTo>
                  <a:lnTo>
                    <a:pt x="431800" y="180086"/>
                  </a:lnTo>
                  <a:lnTo>
                    <a:pt x="426098" y="221419"/>
                  </a:lnTo>
                  <a:lnTo>
                    <a:pt x="409858" y="259356"/>
                  </a:lnTo>
                  <a:lnTo>
                    <a:pt x="384373" y="292816"/>
                  </a:lnTo>
                  <a:lnTo>
                    <a:pt x="350940" y="320720"/>
                  </a:lnTo>
                  <a:lnTo>
                    <a:pt x="310853" y="341988"/>
                  </a:lnTo>
                  <a:lnTo>
                    <a:pt x="265408"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63" name="object 63" descr=""/>
            <p:cNvPicPr/>
            <p:nvPr/>
          </p:nvPicPr>
          <p:blipFill>
            <a:blip r:embed="rId18" cstate="print"/>
            <a:stretch>
              <a:fillRect/>
            </a:stretch>
          </p:blipFill>
          <p:spPr>
            <a:xfrm>
              <a:off x="5763768" y="5157216"/>
              <a:ext cx="667512" cy="789432"/>
            </a:xfrm>
            <a:prstGeom prst="rect">
              <a:avLst/>
            </a:prstGeom>
          </p:spPr>
        </p:pic>
        <p:pic>
          <p:nvPicPr>
            <p:cNvPr id="64" name="object 64" descr=""/>
            <p:cNvPicPr/>
            <p:nvPr/>
          </p:nvPicPr>
          <p:blipFill>
            <a:blip r:embed="rId19" cstate="print"/>
            <a:stretch>
              <a:fillRect/>
            </a:stretch>
          </p:blipFill>
          <p:spPr>
            <a:xfrm>
              <a:off x="5445252" y="4802123"/>
              <a:ext cx="865631" cy="789432"/>
            </a:xfrm>
            <a:prstGeom prst="rect">
              <a:avLst/>
            </a:prstGeom>
          </p:spPr>
        </p:pic>
        <p:sp>
          <p:nvSpPr>
            <p:cNvPr id="65" name="object 65" descr=""/>
            <p:cNvSpPr/>
            <p:nvPr/>
          </p:nvSpPr>
          <p:spPr>
            <a:xfrm>
              <a:off x="6837426" y="5303900"/>
              <a:ext cx="431800" cy="360680"/>
            </a:xfrm>
            <a:custGeom>
              <a:avLst/>
              <a:gdLst/>
              <a:ahLst/>
              <a:cxnLst/>
              <a:rect l="l" t="t" r="r" b="b"/>
              <a:pathLst>
                <a:path w="431800" h="360679">
                  <a:moveTo>
                    <a:pt x="215900" y="0"/>
                  </a:moveTo>
                  <a:lnTo>
                    <a:pt x="166391" y="4757"/>
                  </a:lnTo>
                  <a:lnTo>
                    <a:pt x="120946" y="18307"/>
                  </a:lnTo>
                  <a:lnTo>
                    <a:pt x="80859" y="39568"/>
                  </a:lnTo>
                  <a:lnTo>
                    <a:pt x="47426" y="67458"/>
                  </a:lnTo>
                  <a:lnTo>
                    <a:pt x="21941" y="100896"/>
                  </a:lnTo>
                  <a:lnTo>
                    <a:pt x="5701" y="138799"/>
                  </a:lnTo>
                  <a:lnTo>
                    <a:pt x="0" y="180086"/>
                  </a:lnTo>
                  <a:lnTo>
                    <a:pt x="5701" y="221419"/>
                  </a:lnTo>
                  <a:lnTo>
                    <a:pt x="21941" y="259356"/>
                  </a:lnTo>
                  <a:lnTo>
                    <a:pt x="47426" y="292816"/>
                  </a:lnTo>
                  <a:lnTo>
                    <a:pt x="80859" y="320720"/>
                  </a:lnTo>
                  <a:lnTo>
                    <a:pt x="120946" y="341988"/>
                  </a:lnTo>
                  <a:lnTo>
                    <a:pt x="166391" y="355541"/>
                  </a:lnTo>
                  <a:lnTo>
                    <a:pt x="215900" y="360299"/>
                  </a:lnTo>
                  <a:lnTo>
                    <a:pt x="265368" y="355541"/>
                  </a:lnTo>
                  <a:lnTo>
                    <a:pt x="310798" y="341988"/>
                  </a:lnTo>
                  <a:lnTo>
                    <a:pt x="350887" y="320720"/>
                  </a:lnTo>
                  <a:lnTo>
                    <a:pt x="384333" y="292816"/>
                  </a:lnTo>
                  <a:lnTo>
                    <a:pt x="409836" y="259356"/>
                  </a:lnTo>
                  <a:lnTo>
                    <a:pt x="426092" y="221419"/>
                  </a:lnTo>
                  <a:lnTo>
                    <a:pt x="431800" y="180086"/>
                  </a:lnTo>
                  <a:lnTo>
                    <a:pt x="426092" y="138799"/>
                  </a:lnTo>
                  <a:lnTo>
                    <a:pt x="409836" y="100896"/>
                  </a:lnTo>
                  <a:lnTo>
                    <a:pt x="384333" y="67458"/>
                  </a:lnTo>
                  <a:lnTo>
                    <a:pt x="350887" y="39568"/>
                  </a:lnTo>
                  <a:lnTo>
                    <a:pt x="310798" y="18307"/>
                  </a:lnTo>
                  <a:lnTo>
                    <a:pt x="265368" y="4757"/>
                  </a:lnTo>
                  <a:lnTo>
                    <a:pt x="215900" y="0"/>
                  </a:lnTo>
                  <a:close/>
                </a:path>
              </a:pathLst>
            </a:custGeom>
            <a:solidFill>
              <a:srgbClr val="4F81BC"/>
            </a:solidFill>
          </p:spPr>
          <p:txBody>
            <a:bodyPr wrap="square" lIns="0" tIns="0" rIns="0" bIns="0" rtlCol="0"/>
            <a:lstStyle/>
            <a:p/>
          </p:txBody>
        </p:sp>
        <p:sp>
          <p:nvSpPr>
            <p:cNvPr id="66" name="object 66" descr=""/>
            <p:cNvSpPr/>
            <p:nvPr/>
          </p:nvSpPr>
          <p:spPr>
            <a:xfrm>
              <a:off x="6837426" y="5303900"/>
              <a:ext cx="431800" cy="360680"/>
            </a:xfrm>
            <a:custGeom>
              <a:avLst/>
              <a:gdLst/>
              <a:ahLst/>
              <a:cxnLst/>
              <a:rect l="l" t="t" r="r" b="b"/>
              <a:pathLst>
                <a:path w="431800" h="360679">
                  <a:moveTo>
                    <a:pt x="0" y="180086"/>
                  </a:moveTo>
                  <a:lnTo>
                    <a:pt x="5701" y="138799"/>
                  </a:lnTo>
                  <a:lnTo>
                    <a:pt x="21941" y="100896"/>
                  </a:lnTo>
                  <a:lnTo>
                    <a:pt x="47426" y="67458"/>
                  </a:lnTo>
                  <a:lnTo>
                    <a:pt x="80859" y="39568"/>
                  </a:lnTo>
                  <a:lnTo>
                    <a:pt x="120946" y="18307"/>
                  </a:lnTo>
                  <a:lnTo>
                    <a:pt x="166391" y="4757"/>
                  </a:lnTo>
                  <a:lnTo>
                    <a:pt x="215900" y="0"/>
                  </a:lnTo>
                  <a:lnTo>
                    <a:pt x="265368" y="4757"/>
                  </a:lnTo>
                  <a:lnTo>
                    <a:pt x="310798" y="18307"/>
                  </a:lnTo>
                  <a:lnTo>
                    <a:pt x="350887" y="39568"/>
                  </a:lnTo>
                  <a:lnTo>
                    <a:pt x="384333" y="67458"/>
                  </a:lnTo>
                  <a:lnTo>
                    <a:pt x="409836" y="100896"/>
                  </a:lnTo>
                  <a:lnTo>
                    <a:pt x="426092" y="138799"/>
                  </a:lnTo>
                  <a:lnTo>
                    <a:pt x="431800" y="180086"/>
                  </a:lnTo>
                  <a:lnTo>
                    <a:pt x="426092" y="221419"/>
                  </a:lnTo>
                  <a:lnTo>
                    <a:pt x="409836" y="259356"/>
                  </a:lnTo>
                  <a:lnTo>
                    <a:pt x="384333" y="292816"/>
                  </a:lnTo>
                  <a:lnTo>
                    <a:pt x="350887" y="320720"/>
                  </a:lnTo>
                  <a:lnTo>
                    <a:pt x="310798" y="341988"/>
                  </a:lnTo>
                  <a:lnTo>
                    <a:pt x="265368" y="355541"/>
                  </a:lnTo>
                  <a:lnTo>
                    <a:pt x="215900" y="360299"/>
                  </a:lnTo>
                  <a:lnTo>
                    <a:pt x="166391" y="355541"/>
                  </a:lnTo>
                  <a:lnTo>
                    <a:pt x="120946" y="341988"/>
                  </a:lnTo>
                  <a:lnTo>
                    <a:pt x="80859" y="320720"/>
                  </a:lnTo>
                  <a:lnTo>
                    <a:pt x="47426" y="292816"/>
                  </a:lnTo>
                  <a:lnTo>
                    <a:pt x="21941" y="259356"/>
                  </a:lnTo>
                  <a:lnTo>
                    <a:pt x="5701" y="221419"/>
                  </a:lnTo>
                  <a:lnTo>
                    <a:pt x="0" y="180086"/>
                  </a:lnTo>
                  <a:close/>
                </a:path>
              </a:pathLst>
            </a:custGeom>
            <a:ln w="12700">
              <a:solidFill>
                <a:srgbClr val="000000"/>
              </a:solidFill>
            </a:ln>
          </p:spPr>
          <p:txBody>
            <a:bodyPr wrap="square" lIns="0" tIns="0" rIns="0" bIns="0" rtlCol="0"/>
            <a:lstStyle/>
            <a:p/>
          </p:txBody>
        </p:sp>
        <p:pic>
          <p:nvPicPr>
            <p:cNvPr id="67" name="object 67" descr=""/>
            <p:cNvPicPr/>
            <p:nvPr/>
          </p:nvPicPr>
          <p:blipFill>
            <a:blip r:embed="rId20" cstate="print"/>
            <a:stretch>
              <a:fillRect/>
            </a:stretch>
          </p:blipFill>
          <p:spPr>
            <a:xfrm>
              <a:off x="6771132" y="5157216"/>
              <a:ext cx="667512" cy="789432"/>
            </a:xfrm>
            <a:prstGeom prst="rect">
              <a:avLst/>
            </a:prstGeom>
          </p:spPr>
        </p:pic>
        <p:pic>
          <p:nvPicPr>
            <p:cNvPr id="68" name="object 68" descr=""/>
            <p:cNvPicPr/>
            <p:nvPr/>
          </p:nvPicPr>
          <p:blipFill>
            <a:blip r:embed="rId21" cstate="print"/>
            <a:stretch>
              <a:fillRect/>
            </a:stretch>
          </p:blipFill>
          <p:spPr>
            <a:xfrm>
              <a:off x="6740652" y="4802123"/>
              <a:ext cx="865631" cy="789432"/>
            </a:xfrm>
            <a:prstGeom prst="rect">
              <a:avLst/>
            </a:prstGeom>
          </p:spPr>
        </p:pic>
        <p:sp>
          <p:nvSpPr>
            <p:cNvPr id="69" name="object 69" descr=""/>
            <p:cNvSpPr/>
            <p:nvPr/>
          </p:nvSpPr>
          <p:spPr>
            <a:xfrm>
              <a:off x="6837426" y="6240462"/>
              <a:ext cx="431800" cy="360680"/>
            </a:xfrm>
            <a:custGeom>
              <a:avLst/>
              <a:gdLst/>
              <a:ahLst/>
              <a:cxnLst/>
              <a:rect l="l" t="t" r="r" b="b"/>
              <a:pathLst>
                <a:path w="431800" h="360679">
                  <a:moveTo>
                    <a:pt x="215900" y="0"/>
                  </a:moveTo>
                  <a:lnTo>
                    <a:pt x="166391" y="4758"/>
                  </a:lnTo>
                  <a:lnTo>
                    <a:pt x="120946" y="18314"/>
                  </a:lnTo>
                  <a:lnTo>
                    <a:pt x="80859" y="39584"/>
                  </a:lnTo>
                  <a:lnTo>
                    <a:pt x="47426" y="67488"/>
                  </a:lnTo>
                  <a:lnTo>
                    <a:pt x="21941" y="100944"/>
                  </a:lnTo>
                  <a:lnTo>
                    <a:pt x="5701" y="138871"/>
                  </a:lnTo>
                  <a:lnTo>
                    <a:pt x="0" y="180187"/>
                  </a:lnTo>
                  <a:lnTo>
                    <a:pt x="5701" y="221498"/>
                  </a:lnTo>
                  <a:lnTo>
                    <a:pt x="21941" y="259422"/>
                  </a:lnTo>
                  <a:lnTo>
                    <a:pt x="47426" y="292876"/>
                  </a:lnTo>
                  <a:lnTo>
                    <a:pt x="80859" y="320779"/>
                  </a:lnTo>
                  <a:lnTo>
                    <a:pt x="120946" y="342048"/>
                  </a:lnTo>
                  <a:lnTo>
                    <a:pt x="166391" y="355603"/>
                  </a:lnTo>
                  <a:lnTo>
                    <a:pt x="215900" y="360362"/>
                  </a:lnTo>
                  <a:lnTo>
                    <a:pt x="265368" y="355603"/>
                  </a:lnTo>
                  <a:lnTo>
                    <a:pt x="310798" y="342048"/>
                  </a:lnTo>
                  <a:lnTo>
                    <a:pt x="350887" y="320779"/>
                  </a:lnTo>
                  <a:lnTo>
                    <a:pt x="384333" y="292876"/>
                  </a:lnTo>
                  <a:lnTo>
                    <a:pt x="409836" y="259422"/>
                  </a:lnTo>
                  <a:lnTo>
                    <a:pt x="426092" y="221498"/>
                  </a:lnTo>
                  <a:lnTo>
                    <a:pt x="431800" y="180187"/>
                  </a:lnTo>
                  <a:lnTo>
                    <a:pt x="426092" y="138871"/>
                  </a:lnTo>
                  <a:lnTo>
                    <a:pt x="409836" y="100944"/>
                  </a:lnTo>
                  <a:lnTo>
                    <a:pt x="384333" y="67488"/>
                  </a:lnTo>
                  <a:lnTo>
                    <a:pt x="350887" y="39584"/>
                  </a:lnTo>
                  <a:lnTo>
                    <a:pt x="310798" y="18314"/>
                  </a:lnTo>
                  <a:lnTo>
                    <a:pt x="265368" y="4758"/>
                  </a:lnTo>
                  <a:lnTo>
                    <a:pt x="215900" y="0"/>
                  </a:lnTo>
                  <a:close/>
                </a:path>
              </a:pathLst>
            </a:custGeom>
            <a:solidFill>
              <a:srgbClr val="4F81BC"/>
            </a:solidFill>
          </p:spPr>
          <p:txBody>
            <a:bodyPr wrap="square" lIns="0" tIns="0" rIns="0" bIns="0" rtlCol="0"/>
            <a:lstStyle/>
            <a:p/>
          </p:txBody>
        </p:sp>
        <p:sp>
          <p:nvSpPr>
            <p:cNvPr id="70" name="object 70" descr=""/>
            <p:cNvSpPr/>
            <p:nvPr/>
          </p:nvSpPr>
          <p:spPr>
            <a:xfrm>
              <a:off x="6837426" y="6240462"/>
              <a:ext cx="431800" cy="360680"/>
            </a:xfrm>
            <a:custGeom>
              <a:avLst/>
              <a:gdLst/>
              <a:ahLst/>
              <a:cxnLst/>
              <a:rect l="l" t="t" r="r" b="b"/>
              <a:pathLst>
                <a:path w="431800" h="360679">
                  <a:moveTo>
                    <a:pt x="0" y="180187"/>
                  </a:moveTo>
                  <a:lnTo>
                    <a:pt x="5701" y="138871"/>
                  </a:lnTo>
                  <a:lnTo>
                    <a:pt x="21941" y="100944"/>
                  </a:lnTo>
                  <a:lnTo>
                    <a:pt x="47426" y="67488"/>
                  </a:lnTo>
                  <a:lnTo>
                    <a:pt x="80859" y="39584"/>
                  </a:lnTo>
                  <a:lnTo>
                    <a:pt x="120946" y="18314"/>
                  </a:lnTo>
                  <a:lnTo>
                    <a:pt x="166391" y="4758"/>
                  </a:lnTo>
                  <a:lnTo>
                    <a:pt x="215900" y="0"/>
                  </a:lnTo>
                  <a:lnTo>
                    <a:pt x="265368" y="4758"/>
                  </a:lnTo>
                  <a:lnTo>
                    <a:pt x="310798" y="18314"/>
                  </a:lnTo>
                  <a:lnTo>
                    <a:pt x="350887" y="39584"/>
                  </a:lnTo>
                  <a:lnTo>
                    <a:pt x="384333" y="67488"/>
                  </a:lnTo>
                  <a:lnTo>
                    <a:pt x="409836" y="100944"/>
                  </a:lnTo>
                  <a:lnTo>
                    <a:pt x="426092" y="138871"/>
                  </a:lnTo>
                  <a:lnTo>
                    <a:pt x="431800" y="180187"/>
                  </a:lnTo>
                  <a:lnTo>
                    <a:pt x="426092" y="221498"/>
                  </a:lnTo>
                  <a:lnTo>
                    <a:pt x="409836" y="259422"/>
                  </a:lnTo>
                  <a:lnTo>
                    <a:pt x="384333" y="292876"/>
                  </a:lnTo>
                  <a:lnTo>
                    <a:pt x="350887" y="320779"/>
                  </a:lnTo>
                  <a:lnTo>
                    <a:pt x="310798" y="342048"/>
                  </a:lnTo>
                  <a:lnTo>
                    <a:pt x="265368" y="355603"/>
                  </a:lnTo>
                  <a:lnTo>
                    <a:pt x="215900" y="360362"/>
                  </a:lnTo>
                  <a:lnTo>
                    <a:pt x="166391" y="355603"/>
                  </a:lnTo>
                  <a:lnTo>
                    <a:pt x="120946" y="342048"/>
                  </a:lnTo>
                  <a:lnTo>
                    <a:pt x="80859" y="320779"/>
                  </a:lnTo>
                  <a:lnTo>
                    <a:pt x="47426" y="292876"/>
                  </a:lnTo>
                  <a:lnTo>
                    <a:pt x="21941" y="259422"/>
                  </a:lnTo>
                  <a:lnTo>
                    <a:pt x="5701" y="221498"/>
                  </a:lnTo>
                  <a:lnTo>
                    <a:pt x="0" y="180187"/>
                  </a:lnTo>
                  <a:close/>
                </a:path>
              </a:pathLst>
            </a:custGeom>
            <a:ln w="12700">
              <a:solidFill>
                <a:srgbClr val="000000"/>
              </a:solidFill>
            </a:ln>
          </p:spPr>
          <p:txBody>
            <a:bodyPr wrap="square" lIns="0" tIns="0" rIns="0" bIns="0" rtlCol="0"/>
            <a:lstStyle/>
            <a:p/>
          </p:txBody>
        </p:sp>
        <p:pic>
          <p:nvPicPr>
            <p:cNvPr id="71" name="object 71" descr=""/>
            <p:cNvPicPr/>
            <p:nvPr/>
          </p:nvPicPr>
          <p:blipFill>
            <a:blip r:embed="rId22" cstate="print"/>
            <a:stretch>
              <a:fillRect/>
            </a:stretch>
          </p:blipFill>
          <p:spPr>
            <a:xfrm>
              <a:off x="6771132" y="6092950"/>
              <a:ext cx="667512" cy="765048"/>
            </a:xfrm>
            <a:prstGeom prst="rect">
              <a:avLst/>
            </a:prstGeom>
          </p:spPr>
        </p:pic>
        <p:pic>
          <p:nvPicPr>
            <p:cNvPr id="72" name="object 72" descr=""/>
            <p:cNvPicPr/>
            <p:nvPr/>
          </p:nvPicPr>
          <p:blipFill>
            <a:blip r:embed="rId23" cstate="print"/>
            <a:stretch>
              <a:fillRect/>
            </a:stretch>
          </p:blipFill>
          <p:spPr>
            <a:xfrm>
              <a:off x="6885432" y="5795772"/>
              <a:ext cx="865631" cy="789432"/>
            </a:xfrm>
            <a:prstGeom prst="rect">
              <a:avLst/>
            </a:prstGeom>
          </p:spPr>
        </p:pic>
        <p:sp>
          <p:nvSpPr>
            <p:cNvPr id="73" name="object 73" descr=""/>
            <p:cNvSpPr/>
            <p:nvPr/>
          </p:nvSpPr>
          <p:spPr>
            <a:xfrm>
              <a:off x="5829300" y="6240462"/>
              <a:ext cx="431800" cy="360680"/>
            </a:xfrm>
            <a:custGeom>
              <a:avLst/>
              <a:gdLst/>
              <a:ahLst/>
              <a:cxnLst/>
              <a:rect l="l" t="t" r="r" b="b"/>
              <a:pathLst>
                <a:path w="431800" h="360679">
                  <a:moveTo>
                    <a:pt x="215900" y="0"/>
                  </a:moveTo>
                  <a:lnTo>
                    <a:pt x="166391" y="4758"/>
                  </a:lnTo>
                  <a:lnTo>
                    <a:pt x="120946" y="18314"/>
                  </a:lnTo>
                  <a:lnTo>
                    <a:pt x="80859" y="39584"/>
                  </a:lnTo>
                  <a:lnTo>
                    <a:pt x="47426" y="67488"/>
                  </a:lnTo>
                  <a:lnTo>
                    <a:pt x="21941" y="100944"/>
                  </a:lnTo>
                  <a:lnTo>
                    <a:pt x="5701" y="138871"/>
                  </a:lnTo>
                  <a:lnTo>
                    <a:pt x="0" y="180187"/>
                  </a:lnTo>
                  <a:lnTo>
                    <a:pt x="5701" y="221498"/>
                  </a:lnTo>
                  <a:lnTo>
                    <a:pt x="21941" y="259422"/>
                  </a:lnTo>
                  <a:lnTo>
                    <a:pt x="47426" y="292876"/>
                  </a:lnTo>
                  <a:lnTo>
                    <a:pt x="80859" y="320779"/>
                  </a:lnTo>
                  <a:lnTo>
                    <a:pt x="120946" y="342048"/>
                  </a:lnTo>
                  <a:lnTo>
                    <a:pt x="166391" y="355603"/>
                  </a:lnTo>
                  <a:lnTo>
                    <a:pt x="215900" y="360362"/>
                  </a:lnTo>
                  <a:lnTo>
                    <a:pt x="265408" y="355603"/>
                  </a:lnTo>
                  <a:lnTo>
                    <a:pt x="310853" y="342048"/>
                  </a:lnTo>
                  <a:lnTo>
                    <a:pt x="350940" y="320779"/>
                  </a:lnTo>
                  <a:lnTo>
                    <a:pt x="384373" y="292876"/>
                  </a:lnTo>
                  <a:lnTo>
                    <a:pt x="409858" y="259422"/>
                  </a:lnTo>
                  <a:lnTo>
                    <a:pt x="426098" y="221498"/>
                  </a:lnTo>
                  <a:lnTo>
                    <a:pt x="431800" y="180187"/>
                  </a:lnTo>
                  <a:lnTo>
                    <a:pt x="426098" y="138871"/>
                  </a:lnTo>
                  <a:lnTo>
                    <a:pt x="409858" y="100944"/>
                  </a:lnTo>
                  <a:lnTo>
                    <a:pt x="384373" y="67488"/>
                  </a:lnTo>
                  <a:lnTo>
                    <a:pt x="350940" y="39584"/>
                  </a:lnTo>
                  <a:lnTo>
                    <a:pt x="310853" y="18314"/>
                  </a:lnTo>
                  <a:lnTo>
                    <a:pt x="265408" y="4758"/>
                  </a:lnTo>
                  <a:lnTo>
                    <a:pt x="215900" y="0"/>
                  </a:lnTo>
                  <a:close/>
                </a:path>
              </a:pathLst>
            </a:custGeom>
            <a:solidFill>
              <a:srgbClr val="4F81BC"/>
            </a:solidFill>
          </p:spPr>
          <p:txBody>
            <a:bodyPr wrap="square" lIns="0" tIns="0" rIns="0" bIns="0" rtlCol="0"/>
            <a:lstStyle/>
            <a:p/>
          </p:txBody>
        </p:sp>
        <p:sp>
          <p:nvSpPr>
            <p:cNvPr id="74" name="object 74" descr=""/>
            <p:cNvSpPr/>
            <p:nvPr/>
          </p:nvSpPr>
          <p:spPr>
            <a:xfrm>
              <a:off x="5829300" y="6240462"/>
              <a:ext cx="431800" cy="360680"/>
            </a:xfrm>
            <a:custGeom>
              <a:avLst/>
              <a:gdLst/>
              <a:ahLst/>
              <a:cxnLst/>
              <a:rect l="l" t="t" r="r" b="b"/>
              <a:pathLst>
                <a:path w="431800" h="360679">
                  <a:moveTo>
                    <a:pt x="0" y="180187"/>
                  </a:moveTo>
                  <a:lnTo>
                    <a:pt x="5701" y="138871"/>
                  </a:lnTo>
                  <a:lnTo>
                    <a:pt x="21941" y="100944"/>
                  </a:lnTo>
                  <a:lnTo>
                    <a:pt x="47426" y="67488"/>
                  </a:lnTo>
                  <a:lnTo>
                    <a:pt x="80859" y="39584"/>
                  </a:lnTo>
                  <a:lnTo>
                    <a:pt x="120946" y="18314"/>
                  </a:lnTo>
                  <a:lnTo>
                    <a:pt x="166391" y="4758"/>
                  </a:lnTo>
                  <a:lnTo>
                    <a:pt x="215900" y="0"/>
                  </a:lnTo>
                  <a:lnTo>
                    <a:pt x="265408" y="4758"/>
                  </a:lnTo>
                  <a:lnTo>
                    <a:pt x="310853" y="18314"/>
                  </a:lnTo>
                  <a:lnTo>
                    <a:pt x="350940" y="39584"/>
                  </a:lnTo>
                  <a:lnTo>
                    <a:pt x="384373" y="67488"/>
                  </a:lnTo>
                  <a:lnTo>
                    <a:pt x="409858" y="100944"/>
                  </a:lnTo>
                  <a:lnTo>
                    <a:pt x="426098" y="138871"/>
                  </a:lnTo>
                  <a:lnTo>
                    <a:pt x="431800" y="180187"/>
                  </a:lnTo>
                  <a:lnTo>
                    <a:pt x="426098" y="221498"/>
                  </a:lnTo>
                  <a:lnTo>
                    <a:pt x="409858" y="259422"/>
                  </a:lnTo>
                  <a:lnTo>
                    <a:pt x="384373" y="292876"/>
                  </a:lnTo>
                  <a:lnTo>
                    <a:pt x="350940" y="320779"/>
                  </a:lnTo>
                  <a:lnTo>
                    <a:pt x="310853" y="342048"/>
                  </a:lnTo>
                  <a:lnTo>
                    <a:pt x="265408" y="355603"/>
                  </a:lnTo>
                  <a:lnTo>
                    <a:pt x="215900" y="360362"/>
                  </a:lnTo>
                  <a:lnTo>
                    <a:pt x="166391" y="355603"/>
                  </a:lnTo>
                  <a:lnTo>
                    <a:pt x="120946" y="342048"/>
                  </a:lnTo>
                  <a:lnTo>
                    <a:pt x="80859" y="320779"/>
                  </a:lnTo>
                  <a:lnTo>
                    <a:pt x="47426" y="292876"/>
                  </a:lnTo>
                  <a:lnTo>
                    <a:pt x="21941" y="259422"/>
                  </a:lnTo>
                  <a:lnTo>
                    <a:pt x="5701" y="221498"/>
                  </a:lnTo>
                  <a:lnTo>
                    <a:pt x="0" y="180187"/>
                  </a:lnTo>
                  <a:close/>
                </a:path>
              </a:pathLst>
            </a:custGeom>
            <a:ln w="12700">
              <a:solidFill>
                <a:srgbClr val="000000"/>
              </a:solidFill>
            </a:ln>
          </p:spPr>
          <p:txBody>
            <a:bodyPr wrap="square" lIns="0" tIns="0" rIns="0" bIns="0" rtlCol="0"/>
            <a:lstStyle/>
            <a:p/>
          </p:txBody>
        </p:sp>
        <p:pic>
          <p:nvPicPr>
            <p:cNvPr id="75" name="object 75" descr=""/>
            <p:cNvPicPr/>
            <p:nvPr/>
          </p:nvPicPr>
          <p:blipFill>
            <a:blip r:embed="rId24" cstate="print"/>
            <a:stretch>
              <a:fillRect/>
            </a:stretch>
          </p:blipFill>
          <p:spPr>
            <a:xfrm>
              <a:off x="5763768" y="6092950"/>
              <a:ext cx="667512" cy="765048"/>
            </a:xfrm>
            <a:prstGeom prst="rect">
              <a:avLst/>
            </a:prstGeom>
          </p:spPr>
        </p:pic>
      </p:grpSp>
      <p:sp>
        <p:nvSpPr>
          <p:cNvPr id="76" name="object 76" descr=""/>
          <p:cNvSpPr txBox="1"/>
          <p:nvPr/>
        </p:nvSpPr>
        <p:spPr>
          <a:xfrm>
            <a:off x="5078348" y="2575686"/>
            <a:ext cx="421640" cy="452120"/>
          </a:xfrm>
          <a:prstGeom prst="rect">
            <a:avLst/>
          </a:prstGeom>
        </p:spPr>
        <p:txBody>
          <a:bodyPr wrap="square" lIns="0" tIns="12065" rIns="0" bIns="0" rtlCol="0" vert="horz">
            <a:spAutoFit/>
          </a:bodyPr>
          <a:lstStyle/>
          <a:p>
            <a:pPr marL="12700">
              <a:lnSpc>
                <a:spcPct val="100000"/>
              </a:lnSpc>
              <a:spcBef>
                <a:spcPts val="95"/>
              </a:spcBef>
            </a:pPr>
            <a:r>
              <a:rPr dirty="0" sz="2800" spc="-25" b="1">
                <a:latin typeface="Arial"/>
                <a:cs typeface="Arial"/>
              </a:rPr>
              <a:t>54</a:t>
            </a:r>
            <a:endParaRPr sz="2800">
              <a:latin typeface="Arial"/>
              <a:cs typeface="Arial"/>
            </a:endParaRPr>
          </a:p>
        </p:txBody>
      </p:sp>
      <p:sp>
        <p:nvSpPr>
          <p:cNvPr id="77" name="object 77" descr=""/>
          <p:cNvSpPr txBox="1"/>
          <p:nvPr/>
        </p:nvSpPr>
        <p:spPr>
          <a:xfrm>
            <a:off x="2919222" y="3080766"/>
            <a:ext cx="467359" cy="819150"/>
          </a:xfrm>
          <a:prstGeom prst="rect">
            <a:avLst/>
          </a:prstGeom>
        </p:spPr>
        <p:txBody>
          <a:bodyPr wrap="square" lIns="0" tIns="12065" rIns="0" bIns="0" rtlCol="0" vert="horz">
            <a:spAutoFit/>
          </a:bodyPr>
          <a:lstStyle/>
          <a:p>
            <a:pPr algn="r" marR="50165">
              <a:lnSpc>
                <a:spcPts val="3125"/>
              </a:lnSpc>
              <a:spcBef>
                <a:spcPts val="95"/>
              </a:spcBef>
            </a:pPr>
            <a:r>
              <a:rPr dirty="0" sz="2800" spc="-25" b="1">
                <a:latin typeface="Arial"/>
                <a:cs typeface="Arial"/>
              </a:rPr>
              <a:t>71</a:t>
            </a:r>
            <a:endParaRPr sz="2800">
              <a:latin typeface="Arial"/>
              <a:cs typeface="Arial"/>
            </a:endParaRPr>
          </a:p>
          <a:p>
            <a:pPr algn="r" marR="5080">
              <a:lnSpc>
                <a:spcPts val="3125"/>
              </a:lnSpc>
            </a:pPr>
            <a:r>
              <a:rPr dirty="0" sz="2800" spc="-5" b="1">
                <a:latin typeface="Arial"/>
                <a:cs typeface="Arial"/>
              </a:rPr>
              <a:t>1</a:t>
            </a:r>
            <a:endParaRPr sz="2800">
              <a:latin typeface="Arial"/>
              <a:cs typeface="Arial"/>
            </a:endParaRPr>
          </a:p>
        </p:txBody>
      </p:sp>
      <p:pic>
        <p:nvPicPr>
          <p:cNvPr id="78" name="object 78" descr=""/>
          <p:cNvPicPr/>
          <p:nvPr/>
        </p:nvPicPr>
        <p:blipFill>
          <a:blip r:embed="rId25" cstate="print"/>
          <a:stretch>
            <a:fillRect/>
          </a:stretch>
        </p:blipFill>
        <p:spPr>
          <a:xfrm>
            <a:off x="1772411" y="3864864"/>
            <a:ext cx="865632" cy="789432"/>
          </a:xfrm>
          <a:prstGeom prst="rect">
            <a:avLst/>
          </a:prstGeom>
        </p:spPr>
      </p:pic>
      <p:sp>
        <p:nvSpPr>
          <p:cNvPr id="79" name="object 79" descr=""/>
          <p:cNvSpPr txBox="1"/>
          <p:nvPr/>
        </p:nvSpPr>
        <p:spPr>
          <a:xfrm>
            <a:off x="1980945" y="3958538"/>
            <a:ext cx="541655" cy="806450"/>
          </a:xfrm>
          <a:prstGeom prst="rect">
            <a:avLst/>
          </a:prstGeom>
        </p:spPr>
        <p:txBody>
          <a:bodyPr wrap="square" lIns="0" tIns="12065" rIns="0" bIns="0" rtlCol="0" vert="horz">
            <a:spAutoFit/>
          </a:bodyPr>
          <a:lstStyle/>
          <a:p>
            <a:pPr marL="12700">
              <a:lnSpc>
                <a:spcPts val="3075"/>
              </a:lnSpc>
              <a:spcBef>
                <a:spcPts val="95"/>
              </a:spcBef>
            </a:pPr>
            <a:r>
              <a:rPr dirty="0" sz="2800" spc="-25" b="1">
                <a:latin typeface="Arial"/>
                <a:cs typeface="Arial"/>
              </a:rPr>
              <a:t>72</a:t>
            </a:r>
            <a:endParaRPr sz="2800">
              <a:latin typeface="Arial"/>
              <a:cs typeface="Arial"/>
            </a:endParaRPr>
          </a:p>
          <a:p>
            <a:pPr marL="330835">
              <a:lnSpc>
                <a:spcPts val="3075"/>
              </a:lnSpc>
            </a:pPr>
            <a:r>
              <a:rPr dirty="0" sz="2800" spc="-5" b="1">
                <a:latin typeface="Arial"/>
                <a:cs typeface="Arial"/>
              </a:rPr>
              <a:t>2</a:t>
            </a:r>
            <a:endParaRPr sz="2800">
              <a:latin typeface="Arial"/>
              <a:cs typeface="Arial"/>
            </a:endParaRPr>
          </a:p>
        </p:txBody>
      </p:sp>
      <p:grpSp>
        <p:nvGrpSpPr>
          <p:cNvPr id="80" name="object 80" descr=""/>
          <p:cNvGrpSpPr/>
          <p:nvPr/>
        </p:nvGrpSpPr>
        <p:grpSpPr>
          <a:xfrm>
            <a:off x="3607308" y="3864864"/>
            <a:ext cx="975360" cy="2664460"/>
            <a:chOff x="3607308" y="3864864"/>
            <a:chExt cx="975360" cy="2664460"/>
          </a:xfrm>
        </p:grpSpPr>
        <p:pic>
          <p:nvPicPr>
            <p:cNvPr id="81" name="object 81" descr=""/>
            <p:cNvPicPr/>
            <p:nvPr/>
          </p:nvPicPr>
          <p:blipFill>
            <a:blip r:embed="rId26" cstate="print"/>
            <a:stretch>
              <a:fillRect/>
            </a:stretch>
          </p:blipFill>
          <p:spPr>
            <a:xfrm>
              <a:off x="3607308" y="3864864"/>
              <a:ext cx="865632" cy="789432"/>
            </a:xfrm>
            <a:prstGeom prst="rect">
              <a:avLst/>
            </a:prstGeom>
          </p:spPr>
        </p:pic>
        <p:pic>
          <p:nvPicPr>
            <p:cNvPr id="82" name="object 82" descr=""/>
            <p:cNvPicPr/>
            <p:nvPr/>
          </p:nvPicPr>
          <p:blipFill>
            <a:blip r:embed="rId27" cstate="print"/>
            <a:stretch>
              <a:fillRect/>
            </a:stretch>
          </p:blipFill>
          <p:spPr>
            <a:xfrm>
              <a:off x="3717036" y="4802124"/>
              <a:ext cx="865632" cy="789432"/>
            </a:xfrm>
            <a:prstGeom prst="rect">
              <a:avLst/>
            </a:prstGeom>
          </p:spPr>
        </p:pic>
        <p:pic>
          <p:nvPicPr>
            <p:cNvPr id="83" name="object 83" descr=""/>
            <p:cNvPicPr/>
            <p:nvPr/>
          </p:nvPicPr>
          <p:blipFill>
            <a:blip r:embed="rId28" cstate="print"/>
            <a:stretch>
              <a:fillRect/>
            </a:stretch>
          </p:blipFill>
          <p:spPr>
            <a:xfrm>
              <a:off x="3717036" y="5739384"/>
              <a:ext cx="865632" cy="789432"/>
            </a:xfrm>
            <a:prstGeom prst="rect">
              <a:avLst/>
            </a:prstGeom>
          </p:spPr>
        </p:pic>
      </p:grpSp>
      <p:sp>
        <p:nvSpPr>
          <p:cNvPr id="84" name="object 84" descr=""/>
          <p:cNvSpPr txBox="1"/>
          <p:nvPr/>
        </p:nvSpPr>
        <p:spPr>
          <a:xfrm>
            <a:off x="3811270" y="3958538"/>
            <a:ext cx="536575" cy="2607310"/>
          </a:xfrm>
          <a:prstGeom prst="rect">
            <a:avLst/>
          </a:prstGeom>
        </p:spPr>
        <p:txBody>
          <a:bodyPr wrap="square" lIns="0" tIns="12065" rIns="0" bIns="0" rtlCol="0" vert="horz">
            <a:spAutoFit/>
          </a:bodyPr>
          <a:lstStyle/>
          <a:p>
            <a:pPr marL="17145">
              <a:lnSpc>
                <a:spcPts val="3075"/>
              </a:lnSpc>
              <a:spcBef>
                <a:spcPts val="95"/>
              </a:spcBef>
            </a:pPr>
            <a:r>
              <a:rPr dirty="0" sz="2800" spc="-25" b="1">
                <a:latin typeface="Arial"/>
                <a:cs typeface="Arial"/>
              </a:rPr>
              <a:t>71</a:t>
            </a:r>
            <a:endParaRPr sz="2800">
              <a:latin typeface="Arial"/>
              <a:cs typeface="Arial"/>
            </a:endParaRPr>
          </a:p>
          <a:p>
            <a:pPr marL="12700">
              <a:lnSpc>
                <a:spcPts val="3075"/>
              </a:lnSpc>
            </a:pPr>
            <a:r>
              <a:rPr dirty="0" sz="2800" spc="-5" b="1">
                <a:latin typeface="Arial"/>
                <a:cs typeface="Arial"/>
              </a:rPr>
              <a:t>3</a:t>
            </a:r>
            <a:endParaRPr sz="2800">
              <a:latin typeface="Arial"/>
              <a:cs typeface="Arial"/>
            </a:endParaRPr>
          </a:p>
          <a:p>
            <a:pPr marL="127000">
              <a:lnSpc>
                <a:spcPts val="2790"/>
              </a:lnSpc>
              <a:spcBef>
                <a:spcPts val="1225"/>
              </a:spcBef>
            </a:pPr>
            <a:r>
              <a:rPr dirty="0" sz="2800" spc="-25" b="1">
                <a:latin typeface="Arial"/>
                <a:cs typeface="Arial"/>
              </a:rPr>
              <a:t>86</a:t>
            </a:r>
            <a:endParaRPr sz="2800">
              <a:latin typeface="Arial"/>
              <a:cs typeface="Arial"/>
            </a:endParaRPr>
          </a:p>
          <a:p>
            <a:pPr marL="12700">
              <a:lnSpc>
                <a:spcPts val="2790"/>
              </a:lnSpc>
            </a:pPr>
            <a:r>
              <a:rPr dirty="0" sz="2800" spc="-5" b="1">
                <a:latin typeface="Arial"/>
                <a:cs typeface="Arial"/>
              </a:rPr>
              <a:t>2</a:t>
            </a:r>
            <a:endParaRPr sz="2800">
              <a:latin typeface="Arial"/>
              <a:cs typeface="Arial"/>
            </a:endParaRPr>
          </a:p>
          <a:p>
            <a:pPr marL="127000">
              <a:lnSpc>
                <a:spcPts val="2790"/>
              </a:lnSpc>
              <a:spcBef>
                <a:spcPts val="1800"/>
              </a:spcBef>
            </a:pPr>
            <a:r>
              <a:rPr dirty="0" sz="2800" spc="-25" b="1">
                <a:latin typeface="Arial"/>
                <a:cs typeface="Arial"/>
              </a:rPr>
              <a:t>91</a:t>
            </a:r>
            <a:endParaRPr sz="2800">
              <a:latin typeface="Arial"/>
              <a:cs typeface="Arial"/>
            </a:endParaRPr>
          </a:p>
          <a:p>
            <a:pPr marL="12700">
              <a:lnSpc>
                <a:spcPts val="2790"/>
              </a:lnSpc>
            </a:pPr>
            <a:r>
              <a:rPr dirty="0" sz="2800" spc="-5" b="1">
                <a:latin typeface="Arial"/>
                <a:cs typeface="Arial"/>
              </a:rPr>
              <a:t>4</a:t>
            </a:r>
            <a:endParaRPr sz="2800">
              <a:latin typeface="Arial"/>
              <a:cs typeface="Arial"/>
            </a:endParaRPr>
          </a:p>
        </p:txBody>
      </p:sp>
      <p:grpSp>
        <p:nvGrpSpPr>
          <p:cNvPr id="85" name="object 85" descr=""/>
          <p:cNvGrpSpPr/>
          <p:nvPr/>
        </p:nvGrpSpPr>
        <p:grpSpPr>
          <a:xfrm>
            <a:off x="1126236" y="4788408"/>
            <a:ext cx="2341245" cy="1724025"/>
            <a:chOff x="1126236" y="4788408"/>
            <a:chExt cx="2341245" cy="1724025"/>
          </a:xfrm>
        </p:grpSpPr>
        <p:pic>
          <p:nvPicPr>
            <p:cNvPr id="86" name="object 86" descr=""/>
            <p:cNvPicPr/>
            <p:nvPr/>
          </p:nvPicPr>
          <p:blipFill>
            <a:blip r:embed="rId29" cstate="print"/>
            <a:stretch>
              <a:fillRect/>
            </a:stretch>
          </p:blipFill>
          <p:spPr>
            <a:xfrm>
              <a:off x="1126236" y="4788408"/>
              <a:ext cx="865632" cy="789431"/>
            </a:xfrm>
            <a:prstGeom prst="rect">
              <a:avLst/>
            </a:prstGeom>
          </p:spPr>
        </p:pic>
        <p:pic>
          <p:nvPicPr>
            <p:cNvPr id="87" name="object 87" descr=""/>
            <p:cNvPicPr/>
            <p:nvPr/>
          </p:nvPicPr>
          <p:blipFill>
            <a:blip r:embed="rId30" cstate="print"/>
            <a:stretch>
              <a:fillRect/>
            </a:stretch>
          </p:blipFill>
          <p:spPr>
            <a:xfrm>
              <a:off x="2564891" y="4788408"/>
              <a:ext cx="865632" cy="789431"/>
            </a:xfrm>
            <a:prstGeom prst="rect">
              <a:avLst/>
            </a:prstGeom>
          </p:spPr>
        </p:pic>
        <p:pic>
          <p:nvPicPr>
            <p:cNvPr id="88" name="object 88" descr=""/>
            <p:cNvPicPr/>
            <p:nvPr/>
          </p:nvPicPr>
          <p:blipFill>
            <a:blip r:embed="rId31" cstate="print"/>
            <a:stretch>
              <a:fillRect/>
            </a:stretch>
          </p:blipFill>
          <p:spPr>
            <a:xfrm>
              <a:off x="2601468" y="5722620"/>
              <a:ext cx="865632" cy="789432"/>
            </a:xfrm>
            <a:prstGeom prst="rect">
              <a:avLst/>
            </a:prstGeom>
          </p:spPr>
        </p:pic>
      </p:grpSp>
      <p:sp>
        <p:nvSpPr>
          <p:cNvPr id="89" name="object 89" descr=""/>
          <p:cNvSpPr txBox="1"/>
          <p:nvPr/>
        </p:nvSpPr>
        <p:spPr>
          <a:xfrm>
            <a:off x="2729864" y="4881194"/>
            <a:ext cx="501650" cy="1684655"/>
          </a:xfrm>
          <a:prstGeom prst="rect">
            <a:avLst/>
          </a:prstGeom>
        </p:spPr>
        <p:txBody>
          <a:bodyPr wrap="square" lIns="0" tIns="12065" rIns="0" bIns="0" rtlCol="0" vert="horz">
            <a:spAutoFit/>
          </a:bodyPr>
          <a:lstStyle/>
          <a:p>
            <a:pPr marL="55880">
              <a:lnSpc>
                <a:spcPts val="2845"/>
              </a:lnSpc>
              <a:spcBef>
                <a:spcPts val="95"/>
              </a:spcBef>
            </a:pPr>
            <a:r>
              <a:rPr dirty="0" sz="2800" spc="-25" b="1">
                <a:latin typeface="Arial"/>
                <a:cs typeface="Arial"/>
              </a:rPr>
              <a:t>78</a:t>
            </a:r>
            <a:endParaRPr sz="2800">
              <a:latin typeface="Arial"/>
              <a:cs typeface="Arial"/>
            </a:endParaRPr>
          </a:p>
          <a:p>
            <a:pPr marL="12700">
              <a:lnSpc>
                <a:spcPts val="2845"/>
              </a:lnSpc>
            </a:pPr>
            <a:r>
              <a:rPr dirty="0" sz="2800" spc="-5" b="1">
                <a:latin typeface="Arial"/>
                <a:cs typeface="Arial"/>
              </a:rPr>
              <a:t>4</a:t>
            </a:r>
            <a:endParaRPr sz="2800">
              <a:latin typeface="Arial"/>
              <a:cs typeface="Arial"/>
            </a:endParaRPr>
          </a:p>
          <a:p>
            <a:pPr marL="92075">
              <a:lnSpc>
                <a:spcPts val="2850"/>
              </a:lnSpc>
              <a:spcBef>
                <a:spcPts val="1675"/>
              </a:spcBef>
            </a:pPr>
            <a:r>
              <a:rPr dirty="0" sz="2800" spc="-25" b="1">
                <a:latin typeface="Arial"/>
                <a:cs typeface="Arial"/>
              </a:rPr>
              <a:t>78</a:t>
            </a:r>
            <a:endParaRPr sz="2800">
              <a:latin typeface="Arial"/>
              <a:cs typeface="Arial"/>
            </a:endParaRPr>
          </a:p>
          <a:p>
            <a:pPr marL="12700">
              <a:lnSpc>
                <a:spcPts val="2850"/>
              </a:lnSpc>
            </a:pPr>
            <a:r>
              <a:rPr dirty="0" sz="2800" spc="-5" b="1">
                <a:latin typeface="Arial"/>
                <a:cs typeface="Arial"/>
              </a:rPr>
              <a:t>3</a:t>
            </a:r>
            <a:endParaRPr sz="2800">
              <a:latin typeface="Arial"/>
              <a:cs typeface="Arial"/>
            </a:endParaRPr>
          </a:p>
        </p:txBody>
      </p:sp>
      <p:pic>
        <p:nvPicPr>
          <p:cNvPr id="90" name="object 90" descr=""/>
          <p:cNvPicPr/>
          <p:nvPr/>
        </p:nvPicPr>
        <p:blipFill>
          <a:blip r:embed="rId32" cstate="print"/>
          <a:stretch>
            <a:fillRect/>
          </a:stretch>
        </p:blipFill>
        <p:spPr>
          <a:xfrm>
            <a:off x="1089660" y="5739384"/>
            <a:ext cx="865631" cy="789432"/>
          </a:xfrm>
          <a:prstGeom prst="rect">
            <a:avLst/>
          </a:prstGeom>
        </p:spPr>
      </p:pic>
      <p:sp>
        <p:nvSpPr>
          <p:cNvPr id="91" name="object 91" descr=""/>
          <p:cNvSpPr txBox="1"/>
          <p:nvPr/>
        </p:nvSpPr>
        <p:spPr>
          <a:xfrm>
            <a:off x="1298194" y="4881194"/>
            <a:ext cx="647065" cy="1684655"/>
          </a:xfrm>
          <a:prstGeom prst="rect">
            <a:avLst/>
          </a:prstGeom>
        </p:spPr>
        <p:txBody>
          <a:bodyPr wrap="square" lIns="0" tIns="12065" rIns="0" bIns="0" rtlCol="0" vert="horz">
            <a:spAutoFit/>
          </a:bodyPr>
          <a:lstStyle/>
          <a:p>
            <a:pPr marL="48895">
              <a:lnSpc>
                <a:spcPts val="2845"/>
              </a:lnSpc>
              <a:spcBef>
                <a:spcPts val="95"/>
              </a:spcBef>
            </a:pPr>
            <a:r>
              <a:rPr dirty="0" sz="2800" spc="-25" b="1">
                <a:latin typeface="Arial"/>
                <a:cs typeface="Arial"/>
              </a:rPr>
              <a:t>76</a:t>
            </a:r>
            <a:endParaRPr sz="2800">
              <a:latin typeface="Arial"/>
              <a:cs typeface="Arial"/>
            </a:endParaRPr>
          </a:p>
          <a:p>
            <a:pPr marL="436245">
              <a:lnSpc>
                <a:spcPts val="2845"/>
              </a:lnSpc>
            </a:pPr>
            <a:r>
              <a:rPr dirty="0" sz="2800" spc="-5" b="1">
                <a:latin typeface="Arial"/>
                <a:cs typeface="Arial"/>
              </a:rPr>
              <a:t>3</a:t>
            </a:r>
            <a:endParaRPr sz="2800">
              <a:latin typeface="Arial"/>
              <a:cs typeface="Arial"/>
            </a:endParaRPr>
          </a:p>
          <a:p>
            <a:pPr marL="12700">
              <a:lnSpc>
                <a:spcPts val="2790"/>
              </a:lnSpc>
              <a:spcBef>
                <a:spcPts val="1800"/>
              </a:spcBef>
            </a:pPr>
            <a:r>
              <a:rPr dirty="0" sz="2800" spc="-25" b="1">
                <a:latin typeface="Arial"/>
                <a:cs typeface="Arial"/>
              </a:rPr>
              <a:t>81</a:t>
            </a:r>
            <a:endParaRPr sz="2800">
              <a:latin typeface="Arial"/>
              <a:cs typeface="Arial"/>
            </a:endParaRPr>
          </a:p>
          <a:p>
            <a:pPr marL="436245">
              <a:lnSpc>
                <a:spcPts val="2790"/>
              </a:lnSpc>
            </a:pPr>
            <a:r>
              <a:rPr dirty="0" sz="2800" spc="-5" b="1">
                <a:latin typeface="Arial"/>
                <a:cs typeface="Arial"/>
              </a:rPr>
              <a:t>4</a:t>
            </a:r>
            <a:endParaRPr sz="2800">
              <a:latin typeface="Arial"/>
              <a:cs typeface="Arial"/>
            </a:endParaRPr>
          </a:p>
        </p:txBody>
      </p:sp>
      <p:sp>
        <p:nvSpPr>
          <p:cNvPr id="92" name="object 92" descr=""/>
          <p:cNvSpPr txBox="1"/>
          <p:nvPr/>
        </p:nvSpPr>
        <p:spPr>
          <a:xfrm>
            <a:off x="6410705" y="3152012"/>
            <a:ext cx="1106170" cy="3486785"/>
          </a:xfrm>
          <a:prstGeom prst="rect">
            <a:avLst/>
          </a:prstGeom>
        </p:spPr>
        <p:txBody>
          <a:bodyPr wrap="square" lIns="0" tIns="12065" rIns="0" bIns="0" rtlCol="0" vert="horz">
            <a:spAutoFit/>
          </a:bodyPr>
          <a:lstStyle/>
          <a:p>
            <a:pPr marL="12700">
              <a:lnSpc>
                <a:spcPts val="3130"/>
              </a:lnSpc>
              <a:spcBef>
                <a:spcPts val="95"/>
              </a:spcBef>
            </a:pPr>
            <a:r>
              <a:rPr dirty="0" sz="2800" spc="-25" b="1">
                <a:latin typeface="Arial"/>
                <a:cs typeface="Arial"/>
              </a:rPr>
              <a:t>58</a:t>
            </a:r>
            <a:endParaRPr sz="2800">
              <a:latin typeface="Arial"/>
              <a:cs typeface="Arial"/>
            </a:endParaRPr>
          </a:p>
          <a:p>
            <a:pPr marL="76835">
              <a:lnSpc>
                <a:spcPts val="3130"/>
              </a:lnSpc>
            </a:pPr>
            <a:r>
              <a:rPr dirty="0" sz="2800" spc="-5" b="1">
                <a:latin typeface="Arial"/>
                <a:cs typeface="Arial"/>
              </a:rPr>
              <a:t>2</a:t>
            </a:r>
            <a:endParaRPr sz="2800">
              <a:latin typeface="Arial"/>
              <a:cs typeface="Arial"/>
            </a:endParaRPr>
          </a:p>
          <a:p>
            <a:pPr marL="227965">
              <a:lnSpc>
                <a:spcPts val="2845"/>
              </a:lnSpc>
              <a:spcBef>
                <a:spcPts val="1115"/>
              </a:spcBef>
            </a:pPr>
            <a:r>
              <a:rPr dirty="0" sz="2800" spc="-25" b="1">
                <a:latin typeface="Arial"/>
                <a:cs typeface="Arial"/>
              </a:rPr>
              <a:t>64</a:t>
            </a:r>
            <a:endParaRPr sz="2800">
              <a:latin typeface="Arial"/>
              <a:cs typeface="Arial"/>
            </a:endParaRPr>
          </a:p>
          <a:p>
            <a:pPr marL="76835">
              <a:lnSpc>
                <a:spcPts val="2845"/>
              </a:lnSpc>
            </a:pPr>
            <a:r>
              <a:rPr dirty="0" sz="2800" spc="-5" b="1">
                <a:latin typeface="Arial"/>
                <a:cs typeface="Arial"/>
              </a:rPr>
              <a:t>1</a:t>
            </a:r>
            <a:endParaRPr sz="2800">
              <a:latin typeface="Arial"/>
              <a:cs typeface="Arial"/>
            </a:endParaRPr>
          </a:p>
          <a:p>
            <a:pPr marL="552450">
              <a:lnSpc>
                <a:spcPts val="3075"/>
              </a:lnSpc>
              <a:spcBef>
                <a:spcPts val="660"/>
              </a:spcBef>
            </a:pPr>
            <a:r>
              <a:rPr dirty="0" sz="2800" spc="-25" b="1">
                <a:latin typeface="Arial"/>
                <a:cs typeface="Arial"/>
              </a:rPr>
              <a:t>70</a:t>
            </a:r>
            <a:endParaRPr sz="2800">
              <a:latin typeface="Arial"/>
              <a:cs typeface="Arial"/>
            </a:endParaRPr>
          </a:p>
          <a:p>
            <a:pPr marL="582295">
              <a:lnSpc>
                <a:spcPts val="3075"/>
              </a:lnSpc>
            </a:pPr>
            <a:r>
              <a:rPr dirty="0" sz="2800" spc="-5" b="1">
                <a:latin typeface="Arial"/>
                <a:cs typeface="Arial"/>
              </a:rPr>
              <a:t>4</a:t>
            </a:r>
            <a:endParaRPr sz="2800">
              <a:latin typeface="Arial"/>
              <a:cs typeface="Arial"/>
            </a:endParaRPr>
          </a:p>
          <a:p>
            <a:pPr marL="696595">
              <a:lnSpc>
                <a:spcPts val="2850"/>
              </a:lnSpc>
              <a:spcBef>
                <a:spcPts val="1675"/>
              </a:spcBef>
            </a:pPr>
            <a:r>
              <a:rPr dirty="0" sz="2800" spc="-25" b="1">
                <a:latin typeface="Arial"/>
                <a:cs typeface="Arial"/>
              </a:rPr>
              <a:t>70</a:t>
            </a:r>
            <a:endParaRPr sz="2800">
              <a:latin typeface="Arial"/>
              <a:cs typeface="Arial"/>
            </a:endParaRPr>
          </a:p>
          <a:p>
            <a:pPr marL="582295">
              <a:lnSpc>
                <a:spcPts val="2850"/>
              </a:lnSpc>
            </a:pPr>
            <a:r>
              <a:rPr dirty="0" sz="2800" spc="-5" b="1">
                <a:latin typeface="Arial"/>
                <a:cs typeface="Arial"/>
              </a:rPr>
              <a:t>3</a:t>
            </a:r>
            <a:endParaRPr sz="2800">
              <a:latin typeface="Arial"/>
              <a:cs typeface="Arial"/>
            </a:endParaRPr>
          </a:p>
        </p:txBody>
      </p:sp>
      <p:pic>
        <p:nvPicPr>
          <p:cNvPr id="93" name="object 93" descr=""/>
          <p:cNvPicPr/>
          <p:nvPr/>
        </p:nvPicPr>
        <p:blipFill>
          <a:blip r:embed="rId33" cstate="print"/>
          <a:stretch>
            <a:fillRect/>
          </a:stretch>
        </p:blipFill>
        <p:spPr>
          <a:xfrm>
            <a:off x="5373623" y="5739384"/>
            <a:ext cx="865631" cy="789432"/>
          </a:xfrm>
          <a:prstGeom prst="rect">
            <a:avLst/>
          </a:prstGeom>
        </p:spPr>
      </p:pic>
      <p:sp>
        <p:nvSpPr>
          <p:cNvPr id="94" name="object 94" descr=""/>
          <p:cNvSpPr txBox="1"/>
          <p:nvPr/>
        </p:nvSpPr>
        <p:spPr>
          <a:xfrm>
            <a:off x="5581903" y="4895469"/>
            <a:ext cx="613410" cy="1743075"/>
          </a:xfrm>
          <a:prstGeom prst="rect">
            <a:avLst/>
          </a:prstGeom>
        </p:spPr>
        <p:txBody>
          <a:bodyPr wrap="square" lIns="0" tIns="12065" rIns="0" bIns="0" rtlCol="0" vert="horz">
            <a:spAutoFit/>
          </a:bodyPr>
          <a:lstStyle/>
          <a:p>
            <a:pPr marL="85090">
              <a:lnSpc>
                <a:spcPts val="3075"/>
              </a:lnSpc>
              <a:spcBef>
                <a:spcPts val="95"/>
              </a:spcBef>
            </a:pPr>
            <a:r>
              <a:rPr dirty="0" sz="2800" spc="-25" b="1">
                <a:latin typeface="Arial"/>
                <a:cs typeface="Arial"/>
              </a:rPr>
              <a:t>68</a:t>
            </a:r>
            <a:endParaRPr sz="2800">
              <a:latin typeface="Arial"/>
              <a:cs typeface="Arial"/>
            </a:endParaRPr>
          </a:p>
          <a:p>
            <a:pPr marL="402590">
              <a:lnSpc>
                <a:spcPts val="3075"/>
              </a:lnSpc>
            </a:pPr>
            <a:r>
              <a:rPr dirty="0" sz="2800" spc="-5" b="1">
                <a:latin typeface="Arial"/>
                <a:cs typeface="Arial"/>
              </a:rPr>
              <a:t>3</a:t>
            </a:r>
            <a:endParaRPr sz="2800">
              <a:latin typeface="Arial"/>
              <a:cs typeface="Arial"/>
            </a:endParaRPr>
          </a:p>
          <a:p>
            <a:pPr marL="12700">
              <a:lnSpc>
                <a:spcPts val="3075"/>
              </a:lnSpc>
              <a:spcBef>
                <a:spcPts val="1225"/>
              </a:spcBef>
            </a:pPr>
            <a:r>
              <a:rPr dirty="0" sz="2800" spc="-25" b="1">
                <a:latin typeface="Arial"/>
                <a:cs typeface="Arial"/>
              </a:rPr>
              <a:t>73</a:t>
            </a:r>
            <a:endParaRPr sz="2800">
              <a:latin typeface="Arial"/>
              <a:cs typeface="Arial"/>
            </a:endParaRPr>
          </a:p>
          <a:p>
            <a:pPr marL="402590">
              <a:lnSpc>
                <a:spcPts val="3075"/>
              </a:lnSpc>
            </a:pPr>
            <a:r>
              <a:rPr dirty="0" sz="2800" spc="-5" b="1">
                <a:latin typeface="Arial"/>
                <a:cs typeface="Arial"/>
              </a:rPr>
              <a:t>4</a:t>
            </a:r>
            <a:endParaRPr sz="2800">
              <a:latin typeface="Arial"/>
              <a:cs typeface="Arial"/>
            </a:endParaRPr>
          </a:p>
        </p:txBody>
      </p:sp>
      <p:pic>
        <p:nvPicPr>
          <p:cNvPr id="95" name="object 95" descr=""/>
          <p:cNvPicPr/>
          <p:nvPr/>
        </p:nvPicPr>
        <p:blipFill>
          <a:blip r:embed="rId34" cstate="print"/>
          <a:stretch>
            <a:fillRect/>
          </a:stretch>
        </p:blipFill>
        <p:spPr>
          <a:xfrm>
            <a:off x="6819900" y="2493264"/>
            <a:ext cx="2976372" cy="899160"/>
          </a:xfrm>
          <a:prstGeom prst="rect">
            <a:avLst/>
          </a:prstGeom>
        </p:spPr>
      </p:pic>
      <p:sp>
        <p:nvSpPr>
          <p:cNvPr id="96" name="object 96" descr=""/>
          <p:cNvSpPr txBox="1"/>
          <p:nvPr/>
        </p:nvSpPr>
        <p:spPr>
          <a:xfrm>
            <a:off x="7061454" y="2558033"/>
            <a:ext cx="2469515" cy="513715"/>
          </a:xfrm>
          <a:prstGeom prst="rect">
            <a:avLst/>
          </a:prstGeom>
        </p:spPr>
        <p:txBody>
          <a:bodyPr wrap="square" lIns="0" tIns="13335" rIns="0" bIns="0" rtlCol="0" vert="horz">
            <a:spAutoFit/>
          </a:bodyPr>
          <a:lstStyle/>
          <a:p>
            <a:pPr marL="12700">
              <a:lnSpc>
                <a:spcPct val="100000"/>
              </a:lnSpc>
              <a:spcBef>
                <a:spcPts val="105"/>
              </a:spcBef>
            </a:pPr>
            <a:r>
              <a:rPr dirty="0" sz="3200" spc="-10" b="1">
                <a:solidFill>
                  <a:srgbClr val="FF0000"/>
                </a:solidFill>
                <a:latin typeface="华文行楷"/>
                <a:cs typeface="华文行楷"/>
              </a:rPr>
              <a:t>被分配到的人</a:t>
            </a:r>
            <a:endParaRPr sz="3200">
              <a:latin typeface="华文行楷"/>
              <a:cs typeface="华文行楷"/>
            </a:endParaRPr>
          </a:p>
        </p:txBody>
      </p:sp>
      <p:pic>
        <p:nvPicPr>
          <p:cNvPr id="97" name="object 97" descr=""/>
          <p:cNvPicPr/>
          <p:nvPr/>
        </p:nvPicPr>
        <p:blipFill>
          <a:blip r:embed="rId35" cstate="print"/>
          <a:stretch>
            <a:fillRect/>
          </a:stretch>
        </p:blipFill>
        <p:spPr>
          <a:xfrm>
            <a:off x="8025383" y="3342132"/>
            <a:ext cx="762000" cy="902208"/>
          </a:xfrm>
          <a:prstGeom prst="rect">
            <a:avLst/>
          </a:prstGeom>
        </p:spPr>
      </p:pic>
      <p:sp>
        <p:nvSpPr>
          <p:cNvPr id="98" name="object 98" descr=""/>
          <p:cNvSpPr txBox="1"/>
          <p:nvPr/>
        </p:nvSpPr>
        <p:spPr>
          <a:xfrm>
            <a:off x="8266556" y="3449192"/>
            <a:ext cx="252095" cy="513715"/>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FF0000"/>
                </a:solidFill>
                <a:latin typeface="Arial"/>
                <a:cs typeface="Arial"/>
              </a:rPr>
              <a:t>1</a:t>
            </a:r>
            <a:endParaRPr sz="3200">
              <a:latin typeface="Arial"/>
              <a:cs typeface="Arial"/>
            </a:endParaRPr>
          </a:p>
        </p:txBody>
      </p:sp>
      <p:pic>
        <p:nvPicPr>
          <p:cNvPr id="99" name="object 99" descr=""/>
          <p:cNvPicPr/>
          <p:nvPr/>
        </p:nvPicPr>
        <p:blipFill>
          <a:blip r:embed="rId36" cstate="print"/>
          <a:stretch>
            <a:fillRect/>
          </a:stretch>
        </p:blipFill>
        <p:spPr>
          <a:xfrm>
            <a:off x="8025383" y="4206240"/>
            <a:ext cx="762000" cy="902208"/>
          </a:xfrm>
          <a:prstGeom prst="rect">
            <a:avLst/>
          </a:prstGeom>
        </p:spPr>
      </p:pic>
      <p:sp>
        <p:nvSpPr>
          <p:cNvPr id="100" name="object 100" descr=""/>
          <p:cNvSpPr txBox="1"/>
          <p:nvPr/>
        </p:nvSpPr>
        <p:spPr>
          <a:xfrm>
            <a:off x="8266556" y="4313046"/>
            <a:ext cx="252095"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FF0000"/>
                </a:solidFill>
                <a:latin typeface="Arial"/>
                <a:cs typeface="Arial"/>
              </a:rPr>
              <a:t>2</a:t>
            </a:r>
            <a:endParaRPr sz="3200">
              <a:latin typeface="Arial"/>
              <a:cs typeface="Arial"/>
            </a:endParaRPr>
          </a:p>
        </p:txBody>
      </p:sp>
      <p:pic>
        <p:nvPicPr>
          <p:cNvPr id="101" name="object 101" descr=""/>
          <p:cNvPicPr/>
          <p:nvPr/>
        </p:nvPicPr>
        <p:blipFill>
          <a:blip r:embed="rId37" cstate="print"/>
          <a:stretch>
            <a:fillRect/>
          </a:stretch>
        </p:blipFill>
        <p:spPr>
          <a:xfrm>
            <a:off x="8025383" y="5141976"/>
            <a:ext cx="762000" cy="902208"/>
          </a:xfrm>
          <a:prstGeom prst="rect">
            <a:avLst/>
          </a:prstGeom>
        </p:spPr>
      </p:pic>
      <p:sp>
        <p:nvSpPr>
          <p:cNvPr id="102" name="object 102" descr=""/>
          <p:cNvSpPr txBox="1"/>
          <p:nvPr/>
        </p:nvSpPr>
        <p:spPr>
          <a:xfrm>
            <a:off x="8266556" y="5249672"/>
            <a:ext cx="252095" cy="514350"/>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FF0000"/>
                </a:solidFill>
                <a:latin typeface="Arial"/>
                <a:cs typeface="Arial"/>
              </a:rPr>
              <a:t>3</a:t>
            </a:r>
            <a:endParaRPr sz="3200">
              <a:latin typeface="Arial"/>
              <a:cs typeface="Arial"/>
            </a:endParaRPr>
          </a:p>
        </p:txBody>
      </p:sp>
      <p:pic>
        <p:nvPicPr>
          <p:cNvPr id="103" name="object 103" descr=""/>
          <p:cNvPicPr/>
          <p:nvPr/>
        </p:nvPicPr>
        <p:blipFill>
          <a:blip r:embed="rId38" cstate="print"/>
          <a:stretch>
            <a:fillRect/>
          </a:stretch>
        </p:blipFill>
        <p:spPr>
          <a:xfrm>
            <a:off x="8025383" y="6077710"/>
            <a:ext cx="762000" cy="780288"/>
          </a:xfrm>
          <a:prstGeom prst="rect">
            <a:avLst/>
          </a:prstGeom>
        </p:spPr>
      </p:pic>
      <p:sp>
        <p:nvSpPr>
          <p:cNvPr id="104" name="object 104" descr=""/>
          <p:cNvSpPr txBox="1"/>
          <p:nvPr/>
        </p:nvSpPr>
        <p:spPr>
          <a:xfrm>
            <a:off x="8266556" y="6185103"/>
            <a:ext cx="252095"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FF0000"/>
                </a:solidFill>
                <a:latin typeface="Arial"/>
                <a:cs typeface="Arial"/>
              </a:rPr>
              <a:t>4</a:t>
            </a:r>
            <a:endParaRPr sz="3200">
              <a:latin typeface="Arial"/>
              <a:cs typeface="Arial"/>
            </a:endParaRPr>
          </a:p>
        </p:txBody>
      </p:sp>
      <p:sp>
        <p:nvSpPr>
          <p:cNvPr id="105" name="object 105" descr=""/>
          <p:cNvSpPr txBox="1"/>
          <p:nvPr/>
        </p:nvSpPr>
        <p:spPr>
          <a:xfrm>
            <a:off x="2390438" y="2633781"/>
            <a:ext cx="173355" cy="441325"/>
          </a:xfrm>
          <a:prstGeom prst="rect">
            <a:avLst/>
          </a:prstGeom>
        </p:spPr>
        <p:txBody>
          <a:bodyPr wrap="square" lIns="0" tIns="15875" rIns="0" bIns="0" rtlCol="0" vert="horz">
            <a:spAutoFit/>
          </a:bodyPr>
          <a:lstStyle/>
          <a:p>
            <a:pPr marL="12700">
              <a:lnSpc>
                <a:spcPct val="100000"/>
              </a:lnSpc>
              <a:spcBef>
                <a:spcPts val="125"/>
              </a:spcBef>
            </a:pPr>
            <a:r>
              <a:rPr dirty="0" sz="2700" spc="125">
                <a:latin typeface="Symbol"/>
                <a:cs typeface="Symbol"/>
              </a:rPr>
              <a:t></a:t>
            </a:r>
            <a:endParaRPr sz="2700">
              <a:latin typeface="Symbol"/>
              <a:cs typeface="Symbol"/>
            </a:endParaRPr>
          </a:p>
        </p:txBody>
      </p:sp>
      <p:sp>
        <p:nvSpPr>
          <p:cNvPr id="106" name="object 106" descr=""/>
          <p:cNvSpPr txBox="1"/>
          <p:nvPr/>
        </p:nvSpPr>
        <p:spPr>
          <a:xfrm>
            <a:off x="2390438" y="1977129"/>
            <a:ext cx="173355" cy="441325"/>
          </a:xfrm>
          <a:prstGeom prst="rect">
            <a:avLst/>
          </a:prstGeom>
        </p:spPr>
        <p:txBody>
          <a:bodyPr wrap="square" lIns="0" tIns="15875" rIns="0" bIns="0" rtlCol="0" vert="horz">
            <a:spAutoFit/>
          </a:bodyPr>
          <a:lstStyle/>
          <a:p>
            <a:pPr marL="12700">
              <a:lnSpc>
                <a:spcPct val="100000"/>
              </a:lnSpc>
              <a:spcBef>
                <a:spcPts val="125"/>
              </a:spcBef>
            </a:pPr>
            <a:r>
              <a:rPr dirty="0" sz="2700" spc="125">
                <a:latin typeface="Symbol"/>
                <a:cs typeface="Symbol"/>
              </a:rPr>
              <a:t></a:t>
            </a:r>
            <a:endParaRPr sz="2700">
              <a:latin typeface="Symbol"/>
              <a:cs typeface="Symbol"/>
            </a:endParaRPr>
          </a:p>
        </p:txBody>
      </p:sp>
      <p:sp>
        <p:nvSpPr>
          <p:cNvPr id="107" name="object 107" descr=""/>
          <p:cNvSpPr txBox="1"/>
          <p:nvPr/>
        </p:nvSpPr>
        <p:spPr>
          <a:xfrm>
            <a:off x="82671" y="2633781"/>
            <a:ext cx="173355" cy="441325"/>
          </a:xfrm>
          <a:prstGeom prst="rect">
            <a:avLst/>
          </a:prstGeom>
        </p:spPr>
        <p:txBody>
          <a:bodyPr wrap="square" lIns="0" tIns="15875" rIns="0" bIns="0" rtlCol="0" vert="horz">
            <a:spAutoFit/>
          </a:bodyPr>
          <a:lstStyle/>
          <a:p>
            <a:pPr marL="12700">
              <a:lnSpc>
                <a:spcPct val="100000"/>
              </a:lnSpc>
              <a:spcBef>
                <a:spcPts val="125"/>
              </a:spcBef>
            </a:pPr>
            <a:r>
              <a:rPr dirty="0" sz="2700" spc="125">
                <a:latin typeface="Symbol"/>
                <a:cs typeface="Symbol"/>
              </a:rPr>
              <a:t></a:t>
            </a:r>
            <a:endParaRPr sz="2700">
              <a:latin typeface="Symbol"/>
              <a:cs typeface="Symbol"/>
            </a:endParaRPr>
          </a:p>
        </p:txBody>
      </p:sp>
      <p:sp>
        <p:nvSpPr>
          <p:cNvPr id="108" name="object 108" descr=""/>
          <p:cNvSpPr txBox="1"/>
          <p:nvPr/>
        </p:nvSpPr>
        <p:spPr>
          <a:xfrm>
            <a:off x="82671" y="1977129"/>
            <a:ext cx="173355" cy="441325"/>
          </a:xfrm>
          <a:prstGeom prst="rect">
            <a:avLst/>
          </a:prstGeom>
        </p:spPr>
        <p:txBody>
          <a:bodyPr wrap="square" lIns="0" tIns="15875" rIns="0" bIns="0" rtlCol="0" vert="horz">
            <a:spAutoFit/>
          </a:bodyPr>
          <a:lstStyle/>
          <a:p>
            <a:pPr marL="12700">
              <a:lnSpc>
                <a:spcPct val="100000"/>
              </a:lnSpc>
              <a:spcBef>
                <a:spcPts val="125"/>
              </a:spcBef>
            </a:pPr>
            <a:r>
              <a:rPr dirty="0" sz="2700" spc="125">
                <a:latin typeface="Symbol"/>
                <a:cs typeface="Symbol"/>
              </a:rPr>
              <a:t></a:t>
            </a:r>
            <a:endParaRPr sz="2700">
              <a:latin typeface="Symbol"/>
              <a:cs typeface="Symbol"/>
            </a:endParaRPr>
          </a:p>
        </p:txBody>
      </p:sp>
      <p:sp>
        <p:nvSpPr>
          <p:cNvPr id="109" name="object 109" descr=""/>
          <p:cNvSpPr txBox="1"/>
          <p:nvPr/>
        </p:nvSpPr>
        <p:spPr>
          <a:xfrm>
            <a:off x="2167226" y="2305455"/>
            <a:ext cx="422275" cy="441325"/>
          </a:xfrm>
          <a:prstGeom prst="rect">
            <a:avLst/>
          </a:prstGeom>
        </p:spPr>
        <p:txBody>
          <a:bodyPr wrap="square" lIns="0" tIns="15875" rIns="0" bIns="0" rtlCol="0" vert="horz">
            <a:spAutoFit/>
          </a:bodyPr>
          <a:lstStyle/>
          <a:p>
            <a:pPr marL="38100">
              <a:lnSpc>
                <a:spcPct val="100000"/>
              </a:lnSpc>
              <a:spcBef>
                <a:spcPts val="125"/>
              </a:spcBef>
            </a:pPr>
            <a:r>
              <a:rPr dirty="0" baseline="-6172" sz="4050" spc="202">
                <a:latin typeface="Times New Roman"/>
                <a:cs typeface="Times New Roman"/>
              </a:rPr>
              <a:t>6</a:t>
            </a:r>
            <a:r>
              <a:rPr dirty="0" sz="2700" spc="135">
                <a:latin typeface="Symbol"/>
                <a:cs typeface="Symbol"/>
              </a:rPr>
              <a:t></a:t>
            </a:r>
            <a:endParaRPr sz="2700">
              <a:latin typeface="Symbol"/>
              <a:cs typeface="Symbol"/>
            </a:endParaRPr>
          </a:p>
        </p:txBody>
      </p:sp>
      <p:sp>
        <p:nvSpPr>
          <p:cNvPr id="110" name="object 110" descr=""/>
          <p:cNvSpPr txBox="1"/>
          <p:nvPr/>
        </p:nvSpPr>
        <p:spPr>
          <a:xfrm>
            <a:off x="57271" y="2305455"/>
            <a:ext cx="502284" cy="441325"/>
          </a:xfrm>
          <a:prstGeom prst="rect">
            <a:avLst/>
          </a:prstGeom>
        </p:spPr>
        <p:txBody>
          <a:bodyPr wrap="square" lIns="0" tIns="15875" rIns="0" bIns="0" rtlCol="0" vert="horz">
            <a:spAutoFit/>
          </a:bodyPr>
          <a:lstStyle/>
          <a:p>
            <a:pPr marL="38100">
              <a:lnSpc>
                <a:spcPct val="100000"/>
              </a:lnSpc>
              <a:spcBef>
                <a:spcPts val="125"/>
              </a:spcBef>
            </a:pPr>
            <a:r>
              <a:rPr dirty="0" sz="2700" spc="120">
                <a:latin typeface="Symbol"/>
                <a:cs typeface="Symbol"/>
              </a:rPr>
              <a:t></a:t>
            </a:r>
            <a:r>
              <a:rPr dirty="0" sz="2700" spc="-5">
                <a:latin typeface="Times New Roman"/>
                <a:cs typeface="Times New Roman"/>
              </a:rPr>
              <a:t> </a:t>
            </a:r>
            <a:r>
              <a:rPr dirty="0" baseline="-6172" sz="4050" spc="165">
                <a:latin typeface="Times New Roman"/>
                <a:cs typeface="Times New Roman"/>
              </a:rPr>
              <a:t>0</a:t>
            </a:r>
            <a:endParaRPr baseline="-6172" sz="4050">
              <a:latin typeface="Times New Roman"/>
              <a:cs typeface="Times New Roman"/>
            </a:endParaRPr>
          </a:p>
        </p:txBody>
      </p:sp>
      <p:sp>
        <p:nvSpPr>
          <p:cNvPr id="111" name="object 111" descr=""/>
          <p:cNvSpPr txBox="1"/>
          <p:nvPr/>
        </p:nvSpPr>
        <p:spPr>
          <a:xfrm>
            <a:off x="2167226" y="1648803"/>
            <a:ext cx="422275" cy="441325"/>
          </a:xfrm>
          <a:prstGeom prst="rect">
            <a:avLst/>
          </a:prstGeom>
        </p:spPr>
        <p:txBody>
          <a:bodyPr wrap="square" lIns="0" tIns="15875" rIns="0" bIns="0" rtlCol="0" vert="horz">
            <a:spAutoFit/>
          </a:bodyPr>
          <a:lstStyle/>
          <a:p>
            <a:pPr marL="38100">
              <a:lnSpc>
                <a:spcPct val="100000"/>
              </a:lnSpc>
              <a:spcBef>
                <a:spcPts val="125"/>
              </a:spcBef>
            </a:pPr>
            <a:r>
              <a:rPr dirty="0" baseline="-27777" sz="4050" spc="202">
                <a:latin typeface="Times New Roman"/>
                <a:cs typeface="Times New Roman"/>
              </a:rPr>
              <a:t>2</a:t>
            </a:r>
            <a:r>
              <a:rPr dirty="0" sz="2700" spc="135">
                <a:latin typeface="Symbol"/>
                <a:cs typeface="Symbol"/>
              </a:rPr>
              <a:t></a:t>
            </a:r>
            <a:endParaRPr sz="2700">
              <a:latin typeface="Symbol"/>
              <a:cs typeface="Symbol"/>
            </a:endParaRPr>
          </a:p>
        </p:txBody>
      </p:sp>
      <p:sp>
        <p:nvSpPr>
          <p:cNvPr id="112" name="object 112" descr=""/>
          <p:cNvSpPr txBox="1"/>
          <p:nvPr/>
        </p:nvSpPr>
        <p:spPr>
          <a:xfrm>
            <a:off x="57271" y="1648803"/>
            <a:ext cx="502284" cy="441325"/>
          </a:xfrm>
          <a:prstGeom prst="rect">
            <a:avLst/>
          </a:prstGeom>
        </p:spPr>
        <p:txBody>
          <a:bodyPr wrap="square" lIns="0" tIns="15875" rIns="0" bIns="0" rtlCol="0" vert="horz">
            <a:spAutoFit/>
          </a:bodyPr>
          <a:lstStyle/>
          <a:p>
            <a:pPr marL="38100">
              <a:lnSpc>
                <a:spcPct val="100000"/>
              </a:lnSpc>
              <a:spcBef>
                <a:spcPts val="125"/>
              </a:spcBef>
            </a:pPr>
            <a:r>
              <a:rPr dirty="0" sz="2700" spc="120">
                <a:latin typeface="Symbol"/>
                <a:cs typeface="Symbol"/>
              </a:rPr>
              <a:t></a:t>
            </a:r>
            <a:r>
              <a:rPr dirty="0" sz="2700" spc="-5">
                <a:latin typeface="Times New Roman"/>
                <a:cs typeface="Times New Roman"/>
              </a:rPr>
              <a:t> </a:t>
            </a:r>
            <a:r>
              <a:rPr dirty="0" baseline="-27777" sz="4050" spc="165">
                <a:latin typeface="Times New Roman"/>
                <a:cs typeface="Times New Roman"/>
              </a:rPr>
              <a:t>6</a:t>
            </a:r>
            <a:endParaRPr baseline="-27777" sz="4050">
              <a:latin typeface="Times New Roman"/>
              <a:cs typeface="Times New Roman"/>
            </a:endParaRPr>
          </a:p>
        </p:txBody>
      </p:sp>
      <p:sp>
        <p:nvSpPr>
          <p:cNvPr id="113" name="object 113" descr=""/>
          <p:cNvSpPr txBox="1"/>
          <p:nvPr/>
        </p:nvSpPr>
        <p:spPr>
          <a:xfrm>
            <a:off x="31871" y="1198898"/>
            <a:ext cx="2569845" cy="2101850"/>
          </a:xfrm>
          <a:prstGeom prst="rect">
            <a:avLst/>
          </a:prstGeom>
        </p:spPr>
        <p:txBody>
          <a:bodyPr wrap="square" lIns="0" tIns="119380" rIns="0" bIns="0" rtlCol="0" vert="horz">
            <a:spAutoFit/>
          </a:bodyPr>
          <a:lstStyle/>
          <a:p>
            <a:pPr marL="63500">
              <a:lnSpc>
                <a:spcPct val="100000"/>
              </a:lnSpc>
              <a:spcBef>
                <a:spcPts val="940"/>
              </a:spcBef>
              <a:tabLst>
                <a:tab pos="998855" algn="l"/>
                <a:tab pos="1623060" algn="l"/>
                <a:tab pos="2172970" algn="l"/>
              </a:tabLst>
            </a:pPr>
            <a:r>
              <a:rPr dirty="0" baseline="-3086" sz="4050" spc="67">
                <a:latin typeface="Symbol"/>
                <a:cs typeface="Symbol"/>
              </a:rPr>
              <a:t></a:t>
            </a:r>
            <a:r>
              <a:rPr dirty="0" sz="2700" spc="45">
                <a:latin typeface="Times New Roman"/>
                <a:cs typeface="Times New Roman"/>
              </a:rPr>
              <a:t>17</a:t>
            </a:r>
            <a:r>
              <a:rPr dirty="0" sz="2700">
                <a:latin typeface="Times New Roman"/>
                <a:cs typeface="Times New Roman"/>
              </a:rPr>
              <a:t>	</a:t>
            </a:r>
            <a:r>
              <a:rPr dirty="0" sz="2700" spc="110">
                <a:latin typeface="Times New Roman"/>
                <a:cs typeface="Times New Roman"/>
              </a:rPr>
              <a:t>4</a:t>
            </a:r>
            <a:r>
              <a:rPr dirty="0" sz="2700">
                <a:latin typeface="Times New Roman"/>
                <a:cs typeface="Times New Roman"/>
              </a:rPr>
              <a:t>	</a:t>
            </a:r>
            <a:r>
              <a:rPr dirty="0" sz="2700" spc="100">
                <a:latin typeface="Times New Roman"/>
                <a:cs typeface="Times New Roman"/>
              </a:rPr>
              <a:t>5</a:t>
            </a:r>
            <a:r>
              <a:rPr dirty="0" sz="2700">
                <a:latin typeface="Times New Roman"/>
                <a:cs typeface="Times New Roman"/>
              </a:rPr>
              <a:t>	</a:t>
            </a:r>
            <a:r>
              <a:rPr dirty="0" sz="2700" spc="135">
                <a:latin typeface="Times New Roman"/>
                <a:cs typeface="Times New Roman"/>
              </a:rPr>
              <a:t>0</a:t>
            </a:r>
            <a:r>
              <a:rPr dirty="0" baseline="-3086" sz="4050" spc="202">
                <a:latin typeface="Symbol"/>
                <a:cs typeface="Symbol"/>
              </a:rPr>
              <a:t></a:t>
            </a:r>
            <a:endParaRPr baseline="-3086" sz="4050">
              <a:latin typeface="Symbol"/>
              <a:cs typeface="Symbol"/>
            </a:endParaRPr>
          </a:p>
          <a:p>
            <a:pPr marL="995680">
              <a:lnSpc>
                <a:spcPct val="100000"/>
              </a:lnSpc>
              <a:spcBef>
                <a:spcPts val="844"/>
              </a:spcBef>
              <a:tabLst>
                <a:tab pos="1621790" algn="l"/>
              </a:tabLst>
            </a:pPr>
            <a:r>
              <a:rPr dirty="0" sz="2700" spc="110">
                <a:latin typeface="Times New Roman"/>
                <a:cs typeface="Times New Roman"/>
              </a:rPr>
              <a:t>1</a:t>
            </a:r>
            <a:r>
              <a:rPr dirty="0" sz="2700">
                <a:latin typeface="Times New Roman"/>
                <a:cs typeface="Times New Roman"/>
              </a:rPr>
              <a:t>	</a:t>
            </a:r>
            <a:r>
              <a:rPr dirty="0" sz="2700" spc="100">
                <a:latin typeface="Times New Roman"/>
                <a:cs typeface="Times New Roman"/>
              </a:rPr>
              <a:t>0</a:t>
            </a:r>
            <a:endParaRPr sz="2700">
              <a:latin typeface="Times New Roman"/>
              <a:cs typeface="Times New Roman"/>
            </a:endParaRPr>
          </a:p>
          <a:p>
            <a:pPr marL="892175">
              <a:lnSpc>
                <a:spcPct val="100000"/>
              </a:lnSpc>
              <a:spcBef>
                <a:spcPts val="844"/>
              </a:spcBef>
              <a:tabLst>
                <a:tab pos="1621790" algn="l"/>
              </a:tabLst>
            </a:pPr>
            <a:r>
              <a:rPr dirty="0" sz="2700" spc="130">
                <a:latin typeface="Times New Roman"/>
                <a:cs typeface="Times New Roman"/>
              </a:rPr>
              <a:t>15</a:t>
            </a:r>
            <a:r>
              <a:rPr dirty="0" sz="2700">
                <a:latin typeface="Times New Roman"/>
                <a:cs typeface="Times New Roman"/>
              </a:rPr>
              <a:t>	</a:t>
            </a:r>
            <a:r>
              <a:rPr dirty="0" sz="2700" spc="110">
                <a:latin typeface="Times New Roman"/>
                <a:cs typeface="Times New Roman"/>
              </a:rPr>
              <a:t>4</a:t>
            </a:r>
            <a:endParaRPr sz="2700">
              <a:latin typeface="Times New Roman"/>
              <a:cs typeface="Times New Roman"/>
            </a:endParaRPr>
          </a:p>
          <a:p>
            <a:pPr marL="63500">
              <a:lnSpc>
                <a:spcPct val="100000"/>
              </a:lnSpc>
              <a:spcBef>
                <a:spcPts val="850"/>
              </a:spcBef>
              <a:tabLst>
                <a:tab pos="998855" algn="l"/>
                <a:tab pos="1621790" algn="l"/>
                <a:tab pos="2175510" algn="l"/>
              </a:tabLst>
            </a:pPr>
            <a:r>
              <a:rPr dirty="0" baseline="-16460" sz="4050" spc="179">
                <a:latin typeface="Symbol"/>
                <a:cs typeface="Symbol"/>
              </a:rPr>
              <a:t></a:t>
            </a:r>
            <a:r>
              <a:rPr dirty="0" baseline="-16460" sz="4050" spc="-52">
                <a:latin typeface="Times New Roman"/>
                <a:cs typeface="Times New Roman"/>
              </a:rPr>
              <a:t> </a:t>
            </a:r>
            <a:r>
              <a:rPr dirty="0" sz="2700" spc="110">
                <a:latin typeface="Times New Roman"/>
                <a:cs typeface="Times New Roman"/>
              </a:rPr>
              <a:t>8</a:t>
            </a:r>
            <a:r>
              <a:rPr dirty="0" sz="2700">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25">
                <a:latin typeface="Times New Roman"/>
                <a:cs typeface="Times New Roman"/>
              </a:rPr>
              <a:t>5</a:t>
            </a:r>
            <a:r>
              <a:rPr dirty="0" baseline="-16460" sz="4050" spc="187">
                <a:latin typeface="Symbol"/>
                <a:cs typeface="Symbol"/>
              </a:rPr>
              <a:t></a:t>
            </a:r>
            <a:endParaRPr baseline="-16460" sz="4050">
              <a:latin typeface="Symbol"/>
              <a:cs typeface="Symbol"/>
            </a:endParaRPr>
          </a:p>
        </p:txBody>
      </p:sp>
      <p:pic>
        <p:nvPicPr>
          <p:cNvPr id="114" name="object 114" descr=""/>
          <p:cNvPicPr/>
          <p:nvPr/>
        </p:nvPicPr>
        <p:blipFill>
          <a:blip r:embed="rId39" cstate="print"/>
          <a:stretch>
            <a:fillRect/>
          </a:stretch>
        </p:blipFill>
        <p:spPr>
          <a:xfrm>
            <a:off x="123402" y="469109"/>
            <a:ext cx="4058569" cy="479335"/>
          </a:xfrm>
          <a:prstGeom prst="rect">
            <a:avLst/>
          </a:prstGeom>
        </p:spPr>
      </p:pic>
      <p:sp>
        <p:nvSpPr>
          <p:cNvPr id="115" name="object 115"/>
          <p:cNvSpPr txBox="1">
            <a:spLocks noGrp="1"/>
          </p:cNvSpPr>
          <p:nvPr>
            <p:ph type="title"/>
          </p:nvPr>
        </p:nvSpPr>
        <p:spPr>
          <a:xfrm>
            <a:off x="78739" y="356361"/>
            <a:ext cx="4143375" cy="574040"/>
          </a:xfrm>
          <a:prstGeom prst="rect"/>
        </p:spPr>
        <p:txBody>
          <a:bodyPr wrap="square" lIns="0" tIns="12700" rIns="0" bIns="0" rtlCol="0" vert="horz">
            <a:spAutoFit/>
          </a:bodyPr>
          <a:lstStyle/>
          <a:p>
            <a:pPr marL="12700">
              <a:lnSpc>
                <a:spcPct val="100000"/>
              </a:lnSpc>
              <a:spcBef>
                <a:spcPts val="100"/>
              </a:spcBef>
            </a:pPr>
            <a:r>
              <a:rPr dirty="0" sz="3600" spc="-40">
                <a:solidFill>
                  <a:srgbClr val="000000"/>
                </a:solidFill>
              </a:rPr>
              <a:t>解</a:t>
            </a:r>
            <a:r>
              <a:rPr dirty="0" sz="3600" spc="-40">
                <a:solidFill>
                  <a:srgbClr val="000000"/>
                </a:solidFill>
              </a:rPr>
              <a:t>空</a:t>
            </a:r>
            <a:r>
              <a:rPr dirty="0" sz="3600" spc="-40">
                <a:solidFill>
                  <a:srgbClr val="000000"/>
                </a:solidFill>
              </a:rPr>
              <a:t>间</a:t>
            </a:r>
            <a:r>
              <a:rPr dirty="0" sz="3600" spc="-45">
                <a:solidFill>
                  <a:srgbClr val="000000"/>
                </a:solidFill>
              </a:rPr>
              <a:t>的</a:t>
            </a:r>
            <a:r>
              <a:rPr dirty="0" sz="3600" spc="-45">
                <a:solidFill>
                  <a:srgbClr val="000000"/>
                </a:solidFill>
              </a:rPr>
              <a:t>加</a:t>
            </a:r>
            <a:r>
              <a:rPr dirty="0" sz="3600" spc="-45">
                <a:solidFill>
                  <a:srgbClr val="000000"/>
                </a:solidFill>
              </a:rPr>
              <a:t>权</a:t>
            </a:r>
            <a:r>
              <a:rPr dirty="0" sz="3600" spc="-45">
                <a:solidFill>
                  <a:srgbClr val="000000"/>
                </a:solidFill>
              </a:rPr>
              <a:t>树</a:t>
            </a:r>
            <a:r>
              <a:rPr dirty="0" sz="3600" spc="-45">
                <a:solidFill>
                  <a:srgbClr val="000000"/>
                </a:solidFill>
              </a:rPr>
              <a:t>表</a:t>
            </a:r>
            <a:r>
              <a:rPr dirty="0" sz="3600" spc="-50">
                <a:solidFill>
                  <a:srgbClr val="000000"/>
                </a:solidFill>
              </a:rPr>
              <a:t>示</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15388" y="0"/>
            <a:ext cx="7511415" cy="2098675"/>
            <a:chOff x="215388" y="0"/>
            <a:chExt cx="7511415" cy="2098675"/>
          </a:xfrm>
        </p:grpSpPr>
        <p:pic>
          <p:nvPicPr>
            <p:cNvPr id="3" name="object 3" descr=""/>
            <p:cNvPicPr/>
            <p:nvPr/>
          </p:nvPicPr>
          <p:blipFill>
            <a:blip r:embed="rId2" cstate="print"/>
            <a:stretch>
              <a:fillRect/>
            </a:stretch>
          </p:blipFill>
          <p:spPr>
            <a:xfrm>
              <a:off x="215388" y="278891"/>
              <a:ext cx="151230" cy="150875"/>
            </a:xfrm>
            <a:prstGeom prst="rect">
              <a:avLst/>
            </a:prstGeom>
          </p:spPr>
        </p:pic>
        <p:pic>
          <p:nvPicPr>
            <p:cNvPr id="4" name="object 4" descr=""/>
            <p:cNvPicPr/>
            <p:nvPr/>
          </p:nvPicPr>
          <p:blipFill>
            <a:blip r:embed="rId3" cstate="print"/>
            <a:stretch>
              <a:fillRect/>
            </a:stretch>
          </p:blipFill>
          <p:spPr>
            <a:xfrm>
              <a:off x="254508" y="0"/>
              <a:ext cx="3802379" cy="963167"/>
            </a:xfrm>
            <a:prstGeom prst="rect">
              <a:avLst/>
            </a:prstGeom>
          </p:spPr>
        </p:pic>
        <p:pic>
          <p:nvPicPr>
            <p:cNvPr id="5" name="object 5" descr=""/>
            <p:cNvPicPr/>
            <p:nvPr/>
          </p:nvPicPr>
          <p:blipFill>
            <a:blip r:embed="rId4" cstate="print"/>
            <a:stretch>
              <a:fillRect/>
            </a:stretch>
          </p:blipFill>
          <p:spPr>
            <a:xfrm>
              <a:off x="416052" y="598931"/>
              <a:ext cx="726948" cy="841248"/>
            </a:xfrm>
            <a:prstGeom prst="rect">
              <a:avLst/>
            </a:prstGeom>
          </p:spPr>
        </p:pic>
        <p:pic>
          <p:nvPicPr>
            <p:cNvPr id="6" name="object 6" descr=""/>
            <p:cNvPicPr/>
            <p:nvPr/>
          </p:nvPicPr>
          <p:blipFill>
            <a:blip r:embed="rId5" cstate="print"/>
            <a:stretch>
              <a:fillRect/>
            </a:stretch>
          </p:blipFill>
          <p:spPr>
            <a:xfrm>
              <a:off x="685800" y="605027"/>
              <a:ext cx="7040880" cy="899160"/>
            </a:xfrm>
            <a:prstGeom prst="rect">
              <a:avLst/>
            </a:prstGeom>
          </p:spPr>
        </p:pic>
        <p:pic>
          <p:nvPicPr>
            <p:cNvPr id="7" name="object 7" descr=""/>
            <p:cNvPicPr/>
            <p:nvPr/>
          </p:nvPicPr>
          <p:blipFill>
            <a:blip r:embed="rId6" cstate="print"/>
            <a:stretch>
              <a:fillRect/>
            </a:stretch>
          </p:blipFill>
          <p:spPr>
            <a:xfrm>
              <a:off x="699515" y="1161288"/>
              <a:ext cx="669035" cy="899160"/>
            </a:xfrm>
            <a:prstGeom prst="rect">
              <a:avLst/>
            </a:prstGeom>
          </p:spPr>
        </p:pic>
        <p:pic>
          <p:nvPicPr>
            <p:cNvPr id="8" name="object 8" descr=""/>
            <p:cNvPicPr/>
            <p:nvPr/>
          </p:nvPicPr>
          <p:blipFill>
            <a:blip r:embed="rId7" cstate="print"/>
            <a:stretch>
              <a:fillRect/>
            </a:stretch>
          </p:blipFill>
          <p:spPr>
            <a:xfrm>
              <a:off x="835152" y="1199388"/>
              <a:ext cx="2569464" cy="899160"/>
            </a:xfrm>
            <a:prstGeom prst="rect">
              <a:avLst/>
            </a:prstGeom>
          </p:spPr>
        </p:pic>
        <p:pic>
          <p:nvPicPr>
            <p:cNvPr id="9" name="object 9" descr=""/>
            <p:cNvPicPr/>
            <p:nvPr/>
          </p:nvPicPr>
          <p:blipFill>
            <a:blip r:embed="rId8" cstate="print"/>
            <a:stretch>
              <a:fillRect/>
            </a:stretch>
          </p:blipFill>
          <p:spPr>
            <a:xfrm>
              <a:off x="2871216" y="1161288"/>
              <a:ext cx="667511" cy="899160"/>
            </a:xfrm>
            <a:prstGeom prst="rect">
              <a:avLst/>
            </a:prstGeom>
          </p:spPr>
        </p:pic>
        <p:pic>
          <p:nvPicPr>
            <p:cNvPr id="10" name="object 10" descr=""/>
            <p:cNvPicPr/>
            <p:nvPr/>
          </p:nvPicPr>
          <p:blipFill>
            <a:blip r:embed="rId9" cstate="print"/>
            <a:stretch>
              <a:fillRect/>
            </a:stretch>
          </p:blipFill>
          <p:spPr>
            <a:xfrm>
              <a:off x="3005328" y="1161288"/>
              <a:ext cx="737615" cy="899160"/>
            </a:xfrm>
            <a:prstGeom prst="rect">
              <a:avLst/>
            </a:prstGeom>
          </p:spPr>
        </p:pic>
        <p:pic>
          <p:nvPicPr>
            <p:cNvPr id="11" name="object 11" descr=""/>
            <p:cNvPicPr/>
            <p:nvPr/>
          </p:nvPicPr>
          <p:blipFill>
            <a:blip r:embed="rId10" cstate="print"/>
            <a:stretch>
              <a:fillRect/>
            </a:stretch>
          </p:blipFill>
          <p:spPr>
            <a:xfrm>
              <a:off x="3290316" y="1432560"/>
              <a:ext cx="505967" cy="615696"/>
            </a:xfrm>
            <a:prstGeom prst="rect">
              <a:avLst/>
            </a:prstGeom>
          </p:spPr>
        </p:pic>
        <p:pic>
          <p:nvPicPr>
            <p:cNvPr id="12" name="object 12" descr=""/>
            <p:cNvPicPr/>
            <p:nvPr/>
          </p:nvPicPr>
          <p:blipFill>
            <a:blip r:embed="rId11" cstate="print"/>
            <a:stretch>
              <a:fillRect/>
            </a:stretch>
          </p:blipFill>
          <p:spPr>
            <a:xfrm>
              <a:off x="3343656" y="1161288"/>
              <a:ext cx="635508" cy="899160"/>
            </a:xfrm>
            <a:prstGeom prst="rect">
              <a:avLst/>
            </a:prstGeom>
          </p:spPr>
        </p:pic>
        <p:pic>
          <p:nvPicPr>
            <p:cNvPr id="13" name="object 13" descr=""/>
            <p:cNvPicPr/>
            <p:nvPr/>
          </p:nvPicPr>
          <p:blipFill>
            <a:blip r:embed="rId9" cstate="print"/>
            <a:stretch>
              <a:fillRect/>
            </a:stretch>
          </p:blipFill>
          <p:spPr>
            <a:xfrm>
              <a:off x="3543300" y="1161288"/>
              <a:ext cx="737615" cy="899160"/>
            </a:xfrm>
            <a:prstGeom prst="rect">
              <a:avLst/>
            </a:prstGeom>
          </p:spPr>
        </p:pic>
        <p:pic>
          <p:nvPicPr>
            <p:cNvPr id="14" name="object 14" descr=""/>
            <p:cNvPicPr/>
            <p:nvPr/>
          </p:nvPicPr>
          <p:blipFill>
            <a:blip r:embed="rId12" cstate="print"/>
            <a:stretch>
              <a:fillRect/>
            </a:stretch>
          </p:blipFill>
          <p:spPr>
            <a:xfrm>
              <a:off x="3828288" y="1432560"/>
              <a:ext cx="507491" cy="615696"/>
            </a:xfrm>
            <a:prstGeom prst="rect">
              <a:avLst/>
            </a:prstGeom>
          </p:spPr>
        </p:pic>
        <p:pic>
          <p:nvPicPr>
            <p:cNvPr id="15" name="object 15" descr=""/>
            <p:cNvPicPr/>
            <p:nvPr/>
          </p:nvPicPr>
          <p:blipFill>
            <a:blip r:embed="rId11" cstate="print"/>
            <a:stretch>
              <a:fillRect/>
            </a:stretch>
          </p:blipFill>
          <p:spPr>
            <a:xfrm>
              <a:off x="3883152" y="1161288"/>
              <a:ext cx="635508" cy="899160"/>
            </a:xfrm>
            <a:prstGeom prst="rect">
              <a:avLst/>
            </a:prstGeom>
          </p:spPr>
        </p:pic>
        <p:pic>
          <p:nvPicPr>
            <p:cNvPr id="16" name="object 16" descr=""/>
            <p:cNvPicPr/>
            <p:nvPr/>
          </p:nvPicPr>
          <p:blipFill>
            <a:blip r:embed="rId9" cstate="print"/>
            <a:stretch>
              <a:fillRect/>
            </a:stretch>
          </p:blipFill>
          <p:spPr>
            <a:xfrm>
              <a:off x="4084320" y="1161288"/>
              <a:ext cx="737615" cy="899160"/>
            </a:xfrm>
            <a:prstGeom prst="rect">
              <a:avLst/>
            </a:prstGeom>
          </p:spPr>
        </p:pic>
        <p:pic>
          <p:nvPicPr>
            <p:cNvPr id="17" name="object 17" descr=""/>
            <p:cNvPicPr/>
            <p:nvPr/>
          </p:nvPicPr>
          <p:blipFill>
            <a:blip r:embed="rId13" cstate="print"/>
            <a:stretch>
              <a:fillRect/>
            </a:stretch>
          </p:blipFill>
          <p:spPr>
            <a:xfrm>
              <a:off x="4369308" y="1432560"/>
              <a:ext cx="507491" cy="615696"/>
            </a:xfrm>
            <a:prstGeom prst="rect">
              <a:avLst/>
            </a:prstGeom>
          </p:spPr>
        </p:pic>
        <p:pic>
          <p:nvPicPr>
            <p:cNvPr id="18" name="object 18" descr=""/>
            <p:cNvPicPr/>
            <p:nvPr/>
          </p:nvPicPr>
          <p:blipFill>
            <a:blip r:embed="rId14" cstate="print"/>
            <a:stretch>
              <a:fillRect/>
            </a:stretch>
          </p:blipFill>
          <p:spPr>
            <a:xfrm>
              <a:off x="4424171" y="1161288"/>
              <a:ext cx="669036" cy="899160"/>
            </a:xfrm>
            <a:prstGeom prst="rect">
              <a:avLst/>
            </a:prstGeom>
          </p:spPr>
        </p:pic>
        <p:pic>
          <p:nvPicPr>
            <p:cNvPr id="19" name="object 19" descr=""/>
            <p:cNvPicPr/>
            <p:nvPr/>
          </p:nvPicPr>
          <p:blipFill>
            <a:blip r:embed="rId15" cstate="print"/>
            <a:stretch>
              <a:fillRect/>
            </a:stretch>
          </p:blipFill>
          <p:spPr>
            <a:xfrm>
              <a:off x="4559808" y="1199388"/>
              <a:ext cx="1347215" cy="899160"/>
            </a:xfrm>
            <a:prstGeom prst="rect">
              <a:avLst/>
            </a:prstGeom>
          </p:spPr>
        </p:pic>
        <p:pic>
          <p:nvPicPr>
            <p:cNvPr id="20" name="object 20" descr=""/>
            <p:cNvPicPr/>
            <p:nvPr/>
          </p:nvPicPr>
          <p:blipFill>
            <a:blip r:embed="rId14" cstate="print"/>
            <a:stretch>
              <a:fillRect/>
            </a:stretch>
          </p:blipFill>
          <p:spPr>
            <a:xfrm>
              <a:off x="5373623" y="1161288"/>
              <a:ext cx="669036" cy="899160"/>
            </a:xfrm>
            <a:prstGeom prst="rect">
              <a:avLst/>
            </a:prstGeom>
          </p:spPr>
        </p:pic>
      </p:grpSp>
      <p:sp>
        <p:nvSpPr>
          <p:cNvPr id="21" name="object 21" descr=""/>
          <p:cNvSpPr txBox="1"/>
          <p:nvPr/>
        </p:nvSpPr>
        <p:spPr>
          <a:xfrm>
            <a:off x="156667" y="-75759"/>
            <a:ext cx="7327900" cy="1854835"/>
          </a:xfrm>
          <a:prstGeom prst="rect">
            <a:avLst/>
          </a:prstGeom>
        </p:spPr>
        <p:txBody>
          <a:bodyPr wrap="square" lIns="0" tIns="116839" rIns="0" bIns="0" rtlCol="0" vert="horz">
            <a:spAutoFit/>
          </a:bodyPr>
          <a:lstStyle/>
          <a:p>
            <a:pPr marL="381000" indent="-342900">
              <a:lnSpc>
                <a:spcPct val="100000"/>
              </a:lnSpc>
              <a:spcBef>
                <a:spcPts val="919"/>
              </a:spcBef>
              <a:buFont typeface="Arial"/>
              <a:buChar char="•"/>
              <a:tabLst>
                <a:tab pos="381000" algn="l"/>
              </a:tabLst>
            </a:pPr>
            <a:r>
              <a:rPr dirty="0" sz="3600" spc="-40" b="1">
                <a:latin typeface="华文行楷"/>
                <a:cs typeface="华文行楷"/>
              </a:rPr>
              <a:t>把问题</a:t>
            </a:r>
            <a:r>
              <a:rPr dirty="0" sz="3600" spc="-45" b="1">
                <a:latin typeface="华文行楷"/>
                <a:cs typeface="华文行楷"/>
              </a:rPr>
              <a:t>表</a:t>
            </a:r>
            <a:r>
              <a:rPr dirty="0" sz="3600" spc="-45" b="1">
                <a:latin typeface="华文行楷"/>
                <a:cs typeface="华文行楷"/>
              </a:rPr>
              <a:t>示</a:t>
            </a:r>
            <a:r>
              <a:rPr dirty="0" sz="3600" spc="-45" b="1">
                <a:latin typeface="华文行楷"/>
                <a:cs typeface="华文行楷"/>
              </a:rPr>
              <a:t>为</a:t>
            </a:r>
            <a:r>
              <a:rPr dirty="0" sz="3600" spc="-50" b="1">
                <a:latin typeface="华文行楷"/>
                <a:cs typeface="华文行楷"/>
              </a:rPr>
              <a:t>树</a:t>
            </a:r>
            <a:endParaRPr sz="3600">
              <a:latin typeface="华文行楷"/>
              <a:cs typeface="华文行楷"/>
            </a:endParaRPr>
          </a:p>
          <a:p>
            <a:pPr marL="495300">
              <a:lnSpc>
                <a:spcPct val="100000"/>
              </a:lnSpc>
              <a:spcBef>
                <a:spcPts val="740"/>
              </a:spcBef>
            </a:pPr>
            <a:r>
              <a:rPr dirty="0" sz="3200" spc="-204">
                <a:solidFill>
                  <a:srgbClr val="0000FF"/>
                </a:solidFill>
                <a:latin typeface="Arial"/>
                <a:cs typeface="Arial"/>
              </a:rPr>
              <a:t>– </a:t>
            </a:r>
            <a:r>
              <a:rPr dirty="0" sz="3200" spc="-25" b="1">
                <a:solidFill>
                  <a:srgbClr val="0000FF"/>
                </a:solidFill>
                <a:latin typeface="华文行楷"/>
                <a:cs typeface="华文行楷"/>
              </a:rPr>
              <a:t>通过不断地为赋值集合分类来建立树</a:t>
            </a:r>
            <a:endParaRPr sz="3200">
              <a:latin typeface="华文行楷"/>
              <a:cs typeface="华文行楷"/>
            </a:endParaRPr>
          </a:p>
          <a:p>
            <a:pPr algn="ctr" marR="918210">
              <a:lnSpc>
                <a:spcPct val="100000"/>
              </a:lnSpc>
              <a:spcBef>
                <a:spcPts val="840"/>
              </a:spcBef>
            </a:pPr>
            <a:r>
              <a:rPr dirty="0" sz="3200" b="1">
                <a:solidFill>
                  <a:srgbClr val="0000FF"/>
                </a:solidFill>
                <a:latin typeface="Times New Roman"/>
                <a:cs typeface="Times New Roman"/>
              </a:rPr>
              <a:t>(</a:t>
            </a:r>
            <a:r>
              <a:rPr dirty="0" sz="3200" b="1">
                <a:solidFill>
                  <a:srgbClr val="FF3300"/>
                </a:solidFill>
                <a:latin typeface="华文行楷"/>
                <a:cs typeface="华文行楷"/>
              </a:rPr>
              <a:t>以三个变量</a:t>
            </a:r>
            <a:r>
              <a:rPr dirty="0" sz="3200" b="1">
                <a:solidFill>
                  <a:srgbClr val="FF3300"/>
                </a:solidFill>
                <a:latin typeface="Times New Roman"/>
                <a:cs typeface="Times New Roman"/>
              </a:rPr>
              <a:t>(</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1</a:t>
            </a:r>
            <a:r>
              <a:rPr dirty="0" sz="3200" spc="-10" b="1" i="1">
                <a:solidFill>
                  <a:srgbClr val="FF3300"/>
                </a:solidFill>
                <a:latin typeface="Times New Roman"/>
                <a:cs typeface="Times New Roman"/>
              </a:rPr>
              <a:t>, </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2</a:t>
            </a:r>
            <a:r>
              <a:rPr dirty="0" sz="3200" spc="-5" b="1" i="1">
                <a:solidFill>
                  <a:srgbClr val="FF3300"/>
                </a:solidFill>
                <a:latin typeface="Times New Roman"/>
                <a:cs typeface="Times New Roman"/>
              </a:rPr>
              <a:t>, </a:t>
            </a:r>
            <a:r>
              <a:rPr dirty="0" sz="3200" b="1" i="1">
                <a:solidFill>
                  <a:srgbClr val="FF3300"/>
                </a:solidFill>
                <a:latin typeface="Times New Roman"/>
                <a:cs typeface="Times New Roman"/>
              </a:rPr>
              <a:t>x</a:t>
            </a:r>
            <a:r>
              <a:rPr dirty="0" baseline="-21164" sz="3150" b="1" i="1">
                <a:solidFill>
                  <a:srgbClr val="FF3300"/>
                </a:solidFill>
                <a:latin typeface="Times New Roman"/>
                <a:cs typeface="Times New Roman"/>
              </a:rPr>
              <a:t>3</a:t>
            </a:r>
            <a:r>
              <a:rPr dirty="0" sz="3200" b="1">
                <a:solidFill>
                  <a:srgbClr val="FF3300"/>
                </a:solidFill>
                <a:latin typeface="Times New Roman"/>
                <a:cs typeface="Times New Roman"/>
              </a:rPr>
              <a:t>)</a:t>
            </a:r>
            <a:r>
              <a:rPr dirty="0" sz="3200" b="1">
                <a:solidFill>
                  <a:srgbClr val="FF3300"/>
                </a:solidFill>
                <a:latin typeface="华文行楷"/>
                <a:cs typeface="华文行楷"/>
              </a:rPr>
              <a:t>为例</a:t>
            </a:r>
            <a:r>
              <a:rPr dirty="0" sz="3200" spc="-50" b="1">
                <a:solidFill>
                  <a:srgbClr val="0000FF"/>
                </a:solidFill>
                <a:latin typeface="Times New Roman"/>
                <a:cs typeface="Times New Roman"/>
              </a:rPr>
              <a:t>)</a:t>
            </a:r>
            <a:endParaRPr sz="3200">
              <a:latin typeface="Times New Roman"/>
              <a:cs typeface="Times New Roman"/>
            </a:endParaRPr>
          </a:p>
        </p:txBody>
      </p:sp>
      <p:grpSp>
        <p:nvGrpSpPr>
          <p:cNvPr id="22" name="object 22" descr=""/>
          <p:cNvGrpSpPr/>
          <p:nvPr/>
        </p:nvGrpSpPr>
        <p:grpSpPr>
          <a:xfrm>
            <a:off x="1247775" y="2271776"/>
            <a:ext cx="8439150" cy="3827779"/>
            <a:chOff x="1247775" y="2271776"/>
            <a:chExt cx="8439150" cy="3827779"/>
          </a:xfrm>
        </p:grpSpPr>
        <p:sp>
          <p:nvSpPr>
            <p:cNvPr id="23" name="object 23" descr=""/>
            <p:cNvSpPr/>
            <p:nvPr/>
          </p:nvSpPr>
          <p:spPr>
            <a:xfrm>
              <a:off x="5143500" y="2278126"/>
              <a:ext cx="360680" cy="358775"/>
            </a:xfrm>
            <a:custGeom>
              <a:avLst/>
              <a:gdLst/>
              <a:ahLst/>
              <a:cxnLst/>
              <a:rect l="l" t="t" r="r" b="b"/>
              <a:pathLst>
                <a:path w="360679" h="358775">
                  <a:moveTo>
                    <a:pt x="180212" y="0"/>
                  </a:moveTo>
                  <a:lnTo>
                    <a:pt x="132291" y="6404"/>
                  </a:lnTo>
                  <a:lnTo>
                    <a:pt x="89238" y="24478"/>
                  </a:lnTo>
                  <a:lnTo>
                    <a:pt x="52768" y="52514"/>
                  </a:lnTo>
                  <a:lnTo>
                    <a:pt x="24595" y="88805"/>
                  </a:lnTo>
                  <a:lnTo>
                    <a:pt x="6434" y="131644"/>
                  </a:lnTo>
                  <a:lnTo>
                    <a:pt x="0" y="179324"/>
                  </a:lnTo>
                  <a:lnTo>
                    <a:pt x="6434" y="227012"/>
                  </a:lnTo>
                  <a:lnTo>
                    <a:pt x="24595" y="269875"/>
                  </a:lnTo>
                  <a:lnTo>
                    <a:pt x="52768" y="306197"/>
                  </a:lnTo>
                  <a:lnTo>
                    <a:pt x="89238" y="334263"/>
                  </a:lnTo>
                  <a:lnTo>
                    <a:pt x="132291" y="352361"/>
                  </a:lnTo>
                  <a:lnTo>
                    <a:pt x="180212" y="358775"/>
                  </a:lnTo>
                  <a:lnTo>
                    <a:pt x="228090" y="352361"/>
                  </a:lnTo>
                  <a:lnTo>
                    <a:pt x="271130" y="334263"/>
                  </a:lnTo>
                  <a:lnTo>
                    <a:pt x="307609" y="306197"/>
                  </a:lnTo>
                  <a:lnTo>
                    <a:pt x="335802" y="269875"/>
                  </a:lnTo>
                  <a:lnTo>
                    <a:pt x="353982" y="227012"/>
                  </a:lnTo>
                  <a:lnTo>
                    <a:pt x="360425" y="179324"/>
                  </a:lnTo>
                  <a:lnTo>
                    <a:pt x="353982" y="131644"/>
                  </a:lnTo>
                  <a:lnTo>
                    <a:pt x="335802" y="88805"/>
                  </a:lnTo>
                  <a:lnTo>
                    <a:pt x="307609" y="52514"/>
                  </a:lnTo>
                  <a:lnTo>
                    <a:pt x="271130" y="24478"/>
                  </a:lnTo>
                  <a:lnTo>
                    <a:pt x="228090" y="6404"/>
                  </a:lnTo>
                  <a:lnTo>
                    <a:pt x="180212" y="0"/>
                  </a:lnTo>
                  <a:close/>
                </a:path>
              </a:pathLst>
            </a:custGeom>
            <a:solidFill>
              <a:srgbClr val="4F81BC"/>
            </a:solidFill>
          </p:spPr>
          <p:txBody>
            <a:bodyPr wrap="square" lIns="0" tIns="0" rIns="0" bIns="0" rtlCol="0"/>
            <a:lstStyle/>
            <a:p/>
          </p:txBody>
        </p:sp>
        <p:sp>
          <p:nvSpPr>
            <p:cNvPr id="24" name="object 24" descr=""/>
            <p:cNvSpPr/>
            <p:nvPr/>
          </p:nvSpPr>
          <p:spPr>
            <a:xfrm>
              <a:off x="5143500" y="2278126"/>
              <a:ext cx="360680" cy="358775"/>
            </a:xfrm>
            <a:custGeom>
              <a:avLst/>
              <a:gdLst/>
              <a:ahLst/>
              <a:cxnLst/>
              <a:rect l="l" t="t" r="r" b="b"/>
              <a:pathLst>
                <a:path w="360679" h="358775">
                  <a:moveTo>
                    <a:pt x="0" y="179324"/>
                  </a:moveTo>
                  <a:lnTo>
                    <a:pt x="6434" y="131644"/>
                  </a:lnTo>
                  <a:lnTo>
                    <a:pt x="24595" y="88805"/>
                  </a:lnTo>
                  <a:lnTo>
                    <a:pt x="52768" y="52514"/>
                  </a:lnTo>
                  <a:lnTo>
                    <a:pt x="89238" y="24478"/>
                  </a:lnTo>
                  <a:lnTo>
                    <a:pt x="132291" y="6404"/>
                  </a:lnTo>
                  <a:lnTo>
                    <a:pt x="180212" y="0"/>
                  </a:lnTo>
                  <a:lnTo>
                    <a:pt x="228090" y="6404"/>
                  </a:lnTo>
                  <a:lnTo>
                    <a:pt x="271130" y="24478"/>
                  </a:lnTo>
                  <a:lnTo>
                    <a:pt x="307609" y="52514"/>
                  </a:lnTo>
                  <a:lnTo>
                    <a:pt x="335802" y="88805"/>
                  </a:lnTo>
                  <a:lnTo>
                    <a:pt x="353982" y="131644"/>
                  </a:lnTo>
                  <a:lnTo>
                    <a:pt x="360425" y="179324"/>
                  </a:lnTo>
                  <a:lnTo>
                    <a:pt x="353982" y="227012"/>
                  </a:lnTo>
                  <a:lnTo>
                    <a:pt x="335802" y="269875"/>
                  </a:lnTo>
                  <a:lnTo>
                    <a:pt x="307609" y="306197"/>
                  </a:lnTo>
                  <a:lnTo>
                    <a:pt x="271130" y="334263"/>
                  </a:lnTo>
                  <a:lnTo>
                    <a:pt x="228090" y="352361"/>
                  </a:lnTo>
                  <a:lnTo>
                    <a:pt x="180212" y="358775"/>
                  </a:lnTo>
                  <a:lnTo>
                    <a:pt x="132291" y="352361"/>
                  </a:lnTo>
                  <a:lnTo>
                    <a:pt x="89238" y="334263"/>
                  </a:lnTo>
                  <a:lnTo>
                    <a:pt x="52768" y="306197"/>
                  </a:lnTo>
                  <a:lnTo>
                    <a:pt x="24595" y="269875"/>
                  </a:lnTo>
                  <a:lnTo>
                    <a:pt x="6434" y="227012"/>
                  </a:lnTo>
                  <a:lnTo>
                    <a:pt x="0" y="179324"/>
                  </a:lnTo>
                  <a:close/>
                </a:path>
              </a:pathLst>
            </a:custGeom>
            <a:ln w="12700">
              <a:solidFill>
                <a:srgbClr val="000000"/>
              </a:solidFill>
            </a:ln>
          </p:spPr>
          <p:txBody>
            <a:bodyPr wrap="square" lIns="0" tIns="0" rIns="0" bIns="0" rtlCol="0"/>
            <a:lstStyle/>
            <a:p/>
          </p:txBody>
        </p:sp>
        <p:sp>
          <p:nvSpPr>
            <p:cNvPr id="25" name="object 25" descr=""/>
            <p:cNvSpPr/>
            <p:nvPr/>
          </p:nvSpPr>
          <p:spPr>
            <a:xfrm>
              <a:off x="3056001" y="3286125"/>
              <a:ext cx="360680" cy="358775"/>
            </a:xfrm>
            <a:custGeom>
              <a:avLst/>
              <a:gdLst/>
              <a:ahLst/>
              <a:cxnLst/>
              <a:rect l="l" t="t" r="r" b="b"/>
              <a:pathLst>
                <a:path w="360679" h="358775">
                  <a:moveTo>
                    <a:pt x="180086" y="0"/>
                  </a:moveTo>
                  <a:lnTo>
                    <a:pt x="132218" y="6404"/>
                  </a:lnTo>
                  <a:lnTo>
                    <a:pt x="89201" y="24478"/>
                  </a:lnTo>
                  <a:lnTo>
                    <a:pt x="52752" y="52514"/>
                  </a:lnTo>
                  <a:lnTo>
                    <a:pt x="24590" y="88805"/>
                  </a:lnTo>
                  <a:lnTo>
                    <a:pt x="6434" y="131644"/>
                  </a:lnTo>
                  <a:lnTo>
                    <a:pt x="0" y="179324"/>
                  </a:lnTo>
                  <a:lnTo>
                    <a:pt x="6434" y="227056"/>
                  </a:lnTo>
                  <a:lnTo>
                    <a:pt x="24590" y="269931"/>
                  </a:lnTo>
                  <a:lnTo>
                    <a:pt x="52752" y="306244"/>
                  </a:lnTo>
                  <a:lnTo>
                    <a:pt x="89201" y="334292"/>
                  </a:lnTo>
                  <a:lnTo>
                    <a:pt x="132218" y="352370"/>
                  </a:lnTo>
                  <a:lnTo>
                    <a:pt x="180086" y="358775"/>
                  </a:lnTo>
                  <a:lnTo>
                    <a:pt x="228007" y="352370"/>
                  </a:lnTo>
                  <a:lnTo>
                    <a:pt x="271060" y="334292"/>
                  </a:lnTo>
                  <a:lnTo>
                    <a:pt x="307530" y="306244"/>
                  </a:lnTo>
                  <a:lnTo>
                    <a:pt x="335703" y="269931"/>
                  </a:lnTo>
                  <a:lnTo>
                    <a:pt x="353864" y="227056"/>
                  </a:lnTo>
                  <a:lnTo>
                    <a:pt x="360299" y="179324"/>
                  </a:lnTo>
                  <a:lnTo>
                    <a:pt x="353864" y="131644"/>
                  </a:lnTo>
                  <a:lnTo>
                    <a:pt x="335703" y="88805"/>
                  </a:lnTo>
                  <a:lnTo>
                    <a:pt x="307530" y="52514"/>
                  </a:lnTo>
                  <a:lnTo>
                    <a:pt x="271060" y="24478"/>
                  </a:lnTo>
                  <a:lnTo>
                    <a:pt x="228007" y="6404"/>
                  </a:lnTo>
                  <a:lnTo>
                    <a:pt x="180086" y="0"/>
                  </a:lnTo>
                  <a:close/>
                </a:path>
              </a:pathLst>
            </a:custGeom>
            <a:solidFill>
              <a:srgbClr val="4F81BC"/>
            </a:solidFill>
          </p:spPr>
          <p:txBody>
            <a:bodyPr wrap="square" lIns="0" tIns="0" rIns="0" bIns="0" rtlCol="0"/>
            <a:lstStyle/>
            <a:p/>
          </p:txBody>
        </p:sp>
        <p:sp>
          <p:nvSpPr>
            <p:cNvPr id="26" name="object 26" descr=""/>
            <p:cNvSpPr/>
            <p:nvPr/>
          </p:nvSpPr>
          <p:spPr>
            <a:xfrm>
              <a:off x="3056001" y="3286125"/>
              <a:ext cx="360680" cy="358775"/>
            </a:xfrm>
            <a:custGeom>
              <a:avLst/>
              <a:gdLst/>
              <a:ahLst/>
              <a:cxnLst/>
              <a:rect l="l" t="t" r="r" b="b"/>
              <a:pathLst>
                <a:path w="360679" h="358775">
                  <a:moveTo>
                    <a:pt x="0" y="179324"/>
                  </a:moveTo>
                  <a:lnTo>
                    <a:pt x="6434" y="131644"/>
                  </a:lnTo>
                  <a:lnTo>
                    <a:pt x="24590" y="88805"/>
                  </a:lnTo>
                  <a:lnTo>
                    <a:pt x="52752" y="52514"/>
                  </a:lnTo>
                  <a:lnTo>
                    <a:pt x="89201" y="24478"/>
                  </a:lnTo>
                  <a:lnTo>
                    <a:pt x="132218" y="6404"/>
                  </a:lnTo>
                  <a:lnTo>
                    <a:pt x="180086" y="0"/>
                  </a:lnTo>
                  <a:lnTo>
                    <a:pt x="228007" y="6404"/>
                  </a:lnTo>
                  <a:lnTo>
                    <a:pt x="271060" y="24478"/>
                  </a:lnTo>
                  <a:lnTo>
                    <a:pt x="307530" y="52514"/>
                  </a:lnTo>
                  <a:lnTo>
                    <a:pt x="335703" y="88805"/>
                  </a:lnTo>
                  <a:lnTo>
                    <a:pt x="353864" y="131644"/>
                  </a:lnTo>
                  <a:lnTo>
                    <a:pt x="360299" y="179324"/>
                  </a:lnTo>
                  <a:lnTo>
                    <a:pt x="353864" y="227056"/>
                  </a:lnTo>
                  <a:lnTo>
                    <a:pt x="335703" y="269931"/>
                  </a:lnTo>
                  <a:lnTo>
                    <a:pt x="307530" y="306244"/>
                  </a:lnTo>
                  <a:lnTo>
                    <a:pt x="271060" y="334292"/>
                  </a:lnTo>
                  <a:lnTo>
                    <a:pt x="228007" y="352370"/>
                  </a:lnTo>
                  <a:lnTo>
                    <a:pt x="180086" y="358775"/>
                  </a:lnTo>
                  <a:lnTo>
                    <a:pt x="132218" y="352370"/>
                  </a:lnTo>
                  <a:lnTo>
                    <a:pt x="89201" y="334292"/>
                  </a:lnTo>
                  <a:lnTo>
                    <a:pt x="52752" y="306244"/>
                  </a:lnTo>
                  <a:lnTo>
                    <a:pt x="24590" y="269931"/>
                  </a:lnTo>
                  <a:lnTo>
                    <a:pt x="6434" y="227056"/>
                  </a:lnTo>
                  <a:lnTo>
                    <a:pt x="0" y="179324"/>
                  </a:lnTo>
                  <a:close/>
                </a:path>
              </a:pathLst>
            </a:custGeom>
            <a:ln w="12700">
              <a:solidFill>
                <a:srgbClr val="000000"/>
              </a:solidFill>
            </a:ln>
          </p:spPr>
          <p:txBody>
            <a:bodyPr wrap="square" lIns="0" tIns="0" rIns="0" bIns="0" rtlCol="0"/>
            <a:lstStyle/>
            <a:p/>
          </p:txBody>
        </p:sp>
        <p:sp>
          <p:nvSpPr>
            <p:cNvPr id="27" name="object 27" descr=""/>
            <p:cNvSpPr/>
            <p:nvPr/>
          </p:nvSpPr>
          <p:spPr>
            <a:xfrm>
              <a:off x="2119376" y="2540253"/>
              <a:ext cx="6624955" cy="2041525"/>
            </a:xfrm>
            <a:custGeom>
              <a:avLst/>
              <a:gdLst/>
              <a:ahLst/>
              <a:cxnLst/>
              <a:rect l="l" t="t" r="r" b="b"/>
              <a:pathLst>
                <a:path w="6624955" h="2041525">
                  <a:moveTo>
                    <a:pt x="963422" y="1032256"/>
                  </a:moveTo>
                  <a:lnTo>
                    <a:pt x="935609" y="1006348"/>
                  </a:lnTo>
                  <a:lnTo>
                    <a:pt x="63741" y="1944535"/>
                  </a:lnTo>
                  <a:lnTo>
                    <a:pt x="35814" y="1918589"/>
                  </a:lnTo>
                  <a:lnTo>
                    <a:pt x="0" y="2041271"/>
                  </a:lnTo>
                  <a:lnTo>
                    <a:pt x="119634" y="1996440"/>
                  </a:lnTo>
                  <a:lnTo>
                    <a:pt x="106768" y="1984502"/>
                  </a:lnTo>
                  <a:lnTo>
                    <a:pt x="91719" y="1970532"/>
                  </a:lnTo>
                  <a:lnTo>
                    <a:pt x="963422" y="1032256"/>
                  </a:lnTo>
                  <a:close/>
                </a:path>
                <a:path w="6624955" h="2041525">
                  <a:moveTo>
                    <a:pt x="2087499" y="2041271"/>
                  </a:moveTo>
                  <a:lnTo>
                    <a:pt x="2074557" y="1978152"/>
                  </a:lnTo>
                  <a:lnTo>
                    <a:pt x="2061845" y="1916049"/>
                  </a:lnTo>
                  <a:lnTo>
                    <a:pt x="2031847" y="1939607"/>
                  </a:lnTo>
                  <a:lnTo>
                    <a:pt x="1298575" y="1006475"/>
                  </a:lnTo>
                  <a:lnTo>
                    <a:pt x="1268603" y="1029970"/>
                  </a:lnTo>
                  <a:lnTo>
                    <a:pt x="2001901" y="1963127"/>
                  </a:lnTo>
                  <a:lnTo>
                    <a:pt x="1971929" y="1986661"/>
                  </a:lnTo>
                  <a:lnTo>
                    <a:pt x="2087499" y="2041271"/>
                  </a:lnTo>
                  <a:close/>
                </a:path>
                <a:path w="6624955" h="2041525">
                  <a:moveTo>
                    <a:pt x="3049270" y="34925"/>
                  </a:moveTo>
                  <a:lnTo>
                    <a:pt x="3033903" y="0"/>
                  </a:lnTo>
                  <a:lnTo>
                    <a:pt x="1320863" y="753808"/>
                  </a:lnTo>
                  <a:lnTo>
                    <a:pt x="1305560" y="718947"/>
                  </a:lnTo>
                  <a:lnTo>
                    <a:pt x="1223899" y="817245"/>
                  </a:lnTo>
                  <a:lnTo>
                    <a:pt x="1351534" y="823595"/>
                  </a:lnTo>
                  <a:lnTo>
                    <a:pt x="1339583" y="796417"/>
                  </a:lnTo>
                  <a:lnTo>
                    <a:pt x="1336217" y="788746"/>
                  </a:lnTo>
                  <a:lnTo>
                    <a:pt x="3049270" y="34925"/>
                  </a:lnTo>
                  <a:close/>
                </a:path>
                <a:path w="6624955" h="2041525">
                  <a:moveTo>
                    <a:pt x="5400548" y="888746"/>
                  </a:moveTo>
                  <a:lnTo>
                    <a:pt x="5383669" y="868807"/>
                  </a:lnTo>
                  <a:lnTo>
                    <a:pt x="5317998" y="791210"/>
                  </a:lnTo>
                  <a:lnTo>
                    <a:pt x="5302999" y="826249"/>
                  </a:lnTo>
                  <a:lnTo>
                    <a:pt x="3374517" y="127"/>
                  </a:lnTo>
                  <a:lnTo>
                    <a:pt x="3359531" y="35179"/>
                  </a:lnTo>
                  <a:lnTo>
                    <a:pt x="5288000" y="861288"/>
                  </a:lnTo>
                  <a:lnTo>
                    <a:pt x="5273040" y="896239"/>
                  </a:lnTo>
                  <a:lnTo>
                    <a:pt x="5400548" y="888746"/>
                  </a:lnTo>
                  <a:close/>
                </a:path>
                <a:path w="6624955" h="2041525">
                  <a:moveTo>
                    <a:pt x="5427599" y="1104646"/>
                  </a:moveTo>
                  <a:lnTo>
                    <a:pt x="5400548" y="1077722"/>
                  </a:lnTo>
                  <a:lnTo>
                    <a:pt x="4531398" y="1946998"/>
                  </a:lnTo>
                  <a:lnTo>
                    <a:pt x="4504423" y="1919986"/>
                  </a:lnTo>
                  <a:lnTo>
                    <a:pt x="4463923" y="2041271"/>
                  </a:lnTo>
                  <a:lnTo>
                    <a:pt x="4585208" y="2000885"/>
                  </a:lnTo>
                  <a:lnTo>
                    <a:pt x="4571758" y="1987423"/>
                  </a:lnTo>
                  <a:lnTo>
                    <a:pt x="4558296" y="1973948"/>
                  </a:lnTo>
                  <a:lnTo>
                    <a:pt x="5427599" y="1104646"/>
                  </a:lnTo>
                  <a:close/>
                </a:path>
                <a:path w="6624955" h="2041525">
                  <a:moveTo>
                    <a:pt x="6624574" y="1896745"/>
                  </a:moveTo>
                  <a:lnTo>
                    <a:pt x="6603835" y="1852930"/>
                  </a:lnTo>
                  <a:lnTo>
                    <a:pt x="6569964" y="1781302"/>
                  </a:lnTo>
                  <a:lnTo>
                    <a:pt x="6546456" y="1811185"/>
                  </a:lnTo>
                  <a:lnTo>
                    <a:pt x="5613273" y="1077849"/>
                  </a:lnTo>
                  <a:lnTo>
                    <a:pt x="5589778" y="1107821"/>
                  </a:lnTo>
                  <a:lnTo>
                    <a:pt x="6522923" y="1841119"/>
                  </a:lnTo>
                  <a:lnTo>
                    <a:pt x="6499352" y="1871091"/>
                  </a:lnTo>
                  <a:lnTo>
                    <a:pt x="6624574" y="1896745"/>
                  </a:lnTo>
                  <a:close/>
                </a:path>
              </a:pathLst>
            </a:custGeom>
            <a:solidFill>
              <a:srgbClr val="000000"/>
            </a:solidFill>
          </p:spPr>
          <p:txBody>
            <a:bodyPr wrap="square" lIns="0" tIns="0" rIns="0" bIns="0" rtlCol="0"/>
            <a:lstStyle/>
            <a:p/>
          </p:txBody>
        </p:sp>
        <p:sp>
          <p:nvSpPr>
            <p:cNvPr id="28" name="object 28" descr=""/>
            <p:cNvSpPr/>
            <p:nvPr/>
          </p:nvSpPr>
          <p:spPr>
            <a:xfrm>
              <a:off x="7447026" y="3357499"/>
              <a:ext cx="360680" cy="359410"/>
            </a:xfrm>
            <a:custGeom>
              <a:avLst/>
              <a:gdLst/>
              <a:ahLst/>
              <a:cxnLst/>
              <a:rect l="l" t="t" r="r" b="b"/>
              <a:pathLst>
                <a:path w="360679" h="359410">
                  <a:moveTo>
                    <a:pt x="180085" y="0"/>
                  </a:moveTo>
                  <a:lnTo>
                    <a:pt x="132218" y="6413"/>
                  </a:lnTo>
                  <a:lnTo>
                    <a:pt x="89201" y="24511"/>
                  </a:lnTo>
                  <a:lnTo>
                    <a:pt x="52752" y="52577"/>
                  </a:lnTo>
                  <a:lnTo>
                    <a:pt x="24590" y="88900"/>
                  </a:lnTo>
                  <a:lnTo>
                    <a:pt x="6434" y="131762"/>
                  </a:lnTo>
                  <a:lnTo>
                    <a:pt x="0" y="179450"/>
                  </a:lnTo>
                  <a:lnTo>
                    <a:pt x="6434" y="227139"/>
                  </a:lnTo>
                  <a:lnTo>
                    <a:pt x="24590" y="270001"/>
                  </a:lnTo>
                  <a:lnTo>
                    <a:pt x="52752" y="306323"/>
                  </a:lnTo>
                  <a:lnTo>
                    <a:pt x="89201" y="334390"/>
                  </a:lnTo>
                  <a:lnTo>
                    <a:pt x="132218" y="352488"/>
                  </a:lnTo>
                  <a:lnTo>
                    <a:pt x="180085" y="358901"/>
                  </a:lnTo>
                  <a:lnTo>
                    <a:pt x="228007" y="352488"/>
                  </a:lnTo>
                  <a:lnTo>
                    <a:pt x="271060" y="334390"/>
                  </a:lnTo>
                  <a:lnTo>
                    <a:pt x="307530" y="306323"/>
                  </a:lnTo>
                  <a:lnTo>
                    <a:pt x="335703" y="270001"/>
                  </a:lnTo>
                  <a:lnTo>
                    <a:pt x="353864" y="227139"/>
                  </a:lnTo>
                  <a:lnTo>
                    <a:pt x="360299" y="179450"/>
                  </a:lnTo>
                  <a:lnTo>
                    <a:pt x="353864" y="131762"/>
                  </a:lnTo>
                  <a:lnTo>
                    <a:pt x="335703" y="88900"/>
                  </a:lnTo>
                  <a:lnTo>
                    <a:pt x="307530" y="52577"/>
                  </a:lnTo>
                  <a:lnTo>
                    <a:pt x="271060" y="24511"/>
                  </a:lnTo>
                  <a:lnTo>
                    <a:pt x="228007" y="6413"/>
                  </a:lnTo>
                  <a:lnTo>
                    <a:pt x="180085" y="0"/>
                  </a:lnTo>
                  <a:close/>
                </a:path>
              </a:pathLst>
            </a:custGeom>
            <a:solidFill>
              <a:srgbClr val="4F81BC"/>
            </a:solidFill>
          </p:spPr>
          <p:txBody>
            <a:bodyPr wrap="square" lIns="0" tIns="0" rIns="0" bIns="0" rtlCol="0"/>
            <a:lstStyle/>
            <a:p/>
          </p:txBody>
        </p:sp>
        <p:sp>
          <p:nvSpPr>
            <p:cNvPr id="29" name="object 29" descr=""/>
            <p:cNvSpPr/>
            <p:nvPr/>
          </p:nvSpPr>
          <p:spPr>
            <a:xfrm>
              <a:off x="7447026" y="3357499"/>
              <a:ext cx="360680" cy="359410"/>
            </a:xfrm>
            <a:custGeom>
              <a:avLst/>
              <a:gdLst/>
              <a:ahLst/>
              <a:cxnLst/>
              <a:rect l="l" t="t" r="r" b="b"/>
              <a:pathLst>
                <a:path w="360679" h="359410">
                  <a:moveTo>
                    <a:pt x="0" y="179450"/>
                  </a:moveTo>
                  <a:lnTo>
                    <a:pt x="6434" y="131762"/>
                  </a:lnTo>
                  <a:lnTo>
                    <a:pt x="24590" y="88900"/>
                  </a:lnTo>
                  <a:lnTo>
                    <a:pt x="52752" y="52577"/>
                  </a:lnTo>
                  <a:lnTo>
                    <a:pt x="89201" y="24511"/>
                  </a:lnTo>
                  <a:lnTo>
                    <a:pt x="132218" y="6413"/>
                  </a:lnTo>
                  <a:lnTo>
                    <a:pt x="180085" y="0"/>
                  </a:lnTo>
                  <a:lnTo>
                    <a:pt x="228007" y="6413"/>
                  </a:lnTo>
                  <a:lnTo>
                    <a:pt x="271060" y="24511"/>
                  </a:lnTo>
                  <a:lnTo>
                    <a:pt x="307530" y="52577"/>
                  </a:lnTo>
                  <a:lnTo>
                    <a:pt x="335703" y="88900"/>
                  </a:lnTo>
                  <a:lnTo>
                    <a:pt x="353864" y="131762"/>
                  </a:lnTo>
                  <a:lnTo>
                    <a:pt x="360299" y="179450"/>
                  </a:lnTo>
                  <a:lnTo>
                    <a:pt x="353864" y="227139"/>
                  </a:lnTo>
                  <a:lnTo>
                    <a:pt x="335703" y="270001"/>
                  </a:lnTo>
                  <a:lnTo>
                    <a:pt x="307530" y="306323"/>
                  </a:lnTo>
                  <a:lnTo>
                    <a:pt x="271060" y="334390"/>
                  </a:lnTo>
                  <a:lnTo>
                    <a:pt x="228007" y="352488"/>
                  </a:lnTo>
                  <a:lnTo>
                    <a:pt x="180085" y="358901"/>
                  </a:lnTo>
                  <a:lnTo>
                    <a:pt x="132218" y="352488"/>
                  </a:lnTo>
                  <a:lnTo>
                    <a:pt x="89201" y="334390"/>
                  </a:lnTo>
                  <a:lnTo>
                    <a:pt x="52752" y="306323"/>
                  </a:lnTo>
                  <a:lnTo>
                    <a:pt x="24590" y="270001"/>
                  </a:lnTo>
                  <a:lnTo>
                    <a:pt x="6434" y="227139"/>
                  </a:lnTo>
                  <a:lnTo>
                    <a:pt x="0" y="179450"/>
                  </a:lnTo>
                  <a:close/>
                </a:path>
              </a:pathLst>
            </a:custGeom>
            <a:ln w="12700">
              <a:solidFill>
                <a:srgbClr val="000000"/>
              </a:solidFill>
            </a:ln>
          </p:spPr>
          <p:txBody>
            <a:bodyPr wrap="square" lIns="0" tIns="0" rIns="0" bIns="0" rtlCol="0"/>
            <a:lstStyle/>
            <a:p/>
          </p:txBody>
        </p:sp>
        <p:sp>
          <p:nvSpPr>
            <p:cNvPr id="30" name="object 30" descr=""/>
            <p:cNvSpPr/>
            <p:nvPr/>
          </p:nvSpPr>
          <p:spPr>
            <a:xfrm>
              <a:off x="8096250" y="5734050"/>
              <a:ext cx="360680" cy="358775"/>
            </a:xfrm>
            <a:custGeom>
              <a:avLst/>
              <a:gdLst/>
              <a:ahLst/>
              <a:cxnLst/>
              <a:rect l="l" t="t" r="r" b="b"/>
              <a:pathLst>
                <a:path w="360679" h="358775">
                  <a:moveTo>
                    <a:pt x="180213" y="0"/>
                  </a:moveTo>
                  <a:lnTo>
                    <a:pt x="132291" y="6407"/>
                  </a:lnTo>
                  <a:lnTo>
                    <a:pt x="89238" y="24491"/>
                  </a:lnTo>
                  <a:lnTo>
                    <a:pt x="52768" y="52541"/>
                  </a:lnTo>
                  <a:lnTo>
                    <a:pt x="24595" y="88847"/>
                  </a:lnTo>
                  <a:lnTo>
                    <a:pt x="6434" y="131699"/>
                  </a:lnTo>
                  <a:lnTo>
                    <a:pt x="0" y="179387"/>
                  </a:lnTo>
                  <a:lnTo>
                    <a:pt x="6434" y="227075"/>
                  </a:lnTo>
                  <a:lnTo>
                    <a:pt x="24595" y="269927"/>
                  </a:lnTo>
                  <a:lnTo>
                    <a:pt x="52768" y="306233"/>
                  </a:lnTo>
                  <a:lnTo>
                    <a:pt x="89238" y="334283"/>
                  </a:lnTo>
                  <a:lnTo>
                    <a:pt x="132291" y="352367"/>
                  </a:lnTo>
                  <a:lnTo>
                    <a:pt x="180213" y="358775"/>
                  </a:lnTo>
                  <a:lnTo>
                    <a:pt x="228090" y="352367"/>
                  </a:lnTo>
                  <a:lnTo>
                    <a:pt x="271130" y="334283"/>
                  </a:lnTo>
                  <a:lnTo>
                    <a:pt x="307609" y="306233"/>
                  </a:lnTo>
                  <a:lnTo>
                    <a:pt x="335802" y="269927"/>
                  </a:lnTo>
                  <a:lnTo>
                    <a:pt x="353982" y="227075"/>
                  </a:lnTo>
                  <a:lnTo>
                    <a:pt x="360425" y="179387"/>
                  </a:lnTo>
                  <a:lnTo>
                    <a:pt x="353982" y="131699"/>
                  </a:lnTo>
                  <a:lnTo>
                    <a:pt x="335802" y="88847"/>
                  </a:lnTo>
                  <a:lnTo>
                    <a:pt x="307609" y="52541"/>
                  </a:lnTo>
                  <a:lnTo>
                    <a:pt x="271130" y="24491"/>
                  </a:lnTo>
                  <a:lnTo>
                    <a:pt x="228090" y="6407"/>
                  </a:lnTo>
                  <a:lnTo>
                    <a:pt x="180213" y="0"/>
                  </a:lnTo>
                  <a:close/>
                </a:path>
              </a:pathLst>
            </a:custGeom>
            <a:solidFill>
              <a:srgbClr val="4F81BC"/>
            </a:solidFill>
          </p:spPr>
          <p:txBody>
            <a:bodyPr wrap="square" lIns="0" tIns="0" rIns="0" bIns="0" rtlCol="0"/>
            <a:lstStyle/>
            <a:p/>
          </p:txBody>
        </p:sp>
        <p:sp>
          <p:nvSpPr>
            <p:cNvPr id="31" name="object 31" descr=""/>
            <p:cNvSpPr/>
            <p:nvPr/>
          </p:nvSpPr>
          <p:spPr>
            <a:xfrm>
              <a:off x="8096250" y="5734050"/>
              <a:ext cx="360680" cy="358775"/>
            </a:xfrm>
            <a:custGeom>
              <a:avLst/>
              <a:gdLst/>
              <a:ahLst/>
              <a:cxnLst/>
              <a:rect l="l" t="t" r="r" b="b"/>
              <a:pathLst>
                <a:path w="360679" h="358775">
                  <a:moveTo>
                    <a:pt x="0" y="179387"/>
                  </a:moveTo>
                  <a:lnTo>
                    <a:pt x="6434" y="131699"/>
                  </a:lnTo>
                  <a:lnTo>
                    <a:pt x="24595" y="88847"/>
                  </a:lnTo>
                  <a:lnTo>
                    <a:pt x="52768" y="52541"/>
                  </a:lnTo>
                  <a:lnTo>
                    <a:pt x="89238" y="24491"/>
                  </a:lnTo>
                  <a:lnTo>
                    <a:pt x="132291" y="6407"/>
                  </a:lnTo>
                  <a:lnTo>
                    <a:pt x="180213" y="0"/>
                  </a:lnTo>
                  <a:lnTo>
                    <a:pt x="228090" y="6407"/>
                  </a:lnTo>
                  <a:lnTo>
                    <a:pt x="271130" y="24491"/>
                  </a:lnTo>
                  <a:lnTo>
                    <a:pt x="307609" y="52541"/>
                  </a:lnTo>
                  <a:lnTo>
                    <a:pt x="335802" y="88847"/>
                  </a:lnTo>
                  <a:lnTo>
                    <a:pt x="353982" y="131699"/>
                  </a:lnTo>
                  <a:lnTo>
                    <a:pt x="360425" y="179387"/>
                  </a:lnTo>
                  <a:lnTo>
                    <a:pt x="353982" y="227075"/>
                  </a:lnTo>
                  <a:lnTo>
                    <a:pt x="335802" y="269927"/>
                  </a:lnTo>
                  <a:lnTo>
                    <a:pt x="307609" y="306233"/>
                  </a:lnTo>
                  <a:lnTo>
                    <a:pt x="271130" y="334283"/>
                  </a:lnTo>
                  <a:lnTo>
                    <a:pt x="228090" y="352367"/>
                  </a:lnTo>
                  <a:lnTo>
                    <a:pt x="180213" y="358775"/>
                  </a:lnTo>
                  <a:lnTo>
                    <a:pt x="132291" y="352367"/>
                  </a:lnTo>
                  <a:lnTo>
                    <a:pt x="89238" y="334283"/>
                  </a:lnTo>
                  <a:lnTo>
                    <a:pt x="52768" y="306233"/>
                  </a:lnTo>
                  <a:lnTo>
                    <a:pt x="24595" y="269927"/>
                  </a:lnTo>
                  <a:lnTo>
                    <a:pt x="6434" y="227075"/>
                  </a:lnTo>
                  <a:lnTo>
                    <a:pt x="0" y="179387"/>
                  </a:lnTo>
                  <a:close/>
                </a:path>
              </a:pathLst>
            </a:custGeom>
            <a:ln w="12700">
              <a:solidFill>
                <a:srgbClr val="000000"/>
              </a:solidFill>
            </a:ln>
          </p:spPr>
          <p:txBody>
            <a:bodyPr wrap="square" lIns="0" tIns="0" rIns="0" bIns="0" rtlCol="0"/>
            <a:lstStyle/>
            <a:p/>
          </p:txBody>
        </p:sp>
        <p:sp>
          <p:nvSpPr>
            <p:cNvPr id="32" name="object 32" descr=""/>
            <p:cNvSpPr/>
            <p:nvPr/>
          </p:nvSpPr>
          <p:spPr>
            <a:xfrm>
              <a:off x="8294116" y="4700270"/>
              <a:ext cx="402590" cy="1105535"/>
            </a:xfrm>
            <a:custGeom>
              <a:avLst/>
              <a:gdLst/>
              <a:ahLst/>
              <a:cxnLst/>
              <a:rect l="l" t="t" r="r" b="b"/>
              <a:pathLst>
                <a:path w="402590" h="1105535">
                  <a:moveTo>
                    <a:pt x="0" y="978712"/>
                  </a:moveTo>
                  <a:lnTo>
                    <a:pt x="18033" y="1105217"/>
                  </a:lnTo>
                  <a:lnTo>
                    <a:pt x="102433" y="1020876"/>
                  </a:lnTo>
                  <a:lnTo>
                    <a:pt x="66166" y="1020876"/>
                  </a:lnTo>
                  <a:lnTo>
                    <a:pt x="30099" y="1008824"/>
                  </a:lnTo>
                  <a:lnTo>
                    <a:pt x="36123" y="990751"/>
                  </a:lnTo>
                  <a:lnTo>
                    <a:pt x="0" y="978712"/>
                  </a:lnTo>
                  <a:close/>
                </a:path>
                <a:path w="402590" h="1105535">
                  <a:moveTo>
                    <a:pt x="36123" y="990751"/>
                  </a:moveTo>
                  <a:lnTo>
                    <a:pt x="30099" y="1008824"/>
                  </a:lnTo>
                  <a:lnTo>
                    <a:pt x="66166" y="1020876"/>
                  </a:lnTo>
                  <a:lnTo>
                    <a:pt x="72201" y="1002774"/>
                  </a:lnTo>
                  <a:lnTo>
                    <a:pt x="36123" y="990751"/>
                  </a:lnTo>
                  <a:close/>
                </a:path>
                <a:path w="402590" h="1105535">
                  <a:moveTo>
                    <a:pt x="72201" y="1002774"/>
                  </a:moveTo>
                  <a:lnTo>
                    <a:pt x="66166" y="1020876"/>
                  </a:lnTo>
                  <a:lnTo>
                    <a:pt x="102433" y="1020876"/>
                  </a:lnTo>
                  <a:lnTo>
                    <a:pt x="108457" y="1014856"/>
                  </a:lnTo>
                  <a:lnTo>
                    <a:pt x="72201" y="1002774"/>
                  </a:lnTo>
                  <a:close/>
                </a:path>
                <a:path w="402590" h="1105535">
                  <a:moveTo>
                    <a:pt x="366394" y="0"/>
                  </a:moveTo>
                  <a:lnTo>
                    <a:pt x="36123" y="990751"/>
                  </a:lnTo>
                  <a:lnTo>
                    <a:pt x="72201" y="1002774"/>
                  </a:lnTo>
                  <a:lnTo>
                    <a:pt x="402462" y="12064"/>
                  </a:lnTo>
                  <a:lnTo>
                    <a:pt x="366394" y="0"/>
                  </a:lnTo>
                  <a:close/>
                </a:path>
              </a:pathLst>
            </a:custGeom>
            <a:solidFill>
              <a:srgbClr val="000000"/>
            </a:solidFill>
          </p:spPr>
          <p:txBody>
            <a:bodyPr wrap="square" lIns="0" tIns="0" rIns="0" bIns="0" rtlCol="0"/>
            <a:lstStyle/>
            <a:p/>
          </p:txBody>
        </p:sp>
        <p:sp>
          <p:nvSpPr>
            <p:cNvPr id="33" name="object 33" descr=""/>
            <p:cNvSpPr/>
            <p:nvPr/>
          </p:nvSpPr>
          <p:spPr>
            <a:xfrm>
              <a:off x="9320276" y="5732462"/>
              <a:ext cx="360680" cy="358775"/>
            </a:xfrm>
            <a:custGeom>
              <a:avLst/>
              <a:gdLst/>
              <a:ahLst/>
              <a:cxnLst/>
              <a:rect l="l" t="t" r="r" b="b"/>
              <a:pathLst>
                <a:path w="360679" h="358775">
                  <a:moveTo>
                    <a:pt x="180085" y="0"/>
                  </a:moveTo>
                  <a:lnTo>
                    <a:pt x="132218" y="6407"/>
                  </a:lnTo>
                  <a:lnTo>
                    <a:pt x="89201" y="24491"/>
                  </a:lnTo>
                  <a:lnTo>
                    <a:pt x="52752" y="52541"/>
                  </a:lnTo>
                  <a:lnTo>
                    <a:pt x="24590" y="88847"/>
                  </a:lnTo>
                  <a:lnTo>
                    <a:pt x="6434" y="131699"/>
                  </a:lnTo>
                  <a:lnTo>
                    <a:pt x="0" y="179387"/>
                  </a:lnTo>
                  <a:lnTo>
                    <a:pt x="6434" y="227075"/>
                  </a:lnTo>
                  <a:lnTo>
                    <a:pt x="24590" y="269927"/>
                  </a:lnTo>
                  <a:lnTo>
                    <a:pt x="52752" y="306233"/>
                  </a:lnTo>
                  <a:lnTo>
                    <a:pt x="89201" y="334283"/>
                  </a:lnTo>
                  <a:lnTo>
                    <a:pt x="132218" y="352367"/>
                  </a:lnTo>
                  <a:lnTo>
                    <a:pt x="180085" y="358775"/>
                  </a:lnTo>
                  <a:lnTo>
                    <a:pt x="228007" y="352367"/>
                  </a:lnTo>
                  <a:lnTo>
                    <a:pt x="271060" y="334283"/>
                  </a:lnTo>
                  <a:lnTo>
                    <a:pt x="307530" y="306233"/>
                  </a:lnTo>
                  <a:lnTo>
                    <a:pt x="335703" y="269927"/>
                  </a:lnTo>
                  <a:lnTo>
                    <a:pt x="353864" y="227075"/>
                  </a:lnTo>
                  <a:lnTo>
                    <a:pt x="360299" y="179387"/>
                  </a:lnTo>
                  <a:lnTo>
                    <a:pt x="353864" y="131699"/>
                  </a:lnTo>
                  <a:lnTo>
                    <a:pt x="335703" y="88847"/>
                  </a:lnTo>
                  <a:lnTo>
                    <a:pt x="307530" y="52541"/>
                  </a:lnTo>
                  <a:lnTo>
                    <a:pt x="271060" y="24491"/>
                  </a:lnTo>
                  <a:lnTo>
                    <a:pt x="228007" y="6407"/>
                  </a:lnTo>
                  <a:lnTo>
                    <a:pt x="180085" y="0"/>
                  </a:lnTo>
                  <a:close/>
                </a:path>
              </a:pathLst>
            </a:custGeom>
            <a:solidFill>
              <a:srgbClr val="4F81BC"/>
            </a:solidFill>
          </p:spPr>
          <p:txBody>
            <a:bodyPr wrap="square" lIns="0" tIns="0" rIns="0" bIns="0" rtlCol="0"/>
            <a:lstStyle/>
            <a:p/>
          </p:txBody>
        </p:sp>
        <p:sp>
          <p:nvSpPr>
            <p:cNvPr id="34" name="object 34" descr=""/>
            <p:cNvSpPr/>
            <p:nvPr/>
          </p:nvSpPr>
          <p:spPr>
            <a:xfrm>
              <a:off x="9320276" y="5732462"/>
              <a:ext cx="360680" cy="358775"/>
            </a:xfrm>
            <a:custGeom>
              <a:avLst/>
              <a:gdLst/>
              <a:ahLst/>
              <a:cxnLst/>
              <a:rect l="l" t="t" r="r" b="b"/>
              <a:pathLst>
                <a:path w="360679" h="358775">
                  <a:moveTo>
                    <a:pt x="0" y="179387"/>
                  </a:moveTo>
                  <a:lnTo>
                    <a:pt x="6434" y="131699"/>
                  </a:lnTo>
                  <a:lnTo>
                    <a:pt x="24590" y="88847"/>
                  </a:lnTo>
                  <a:lnTo>
                    <a:pt x="52752" y="52541"/>
                  </a:lnTo>
                  <a:lnTo>
                    <a:pt x="89201" y="24491"/>
                  </a:lnTo>
                  <a:lnTo>
                    <a:pt x="132218" y="6407"/>
                  </a:lnTo>
                  <a:lnTo>
                    <a:pt x="180085" y="0"/>
                  </a:lnTo>
                  <a:lnTo>
                    <a:pt x="228007" y="6407"/>
                  </a:lnTo>
                  <a:lnTo>
                    <a:pt x="271060" y="24491"/>
                  </a:lnTo>
                  <a:lnTo>
                    <a:pt x="307530" y="52541"/>
                  </a:lnTo>
                  <a:lnTo>
                    <a:pt x="335703" y="88847"/>
                  </a:lnTo>
                  <a:lnTo>
                    <a:pt x="353864" y="131699"/>
                  </a:lnTo>
                  <a:lnTo>
                    <a:pt x="360299" y="179387"/>
                  </a:lnTo>
                  <a:lnTo>
                    <a:pt x="353864" y="227075"/>
                  </a:lnTo>
                  <a:lnTo>
                    <a:pt x="335703" y="269927"/>
                  </a:lnTo>
                  <a:lnTo>
                    <a:pt x="307530" y="306233"/>
                  </a:lnTo>
                  <a:lnTo>
                    <a:pt x="271060" y="334283"/>
                  </a:lnTo>
                  <a:lnTo>
                    <a:pt x="228007" y="352367"/>
                  </a:lnTo>
                  <a:lnTo>
                    <a:pt x="180085" y="358775"/>
                  </a:lnTo>
                  <a:lnTo>
                    <a:pt x="132218" y="352367"/>
                  </a:lnTo>
                  <a:lnTo>
                    <a:pt x="89201" y="334283"/>
                  </a:lnTo>
                  <a:lnTo>
                    <a:pt x="52752" y="306233"/>
                  </a:lnTo>
                  <a:lnTo>
                    <a:pt x="24590" y="269927"/>
                  </a:lnTo>
                  <a:lnTo>
                    <a:pt x="6434" y="227075"/>
                  </a:lnTo>
                  <a:lnTo>
                    <a:pt x="0" y="179387"/>
                  </a:lnTo>
                  <a:close/>
                </a:path>
              </a:pathLst>
            </a:custGeom>
            <a:ln w="12700">
              <a:solidFill>
                <a:srgbClr val="000000"/>
              </a:solidFill>
            </a:ln>
          </p:spPr>
          <p:txBody>
            <a:bodyPr wrap="square" lIns="0" tIns="0" rIns="0" bIns="0" rtlCol="0"/>
            <a:lstStyle/>
            <a:p/>
          </p:txBody>
        </p:sp>
        <p:sp>
          <p:nvSpPr>
            <p:cNvPr id="35" name="object 35" descr=""/>
            <p:cNvSpPr/>
            <p:nvPr/>
          </p:nvSpPr>
          <p:spPr>
            <a:xfrm>
              <a:off x="8862441" y="4698365"/>
              <a:ext cx="602615" cy="1035685"/>
            </a:xfrm>
            <a:custGeom>
              <a:avLst/>
              <a:gdLst/>
              <a:ahLst/>
              <a:cxnLst/>
              <a:rect l="l" t="t" r="r" b="b"/>
              <a:pathLst>
                <a:path w="602615" h="1035685">
                  <a:moveTo>
                    <a:pt x="529036" y="945859"/>
                  </a:moveTo>
                  <a:lnTo>
                    <a:pt x="495934" y="964742"/>
                  </a:lnTo>
                  <a:lnTo>
                    <a:pt x="602233" y="1035685"/>
                  </a:lnTo>
                  <a:lnTo>
                    <a:pt x="598222" y="962406"/>
                  </a:lnTo>
                  <a:lnTo>
                    <a:pt x="538479" y="962406"/>
                  </a:lnTo>
                  <a:lnTo>
                    <a:pt x="529036" y="945859"/>
                  </a:lnTo>
                  <a:close/>
                </a:path>
                <a:path w="602615" h="1035685">
                  <a:moveTo>
                    <a:pt x="562077" y="927011"/>
                  </a:moveTo>
                  <a:lnTo>
                    <a:pt x="529036" y="945859"/>
                  </a:lnTo>
                  <a:lnTo>
                    <a:pt x="538479" y="962406"/>
                  </a:lnTo>
                  <a:lnTo>
                    <a:pt x="571500" y="943521"/>
                  </a:lnTo>
                  <a:lnTo>
                    <a:pt x="562077" y="927011"/>
                  </a:lnTo>
                  <a:close/>
                </a:path>
                <a:path w="602615" h="1035685">
                  <a:moveTo>
                    <a:pt x="595249" y="908088"/>
                  </a:moveTo>
                  <a:lnTo>
                    <a:pt x="562077" y="927011"/>
                  </a:lnTo>
                  <a:lnTo>
                    <a:pt x="571500" y="943521"/>
                  </a:lnTo>
                  <a:lnTo>
                    <a:pt x="538479" y="962406"/>
                  </a:lnTo>
                  <a:lnTo>
                    <a:pt x="598222" y="962406"/>
                  </a:lnTo>
                  <a:lnTo>
                    <a:pt x="595249" y="908088"/>
                  </a:lnTo>
                  <a:close/>
                </a:path>
                <a:path w="602615" h="1035685">
                  <a:moveTo>
                    <a:pt x="33019" y="0"/>
                  </a:moveTo>
                  <a:lnTo>
                    <a:pt x="0" y="18923"/>
                  </a:lnTo>
                  <a:lnTo>
                    <a:pt x="529036" y="945859"/>
                  </a:lnTo>
                  <a:lnTo>
                    <a:pt x="562077" y="927011"/>
                  </a:lnTo>
                  <a:lnTo>
                    <a:pt x="33019" y="0"/>
                  </a:lnTo>
                  <a:close/>
                </a:path>
              </a:pathLst>
            </a:custGeom>
            <a:solidFill>
              <a:srgbClr val="000000"/>
            </a:solidFill>
          </p:spPr>
          <p:txBody>
            <a:bodyPr wrap="square" lIns="0" tIns="0" rIns="0" bIns="0" rtlCol="0"/>
            <a:lstStyle/>
            <a:p/>
          </p:txBody>
        </p:sp>
        <p:sp>
          <p:nvSpPr>
            <p:cNvPr id="36" name="object 36" descr=""/>
            <p:cNvSpPr/>
            <p:nvPr/>
          </p:nvSpPr>
          <p:spPr>
            <a:xfrm>
              <a:off x="8599551" y="4438650"/>
              <a:ext cx="360680" cy="358775"/>
            </a:xfrm>
            <a:custGeom>
              <a:avLst/>
              <a:gdLst/>
              <a:ahLst/>
              <a:cxnLst/>
              <a:rect l="l" t="t" r="r" b="b"/>
              <a:pathLst>
                <a:path w="360679" h="358775">
                  <a:moveTo>
                    <a:pt x="180085" y="0"/>
                  </a:moveTo>
                  <a:lnTo>
                    <a:pt x="132218" y="6404"/>
                  </a:lnTo>
                  <a:lnTo>
                    <a:pt x="89201" y="24478"/>
                  </a:lnTo>
                  <a:lnTo>
                    <a:pt x="52752" y="52514"/>
                  </a:lnTo>
                  <a:lnTo>
                    <a:pt x="24590" y="88805"/>
                  </a:lnTo>
                  <a:lnTo>
                    <a:pt x="6434" y="131644"/>
                  </a:lnTo>
                  <a:lnTo>
                    <a:pt x="0" y="179324"/>
                  </a:lnTo>
                  <a:lnTo>
                    <a:pt x="6434" y="227056"/>
                  </a:lnTo>
                  <a:lnTo>
                    <a:pt x="24590" y="269931"/>
                  </a:lnTo>
                  <a:lnTo>
                    <a:pt x="52752" y="306244"/>
                  </a:lnTo>
                  <a:lnTo>
                    <a:pt x="89201" y="334292"/>
                  </a:lnTo>
                  <a:lnTo>
                    <a:pt x="132218" y="352370"/>
                  </a:lnTo>
                  <a:lnTo>
                    <a:pt x="180085" y="358775"/>
                  </a:lnTo>
                  <a:lnTo>
                    <a:pt x="228007" y="352370"/>
                  </a:lnTo>
                  <a:lnTo>
                    <a:pt x="271060" y="334292"/>
                  </a:lnTo>
                  <a:lnTo>
                    <a:pt x="307530" y="306244"/>
                  </a:lnTo>
                  <a:lnTo>
                    <a:pt x="335703" y="269931"/>
                  </a:lnTo>
                  <a:lnTo>
                    <a:pt x="353864" y="227056"/>
                  </a:lnTo>
                  <a:lnTo>
                    <a:pt x="360299" y="179324"/>
                  </a:lnTo>
                  <a:lnTo>
                    <a:pt x="353864" y="131644"/>
                  </a:lnTo>
                  <a:lnTo>
                    <a:pt x="335703" y="88805"/>
                  </a:lnTo>
                  <a:lnTo>
                    <a:pt x="307530" y="52514"/>
                  </a:lnTo>
                  <a:lnTo>
                    <a:pt x="271060" y="24478"/>
                  </a:lnTo>
                  <a:lnTo>
                    <a:pt x="228007" y="6404"/>
                  </a:lnTo>
                  <a:lnTo>
                    <a:pt x="180085" y="0"/>
                  </a:lnTo>
                  <a:close/>
                </a:path>
              </a:pathLst>
            </a:custGeom>
            <a:solidFill>
              <a:srgbClr val="4F81BC"/>
            </a:solidFill>
          </p:spPr>
          <p:txBody>
            <a:bodyPr wrap="square" lIns="0" tIns="0" rIns="0" bIns="0" rtlCol="0"/>
            <a:lstStyle/>
            <a:p/>
          </p:txBody>
        </p:sp>
        <p:sp>
          <p:nvSpPr>
            <p:cNvPr id="37" name="object 37" descr=""/>
            <p:cNvSpPr/>
            <p:nvPr/>
          </p:nvSpPr>
          <p:spPr>
            <a:xfrm>
              <a:off x="8599551" y="4438650"/>
              <a:ext cx="360680" cy="358775"/>
            </a:xfrm>
            <a:custGeom>
              <a:avLst/>
              <a:gdLst/>
              <a:ahLst/>
              <a:cxnLst/>
              <a:rect l="l" t="t" r="r" b="b"/>
              <a:pathLst>
                <a:path w="360679" h="358775">
                  <a:moveTo>
                    <a:pt x="0" y="179324"/>
                  </a:moveTo>
                  <a:lnTo>
                    <a:pt x="6434" y="131644"/>
                  </a:lnTo>
                  <a:lnTo>
                    <a:pt x="24590" y="88805"/>
                  </a:lnTo>
                  <a:lnTo>
                    <a:pt x="52752" y="52514"/>
                  </a:lnTo>
                  <a:lnTo>
                    <a:pt x="89201" y="24478"/>
                  </a:lnTo>
                  <a:lnTo>
                    <a:pt x="132218" y="6404"/>
                  </a:lnTo>
                  <a:lnTo>
                    <a:pt x="180085" y="0"/>
                  </a:lnTo>
                  <a:lnTo>
                    <a:pt x="228007" y="6404"/>
                  </a:lnTo>
                  <a:lnTo>
                    <a:pt x="271060" y="24478"/>
                  </a:lnTo>
                  <a:lnTo>
                    <a:pt x="307530" y="52514"/>
                  </a:lnTo>
                  <a:lnTo>
                    <a:pt x="335703" y="88805"/>
                  </a:lnTo>
                  <a:lnTo>
                    <a:pt x="353864" y="131644"/>
                  </a:lnTo>
                  <a:lnTo>
                    <a:pt x="360299" y="179324"/>
                  </a:lnTo>
                  <a:lnTo>
                    <a:pt x="353864" y="227056"/>
                  </a:lnTo>
                  <a:lnTo>
                    <a:pt x="335703" y="269931"/>
                  </a:lnTo>
                  <a:lnTo>
                    <a:pt x="307530" y="306244"/>
                  </a:lnTo>
                  <a:lnTo>
                    <a:pt x="271060" y="334292"/>
                  </a:lnTo>
                  <a:lnTo>
                    <a:pt x="228007" y="352370"/>
                  </a:lnTo>
                  <a:lnTo>
                    <a:pt x="180085" y="358775"/>
                  </a:lnTo>
                  <a:lnTo>
                    <a:pt x="132218" y="352370"/>
                  </a:lnTo>
                  <a:lnTo>
                    <a:pt x="89201" y="334292"/>
                  </a:lnTo>
                  <a:lnTo>
                    <a:pt x="52752" y="306244"/>
                  </a:lnTo>
                  <a:lnTo>
                    <a:pt x="24590" y="269931"/>
                  </a:lnTo>
                  <a:lnTo>
                    <a:pt x="6434" y="227056"/>
                  </a:lnTo>
                  <a:lnTo>
                    <a:pt x="0" y="179324"/>
                  </a:lnTo>
                  <a:close/>
                </a:path>
              </a:pathLst>
            </a:custGeom>
            <a:ln w="12700">
              <a:solidFill>
                <a:srgbClr val="000000"/>
              </a:solidFill>
            </a:ln>
          </p:spPr>
          <p:txBody>
            <a:bodyPr wrap="square" lIns="0" tIns="0" rIns="0" bIns="0" rtlCol="0"/>
            <a:lstStyle/>
            <a:p/>
          </p:txBody>
        </p:sp>
        <p:sp>
          <p:nvSpPr>
            <p:cNvPr id="38" name="object 38" descr=""/>
            <p:cNvSpPr/>
            <p:nvPr/>
          </p:nvSpPr>
          <p:spPr>
            <a:xfrm>
              <a:off x="5719826" y="5732462"/>
              <a:ext cx="360680" cy="358775"/>
            </a:xfrm>
            <a:custGeom>
              <a:avLst/>
              <a:gdLst/>
              <a:ahLst/>
              <a:cxnLst/>
              <a:rect l="l" t="t" r="r" b="b"/>
              <a:pathLst>
                <a:path w="360679" h="358775">
                  <a:moveTo>
                    <a:pt x="180086" y="0"/>
                  </a:moveTo>
                  <a:lnTo>
                    <a:pt x="132218" y="6407"/>
                  </a:lnTo>
                  <a:lnTo>
                    <a:pt x="89201" y="24491"/>
                  </a:lnTo>
                  <a:lnTo>
                    <a:pt x="52752" y="52541"/>
                  </a:lnTo>
                  <a:lnTo>
                    <a:pt x="24590" y="88847"/>
                  </a:lnTo>
                  <a:lnTo>
                    <a:pt x="6434" y="131699"/>
                  </a:lnTo>
                  <a:lnTo>
                    <a:pt x="0" y="179387"/>
                  </a:lnTo>
                  <a:lnTo>
                    <a:pt x="6434" y="227075"/>
                  </a:lnTo>
                  <a:lnTo>
                    <a:pt x="24590" y="269927"/>
                  </a:lnTo>
                  <a:lnTo>
                    <a:pt x="52752" y="306233"/>
                  </a:lnTo>
                  <a:lnTo>
                    <a:pt x="89201" y="334283"/>
                  </a:lnTo>
                  <a:lnTo>
                    <a:pt x="132218" y="352367"/>
                  </a:lnTo>
                  <a:lnTo>
                    <a:pt x="180086" y="358775"/>
                  </a:lnTo>
                  <a:lnTo>
                    <a:pt x="228007" y="352367"/>
                  </a:lnTo>
                  <a:lnTo>
                    <a:pt x="271060" y="334283"/>
                  </a:lnTo>
                  <a:lnTo>
                    <a:pt x="307530" y="306233"/>
                  </a:lnTo>
                  <a:lnTo>
                    <a:pt x="335703" y="269927"/>
                  </a:lnTo>
                  <a:lnTo>
                    <a:pt x="353864" y="227075"/>
                  </a:lnTo>
                  <a:lnTo>
                    <a:pt x="360299" y="179387"/>
                  </a:lnTo>
                  <a:lnTo>
                    <a:pt x="353864" y="131699"/>
                  </a:lnTo>
                  <a:lnTo>
                    <a:pt x="335703" y="88847"/>
                  </a:lnTo>
                  <a:lnTo>
                    <a:pt x="307530" y="52541"/>
                  </a:lnTo>
                  <a:lnTo>
                    <a:pt x="271060" y="24491"/>
                  </a:lnTo>
                  <a:lnTo>
                    <a:pt x="228007" y="6407"/>
                  </a:lnTo>
                  <a:lnTo>
                    <a:pt x="180086" y="0"/>
                  </a:lnTo>
                  <a:close/>
                </a:path>
              </a:pathLst>
            </a:custGeom>
            <a:solidFill>
              <a:srgbClr val="4F81BC"/>
            </a:solidFill>
          </p:spPr>
          <p:txBody>
            <a:bodyPr wrap="square" lIns="0" tIns="0" rIns="0" bIns="0" rtlCol="0"/>
            <a:lstStyle/>
            <a:p/>
          </p:txBody>
        </p:sp>
        <p:sp>
          <p:nvSpPr>
            <p:cNvPr id="39" name="object 39" descr=""/>
            <p:cNvSpPr/>
            <p:nvPr/>
          </p:nvSpPr>
          <p:spPr>
            <a:xfrm>
              <a:off x="5719826" y="5732462"/>
              <a:ext cx="360680" cy="358775"/>
            </a:xfrm>
            <a:custGeom>
              <a:avLst/>
              <a:gdLst/>
              <a:ahLst/>
              <a:cxnLst/>
              <a:rect l="l" t="t" r="r" b="b"/>
              <a:pathLst>
                <a:path w="360679" h="358775">
                  <a:moveTo>
                    <a:pt x="0" y="179387"/>
                  </a:moveTo>
                  <a:lnTo>
                    <a:pt x="6434" y="131699"/>
                  </a:lnTo>
                  <a:lnTo>
                    <a:pt x="24590" y="88847"/>
                  </a:lnTo>
                  <a:lnTo>
                    <a:pt x="52752" y="52541"/>
                  </a:lnTo>
                  <a:lnTo>
                    <a:pt x="89201" y="24491"/>
                  </a:lnTo>
                  <a:lnTo>
                    <a:pt x="132218" y="6407"/>
                  </a:lnTo>
                  <a:lnTo>
                    <a:pt x="180086" y="0"/>
                  </a:lnTo>
                  <a:lnTo>
                    <a:pt x="228007" y="6407"/>
                  </a:lnTo>
                  <a:lnTo>
                    <a:pt x="271060" y="24491"/>
                  </a:lnTo>
                  <a:lnTo>
                    <a:pt x="307530" y="52541"/>
                  </a:lnTo>
                  <a:lnTo>
                    <a:pt x="335703" y="88847"/>
                  </a:lnTo>
                  <a:lnTo>
                    <a:pt x="353864" y="131699"/>
                  </a:lnTo>
                  <a:lnTo>
                    <a:pt x="360299" y="179387"/>
                  </a:lnTo>
                  <a:lnTo>
                    <a:pt x="353864" y="227075"/>
                  </a:lnTo>
                  <a:lnTo>
                    <a:pt x="335703" y="269927"/>
                  </a:lnTo>
                  <a:lnTo>
                    <a:pt x="307530" y="306233"/>
                  </a:lnTo>
                  <a:lnTo>
                    <a:pt x="271060" y="334283"/>
                  </a:lnTo>
                  <a:lnTo>
                    <a:pt x="228007" y="352367"/>
                  </a:lnTo>
                  <a:lnTo>
                    <a:pt x="180086" y="358775"/>
                  </a:lnTo>
                  <a:lnTo>
                    <a:pt x="132218" y="352367"/>
                  </a:lnTo>
                  <a:lnTo>
                    <a:pt x="89201" y="334283"/>
                  </a:lnTo>
                  <a:lnTo>
                    <a:pt x="52752" y="306233"/>
                  </a:lnTo>
                  <a:lnTo>
                    <a:pt x="24590" y="269927"/>
                  </a:lnTo>
                  <a:lnTo>
                    <a:pt x="6434" y="227075"/>
                  </a:lnTo>
                  <a:lnTo>
                    <a:pt x="0" y="179387"/>
                  </a:lnTo>
                  <a:close/>
                </a:path>
              </a:pathLst>
            </a:custGeom>
            <a:ln w="12700">
              <a:solidFill>
                <a:srgbClr val="000000"/>
              </a:solidFill>
            </a:ln>
          </p:spPr>
          <p:txBody>
            <a:bodyPr wrap="square" lIns="0" tIns="0" rIns="0" bIns="0" rtlCol="0"/>
            <a:lstStyle/>
            <a:p/>
          </p:txBody>
        </p:sp>
        <p:sp>
          <p:nvSpPr>
            <p:cNvPr id="40" name="object 40" descr=""/>
            <p:cNvSpPr/>
            <p:nvPr/>
          </p:nvSpPr>
          <p:spPr>
            <a:xfrm>
              <a:off x="5931661" y="4772152"/>
              <a:ext cx="461645" cy="962025"/>
            </a:xfrm>
            <a:custGeom>
              <a:avLst/>
              <a:gdLst/>
              <a:ahLst/>
              <a:cxnLst/>
              <a:rect l="l" t="t" r="r" b="b"/>
              <a:pathLst>
                <a:path w="461645" h="962025">
                  <a:moveTo>
                    <a:pt x="0" y="834174"/>
                  </a:moveTo>
                  <a:lnTo>
                    <a:pt x="4063" y="961898"/>
                  </a:lnTo>
                  <a:lnTo>
                    <a:pt x="102078" y="883373"/>
                  </a:lnTo>
                  <a:lnTo>
                    <a:pt x="61213" y="883373"/>
                  </a:lnTo>
                  <a:lnTo>
                    <a:pt x="26542" y="867422"/>
                  </a:lnTo>
                  <a:lnTo>
                    <a:pt x="34529" y="850099"/>
                  </a:lnTo>
                  <a:lnTo>
                    <a:pt x="0" y="834174"/>
                  </a:lnTo>
                  <a:close/>
                </a:path>
                <a:path w="461645" h="962025">
                  <a:moveTo>
                    <a:pt x="34529" y="850099"/>
                  </a:moveTo>
                  <a:lnTo>
                    <a:pt x="26542" y="867422"/>
                  </a:lnTo>
                  <a:lnTo>
                    <a:pt x="61213" y="883373"/>
                  </a:lnTo>
                  <a:lnTo>
                    <a:pt x="69186" y="866082"/>
                  </a:lnTo>
                  <a:lnTo>
                    <a:pt x="34529" y="850099"/>
                  </a:lnTo>
                  <a:close/>
                </a:path>
                <a:path w="461645" h="962025">
                  <a:moveTo>
                    <a:pt x="69186" y="866082"/>
                  </a:moveTo>
                  <a:lnTo>
                    <a:pt x="61213" y="883373"/>
                  </a:lnTo>
                  <a:lnTo>
                    <a:pt x="102078" y="883373"/>
                  </a:lnTo>
                  <a:lnTo>
                    <a:pt x="103759" y="882027"/>
                  </a:lnTo>
                  <a:lnTo>
                    <a:pt x="69186" y="866082"/>
                  </a:lnTo>
                  <a:close/>
                </a:path>
                <a:path w="461645" h="962025">
                  <a:moveTo>
                    <a:pt x="426465" y="0"/>
                  </a:moveTo>
                  <a:lnTo>
                    <a:pt x="34529" y="850099"/>
                  </a:lnTo>
                  <a:lnTo>
                    <a:pt x="69186" y="866082"/>
                  </a:lnTo>
                  <a:lnTo>
                    <a:pt x="461137" y="16002"/>
                  </a:lnTo>
                  <a:lnTo>
                    <a:pt x="426465" y="0"/>
                  </a:lnTo>
                  <a:close/>
                </a:path>
              </a:pathLst>
            </a:custGeom>
            <a:solidFill>
              <a:srgbClr val="000000"/>
            </a:solidFill>
          </p:spPr>
          <p:txBody>
            <a:bodyPr wrap="square" lIns="0" tIns="0" rIns="0" bIns="0" rtlCol="0"/>
            <a:lstStyle/>
            <a:p/>
          </p:txBody>
        </p:sp>
        <p:sp>
          <p:nvSpPr>
            <p:cNvPr id="41" name="object 41" descr=""/>
            <p:cNvSpPr/>
            <p:nvPr/>
          </p:nvSpPr>
          <p:spPr>
            <a:xfrm>
              <a:off x="6943725" y="5732462"/>
              <a:ext cx="360680" cy="358775"/>
            </a:xfrm>
            <a:custGeom>
              <a:avLst/>
              <a:gdLst/>
              <a:ahLst/>
              <a:cxnLst/>
              <a:rect l="l" t="t" r="r" b="b"/>
              <a:pathLst>
                <a:path w="360679" h="358775">
                  <a:moveTo>
                    <a:pt x="180213" y="0"/>
                  </a:moveTo>
                  <a:lnTo>
                    <a:pt x="132291" y="6407"/>
                  </a:lnTo>
                  <a:lnTo>
                    <a:pt x="89238" y="24491"/>
                  </a:lnTo>
                  <a:lnTo>
                    <a:pt x="52768" y="52541"/>
                  </a:lnTo>
                  <a:lnTo>
                    <a:pt x="24595" y="88847"/>
                  </a:lnTo>
                  <a:lnTo>
                    <a:pt x="6434" y="131699"/>
                  </a:lnTo>
                  <a:lnTo>
                    <a:pt x="0" y="179387"/>
                  </a:lnTo>
                  <a:lnTo>
                    <a:pt x="6434" y="227075"/>
                  </a:lnTo>
                  <a:lnTo>
                    <a:pt x="24595" y="269927"/>
                  </a:lnTo>
                  <a:lnTo>
                    <a:pt x="52768" y="306233"/>
                  </a:lnTo>
                  <a:lnTo>
                    <a:pt x="89238" y="334283"/>
                  </a:lnTo>
                  <a:lnTo>
                    <a:pt x="132291" y="352367"/>
                  </a:lnTo>
                  <a:lnTo>
                    <a:pt x="180213" y="358775"/>
                  </a:lnTo>
                  <a:lnTo>
                    <a:pt x="228090" y="352367"/>
                  </a:lnTo>
                  <a:lnTo>
                    <a:pt x="271130" y="334283"/>
                  </a:lnTo>
                  <a:lnTo>
                    <a:pt x="307609" y="306233"/>
                  </a:lnTo>
                  <a:lnTo>
                    <a:pt x="335802" y="269927"/>
                  </a:lnTo>
                  <a:lnTo>
                    <a:pt x="353982" y="227075"/>
                  </a:lnTo>
                  <a:lnTo>
                    <a:pt x="360425" y="179387"/>
                  </a:lnTo>
                  <a:lnTo>
                    <a:pt x="353982" y="131699"/>
                  </a:lnTo>
                  <a:lnTo>
                    <a:pt x="335802" y="88847"/>
                  </a:lnTo>
                  <a:lnTo>
                    <a:pt x="307609" y="52541"/>
                  </a:lnTo>
                  <a:lnTo>
                    <a:pt x="271130" y="24491"/>
                  </a:lnTo>
                  <a:lnTo>
                    <a:pt x="228090" y="6407"/>
                  </a:lnTo>
                  <a:lnTo>
                    <a:pt x="180213" y="0"/>
                  </a:lnTo>
                  <a:close/>
                </a:path>
              </a:pathLst>
            </a:custGeom>
            <a:solidFill>
              <a:srgbClr val="4F81BC"/>
            </a:solidFill>
          </p:spPr>
          <p:txBody>
            <a:bodyPr wrap="square" lIns="0" tIns="0" rIns="0" bIns="0" rtlCol="0"/>
            <a:lstStyle/>
            <a:p/>
          </p:txBody>
        </p:sp>
        <p:sp>
          <p:nvSpPr>
            <p:cNvPr id="42" name="object 42" descr=""/>
            <p:cNvSpPr/>
            <p:nvPr/>
          </p:nvSpPr>
          <p:spPr>
            <a:xfrm>
              <a:off x="6943725" y="5732462"/>
              <a:ext cx="360680" cy="358775"/>
            </a:xfrm>
            <a:custGeom>
              <a:avLst/>
              <a:gdLst/>
              <a:ahLst/>
              <a:cxnLst/>
              <a:rect l="l" t="t" r="r" b="b"/>
              <a:pathLst>
                <a:path w="360679" h="358775">
                  <a:moveTo>
                    <a:pt x="0" y="179387"/>
                  </a:moveTo>
                  <a:lnTo>
                    <a:pt x="6434" y="131699"/>
                  </a:lnTo>
                  <a:lnTo>
                    <a:pt x="24595" y="88847"/>
                  </a:lnTo>
                  <a:lnTo>
                    <a:pt x="52768" y="52541"/>
                  </a:lnTo>
                  <a:lnTo>
                    <a:pt x="89238" y="24491"/>
                  </a:lnTo>
                  <a:lnTo>
                    <a:pt x="132291" y="6407"/>
                  </a:lnTo>
                  <a:lnTo>
                    <a:pt x="180213" y="0"/>
                  </a:lnTo>
                  <a:lnTo>
                    <a:pt x="228090" y="6407"/>
                  </a:lnTo>
                  <a:lnTo>
                    <a:pt x="271130" y="24491"/>
                  </a:lnTo>
                  <a:lnTo>
                    <a:pt x="307609" y="52541"/>
                  </a:lnTo>
                  <a:lnTo>
                    <a:pt x="335802" y="88847"/>
                  </a:lnTo>
                  <a:lnTo>
                    <a:pt x="353982" y="131699"/>
                  </a:lnTo>
                  <a:lnTo>
                    <a:pt x="360425" y="179387"/>
                  </a:lnTo>
                  <a:lnTo>
                    <a:pt x="353982" y="227075"/>
                  </a:lnTo>
                  <a:lnTo>
                    <a:pt x="335802" y="269927"/>
                  </a:lnTo>
                  <a:lnTo>
                    <a:pt x="307609" y="306233"/>
                  </a:lnTo>
                  <a:lnTo>
                    <a:pt x="271130" y="334283"/>
                  </a:lnTo>
                  <a:lnTo>
                    <a:pt x="228090" y="352367"/>
                  </a:lnTo>
                  <a:lnTo>
                    <a:pt x="180213" y="358775"/>
                  </a:lnTo>
                  <a:lnTo>
                    <a:pt x="132291" y="352367"/>
                  </a:lnTo>
                  <a:lnTo>
                    <a:pt x="89238" y="334283"/>
                  </a:lnTo>
                  <a:lnTo>
                    <a:pt x="52768" y="306233"/>
                  </a:lnTo>
                  <a:lnTo>
                    <a:pt x="24595" y="269927"/>
                  </a:lnTo>
                  <a:lnTo>
                    <a:pt x="6434" y="227075"/>
                  </a:lnTo>
                  <a:lnTo>
                    <a:pt x="0" y="179387"/>
                  </a:lnTo>
                  <a:close/>
                </a:path>
              </a:pathLst>
            </a:custGeom>
            <a:ln w="12700">
              <a:solidFill>
                <a:srgbClr val="000000"/>
              </a:solidFill>
            </a:ln>
          </p:spPr>
          <p:txBody>
            <a:bodyPr wrap="square" lIns="0" tIns="0" rIns="0" bIns="0" rtlCol="0"/>
            <a:lstStyle/>
            <a:p/>
          </p:txBody>
        </p:sp>
        <p:sp>
          <p:nvSpPr>
            <p:cNvPr id="43" name="object 43" descr=""/>
            <p:cNvSpPr/>
            <p:nvPr/>
          </p:nvSpPr>
          <p:spPr>
            <a:xfrm>
              <a:off x="6557517" y="4771644"/>
              <a:ext cx="530860" cy="962660"/>
            </a:xfrm>
            <a:custGeom>
              <a:avLst/>
              <a:gdLst/>
              <a:ahLst/>
              <a:cxnLst/>
              <a:rect l="l" t="t" r="r" b="b"/>
              <a:pathLst>
                <a:path w="530859" h="962660">
                  <a:moveTo>
                    <a:pt x="459703" y="870796"/>
                  </a:moveTo>
                  <a:lnTo>
                    <a:pt x="426084" y="888898"/>
                  </a:lnTo>
                  <a:lnTo>
                    <a:pt x="530605" y="962405"/>
                  </a:lnTo>
                  <a:lnTo>
                    <a:pt x="528374" y="887590"/>
                  </a:lnTo>
                  <a:lnTo>
                    <a:pt x="468756" y="887590"/>
                  </a:lnTo>
                  <a:lnTo>
                    <a:pt x="459703" y="870796"/>
                  </a:lnTo>
                  <a:close/>
                </a:path>
                <a:path w="530859" h="962660">
                  <a:moveTo>
                    <a:pt x="493239" y="852738"/>
                  </a:moveTo>
                  <a:lnTo>
                    <a:pt x="459703" y="870796"/>
                  </a:lnTo>
                  <a:lnTo>
                    <a:pt x="468756" y="887590"/>
                  </a:lnTo>
                  <a:lnTo>
                    <a:pt x="502284" y="869518"/>
                  </a:lnTo>
                  <a:lnTo>
                    <a:pt x="493239" y="852738"/>
                  </a:lnTo>
                  <a:close/>
                </a:path>
                <a:path w="530859" h="962660">
                  <a:moveTo>
                    <a:pt x="526796" y="834669"/>
                  </a:moveTo>
                  <a:lnTo>
                    <a:pt x="493239" y="852738"/>
                  </a:lnTo>
                  <a:lnTo>
                    <a:pt x="502284" y="869518"/>
                  </a:lnTo>
                  <a:lnTo>
                    <a:pt x="468756" y="887590"/>
                  </a:lnTo>
                  <a:lnTo>
                    <a:pt x="528374" y="887590"/>
                  </a:lnTo>
                  <a:lnTo>
                    <a:pt x="526796" y="834669"/>
                  </a:lnTo>
                  <a:close/>
                </a:path>
                <a:path w="530859" h="962660">
                  <a:moveTo>
                    <a:pt x="33527" y="0"/>
                  </a:moveTo>
                  <a:lnTo>
                    <a:pt x="0" y="18033"/>
                  </a:lnTo>
                  <a:lnTo>
                    <a:pt x="459703" y="870796"/>
                  </a:lnTo>
                  <a:lnTo>
                    <a:pt x="493239" y="852738"/>
                  </a:lnTo>
                  <a:lnTo>
                    <a:pt x="33527" y="0"/>
                  </a:lnTo>
                  <a:close/>
                </a:path>
              </a:pathLst>
            </a:custGeom>
            <a:solidFill>
              <a:srgbClr val="000000"/>
            </a:solidFill>
          </p:spPr>
          <p:txBody>
            <a:bodyPr wrap="square" lIns="0" tIns="0" rIns="0" bIns="0" rtlCol="0"/>
            <a:lstStyle/>
            <a:p/>
          </p:txBody>
        </p:sp>
        <p:sp>
          <p:nvSpPr>
            <p:cNvPr id="44" name="object 44" descr=""/>
            <p:cNvSpPr/>
            <p:nvPr/>
          </p:nvSpPr>
          <p:spPr>
            <a:xfrm>
              <a:off x="6296025" y="4510024"/>
              <a:ext cx="360680" cy="359410"/>
            </a:xfrm>
            <a:custGeom>
              <a:avLst/>
              <a:gdLst/>
              <a:ahLst/>
              <a:cxnLst/>
              <a:rect l="l" t="t" r="r" b="b"/>
              <a:pathLst>
                <a:path w="360679" h="359410">
                  <a:moveTo>
                    <a:pt x="180212" y="0"/>
                  </a:moveTo>
                  <a:lnTo>
                    <a:pt x="132291" y="6413"/>
                  </a:lnTo>
                  <a:lnTo>
                    <a:pt x="89238" y="24511"/>
                  </a:lnTo>
                  <a:lnTo>
                    <a:pt x="52768" y="52578"/>
                  </a:lnTo>
                  <a:lnTo>
                    <a:pt x="24595" y="88900"/>
                  </a:lnTo>
                  <a:lnTo>
                    <a:pt x="6434" y="131762"/>
                  </a:lnTo>
                  <a:lnTo>
                    <a:pt x="0" y="179450"/>
                  </a:lnTo>
                  <a:lnTo>
                    <a:pt x="6434" y="227139"/>
                  </a:lnTo>
                  <a:lnTo>
                    <a:pt x="24595" y="270001"/>
                  </a:lnTo>
                  <a:lnTo>
                    <a:pt x="52768" y="306323"/>
                  </a:lnTo>
                  <a:lnTo>
                    <a:pt x="89238" y="334390"/>
                  </a:lnTo>
                  <a:lnTo>
                    <a:pt x="132291" y="352488"/>
                  </a:lnTo>
                  <a:lnTo>
                    <a:pt x="180212" y="358901"/>
                  </a:lnTo>
                  <a:lnTo>
                    <a:pt x="228090" y="352488"/>
                  </a:lnTo>
                  <a:lnTo>
                    <a:pt x="271130" y="334390"/>
                  </a:lnTo>
                  <a:lnTo>
                    <a:pt x="307609" y="306323"/>
                  </a:lnTo>
                  <a:lnTo>
                    <a:pt x="335802" y="270001"/>
                  </a:lnTo>
                  <a:lnTo>
                    <a:pt x="353982" y="227139"/>
                  </a:lnTo>
                  <a:lnTo>
                    <a:pt x="360425" y="179450"/>
                  </a:lnTo>
                  <a:lnTo>
                    <a:pt x="353982" y="131762"/>
                  </a:lnTo>
                  <a:lnTo>
                    <a:pt x="335802" y="88900"/>
                  </a:lnTo>
                  <a:lnTo>
                    <a:pt x="307609" y="52578"/>
                  </a:lnTo>
                  <a:lnTo>
                    <a:pt x="271130" y="24511"/>
                  </a:lnTo>
                  <a:lnTo>
                    <a:pt x="228090" y="6413"/>
                  </a:lnTo>
                  <a:lnTo>
                    <a:pt x="180212" y="0"/>
                  </a:lnTo>
                  <a:close/>
                </a:path>
              </a:pathLst>
            </a:custGeom>
            <a:solidFill>
              <a:srgbClr val="4F81BC"/>
            </a:solidFill>
          </p:spPr>
          <p:txBody>
            <a:bodyPr wrap="square" lIns="0" tIns="0" rIns="0" bIns="0" rtlCol="0"/>
            <a:lstStyle/>
            <a:p/>
          </p:txBody>
        </p:sp>
        <p:sp>
          <p:nvSpPr>
            <p:cNvPr id="45" name="object 45" descr=""/>
            <p:cNvSpPr/>
            <p:nvPr/>
          </p:nvSpPr>
          <p:spPr>
            <a:xfrm>
              <a:off x="6296025" y="4510024"/>
              <a:ext cx="360680" cy="359410"/>
            </a:xfrm>
            <a:custGeom>
              <a:avLst/>
              <a:gdLst/>
              <a:ahLst/>
              <a:cxnLst/>
              <a:rect l="l" t="t" r="r" b="b"/>
              <a:pathLst>
                <a:path w="360679" h="359410">
                  <a:moveTo>
                    <a:pt x="0" y="179450"/>
                  </a:moveTo>
                  <a:lnTo>
                    <a:pt x="6434" y="131762"/>
                  </a:lnTo>
                  <a:lnTo>
                    <a:pt x="24595" y="88900"/>
                  </a:lnTo>
                  <a:lnTo>
                    <a:pt x="52768" y="52578"/>
                  </a:lnTo>
                  <a:lnTo>
                    <a:pt x="89238" y="24511"/>
                  </a:lnTo>
                  <a:lnTo>
                    <a:pt x="132291" y="6413"/>
                  </a:lnTo>
                  <a:lnTo>
                    <a:pt x="180212" y="0"/>
                  </a:lnTo>
                  <a:lnTo>
                    <a:pt x="228090" y="6413"/>
                  </a:lnTo>
                  <a:lnTo>
                    <a:pt x="271130" y="24511"/>
                  </a:lnTo>
                  <a:lnTo>
                    <a:pt x="307609" y="52578"/>
                  </a:lnTo>
                  <a:lnTo>
                    <a:pt x="335802" y="88900"/>
                  </a:lnTo>
                  <a:lnTo>
                    <a:pt x="353982" y="131762"/>
                  </a:lnTo>
                  <a:lnTo>
                    <a:pt x="360425" y="179450"/>
                  </a:lnTo>
                  <a:lnTo>
                    <a:pt x="353982" y="227139"/>
                  </a:lnTo>
                  <a:lnTo>
                    <a:pt x="335802" y="270001"/>
                  </a:lnTo>
                  <a:lnTo>
                    <a:pt x="307609" y="306323"/>
                  </a:lnTo>
                  <a:lnTo>
                    <a:pt x="271130" y="334390"/>
                  </a:lnTo>
                  <a:lnTo>
                    <a:pt x="228090" y="352488"/>
                  </a:lnTo>
                  <a:lnTo>
                    <a:pt x="180212" y="358901"/>
                  </a:lnTo>
                  <a:lnTo>
                    <a:pt x="132291" y="352488"/>
                  </a:lnTo>
                  <a:lnTo>
                    <a:pt x="89238" y="334390"/>
                  </a:lnTo>
                  <a:lnTo>
                    <a:pt x="52768" y="306323"/>
                  </a:lnTo>
                  <a:lnTo>
                    <a:pt x="24595" y="270001"/>
                  </a:lnTo>
                  <a:lnTo>
                    <a:pt x="6434" y="227139"/>
                  </a:lnTo>
                  <a:lnTo>
                    <a:pt x="0" y="179450"/>
                  </a:lnTo>
                  <a:close/>
                </a:path>
              </a:pathLst>
            </a:custGeom>
            <a:ln w="12700">
              <a:solidFill>
                <a:srgbClr val="000000"/>
              </a:solidFill>
            </a:ln>
          </p:spPr>
          <p:txBody>
            <a:bodyPr wrap="square" lIns="0" tIns="0" rIns="0" bIns="0" rtlCol="0"/>
            <a:lstStyle/>
            <a:p/>
          </p:txBody>
        </p:sp>
        <p:sp>
          <p:nvSpPr>
            <p:cNvPr id="46" name="object 46" descr=""/>
            <p:cNvSpPr/>
            <p:nvPr/>
          </p:nvSpPr>
          <p:spPr>
            <a:xfrm>
              <a:off x="3416300" y="5734050"/>
              <a:ext cx="360680" cy="358775"/>
            </a:xfrm>
            <a:custGeom>
              <a:avLst/>
              <a:gdLst/>
              <a:ahLst/>
              <a:cxnLst/>
              <a:rect l="l" t="t" r="r" b="b"/>
              <a:pathLst>
                <a:path w="360679" h="358775">
                  <a:moveTo>
                    <a:pt x="180212" y="0"/>
                  </a:moveTo>
                  <a:lnTo>
                    <a:pt x="132291" y="6407"/>
                  </a:lnTo>
                  <a:lnTo>
                    <a:pt x="89238" y="24491"/>
                  </a:lnTo>
                  <a:lnTo>
                    <a:pt x="52768" y="52541"/>
                  </a:lnTo>
                  <a:lnTo>
                    <a:pt x="24595" y="88847"/>
                  </a:lnTo>
                  <a:lnTo>
                    <a:pt x="6434" y="131699"/>
                  </a:lnTo>
                  <a:lnTo>
                    <a:pt x="0" y="179387"/>
                  </a:lnTo>
                  <a:lnTo>
                    <a:pt x="6434" y="227075"/>
                  </a:lnTo>
                  <a:lnTo>
                    <a:pt x="24595" y="269927"/>
                  </a:lnTo>
                  <a:lnTo>
                    <a:pt x="52768" y="306233"/>
                  </a:lnTo>
                  <a:lnTo>
                    <a:pt x="89238" y="334283"/>
                  </a:lnTo>
                  <a:lnTo>
                    <a:pt x="132291" y="352367"/>
                  </a:lnTo>
                  <a:lnTo>
                    <a:pt x="180212" y="358775"/>
                  </a:lnTo>
                  <a:lnTo>
                    <a:pt x="228090" y="352367"/>
                  </a:lnTo>
                  <a:lnTo>
                    <a:pt x="271130" y="334283"/>
                  </a:lnTo>
                  <a:lnTo>
                    <a:pt x="307609" y="306233"/>
                  </a:lnTo>
                  <a:lnTo>
                    <a:pt x="335802" y="269927"/>
                  </a:lnTo>
                  <a:lnTo>
                    <a:pt x="353982" y="227075"/>
                  </a:lnTo>
                  <a:lnTo>
                    <a:pt x="360425" y="179387"/>
                  </a:lnTo>
                  <a:lnTo>
                    <a:pt x="353982" y="131699"/>
                  </a:lnTo>
                  <a:lnTo>
                    <a:pt x="335802" y="88847"/>
                  </a:lnTo>
                  <a:lnTo>
                    <a:pt x="307609" y="52541"/>
                  </a:lnTo>
                  <a:lnTo>
                    <a:pt x="271130" y="24491"/>
                  </a:lnTo>
                  <a:lnTo>
                    <a:pt x="228090" y="6407"/>
                  </a:lnTo>
                  <a:lnTo>
                    <a:pt x="180212" y="0"/>
                  </a:lnTo>
                  <a:close/>
                </a:path>
              </a:pathLst>
            </a:custGeom>
            <a:solidFill>
              <a:srgbClr val="4F81BC"/>
            </a:solidFill>
          </p:spPr>
          <p:txBody>
            <a:bodyPr wrap="square" lIns="0" tIns="0" rIns="0" bIns="0" rtlCol="0"/>
            <a:lstStyle/>
            <a:p/>
          </p:txBody>
        </p:sp>
        <p:sp>
          <p:nvSpPr>
            <p:cNvPr id="47" name="object 47" descr=""/>
            <p:cNvSpPr/>
            <p:nvPr/>
          </p:nvSpPr>
          <p:spPr>
            <a:xfrm>
              <a:off x="3416300" y="5734050"/>
              <a:ext cx="360680" cy="358775"/>
            </a:xfrm>
            <a:custGeom>
              <a:avLst/>
              <a:gdLst/>
              <a:ahLst/>
              <a:cxnLst/>
              <a:rect l="l" t="t" r="r" b="b"/>
              <a:pathLst>
                <a:path w="360679" h="358775">
                  <a:moveTo>
                    <a:pt x="0" y="179387"/>
                  </a:moveTo>
                  <a:lnTo>
                    <a:pt x="6434" y="131699"/>
                  </a:lnTo>
                  <a:lnTo>
                    <a:pt x="24595" y="88847"/>
                  </a:lnTo>
                  <a:lnTo>
                    <a:pt x="52768" y="52541"/>
                  </a:lnTo>
                  <a:lnTo>
                    <a:pt x="89238" y="24491"/>
                  </a:lnTo>
                  <a:lnTo>
                    <a:pt x="132291" y="6407"/>
                  </a:lnTo>
                  <a:lnTo>
                    <a:pt x="180212" y="0"/>
                  </a:lnTo>
                  <a:lnTo>
                    <a:pt x="228090" y="6407"/>
                  </a:lnTo>
                  <a:lnTo>
                    <a:pt x="271130" y="24491"/>
                  </a:lnTo>
                  <a:lnTo>
                    <a:pt x="307609" y="52541"/>
                  </a:lnTo>
                  <a:lnTo>
                    <a:pt x="335802" y="88847"/>
                  </a:lnTo>
                  <a:lnTo>
                    <a:pt x="353982" y="131699"/>
                  </a:lnTo>
                  <a:lnTo>
                    <a:pt x="360425" y="179387"/>
                  </a:lnTo>
                  <a:lnTo>
                    <a:pt x="353982" y="227075"/>
                  </a:lnTo>
                  <a:lnTo>
                    <a:pt x="335802" y="269927"/>
                  </a:lnTo>
                  <a:lnTo>
                    <a:pt x="307609" y="306233"/>
                  </a:lnTo>
                  <a:lnTo>
                    <a:pt x="271130" y="334283"/>
                  </a:lnTo>
                  <a:lnTo>
                    <a:pt x="228090" y="352367"/>
                  </a:lnTo>
                  <a:lnTo>
                    <a:pt x="180212" y="358775"/>
                  </a:lnTo>
                  <a:lnTo>
                    <a:pt x="132291" y="352367"/>
                  </a:lnTo>
                  <a:lnTo>
                    <a:pt x="89238" y="334283"/>
                  </a:lnTo>
                  <a:lnTo>
                    <a:pt x="52768" y="306233"/>
                  </a:lnTo>
                  <a:lnTo>
                    <a:pt x="24595" y="269927"/>
                  </a:lnTo>
                  <a:lnTo>
                    <a:pt x="6434" y="227075"/>
                  </a:lnTo>
                  <a:lnTo>
                    <a:pt x="0" y="179387"/>
                  </a:lnTo>
                  <a:close/>
                </a:path>
              </a:pathLst>
            </a:custGeom>
            <a:ln w="12700">
              <a:solidFill>
                <a:srgbClr val="000000"/>
              </a:solidFill>
            </a:ln>
          </p:spPr>
          <p:txBody>
            <a:bodyPr wrap="square" lIns="0" tIns="0" rIns="0" bIns="0" rtlCol="0"/>
            <a:lstStyle/>
            <a:p/>
          </p:txBody>
        </p:sp>
        <p:sp>
          <p:nvSpPr>
            <p:cNvPr id="48" name="object 48" descr=""/>
            <p:cNvSpPr/>
            <p:nvPr/>
          </p:nvSpPr>
          <p:spPr>
            <a:xfrm>
              <a:off x="3630676" y="4771644"/>
              <a:ext cx="530860" cy="962660"/>
            </a:xfrm>
            <a:custGeom>
              <a:avLst/>
              <a:gdLst/>
              <a:ahLst/>
              <a:cxnLst/>
              <a:rect l="l" t="t" r="r" b="b"/>
              <a:pathLst>
                <a:path w="530860" h="962660">
                  <a:moveTo>
                    <a:pt x="3810" y="834669"/>
                  </a:moveTo>
                  <a:lnTo>
                    <a:pt x="0" y="962405"/>
                  </a:lnTo>
                  <a:lnTo>
                    <a:pt x="104521" y="888898"/>
                  </a:lnTo>
                  <a:lnTo>
                    <a:pt x="102115" y="887602"/>
                  </a:lnTo>
                  <a:lnTo>
                    <a:pt x="61849" y="887602"/>
                  </a:lnTo>
                  <a:lnTo>
                    <a:pt x="28321" y="869518"/>
                  </a:lnTo>
                  <a:lnTo>
                    <a:pt x="37366" y="852738"/>
                  </a:lnTo>
                  <a:lnTo>
                    <a:pt x="3810" y="834669"/>
                  </a:lnTo>
                  <a:close/>
                </a:path>
                <a:path w="530860" h="962660">
                  <a:moveTo>
                    <a:pt x="37366" y="852738"/>
                  </a:moveTo>
                  <a:lnTo>
                    <a:pt x="28321" y="869518"/>
                  </a:lnTo>
                  <a:lnTo>
                    <a:pt x="61849" y="887602"/>
                  </a:lnTo>
                  <a:lnTo>
                    <a:pt x="70907" y="870798"/>
                  </a:lnTo>
                  <a:lnTo>
                    <a:pt x="37366" y="852738"/>
                  </a:lnTo>
                  <a:close/>
                </a:path>
                <a:path w="530860" h="962660">
                  <a:moveTo>
                    <a:pt x="70907" y="870798"/>
                  </a:moveTo>
                  <a:lnTo>
                    <a:pt x="61849" y="887602"/>
                  </a:lnTo>
                  <a:lnTo>
                    <a:pt x="102115" y="887602"/>
                  </a:lnTo>
                  <a:lnTo>
                    <a:pt x="70907" y="870798"/>
                  </a:lnTo>
                  <a:close/>
                </a:path>
                <a:path w="530860" h="962660">
                  <a:moveTo>
                    <a:pt x="497077" y="0"/>
                  </a:moveTo>
                  <a:lnTo>
                    <a:pt x="37366" y="852738"/>
                  </a:lnTo>
                  <a:lnTo>
                    <a:pt x="70907" y="870798"/>
                  </a:lnTo>
                  <a:lnTo>
                    <a:pt x="530606" y="18033"/>
                  </a:lnTo>
                  <a:lnTo>
                    <a:pt x="497077" y="0"/>
                  </a:lnTo>
                  <a:close/>
                </a:path>
              </a:pathLst>
            </a:custGeom>
            <a:solidFill>
              <a:srgbClr val="000000"/>
            </a:solidFill>
          </p:spPr>
          <p:txBody>
            <a:bodyPr wrap="square" lIns="0" tIns="0" rIns="0" bIns="0" rtlCol="0"/>
            <a:lstStyle/>
            <a:p/>
          </p:txBody>
        </p:sp>
        <p:sp>
          <p:nvSpPr>
            <p:cNvPr id="49" name="object 49" descr=""/>
            <p:cNvSpPr/>
            <p:nvPr/>
          </p:nvSpPr>
          <p:spPr>
            <a:xfrm>
              <a:off x="4640326" y="5734050"/>
              <a:ext cx="360680" cy="358775"/>
            </a:xfrm>
            <a:custGeom>
              <a:avLst/>
              <a:gdLst/>
              <a:ahLst/>
              <a:cxnLst/>
              <a:rect l="l" t="t" r="r" b="b"/>
              <a:pathLst>
                <a:path w="360679" h="358775">
                  <a:moveTo>
                    <a:pt x="180086" y="0"/>
                  </a:moveTo>
                  <a:lnTo>
                    <a:pt x="132218" y="6407"/>
                  </a:lnTo>
                  <a:lnTo>
                    <a:pt x="89201" y="24491"/>
                  </a:lnTo>
                  <a:lnTo>
                    <a:pt x="52752" y="52541"/>
                  </a:lnTo>
                  <a:lnTo>
                    <a:pt x="24590" y="88847"/>
                  </a:lnTo>
                  <a:lnTo>
                    <a:pt x="6434" y="131699"/>
                  </a:lnTo>
                  <a:lnTo>
                    <a:pt x="0" y="179387"/>
                  </a:lnTo>
                  <a:lnTo>
                    <a:pt x="6434" y="227075"/>
                  </a:lnTo>
                  <a:lnTo>
                    <a:pt x="24590" y="269927"/>
                  </a:lnTo>
                  <a:lnTo>
                    <a:pt x="52752" y="306233"/>
                  </a:lnTo>
                  <a:lnTo>
                    <a:pt x="89201" y="334283"/>
                  </a:lnTo>
                  <a:lnTo>
                    <a:pt x="132218" y="352367"/>
                  </a:lnTo>
                  <a:lnTo>
                    <a:pt x="180086" y="358775"/>
                  </a:lnTo>
                  <a:lnTo>
                    <a:pt x="228007" y="352367"/>
                  </a:lnTo>
                  <a:lnTo>
                    <a:pt x="271060" y="334283"/>
                  </a:lnTo>
                  <a:lnTo>
                    <a:pt x="307530" y="306233"/>
                  </a:lnTo>
                  <a:lnTo>
                    <a:pt x="335703" y="269927"/>
                  </a:lnTo>
                  <a:lnTo>
                    <a:pt x="353864" y="227075"/>
                  </a:lnTo>
                  <a:lnTo>
                    <a:pt x="360299" y="179387"/>
                  </a:lnTo>
                  <a:lnTo>
                    <a:pt x="353864" y="131699"/>
                  </a:lnTo>
                  <a:lnTo>
                    <a:pt x="335703" y="88847"/>
                  </a:lnTo>
                  <a:lnTo>
                    <a:pt x="307530" y="52541"/>
                  </a:lnTo>
                  <a:lnTo>
                    <a:pt x="271060" y="24491"/>
                  </a:lnTo>
                  <a:lnTo>
                    <a:pt x="228007" y="6407"/>
                  </a:lnTo>
                  <a:lnTo>
                    <a:pt x="180086" y="0"/>
                  </a:lnTo>
                  <a:close/>
                </a:path>
              </a:pathLst>
            </a:custGeom>
            <a:solidFill>
              <a:srgbClr val="4F81BC"/>
            </a:solidFill>
          </p:spPr>
          <p:txBody>
            <a:bodyPr wrap="square" lIns="0" tIns="0" rIns="0" bIns="0" rtlCol="0"/>
            <a:lstStyle/>
            <a:p/>
          </p:txBody>
        </p:sp>
        <p:sp>
          <p:nvSpPr>
            <p:cNvPr id="50" name="object 50" descr=""/>
            <p:cNvSpPr/>
            <p:nvPr/>
          </p:nvSpPr>
          <p:spPr>
            <a:xfrm>
              <a:off x="4640326" y="5734050"/>
              <a:ext cx="360680" cy="358775"/>
            </a:xfrm>
            <a:custGeom>
              <a:avLst/>
              <a:gdLst/>
              <a:ahLst/>
              <a:cxnLst/>
              <a:rect l="l" t="t" r="r" b="b"/>
              <a:pathLst>
                <a:path w="360679" h="358775">
                  <a:moveTo>
                    <a:pt x="0" y="179387"/>
                  </a:moveTo>
                  <a:lnTo>
                    <a:pt x="6434" y="131699"/>
                  </a:lnTo>
                  <a:lnTo>
                    <a:pt x="24590" y="88847"/>
                  </a:lnTo>
                  <a:lnTo>
                    <a:pt x="52752" y="52541"/>
                  </a:lnTo>
                  <a:lnTo>
                    <a:pt x="89201" y="24491"/>
                  </a:lnTo>
                  <a:lnTo>
                    <a:pt x="132218" y="6407"/>
                  </a:lnTo>
                  <a:lnTo>
                    <a:pt x="180086" y="0"/>
                  </a:lnTo>
                  <a:lnTo>
                    <a:pt x="228007" y="6407"/>
                  </a:lnTo>
                  <a:lnTo>
                    <a:pt x="271060" y="24491"/>
                  </a:lnTo>
                  <a:lnTo>
                    <a:pt x="307530" y="52541"/>
                  </a:lnTo>
                  <a:lnTo>
                    <a:pt x="335703" y="88847"/>
                  </a:lnTo>
                  <a:lnTo>
                    <a:pt x="353864" y="131699"/>
                  </a:lnTo>
                  <a:lnTo>
                    <a:pt x="360299" y="179387"/>
                  </a:lnTo>
                  <a:lnTo>
                    <a:pt x="353864" y="227075"/>
                  </a:lnTo>
                  <a:lnTo>
                    <a:pt x="335703" y="269927"/>
                  </a:lnTo>
                  <a:lnTo>
                    <a:pt x="307530" y="306233"/>
                  </a:lnTo>
                  <a:lnTo>
                    <a:pt x="271060" y="334283"/>
                  </a:lnTo>
                  <a:lnTo>
                    <a:pt x="228007" y="352367"/>
                  </a:lnTo>
                  <a:lnTo>
                    <a:pt x="180086" y="358775"/>
                  </a:lnTo>
                  <a:lnTo>
                    <a:pt x="132218" y="352367"/>
                  </a:lnTo>
                  <a:lnTo>
                    <a:pt x="89201" y="334283"/>
                  </a:lnTo>
                  <a:lnTo>
                    <a:pt x="52752" y="306233"/>
                  </a:lnTo>
                  <a:lnTo>
                    <a:pt x="24590" y="269927"/>
                  </a:lnTo>
                  <a:lnTo>
                    <a:pt x="6434" y="227075"/>
                  </a:lnTo>
                  <a:lnTo>
                    <a:pt x="0" y="179387"/>
                  </a:lnTo>
                  <a:close/>
                </a:path>
              </a:pathLst>
            </a:custGeom>
            <a:ln w="12700">
              <a:solidFill>
                <a:srgbClr val="000000"/>
              </a:solidFill>
            </a:ln>
          </p:spPr>
          <p:txBody>
            <a:bodyPr wrap="square" lIns="0" tIns="0" rIns="0" bIns="0" rtlCol="0"/>
            <a:lstStyle/>
            <a:p/>
          </p:txBody>
        </p:sp>
        <p:sp>
          <p:nvSpPr>
            <p:cNvPr id="51" name="object 51" descr=""/>
            <p:cNvSpPr/>
            <p:nvPr/>
          </p:nvSpPr>
          <p:spPr>
            <a:xfrm>
              <a:off x="4326001" y="4772152"/>
              <a:ext cx="461645" cy="962025"/>
            </a:xfrm>
            <a:custGeom>
              <a:avLst/>
              <a:gdLst/>
              <a:ahLst/>
              <a:cxnLst/>
              <a:rect l="l" t="t" r="r" b="b"/>
              <a:pathLst>
                <a:path w="461645" h="962025">
                  <a:moveTo>
                    <a:pt x="391950" y="866082"/>
                  </a:moveTo>
                  <a:lnTo>
                    <a:pt x="357377" y="882027"/>
                  </a:lnTo>
                  <a:lnTo>
                    <a:pt x="457073" y="961898"/>
                  </a:lnTo>
                  <a:lnTo>
                    <a:pt x="459571" y="883373"/>
                  </a:lnTo>
                  <a:lnTo>
                    <a:pt x="399923" y="883373"/>
                  </a:lnTo>
                  <a:lnTo>
                    <a:pt x="391950" y="866082"/>
                  </a:lnTo>
                  <a:close/>
                </a:path>
                <a:path w="461645" h="962025">
                  <a:moveTo>
                    <a:pt x="426607" y="850099"/>
                  </a:moveTo>
                  <a:lnTo>
                    <a:pt x="391950" y="866082"/>
                  </a:lnTo>
                  <a:lnTo>
                    <a:pt x="399923" y="883373"/>
                  </a:lnTo>
                  <a:lnTo>
                    <a:pt x="434594" y="867422"/>
                  </a:lnTo>
                  <a:lnTo>
                    <a:pt x="426607" y="850099"/>
                  </a:lnTo>
                  <a:close/>
                </a:path>
                <a:path w="461645" h="962025">
                  <a:moveTo>
                    <a:pt x="461137" y="834174"/>
                  </a:moveTo>
                  <a:lnTo>
                    <a:pt x="426607" y="850099"/>
                  </a:lnTo>
                  <a:lnTo>
                    <a:pt x="434594" y="867422"/>
                  </a:lnTo>
                  <a:lnTo>
                    <a:pt x="399923" y="883373"/>
                  </a:lnTo>
                  <a:lnTo>
                    <a:pt x="459571" y="883373"/>
                  </a:lnTo>
                  <a:lnTo>
                    <a:pt x="461137" y="834174"/>
                  </a:lnTo>
                  <a:close/>
                </a:path>
                <a:path w="461645" h="962025">
                  <a:moveTo>
                    <a:pt x="34671" y="0"/>
                  </a:moveTo>
                  <a:lnTo>
                    <a:pt x="0" y="16002"/>
                  </a:lnTo>
                  <a:lnTo>
                    <a:pt x="391950" y="866082"/>
                  </a:lnTo>
                  <a:lnTo>
                    <a:pt x="426607" y="850099"/>
                  </a:lnTo>
                  <a:lnTo>
                    <a:pt x="34671" y="0"/>
                  </a:lnTo>
                  <a:close/>
                </a:path>
              </a:pathLst>
            </a:custGeom>
            <a:solidFill>
              <a:srgbClr val="000000"/>
            </a:solidFill>
          </p:spPr>
          <p:txBody>
            <a:bodyPr wrap="square" lIns="0" tIns="0" rIns="0" bIns="0" rtlCol="0"/>
            <a:lstStyle/>
            <a:p/>
          </p:txBody>
        </p:sp>
        <p:sp>
          <p:nvSpPr>
            <p:cNvPr id="52" name="object 52" descr=""/>
            <p:cNvSpPr/>
            <p:nvPr/>
          </p:nvSpPr>
          <p:spPr>
            <a:xfrm>
              <a:off x="4064000" y="4510024"/>
              <a:ext cx="360680" cy="359410"/>
            </a:xfrm>
            <a:custGeom>
              <a:avLst/>
              <a:gdLst/>
              <a:ahLst/>
              <a:cxnLst/>
              <a:rect l="l" t="t" r="r" b="b"/>
              <a:pathLst>
                <a:path w="360679" h="359410">
                  <a:moveTo>
                    <a:pt x="180212" y="0"/>
                  </a:moveTo>
                  <a:lnTo>
                    <a:pt x="132291" y="6413"/>
                  </a:lnTo>
                  <a:lnTo>
                    <a:pt x="89238" y="24511"/>
                  </a:lnTo>
                  <a:lnTo>
                    <a:pt x="52768" y="52578"/>
                  </a:lnTo>
                  <a:lnTo>
                    <a:pt x="24595" y="88900"/>
                  </a:lnTo>
                  <a:lnTo>
                    <a:pt x="6434" y="131762"/>
                  </a:lnTo>
                  <a:lnTo>
                    <a:pt x="0" y="179450"/>
                  </a:lnTo>
                  <a:lnTo>
                    <a:pt x="6434" y="227139"/>
                  </a:lnTo>
                  <a:lnTo>
                    <a:pt x="24595" y="270001"/>
                  </a:lnTo>
                  <a:lnTo>
                    <a:pt x="52768" y="306323"/>
                  </a:lnTo>
                  <a:lnTo>
                    <a:pt x="89238" y="334390"/>
                  </a:lnTo>
                  <a:lnTo>
                    <a:pt x="132291" y="352488"/>
                  </a:lnTo>
                  <a:lnTo>
                    <a:pt x="180212" y="358901"/>
                  </a:lnTo>
                  <a:lnTo>
                    <a:pt x="228090" y="352488"/>
                  </a:lnTo>
                  <a:lnTo>
                    <a:pt x="271130" y="334390"/>
                  </a:lnTo>
                  <a:lnTo>
                    <a:pt x="307609" y="306323"/>
                  </a:lnTo>
                  <a:lnTo>
                    <a:pt x="335802" y="270001"/>
                  </a:lnTo>
                  <a:lnTo>
                    <a:pt x="353982" y="227139"/>
                  </a:lnTo>
                  <a:lnTo>
                    <a:pt x="360425" y="179450"/>
                  </a:lnTo>
                  <a:lnTo>
                    <a:pt x="353982" y="131762"/>
                  </a:lnTo>
                  <a:lnTo>
                    <a:pt x="335802" y="88900"/>
                  </a:lnTo>
                  <a:lnTo>
                    <a:pt x="307609" y="52578"/>
                  </a:lnTo>
                  <a:lnTo>
                    <a:pt x="271130" y="24511"/>
                  </a:lnTo>
                  <a:lnTo>
                    <a:pt x="228090" y="6413"/>
                  </a:lnTo>
                  <a:lnTo>
                    <a:pt x="180212" y="0"/>
                  </a:lnTo>
                  <a:close/>
                </a:path>
              </a:pathLst>
            </a:custGeom>
            <a:solidFill>
              <a:srgbClr val="4F81BC"/>
            </a:solidFill>
          </p:spPr>
          <p:txBody>
            <a:bodyPr wrap="square" lIns="0" tIns="0" rIns="0" bIns="0" rtlCol="0"/>
            <a:lstStyle/>
            <a:p/>
          </p:txBody>
        </p:sp>
        <p:sp>
          <p:nvSpPr>
            <p:cNvPr id="53" name="object 53" descr=""/>
            <p:cNvSpPr/>
            <p:nvPr/>
          </p:nvSpPr>
          <p:spPr>
            <a:xfrm>
              <a:off x="4064000" y="4510024"/>
              <a:ext cx="360680" cy="359410"/>
            </a:xfrm>
            <a:custGeom>
              <a:avLst/>
              <a:gdLst/>
              <a:ahLst/>
              <a:cxnLst/>
              <a:rect l="l" t="t" r="r" b="b"/>
              <a:pathLst>
                <a:path w="360679" h="359410">
                  <a:moveTo>
                    <a:pt x="0" y="179450"/>
                  </a:moveTo>
                  <a:lnTo>
                    <a:pt x="6434" y="131762"/>
                  </a:lnTo>
                  <a:lnTo>
                    <a:pt x="24595" y="88900"/>
                  </a:lnTo>
                  <a:lnTo>
                    <a:pt x="52768" y="52578"/>
                  </a:lnTo>
                  <a:lnTo>
                    <a:pt x="89238" y="24511"/>
                  </a:lnTo>
                  <a:lnTo>
                    <a:pt x="132291" y="6413"/>
                  </a:lnTo>
                  <a:lnTo>
                    <a:pt x="180212" y="0"/>
                  </a:lnTo>
                  <a:lnTo>
                    <a:pt x="228090" y="6413"/>
                  </a:lnTo>
                  <a:lnTo>
                    <a:pt x="271130" y="24511"/>
                  </a:lnTo>
                  <a:lnTo>
                    <a:pt x="307609" y="52578"/>
                  </a:lnTo>
                  <a:lnTo>
                    <a:pt x="335802" y="88900"/>
                  </a:lnTo>
                  <a:lnTo>
                    <a:pt x="353982" y="131762"/>
                  </a:lnTo>
                  <a:lnTo>
                    <a:pt x="360425" y="179450"/>
                  </a:lnTo>
                  <a:lnTo>
                    <a:pt x="353982" y="227139"/>
                  </a:lnTo>
                  <a:lnTo>
                    <a:pt x="335802" y="270001"/>
                  </a:lnTo>
                  <a:lnTo>
                    <a:pt x="307609" y="306323"/>
                  </a:lnTo>
                  <a:lnTo>
                    <a:pt x="271130" y="334390"/>
                  </a:lnTo>
                  <a:lnTo>
                    <a:pt x="228090" y="352488"/>
                  </a:lnTo>
                  <a:lnTo>
                    <a:pt x="180212" y="358901"/>
                  </a:lnTo>
                  <a:lnTo>
                    <a:pt x="132291" y="352488"/>
                  </a:lnTo>
                  <a:lnTo>
                    <a:pt x="89238" y="334390"/>
                  </a:lnTo>
                  <a:lnTo>
                    <a:pt x="52768" y="306323"/>
                  </a:lnTo>
                  <a:lnTo>
                    <a:pt x="24595" y="270001"/>
                  </a:lnTo>
                  <a:lnTo>
                    <a:pt x="6434" y="227139"/>
                  </a:lnTo>
                  <a:lnTo>
                    <a:pt x="0" y="179450"/>
                  </a:lnTo>
                  <a:close/>
                </a:path>
              </a:pathLst>
            </a:custGeom>
            <a:ln w="12700">
              <a:solidFill>
                <a:srgbClr val="000000"/>
              </a:solidFill>
            </a:ln>
          </p:spPr>
          <p:txBody>
            <a:bodyPr wrap="square" lIns="0" tIns="0" rIns="0" bIns="0" rtlCol="0"/>
            <a:lstStyle/>
            <a:p/>
          </p:txBody>
        </p:sp>
        <p:sp>
          <p:nvSpPr>
            <p:cNvPr id="54" name="object 54" descr=""/>
            <p:cNvSpPr/>
            <p:nvPr/>
          </p:nvSpPr>
          <p:spPr>
            <a:xfrm>
              <a:off x="2336800" y="5732462"/>
              <a:ext cx="360680" cy="358775"/>
            </a:xfrm>
            <a:custGeom>
              <a:avLst/>
              <a:gdLst/>
              <a:ahLst/>
              <a:cxnLst/>
              <a:rect l="l" t="t" r="r" b="b"/>
              <a:pathLst>
                <a:path w="360680" h="358775">
                  <a:moveTo>
                    <a:pt x="180212" y="0"/>
                  </a:moveTo>
                  <a:lnTo>
                    <a:pt x="132291" y="6407"/>
                  </a:lnTo>
                  <a:lnTo>
                    <a:pt x="89238" y="24491"/>
                  </a:lnTo>
                  <a:lnTo>
                    <a:pt x="52768" y="52541"/>
                  </a:lnTo>
                  <a:lnTo>
                    <a:pt x="24595" y="88847"/>
                  </a:lnTo>
                  <a:lnTo>
                    <a:pt x="6434" y="131699"/>
                  </a:lnTo>
                  <a:lnTo>
                    <a:pt x="0" y="179387"/>
                  </a:lnTo>
                  <a:lnTo>
                    <a:pt x="6434" y="227075"/>
                  </a:lnTo>
                  <a:lnTo>
                    <a:pt x="24595" y="269927"/>
                  </a:lnTo>
                  <a:lnTo>
                    <a:pt x="52768" y="306233"/>
                  </a:lnTo>
                  <a:lnTo>
                    <a:pt x="89238" y="334283"/>
                  </a:lnTo>
                  <a:lnTo>
                    <a:pt x="132291" y="352367"/>
                  </a:lnTo>
                  <a:lnTo>
                    <a:pt x="180212" y="358775"/>
                  </a:lnTo>
                  <a:lnTo>
                    <a:pt x="228090" y="352367"/>
                  </a:lnTo>
                  <a:lnTo>
                    <a:pt x="271130" y="334283"/>
                  </a:lnTo>
                  <a:lnTo>
                    <a:pt x="307609" y="306233"/>
                  </a:lnTo>
                  <a:lnTo>
                    <a:pt x="335802" y="269927"/>
                  </a:lnTo>
                  <a:lnTo>
                    <a:pt x="353982" y="227075"/>
                  </a:lnTo>
                  <a:lnTo>
                    <a:pt x="360425" y="179387"/>
                  </a:lnTo>
                  <a:lnTo>
                    <a:pt x="353982" y="131699"/>
                  </a:lnTo>
                  <a:lnTo>
                    <a:pt x="335802" y="88847"/>
                  </a:lnTo>
                  <a:lnTo>
                    <a:pt x="307609" y="52541"/>
                  </a:lnTo>
                  <a:lnTo>
                    <a:pt x="271130" y="24491"/>
                  </a:lnTo>
                  <a:lnTo>
                    <a:pt x="228090" y="6407"/>
                  </a:lnTo>
                  <a:lnTo>
                    <a:pt x="180212" y="0"/>
                  </a:lnTo>
                  <a:close/>
                </a:path>
              </a:pathLst>
            </a:custGeom>
            <a:solidFill>
              <a:srgbClr val="4F81BC"/>
            </a:solidFill>
          </p:spPr>
          <p:txBody>
            <a:bodyPr wrap="square" lIns="0" tIns="0" rIns="0" bIns="0" rtlCol="0"/>
            <a:lstStyle/>
            <a:p/>
          </p:txBody>
        </p:sp>
        <p:sp>
          <p:nvSpPr>
            <p:cNvPr id="55" name="object 55" descr=""/>
            <p:cNvSpPr/>
            <p:nvPr/>
          </p:nvSpPr>
          <p:spPr>
            <a:xfrm>
              <a:off x="2336800" y="5732462"/>
              <a:ext cx="360680" cy="358775"/>
            </a:xfrm>
            <a:custGeom>
              <a:avLst/>
              <a:gdLst/>
              <a:ahLst/>
              <a:cxnLst/>
              <a:rect l="l" t="t" r="r" b="b"/>
              <a:pathLst>
                <a:path w="360680" h="358775">
                  <a:moveTo>
                    <a:pt x="0" y="179387"/>
                  </a:moveTo>
                  <a:lnTo>
                    <a:pt x="6434" y="131699"/>
                  </a:lnTo>
                  <a:lnTo>
                    <a:pt x="24595" y="88847"/>
                  </a:lnTo>
                  <a:lnTo>
                    <a:pt x="52768" y="52541"/>
                  </a:lnTo>
                  <a:lnTo>
                    <a:pt x="89238" y="24491"/>
                  </a:lnTo>
                  <a:lnTo>
                    <a:pt x="132291" y="6407"/>
                  </a:lnTo>
                  <a:lnTo>
                    <a:pt x="180212" y="0"/>
                  </a:lnTo>
                  <a:lnTo>
                    <a:pt x="228090" y="6407"/>
                  </a:lnTo>
                  <a:lnTo>
                    <a:pt x="271130" y="24491"/>
                  </a:lnTo>
                  <a:lnTo>
                    <a:pt x="307609" y="52541"/>
                  </a:lnTo>
                  <a:lnTo>
                    <a:pt x="335802" y="88847"/>
                  </a:lnTo>
                  <a:lnTo>
                    <a:pt x="353982" y="131699"/>
                  </a:lnTo>
                  <a:lnTo>
                    <a:pt x="360425" y="179387"/>
                  </a:lnTo>
                  <a:lnTo>
                    <a:pt x="353982" y="227075"/>
                  </a:lnTo>
                  <a:lnTo>
                    <a:pt x="335802" y="269927"/>
                  </a:lnTo>
                  <a:lnTo>
                    <a:pt x="307609" y="306233"/>
                  </a:lnTo>
                  <a:lnTo>
                    <a:pt x="271130" y="334283"/>
                  </a:lnTo>
                  <a:lnTo>
                    <a:pt x="228090" y="352367"/>
                  </a:lnTo>
                  <a:lnTo>
                    <a:pt x="180212" y="358775"/>
                  </a:lnTo>
                  <a:lnTo>
                    <a:pt x="132291" y="352367"/>
                  </a:lnTo>
                  <a:lnTo>
                    <a:pt x="89238" y="334283"/>
                  </a:lnTo>
                  <a:lnTo>
                    <a:pt x="52768" y="306233"/>
                  </a:lnTo>
                  <a:lnTo>
                    <a:pt x="24595" y="269927"/>
                  </a:lnTo>
                  <a:lnTo>
                    <a:pt x="6434" y="227075"/>
                  </a:lnTo>
                  <a:lnTo>
                    <a:pt x="0" y="179387"/>
                  </a:lnTo>
                  <a:close/>
                </a:path>
              </a:pathLst>
            </a:custGeom>
            <a:ln w="12700">
              <a:solidFill>
                <a:srgbClr val="000000"/>
              </a:solidFill>
            </a:ln>
          </p:spPr>
          <p:txBody>
            <a:bodyPr wrap="square" lIns="0" tIns="0" rIns="0" bIns="0" rtlCol="0"/>
            <a:lstStyle/>
            <a:p/>
          </p:txBody>
        </p:sp>
        <p:sp>
          <p:nvSpPr>
            <p:cNvPr id="56" name="object 56" descr=""/>
            <p:cNvSpPr/>
            <p:nvPr/>
          </p:nvSpPr>
          <p:spPr>
            <a:xfrm>
              <a:off x="2094738" y="4772786"/>
              <a:ext cx="397510" cy="961390"/>
            </a:xfrm>
            <a:custGeom>
              <a:avLst/>
              <a:gdLst/>
              <a:ahLst/>
              <a:cxnLst/>
              <a:rect l="l" t="t" r="r" b="b"/>
              <a:pathLst>
                <a:path w="397510" h="961389">
                  <a:moveTo>
                    <a:pt x="326149" y="861418"/>
                  </a:moveTo>
                  <a:lnTo>
                    <a:pt x="290575" y="875106"/>
                  </a:lnTo>
                  <a:lnTo>
                    <a:pt x="384937" y="961263"/>
                  </a:lnTo>
                  <a:lnTo>
                    <a:pt x="392883" y="879208"/>
                  </a:lnTo>
                  <a:lnTo>
                    <a:pt x="332994" y="879208"/>
                  </a:lnTo>
                  <a:lnTo>
                    <a:pt x="326149" y="861418"/>
                  </a:lnTo>
                  <a:close/>
                </a:path>
                <a:path w="397510" h="961389">
                  <a:moveTo>
                    <a:pt x="361708" y="847737"/>
                  </a:moveTo>
                  <a:lnTo>
                    <a:pt x="326149" y="861418"/>
                  </a:lnTo>
                  <a:lnTo>
                    <a:pt x="332994" y="879208"/>
                  </a:lnTo>
                  <a:lnTo>
                    <a:pt x="368554" y="865530"/>
                  </a:lnTo>
                  <a:lnTo>
                    <a:pt x="361708" y="847737"/>
                  </a:lnTo>
                  <a:close/>
                </a:path>
                <a:path w="397510" h="961389">
                  <a:moveTo>
                    <a:pt x="397256" y="834059"/>
                  </a:moveTo>
                  <a:lnTo>
                    <a:pt x="361708" y="847737"/>
                  </a:lnTo>
                  <a:lnTo>
                    <a:pt x="368554" y="865530"/>
                  </a:lnTo>
                  <a:lnTo>
                    <a:pt x="332994" y="879208"/>
                  </a:lnTo>
                  <a:lnTo>
                    <a:pt x="392883" y="879208"/>
                  </a:lnTo>
                  <a:lnTo>
                    <a:pt x="397256" y="834059"/>
                  </a:lnTo>
                  <a:close/>
                </a:path>
                <a:path w="397510" h="961389">
                  <a:moveTo>
                    <a:pt x="35560" y="0"/>
                  </a:moveTo>
                  <a:lnTo>
                    <a:pt x="0" y="13715"/>
                  </a:lnTo>
                  <a:lnTo>
                    <a:pt x="326149" y="861418"/>
                  </a:lnTo>
                  <a:lnTo>
                    <a:pt x="361708" y="847737"/>
                  </a:lnTo>
                  <a:lnTo>
                    <a:pt x="35560" y="0"/>
                  </a:lnTo>
                  <a:close/>
                </a:path>
              </a:pathLst>
            </a:custGeom>
            <a:solidFill>
              <a:srgbClr val="000000"/>
            </a:solidFill>
          </p:spPr>
          <p:txBody>
            <a:bodyPr wrap="square" lIns="0" tIns="0" rIns="0" bIns="0" rtlCol="0"/>
            <a:lstStyle/>
            <a:p/>
          </p:txBody>
        </p:sp>
        <p:sp>
          <p:nvSpPr>
            <p:cNvPr id="57" name="object 57" descr=""/>
            <p:cNvSpPr/>
            <p:nvPr/>
          </p:nvSpPr>
          <p:spPr>
            <a:xfrm>
              <a:off x="1254125" y="5732462"/>
              <a:ext cx="360680" cy="358775"/>
            </a:xfrm>
            <a:custGeom>
              <a:avLst/>
              <a:gdLst/>
              <a:ahLst/>
              <a:cxnLst/>
              <a:rect l="l" t="t" r="r" b="b"/>
              <a:pathLst>
                <a:path w="360680" h="358775">
                  <a:moveTo>
                    <a:pt x="180212" y="0"/>
                  </a:moveTo>
                  <a:lnTo>
                    <a:pt x="132291" y="6407"/>
                  </a:lnTo>
                  <a:lnTo>
                    <a:pt x="89238" y="24491"/>
                  </a:lnTo>
                  <a:lnTo>
                    <a:pt x="52768" y="52541"/>
                  </a:lnTo>
                  <a:lnTo>
                    <a:pt x="24595" y="88847"/>
                  </a:lnTo>
                  <a:lnTo>
                    <a:pt x="6434" y="131699"/>
                  </a:lnTo>
                  <a:lnTo>
                    <a:pt x="0" y="179387"/>
                  </a:lnTo>
                  <a:lnTo>
                    <a:pt x="6434" y="227075"/>
                  </a:lnTo>
                  <a:lnTo>
                    <a:pt x="24595" y="269927"/>
                  </a:lnTo>
                  <a:lnTo>
                    <a:pt x="52768" y="306233"/>
                  </a:lnTo>
                  <a:lnTo>
                    <a:pt x="89238" y="334283"/>
                  </a:lnTo>
                  <a:lnTo>
                    <a:pt x="132291" y="352367"/>
                  </a:lnTo>
                  <a:lnTo>
                    <a:pt x="180212" y="358775"/>
                  </a:lnTo>
                  <a:lnTo>
                    <a:pt x="228090" y="352367"/>
                  </a:lnTo>
                  <a:lnTo>
                    <a:pt x="271130" y="334283"/>
                  </a:lnTo>
                  <a:lnTo>
                    <a:pt x="307609" y="306233"/>
                  </a:lnTo>
                  <a:lnTo>
                    <a:pt x="335802" y="269927"/>
                  </a:lnTo>
                  <a:lnTo>
                    <a:pt x="353982" y="227075"/>
                  </a:lnTo>
                  <a:lnTo>
                    <a:pt x="360425" y="179387"/>
                  </a:lnTo>
                  <a:lnTo>
                    <a:pt x="353982" y="131699"/>
                  </a:lnTo>
                  <a:lnTo>
                    <a:pt x="335802" y="88847"/>
                  </a:lnTo>
                  <a:lnTo>
                    <a:pt x="307609" y="52541"/>
                  </a:lnTo>
                  <a:lnTo>
                    <a:pt x="271130" y="24491"/>
                  </a:lnTo>
                  <a:lnTo>
                    <a:pt x="228090" y="6407"/>
                  </a:lnTo>
                  <a:lnTo>
                    <a:pt x="180212" y="0"/>
                  </a:lnTo>
                  <a:close/>
                </a:path>
              </a:pathLst>
            </a:custGeom>
            <a:solidFill>
              <a:srgbClr val="4F81BC"/>
            </a:solidFill>
          </p:spPr>
          <p:txBody>
            <a:bodyPr wrap="square" lIns="0" tIns="0" rIns="0" bIns="0" rtlCol="0"/>
            <a:lstStyle/>
            <a:p/>
          </p:txBody>
        </p:sp>
        <p:sp>
          <p:nvSpPr>
            <p:cNvPr id="58" name="object 58" descr=""/>
            <p:cNvSpPr/>
            <p:nvPr/>
          </p:nvSpPr>
          <p:spPr>
            <a:xfrm>
              <a:off x="1254125" y="5732462"/>
              <a:ext cx="360680" cy="358775"/>
            </a:xfrm>
            <a:custGeom>
              <a:avLst/>
              <a:gdLst/>
              <a:ahLst/>
              <a:cxnLst/>
              <a:rect l="l" t="t" r="r" b="b"/>
              <a:pathLst>
                <a:path w="360680" h="358775">
                  <a:moveTo>
                    <a:pt x="0" y="179387"/>
                  </a:moveTo>
                  <a:lnTo>
                    <a:pt x="6434" y="131699"/>
                  </a:lnTo>
                  <a:lnTo>
                    <a:pt x="24595" y="88847"/>
                  </a:lnTo>
                  <a:lnTo>
                    <a:pt x="52768" y="52541"/>
                  </a:lnTo>
                  <a:lnTo>
                    <a:pt x="89238" y="24491"/>
                  </a:lnTo>
                  <a:lnTo>
                    <a:pt x="132291" y="6407"/>
                  </a:lnTo>
                  <a:lnTo>
                    <a:pt x="180212" y="0"/>
                  </a:lnTo>
                  <a:lnTo>
                    <a:pt x="228090" y="6407"/>
                  </a:lnTo>
                  <a:lnTo>
                    <a:pt x="271130" y="24491"/>
                  </a:lnTo>
                  <a:lnTo>
                    <a:pt x="307609" y="52541"/>
                  </a:lnTo>
                  <a:lnTo>
                    <a:pt x="335802" y="88847"/>
                  </a:lnTo>
                  <a:lnTo>
                    <a:pt x="353982" y="131699"/>
                  </a:lnTo>
                  <a:lnTo>
                    <a:pt x="360425" y="179387"/>
                  </a:lnTo>
                  <a:lnTo>
                    <a:pt x="353982" y="227075"/>
                  </a:lnTo>
                  <a:lnTo>
                    <a:pt x="335802" y="269927"/>
                  </a:lnTo>
                  <a:lnTo>
                    <a:pt x="307609" y="306233"/>
                  </a:lnTo>
                  <a:lnTo>
                    <a:pt x="271130" y="334283"/>
                  </a:lnTo>
                  <a:lnTo>
                    <a:pt x="228090" y="352367"/>
                  </a:lnTo>
                  <a:lnTo>
                    <a:pt x="180212" y="358775"/>
                  </a:lnTo>
                  <a:lnTo>
                    <a:pt x="132291" y="352367"/>
                  </a:lnTo>
                  <a:lnTo>
                    <a:pt x="89238" y="334283"/>
                  </a:lnTo>
                  <a:lnTo>
                    <a:pt x="52768" y="306233"/>
                  </a:lnTo>
                  <a:lnTo>
                    <a:pt x="24595" y="269927"/>
                  </a:lnTo>
                  <a:lnTo>
                    <a:pt x="6434" y="227075"/>
                  </a:lnTo>
                  <a:lnTo>
                    <a:pt x="0" y="179387"/>
                  </a:lnTo>
                  <a:close/>
                </a:path>
              </a:pathLst>
            </a:custGeom>
            <a:ln w="12700">
              <a:solidFill>
                <a:srgbClr val="000000"/>
              </a:solidFill>
            </a:ln>
          </p:spPr>
          <p:txBody>
            <a:bodyPr wrap="square" lIns="0" tIns="0" rIns="0" bIns="0" rtlCol="0"/>
            <a:lstStyle/>
            <a:p/>
          </p:txBody>
        </p:sp>
        <p:sp>
          <p:nvSpPr>
            <p:cNvPr id="59" name="object 59" descr=""/>
            <p:cNvSpPr/>
            <p:nvPr/>
          </p:nvSpPr>
          <p:spPr>
            <a:xfrm>
              <a:off x="1467611" y="4772152"/>
              <a:ext cx="461645" cy="962025"/>
            </a:xfrm>
            <a:custGeom>
              <a:avLst/>
              <a:gdLst/>
              <a:ahLst/>
              <a:cxnLst/>
              <a:rect l="l" t="t" r="r" b="b"/>
              <a:pathLst>
                <a:path w="461644" h="962025">
                  <a:moveTo>
                    <a:pt x="0" y="834174"/>
                  </a:moveTo>
                  <a:lnTo>
                    <a:pt x="4063" y="961898"/>
                  </a:lnTo>
                  <a:lnTo>
                    <a:pt x="102078" y="883373"/>
                  </a:lnTo>
                  <a:lnTo>
                    <a:pt x="61213" y="883373"/>
                  </a:lnTo>
                  <a:lnTo>
                    <a:pt x="26543" y="867422"/>
                  </a:lnTo>
                  <a:lnTo>
                    <a:pt x="34529" y="850099"/>
                  </a:lnTo>
                  <a:lnTo>
                    <a:pt x="0" y="834174"/>
                  </a:lnTo>
                  <a:close/>
                </a:path>
                <a:path w="461644" h="962025">
                  <a:moveTo>
                    <a:pt x="34529" y="850099"/>
                  </a:moveTo>
                  <a:lnTo>
                    <a:pt x="26543" y="867422"/>
                  </a:lnTo>
                  <a:lnTo>
                    <a:pt x="61213" y="883373"/>
                  </a:lnTo>
                  <a:lnTo>
                    <a:pt x="69186" y="866082"/>
                  </a:lnTo>
                  <a:lnTo>
                    <a:pt x="34529" y="850099"/>
                  </a:lnTo>
                  <a:close/>
                </a:path>
                <a:path w="461644" h="962025">
                  <a:moveTo>
                    <a:pt x="69186" y="866082"/>
                  </a:moveTo>
                  <a:lnTo>
                    <a:pt x="61213" y="883373"/>
                  </a:lnTo>
                  <a:lnTo>
                    <a:pt x="102078" y="883373"/>
                  </a:lnTo>
                  <a:lnTo>
                    <a:pt x="103759" y="882027"/>
                  </a:lnTo>
                  <a:lnTo>
                    <a:pt x="69186" y="866082"/>
                  </a:lnTo>
                  <a:close/>
                </a:path>
                <a:path w="461644" h="962025">
                  <a:moveTo>
                    <a:pt x="426465" y="0"/>
                  </a:moveTo>
                  <a:lnTo>
                    <a:pt x="34529" y="850099"/>
                  </a:lnTo>
                  <a:lnTo>
                    <a:pt x="69186" y="866082"/>
                  </a:lnTo>
                  <a:lnTo>
                    <a:pt x="461137" y="16002"/>
                  </a:lnTo>
                  <a:lnTo>
                    <a:pt x="426465" y="0"/>
                  </a:lnTo>
                  <a:close/>
                </a:path>
              </a:pathLst>
            </a:custGeom>
            <a:solidFill>
              <a:srgbClr val="000000"/>
            </a:solidFill>
          </p:spPr>
          <p:txBody>
            <a:bodyPr wrap="square" lIns="0" tIns="0" rIns="0" bIns="0" rtlCol="0"/>
            <a:lstStyle/>
            <a:p/>
          </p:txBody>
        </p:sp>
        <p:sp>
          <p:nvSpPr>
            <p:cNvPr id="60" name="object 60" descr=""/>
            <p:cNvSpPr/>
            <p:nvPr/>
          </p:nvSpPr>
          <p:spPr>
            <a:xfrm>
              <a:off x="1830451" y="4510024"/>
              <a:ext cx="360680" cy="359410"/>
            </a:xfrm>
            <a:custGeom>
              <a:avLst/>
              <a:gdLst/>
              <a:ahLst/>
              <a:cxnLst/>
              <a:rect l="l" t="t" r="r" b="b"/>
              <a:pathLst>
                <a:path w="360680" h="359410">
                  <a:moveTo>
                    <a:pt x="180086" y="0"/>
                  </a:moveTo>
                  <a:lnTo>
                    <a:pt x="132218" y="6413"/>
                  </a:lnTo>
                  <a:lnTo>
                    <a:pt x="89201" y="24511"/>
                  </a:lnTo>
                  <a:lnTo>
                    <a:pt x="52752" y="52578"/>
                  </a:lnTo>
                  <a:lnTo>
                    <a:pt x="24590" y="88900"/>
                  </a:lnTo>
                  <a:lnTo>
                    <a:pt x="6434" y="131762"/>
                  </a:lnTo>
                  <a:lnTo>
                    <a:pt x="0" y="179450"/>
                  </a:lnTo>
                  <a:lnTo>
                    <a:pt x="6434" y="227139"/>
                  </a:lnTo>
                  <a:lnTo>
                    <a:pt x="24590" y="270001"/>
                  </a:lnTo>
                  <a:lnTo>
                    <a:pt x="52752" y="306323"/>
                  </a:lnTo>
                  <a:lnTo>
                    <a:pt x="89201" y="334390"/>
                  </a:lnTo>
                  <a:lnTo>
                    <a:pt x="132218" y="352488"/>
                  </a:lnTo>
                  <a:lnTo>
                    <a:pt x="180086" y="358901"/>
                  </a:lnTo>
                  <a:lnTo>
                    <a:pt x="228007" y="352488"/>
                  </a:lnTo>
                  <a:lnTo>
                    <a:pt x="271060" y="334390"/>
                  </a:lnTo>
                  <a:lnTo>
                    <a:pt x="307530" y="306323"/>
                  </a:lnTo>
                  <a:lnTo>
                    <a:pt x="335703" y="270001"/>
                  </a:lnTo>
                  <a:lnTo>
                    <a:pt x="353864" y="227139"/>
                  </a:lnTo>
                  <a:lnTo>
                    <a:pt x="360299" y="179450"/>
                  </a:lnTo>
                  <a:lnTo>
                    <a:pt x="353864" y="131762"/>
                  </a:lnTo>
                  <a:lnTo>
                    <a:pt x="335703" y="88900"/>
                  </a:lnTo>
                  <a:lnTo>
                    <a:pt x="307530" y="52578"/>
                  </a:lnTo>
                  <a:lnTo>
                    <a:pt x="271060" y="24511"/>
                  </a:lnTo>
                  <a:lnTo>
                    <a:pt x="228007" y="6413"/>
                  </a:lnTo>
                  <a:lnTo>
                    <a:pt x="180086" y="0"/>
                  </a:lnTo>
                  <a:close/>
                </a:path>
              </a:pathLst>
            </a:custGeom>
            <a:solidFill>
              <a:srgbClr val="4F81BC"/>
            </a:solidFill>
          </p:spPr>
          <p:txBody>
            <a:bodyPr wrap="square" lIns="0" tIns="0" rIns="0" bIns="0" rtlCol="0"/>
            <a:lstStyle/>
            <a:p/>
          </p:txBody>
        </p:sp>
        <p:sp>
          <p:nvSpPr>
            <p:cNvPr id="61" name="object 61" descr=""/>
            <p:cNvSpPr/>
            <p:nvPr/>
          </p:nvSpPr>
          <p:spPr>
            <a:xfrm>
              <a:off x="1830451" y="4510024"/>
              <a:ext cx="360680" cy="359410"/>
            </a:xfrm>
            <a:custGeom>
              <a:avLst/>
              <a:gdLst/>
              <a:ahLst/>
              <a:cxnLst/>
              <a:rect l="l" t="t" r="r" b="b"/>
              <a:pathLst>
                <a:path w="360680" h="359410">
                  <a:moveTo>
                    <a:pt x="0" y="179450"/>
                  </a:moveTo>
                  <a:lnTo>
                    <a:pt x="6434" y="131762"/>
                  </a:lnTo>
                  <a:lnTo>
                    <a:pt x="24590" y="88900"/>
                  </a:lnTo>
                  <a:lnTo>
                    <a:pt x="52752" y="52578"/>
                  </a:lnTo>
                  <a:lnTo>
                    <a:pt x="89201" y="24511"/>
                  </a:lnTo>
                  <a:lnTo>
                    <a:pt x="132218" y="6413"/>
                  </a:lnTo>
                  <a:lnTo>
                    <a:pt x="180086" y="0"/>
                  </a:lnTo>
                  <a:lnTo>
                    <a:pt x="228007" y="6413"/>
                  </a:lnTo>
                  <a:lnTo>
                    <a:pt x="271060" y="24511"/>
                  </a:lnTo>
                  <a:lnTo>
                    <a:pt x="307530" y="52578"/>
                  </a:lnTo>
                  <a:lnTo>
                    <a:pt x="335703" y="88900"/>
                  </a:lnTo>
                  <a:lnTo>
                    <a:pt x="353864" y="131762"/>
                  </a:lnTo>
                  <a:lnTo>
                    <a:pt x="360299" y="179450"/>
                  </a:lnTo>
                  <a:lnTo>
                    <a:pt x="353864" y="227139"/>
                  </a:lnTo>
                  <a:lnTo>
                    <a:pt x="335703" y="270001"/>
                  </a:lnTo>
                  <a:lnTo>
                    <a:pt x="307530" y="306323"/>
                  </a:lnTo>
                  <a:lnTo>
                    <a:pt x="271060" y="334390"/>
                  </a:lnTo>
                  <a:lnTo>
                    <a:pt x="228007" y="352488"/>
                  </a:lnTo>
                  <a:lnTo>
                    <a:pt x="180086" y="358901"/>
                  </a:lnTo>
                  <a:lnTo>
                    <a:pt x="132218" y="352488"/>
                  </a:lnTo>
                  <a:lnTo>
                    <a:pt x="89201" y="334390"/>
                  </a:lnTo>
                  <a:lnTo>
                    <a:pt x="52752" y="306323"/>
                  </a:lnTo>
                  <a:lnTo>
                    <a:pt x="24590" y="270001"/>
                  </a:lnTo>
                  <a:lnTo>
                    <a:pt x="6434" y="227139"/>
                  </a:lnTo>
                  <a:lnTo>
                    <a:pt x="0" y="179450"/>
                  </a:lnTo>
                  <a:close/>
                </a:path>
              </a:pathLst>
            </a:custGeom>
            <a:ln w="12700">
              <a:solidFill>
                <a:srgbClr val="000000"/>
              </a:solidFill>
            </a:ln>
          </p:spPr>
          <p:txBody>
            <a:bodyPr wrap="square" lIns="0" tIns="0" rIns="0" bIns="0" rtlCol="0"/>
            <a:lstStyle/>
            <a:p/>
          </p:txBody>
        </p:sp>
        <p:pic>
          <p:nvPicPr>
            <p:cNvPr id="62" name="object 62" descr=""/>
            <p:cNvPicPr/>
            <p:nvPr/>
          </p:nvPicPr>
          <p:blipFill>
            <a:blip r:embed="rId16" cstate="print"/>
            <a:stretch>
              <a:fillRect/>
            </a:stretch>
          </p:blipFill>
          <p:spPr>
            <a:xfrm>
              <a:off x="3429000" y="2421636"/>
              <a:ext cx="647700" cy="789432"/>
            </a:xfrm>
            <a:prstGeom prst="rect">
              <a:avLst/>
            </a:prstGeom>
          </p:spPr>
        </p:pic>
        <p:pic>
          <p:nvPicPr>
            <p:cNvPr id="63" name="object 63" descr=""/>
            <p:cNvPicPr/>
            <p:nvPr/>
          </p:nvPicPr>
          <p:blipFill>
            <a:blip r:embed="rId17" cstate="print"/>
            <a:stretch>
              <a:fillRect/>
            </a:stretch>
          </p:blipFill>
          <p:spPr>
            <a:xfrm>
              <a:off x="3678935" y="2660904"/>
              <a:ext cx="446532" cy="539496"/>
            </a:xfrm>
            <a:prstGeom prst="rect">
              <a:avLst/>
            </a:prstGeom>
          </p:spPr>
        </p:pic>
        <p:pic>
          <p:nvPicPr>
            <p:cNvPr id="64" name="object 64" descr=""/>
            <p:cNvPicPr/>
            <p:nvPr/>
          </p:nvPicPr>
          <p:blipFill>
            <a:blip r:embed="rId18" cstate="print"/>
            <a:stretch>
              <a:fillRect/>
            </a:stretch>
          </p:blipFill>
          <p:spPr>
            <a:xfrm>
              <a:off x="3726179" y="2421636"/>
              <a:ext cx="888491" cy="789432"/>
            </a:xfrm>
            <a:prstGeom prst="rect">
              <a:avLst/>
            </a:prstGeom>
          </p:spPr>
        </p:pic>
      </p:grpSp>
      <p:sp>
        <p:nvSpPr>
          <p:cNvPr id="65" name="object 65" descr=""/>
          <p:cNvSpPr txBox="1"/>
          <p:nvPr/>
        </p:nvSpPr>
        <p:spPr>
          <a:xfrm>
            <a:off x="3613150" y="2513837"/>
            <a:ext cx="793750"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1</a:t>
            </a:r>
            <a:r>
              <a:rPr dirty="0" sz="2800" spc="-20" b="1" i="1">
                <a:solidFill>
                  <a:srgbClr val="FF3300"/>
                </a:solidFill>
                <a:latin typeface="Times New Roman"/>
                <a:cs typeface="Times New Roman"/>
              </a:rPr>
              <a:t>=T</a:t>
            </a:r>
            <a:endParaRPr sz="2800">
              <a:latin typeface="Times New Roman"/>
              <a:cs typeface="Times New Roman"/>
            </a:endParaRPr>
          </a:p>
        </p:txBody>
      </p:sp>
      <p:grpSp>
        <p:nvGrpSpPr>
          <p:cNvPr id="66" name="object 66" descr=""/>
          <p:cNvGrpSpPr/>
          <p:nvPr/>
        </p:nvGrpSpPr>
        <p:grpSpPr>
          <a:xfrm>
            <a:off x="5981700" y="2351532"/>
            <a:ext cx="1205865" cy="789940"/>
            <a:chOff x="5981700" y="2351532"/>
            <a:chExt cx="1205865" cy="789940"/>
          </a:xfrm>
        </p:grpSpPr>
        <p:pic>
          <p:nvPicPr>
            <p:cNvPr id="67" name="object 67" descr=""/>
            <p:cNvPicPr/>
            <p:nvPr/>
          </p:nvPicPr>
          <p:blipFill>
            <a:blip r:embed="rId19" cstate="print"/>
            <a:stretch>
              <a:fillRect/>
            </a:stretch>
          </p:blipFill>
          <p:spPr>
            <a:xfrm>
              <a:off x="5981700" y="2351532"/>
              <a:ext cx="647700" cy="789432"/>
            </a:xfrm>
            <a:prstGeom prst="rect">
              <a:avLst/>
            </a:prstGeom>
          </p:spPr>
        </p:pic>
        <p:pic>
          <p:nvPicPr>
            <p:cNvPr id="68" name="object 68" descr=""/>
            <p:cNvPicPr/>
            <p:nvPr/>
          </p:nvPicPr>
          <p:blipFill>
            <a:blip r:embed="rId20" cstate="print"/>
            <a:stretch>
              <a:fillRect/>
            </a:stretch>
          </p:blipFill>
          <p:spPr>
            <a:xfrm>
              <a:off x="6231636" y="2590800"/>
              <a:ext cx="446532" cy="539496"/>
            </a:xfrm>
            <a:prstGeom prst="rect">
              <a:avLst/>
            </a:prstGeom>
          </p:spPr>
        </p:pic>
        <p:pic>
          <p:nvPicPr>
            <p:cNvPr id="69" name="object 69" descr=""/>
            <p:cNvPicPr/>
            <p:nvPr/>
          </p:nvPicPr>
          <p:blipFill>
            <a:blip r:embed="rId21" cstate="print"/>
            <a:stretch>
              <a:fillRect/>
            </a:stretch>
          </p:blipFill>
          <p:spPr>
            <a:xfrm>
              <a:off x="6278879" y="2351532"/>
              <a:ext cx="908303" cy="789432"/>
            </a:xfrm>
            <a:prstGeom prst="rect">
              <a:avLst/>
            </a:prstGeom>
          </p:spPr>
        </p:pic>
      </p:grpSp>
      <p:sp>
        <p:nvSpPr>
          <p:cNvPr id="70" name="object 70" descr=""/>
          <p:cNvSpPr txBox="1"/>
          <p:nvPr/>
        </p:nvSpPr>
        <p:spPr>
          <a:xfrm>
            <a:off x="6166103" y="2442463"/>
            <a:ext cx="813435"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1</a:t>
            </a:r>
            <a:r>
              <a:rPr dirty="0" sz="2800" spc="-20" b="1" i="1">
                <a:solidFill>
                  <a:srgbClr val="FF3300"/>
                </a:solidFill>
                <a:latin typeface="Times New Roman"/>
                <a:cs typeface="Times New Roman"/>
              </a:rPr>
              <a:t>=F</a:t>
            </a:r>
            <a:endParaRPr sz="2800">
              <a:latin typeface="Times New Roman"/>
              <a:cs typeface="Times New Roman"/>
            </a:endParaRPr>
          </a:p>
        </p:txBody>
      </p:sp>
      <p:grpSp>
        <p:nvGrpSpPr>
          <p:cNvPr id="71" name="object 71" descr=""/>
          <p:cNvGrpSpPr/>
          <p:nvPr/>
        </p:nvGrpSpPr>
        <p:grpSpPr>
          <a:xfrm>
            <a:off x="1629155" y="3631691"/>
            <a:ext cx="1186180" cy="789940"/>
            <a:chOff x="1629155" y="3631691"/>
            <a:chExt cx="1186180" cy="789940"/>
          </a:xfrm>
        </p:grpSpPr>
        <p:pic>
          <p:nvPicPr>
            <p:cNvPr id="72" name="object 72" descr=""/>
            <p:cNvPicPr/>
            <p:nvPr/>
          </p:nvPicPr>
          <p:blipFill>
            <a:blip r:embed="rId22" cstate="print"/>
            <a:stretch>
              <a:fillRect/>
            </a:stretch>
          </p:blipFill>
          <p:spPr>
            <a:xfrm>
              <a:off x="1629155" y="3631691"/>
              <a:ext cx="647700" cy="789432"/>
            </a:xfrm>
            <a:prstGeom prst="rect">
              <a:avLst/>
            </a:prstGeom>
          </p:spPr>
        </p:pic>
        <p:pic>
          <p:nvPicPr>
            <p:cNvPr id="73" name="object 73" descr=""/>
            <p:cNvPicPr/>
            <p:nvPr/>
          </p:nvPicPr>
          <p:blipFill>
            <a:blip r:embed="rId23" cstate="print"/>
            <a:stretch>
              <a:fillRect/>
            </a:stretch>
          </p:blipFill>
          <p:spPr>
            <a:xfrm>
              <a:off x="1879091" y="3870959"/>
              <a:ext cx="446531" cy="539495"/>
            </a:xfrm>
            <a:prstGeom prst="rect">
              <a:avLst/>
            </a:prstGeom>
          </p:spPr>
        </p:pic>
        <p:pic>
          <p:nvPicPr>
            <p:cNvPr id="74" name="object 74" descr=""/>
            <p:cNvPicPr/>
            <p:nvPr/>
          </p:nvPicPr>
          <p:blipFill>
            <a:blip r:embed="rId24" cstate="print"/>
            <a:stretch>
              <a:fillRect/>
            </a:stretch>
          </p:blipFill>
          <p:spPr>
            <a:xfrm>
              <a:off x="1926335" y="3631691"/>
              <a:ext cx="888491" cy="789432"/>
            </a:xfrm>
            <a:prstGeom prst="rect">
              <a:avLst/>
            </a:prstGeom>
          </p:spPr>
        </p:pic>
      </p:grpSp>
      <p:sp>
        <p:nvSpPr>
          <p:cNvPr id="75" name="object 75" descr=""/>
          <p:cNvSpPr txBox="1"/>
          <p:nvPr/>
        </p:nvSpPr>
        <p:spPr>
          <a:xfrm>
            <a:off x="1812670" y="3723894"/>
            <a:ext cx="793750"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2</a:t>
            </a:r>
            <a:r>
              <a:rPr dirty="0" sz="2800" spc="-20" b="1" i="1">
                <a:solidFill>
                  <a:srgbClr val="FF3300"/>
                </a:solidFill>
                <a:latin typeface="Times New Roman"/>
                <a:cs typeface="Times New Roman"/>
              </a:rPr>
              <a:t>=T</a:t>
            </a:r>
            <a:endParaRPr sz="2800">
              <a:latin typeface="Times New Roman"/>
              <a:cs typeface="Times New Roman"/>
            </a:endParaRPr>
          </a:p>
        </p:txBody>
      </p:sp>
      <p:grpSp>
        <p:nvGrpSpPr>
          <p:cNvPr id="76" name="object 76" descr=""/>
          <p:cNvGrpSpPr/>
          <p:nvPr/>
        </p:nvGrpSpPr>
        <p:grpSpPr>
          <a:xfrm>
            <a:off x="8052816" y="3575303"/>
            <a:ext cx="1205865" cy="789940"/>
            <a:chOff x="8052816" y="3575303"/>
            <a:chExt cx="1205865" cy="789940"/>
          </a:xfrm>
        </p:grpSpPr>
        <p:pic>
          <p:nvPicPr>
            <p:cNvPr id="77" name="object 77" descr=""/>
            <p:cNvPicPr/>
            <p:nvPr/>
          </p:nvPicPr>
          <p:blipFill>
            <a:blip r:embed="rId25" cstate="print"/>
            <a:stretch>
              <a:fillRect/>
            </a:stretch>
          </p:blipFill>
          <p:spPr>
            <a:xfrm>
              <a:off x="8052816" y="3575303"/>
              <a:ext cx="647700" cy="789432"/>
            </a:xfrm>
            <a:prstGeom prst="rect">
              <a:avLst/>
            </a:prstGeom>
          </p:spPr>
        </p:pic>
        <p:pic>
          <p:nvPicPr>
            <p:cNvPr id="78" name="object 78" descr=""/>
            <p:cNvPicPr/>
            <p:nvPr/>
          </p:nvPicPr>
          <p:blipFill>
            <a:blip r:embed="rId26" cstate="print"/>
            <a:stretch>
              <a:fillRect/>
            </a:stretch>
          </p:blipFill>
          <p:spPr>
            <a:xfrm>
              <a:off x="8302752" y="3814571"/>
              <a:ext cx="446531" cy="539495"/>
            </a:xfrm>
            <a:prstGeom prst="rect">
              <a:avLst/>
            </a:prstGeom>
          </p:spPr>
        </p:pic>
        <p:pic>
          <p:nvPicPr>
            <p:cNvPr id="79" name="object 79" descr=""/>
            <p:cNvPicPr/>
            <p:nvPr/>
          </p:nvPicPr>
          <p:blipFill>
            <a:blip r:embed="rId27" cstate="print"/>
            <a:stretch>
              <a:fillRect/>
            </a:stretch>
          </p:blipFill>
          <p:spPr>
            <a:xfrm>
              <a:off x="8349996" y="3575303"/>
              <a:ext cx="908303" cy="789432"/>
            </a:xfrm>
            <a:prstGeom prst="rect">
              <a:avLst/>
            </a:prstGeom>
          </p:spPr>
        </p:pic>
      </p:grpSp>
      <p:sp>
        <p:nvSpPr>
          <p:cNvPr id="80" name="object 80" descr=""/>
          <p:cNvSpPr txBox="1"/>
          <p:nvPr/>
        </p:nvSpPr>
        <p:spPr>
          <a:xfrm>
            <a:off x="8236584" y="3666566"/>
            <a:ext cx="813435"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2</a:t>
            </a:r>
            <a:r>
              <a:rPr dirty="0" sz="2800" spc="-20" b="1" i="1">
                <a:solidFill>
                  <a:srgbClr val="FF3300"/>
                </a:solidFill>
                <a:latin typeface="Times New Roman"/>
                <a:cs typeface="Times New Roman"/>
              </a:rPr>
              <a:t>=F</a:t>
            </a:r>
            <a:endParaRPr sz="2800">
              <a:latin typeface="Times New Roman"/>
              <a:cs typeface="Times New Roman"/>
            </a:endParaRPr>
          </a:p>
        </p:txBody>
      </p:sp>
      <p:grpSp>
        <p:nvGrpSpPr>
          <p:cNvPr id="81" name="object 81" descr=""/>
          <p:cNvGrpSpPr/>
          <p:nvPr/>
        </p:nvGrpSpPr>
        <p:grpSpPr>
          <a:xfrm>
            <a:off x="6198108" y="3575303"/>
            <a:ext cx="1186180" cy="789940"/>
            <a:chOff x="6198108" y="3575303"/>
            <a:chExt cx="1186180" cy="789940"/>
          </a:xfrm>
        </p:grpSpPr>
        <p:pic>
          <p:nvPicPr>
            <p:cNvPr id="82" name="object 82" descr=""/>
            <p:cNvPicPr/>
            <p:nvPr/>
          </p:nvPicPr>
          <p:blipFill>
            <a:blip r:embed="rId28" cstate="print"/>
            <a:stretch>
              <a:fillRect/>
            </a:stretch>
          </p:blipFill>
          <p:spPr>
            <a:xfrm>
              <a:off x="6198108" y="3575303"/>
              <a:ext cx="647699" cy="789432"/>
            </a:xfrm>
            <a:prstGeom prst="rect">
              <a:avLst/>
            </a:prstGeom>
          </p:spPr>
        </p:pic>
        <p:pic>
          <p:nvPicPr>
            <p:cNvPr id="83" name="object 83" descr=""/>
            <p:cNvPicPr/>
            <p:nvPr/>
          </p:nvPicPr>
          <p:blipFill>
            <a:blip r:embed="rId29" cstate="print"/>
            <a:stretch>
              <a:fillRect/>
            </a:stretch>
          </p:blipFill>
          <p:spPr>
            <a:xfrm>
              <a:off x="6448044" y="3814571"/>
              <a:ext cx="446531" cy="539495"/>
            </a:xfrm>
            <a:prstGeom prst="rect">
              <a:avLst/>
            </a:prstGeom>
          </p:spPr>
        </p:pic>
        <p:pic>
          <p:nvPicPr>
            <p:cNvPr id="84" name="object 84" descr=""/>
            <p:cNvPicPr/>
            <p:nvPr/>
          </p:nvPicPr>
          <p:blipFill>
            <a:blip r:embed="rId30" cstate="print"/>
            <a:stretch>
              <a:fillRect/>
            </a:stretch>
          </p:blipFill>
          <p:spPr>
            <a:xfrm>
              <a:off x="6495288" y="3575303"/>
              <a:ext cx="888491" cy="789432"/>
            </a:xfrm>
            <a:prstGeom prst="rect">
              <a:avLst/>
            </a:prstGeom>
          </p:spPr>
        </p:pic>
      </p:grpSp>
      <p:sp>
        <p:nvSpPr>
          <p:cNvPr id="85" name="object 85" descr=""/>
          <p:cNvSpPr txBox="1"/>
          <p:nvPr/>
        </p:nvSpPr>
        <p:spPr>
          <a:xfrm>
            <a:off x="6381877" y="3666566"/>
            <a:ext cx="793750"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2</a:t>
            </a:r>
            <a:r>
              <a:rPr dirty="0" sz="2800" spc="-20" b="1" i="1">
                <a:solidFill>
                  <a:srgbClr val="FF3300"/>
                </a:solidFill>
                <a:latin typeface="Times New Roman"/>
                <a:cs typeface="Times New Roman"/>
              </a:rPr>
              <a:t>=T</a:t>
            </a:r>
            <a:endParaRPr sz="2800">
              <a:latin typeface="Times New Roman"/>
              <a:cs typeface="Times New Roman"/>
            </a:endParaRPr>
          </a:p>
        </p:txBody>
      </p:sp>
      <p:grpSp>
        <p:nvGrpSpPr>
          <p:cNvPr id="86" name="object 86" descr=""/>
          <p:cNvGrpSpPr/>
          <p:nvPr/>
        </p:nvGrpSpPr>
        <p:grpSpPr>
          <a:xfrm>
            <a:off x="3573779" y="3575303"/>
            <a:ext cx="1205865" cy="789940"/>
            <a:chOff x="3573779" y="3575303"/>
            <a:chExt cx="1205865" cy="789940"/>
          </a:xfrm>
        </p:grpSpPr>
        <p:pic>
          <p:nvPicPr>
            <p:cNvPr id="87" name="object 87" descr=""/>
            <p:cNvPicPr/>
            <p:nvPr/>
          </p:nvPicPr>
          <p:blipFill>
            <a:blip r:embed="rId31" cstate="print"/>
            <a:stretch>
              <a:fillRect/>
            </a:stretch>
          </p:blipFill>
          <p:spPr>
            <a:xfrm>
              <a:off x="3573779" y="3575303"/>
              <a:ext cx="647700" cy="789432"/>
            </a:xfrm>
            <a:prstGeom prst="rect">
              <a:avLst/>
            </a:prstGeom>
          </p:spPr>
        </p:pic>
        <p:pic>
          <p:nvPicPr>
            <p:cNvPr id="88" name="object 88" descr=""/>
            <p:cNvPicPr/>
            <p:nvPr/>
          </p:nvPicPr>
          <p:blipFill>
            <a:blip r:embed="rId32" cstate="print"/>
            <a:stretch>
              <a:fillRect/>
            </a:stretch>
          </p:blipFill>
          <p:spPr>
            <a:xfrm>
              <a:off x="3823715" y="3814571"/>
              <a:ext cx="446532" cy="539495"/>
            </a:xfrm>
            <a:prstGeom prst="rect">
              <a:avLst/>
            </a:prstGeom>
          </p:spPr>
        </p:pic>
        <p:pic>
          <p:nvPicPr>
            <p:cNvPr id="89" name="object 89" descr=""/>
            <p:cNvPicPr/>
            <p:nvPr/>
          </p:nvPicPr>
          <p:blipFill>
            <a:blip r:embed="rId33" cstate="print"/>
            <a:stretch>
              <a:fillRect/>
            </a:stretch>
          </p:blipFill>
          <p:spPr>
            <a:xfrm>
              <a:off x="3870959" y="3575303"/>
              <a:ext cx="908303" cy="789432"/>
            </a:xfrm>
            <a:prstGeom prst="rect">
              <a:avLst/>
            </a:prstGeom>
          </p:spPr>
        </p:pic>
      </p:grpSp>
      <p:sp>
        <p:nvSpPr>
          <p:cNvPr id="90" name="object 90" descr=""/>
          <p:cNvSpPr txBox="1"/>
          <p:nvPr/>
        </p:nvSpPr>
        <p:spPr>
          <a:xfrm>
            <a:off x="3757548" y="3666566"/>
            <a:ext cx="813435"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2</a:t>
            </a:r>
            <a:r>
              <a:rPr dirty="0" sz="2800" spc="-20" b="1" i="1">
                <a:solidFill>
                  <a:srgbClr val="FF3300"/>
                </a:solidFill>
                <a:latin typeface="Times New Roman"/>
                <a:cs typeface="Times New Roman"/>
              </a:rPr>
              <a:t>=F</a:t>
            </a:r>
            <a:endParaRPr sz="2800">
              <a:latin typeface="Times New Roman"/>
              <a:cs typeface="Times New Roman"/>
            </a:endParaRPr>
          </a:p>
        </p:txBody>
      </p:sp>
      <p:grpSp>
        <p:nvGrpSpPr>
          <p:cNvPr id="91" name="object 91" descr=""/>
          <p:cNvGrpSpPr/>
          <p:nvPr/>
        </p:nvGrpSpPr>
        <p:grpSpPr>
          <a:xfrm>
            <a:off x="766572" y="4799076"/>
            <a:ext cx="1186180" cy="789940"/>
            <a:chOff x="766572" y="4799076"/>
            <a:chExt cx="1186180" cy="789940"/>
          </a:xfrm>
        </p:grpSpPr>
        <p:pic>
          <p:nvPicPr>
            <p:cNvPr id="92" name="object 92" descr=""/>
            <p:cNvPicPr/>
            <p:nvPr/>
          </p:nvPicPr>
          <p:blipFill>
            <a:blip r:embed="rId34" cstate="print"/>
            <a:stretch>
              <a:fillRect/>
            </a:stretch>
          </p:blipFill>
          <p:spPr>
            <a:xfrm>
              <a:off x="766572" y="4799076"/>
              <a:ext cx="647700" cy="789432"/>
            </a:xfrm>
            <a:prstGeom prst="rect">
              <a:avLst/>
            </a:prstGeom>
          </p:spPr>
        </p:pic>
        <p:pic>
          <p:nvPicPr>
            <p:cNvPr id="93" name="object 93" descr=""/>
            <p:cNvPicPr/>
            <p:nvPr/>
          </p:nvPicPr>
          <p:blipFill>
            <a:blip r:embed="rId35" cstate="print"/>
            <a:stretch>
              <a:fillRect/>
            </a:stretch>
          </p:blipFill>
          <p:spPr>
            <a:xfrm>
              <a:off x="1016508" y="5038344"/>
              <a:ext cx="446531" cy="539496"/>
            </a:xfrm>
            <a:prstGeom prst="rect">
              <a:avLst/>
            </a:prstGeom>
          </p:spPr>
        </p:pic>
        <p:pic>
          <p:nvPicPr>
            <p:cNvPr id="94" name="object 94" descr=""/>
            <p:cNvPicPr/>
            <p:nvPr/>
          </p:nvPicPr>
          <p:blipFill>
            <a:blip r:embed="rId36" cstate="print"/>
            <a:stretch>
              <a:fillRect/>
            </a:stretch>
          </p:blipFill>
          <p:spPr>
            <a:xfrm>
              <a:off x="1063752" y="4799076"/>
              <a:ext cx="888491" cy="789432"/>
            </a:xfrm>
            <a:prstGeom prst="rect">
              <a:avLst/>
            </a:prstGeom>
          </p:spPr>
        </p:pic>
      </p:grpSp>
      <p:sp>
        <p:nvSpPr>
          <p:cNvPr id="95" name="object 95" descr=""/>
          <p:cNvSpPr txBox="1"/>
          <p:nvPr/>
        </p:nvSpPr>
        <p:spPr>
          <a:xfrm>
            <a:off x="948842" y="4890896"/>
            <a:ext cx="793750"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3</a:t>
            </a:r>
            <a:r>
              <a:rPr dirty="0" sz="2800" spc="-20" b="1" i="1">
                <a:solidFill>
                  <a:srgbClr val="FF3300"/>
                </a:solidFill>
                <a:latin typeface="Times New Roman"/>
                <a:cs typeface="Times New Roman"/>
              </a:rPr>
              <a:t>=T</a:t>
            </a:r>
            <a:endParaRPr sz="2800">
              <a:latin typeface="Times New Roman"/>
              <a:cs typeface="Times New Roman"/>
            </a:endParaRPr>
          </a:p>
        </p:txBody>
      </p:sp>
      <p:grpSp>
        <p:nvGrpSpPr>
          <p:cNvPr id="96" name="object 96" descr=""/>
          <p:cNvGrpSpPr/>
          <p:nvPr/>
        </p:nvGrpSpPr>
        <p:grpSpPr>
          <a:xfrm>
            <a:off x="2958083" y="4783835"/>
            <a:ext cx="7234555" cy="805180"/>
            <a:chOff x="2958083" y="4783835"/>
            <a:chExt cx="7234555" cy="805180"/>
          </a:xfrm>
        </p:grpSpPr>
        <p:pic>
          <p:nvPicPr>
            <p:cNvPr id="97" name="object 97" descr=""/>
            <p:cNvPicPr/>
            <p:nvPr/>
          </p:nvPicPr>
          <p:blipFill>
            <a:blip r:embed="rId37" cstate="print"/>
            <a:stretch>
              <a:fillRect/>
            </a:stretch>
          </p:blipFill>
          <p:spPr>
            <a:xfrm>
              <a:off x="2958083" y="4799075"/>
              <a:ext cx="647699" cy="789432"/>
            </a:xfrm>
            <a:prstGeom prst="rect">
              <a:avLst/>
            </a:prstGeom>
          </p:spPr>
        </p:pic>
        <p:pic>
          <p:nvPicPr>
            <p:cNvPr id="98" name="object 98" descr=""/>
            <p:cNvPicPr/>
            <p:nvPr/>
          </p:nvPicPr>
          <p:blipFill>
            <a:blip r:embed="rId38" cstate="print"/>
            <a:stretch>
              <a:fillRect/>
            </a:stretch>
          </p:blipFill>
          <p:spPr>
            <a:xfrm>
              <a:off x="3208019" y="5038343"/>
              <a:ext cx="446531" cy="539496"/>
            </a:xfrm>
            <a:prstGeom prst="rect">
              <a:avLst/>
            </a:prstGeom>
          </p:spPr>
        </p:pic>
        <p:pic>
          <p:nvPicPr>
            <p:cNvPr id="99" name="object 99" descr=""/>
            <p:cNvPicPr/>
            <p:nvPr/>
          </p:nvPicPr>
          <p:blipFill>
            <a:blip r:embed="rId39" cstate="print"/>
            <a:stretch>
              <a:fillRect/>
            </a:stretch>
          </p:blipFill>
          <p:spPr>
            <a:xfrm>
              <a:off x="3255263" y="4799075"/>
              <a:ext cx="888491" cy="789432"/>
            </a:xfrm>
            <a:prstGeom prst="rect">
              <a:avLst/>
            </a:prstGeom>
          </p:spPr>
        </p:pic>
        <p:pic>
          <p:nvPicPr>
            <p:cNvPr id="100" name="object 100" descr=""/>
            <p:cNvPicPr/>
            <p:nvPr/>
          </p:nvPicPr>
          <p:blipFill>
            <a:blip r:embed="rId40" cstate="print"/>
            <a:stretch>
              <a:fillRect/>
            </a:stretch>
          </p:blipFill>
          <p:spPr>
            <a:xfrm>
              <a:off x="5190744" y="4799075"/>
              <a:ext cx="647700" cy="789432"/>
            </a:xfrm>
            <a:prstGeom prst="rect">
              <a:avLst/>
            </a:prstGeom>
          </p:spPr>
        </p:pic>
        <p:pic>
          <p:nvPicPr>
            <p:cNvPr id="101" name="object 101" descr=""/>
            <p:cNvPicPr/>
            <p:nvPr/>
          </p:nvPicPr>
          <p:blipFill>
            <a:blip r:embed="rId41" cstate="print"/>
            <a:stretch>
              <a:fillRect/>
            </a:stretch>
          </p:blipFill>
          <p:spPr>
            <a:xfrm>
              <a:off x="5440679" y="5038343"/>
              <a:ext cx="446531" cy="539496"/>
            </a:xfrm>
            <a:prstGeom prst="rect">
              <a:avLst/>
            </a:prstGeom>
          </p:spPr>
        </p:pic>
        <p:pic>
          <p:nvPicPr>
            <p:cNvPr id="102" name="object 102" descr=""/>
            <p:cNvPicPr/>
            <p:nvPr/>
          </p:nvPicPr>
          <p:blipFill>
            <a:blip r:embed="rId42" cstate="print"/>
            <a:stretch>
              <a:fillRect/>
            </a:stretch>
          </p:blipFill>
          <p:spPr>
            <a:xfrm>
              <a:off x="5487923" y="4799075"/>
              <a:ext cx="888491" cy="789432"/>
            </a:xfrm>
            <a:prstGeom prst="rect">
              <a:avLst/>
            </a:prstGeom>
          </p:spPr>
        </p:pic>
        <p:pic>
          <p:nvPicPr>
            <p:cNvPr id="103" name="object 103" descr=""/>
            <p:cNvPicPr/>
            <p:nvPr/>
          </p:nvPicPr>
          <p:blipFill>
            <a:blip r:embed="rId43" cstate="print"/>
            <a:stretch>
              <a:fillRect/>
            </a:stretch>
          </p:blipFill>
          <p:spPr>
            <a:xfrm>
              <a:off x="7534655" y="4799075"/>
              <a:ext cx="647700" cy="789432"/>
            </a:xfrm>
            <a:prstGeom prst="rect">
              <a:avLst/>
            </a:prstGeom>
          </p:spPr>
        </p:pic>
        <p:pic>
          <p:nvPicPr>
            <p:cNvPr id="104" name="object 104" descr=""/>
            <p:cNvPicPr/>
            <p:nvPr/>
          </p:nvPicPr>
          <p:blipFill>
            <a:blip r:embed="rId44" cstate="print"/>
            <a:stretch>
              <a:fillRect/>
            </a:stretch>
          </p:blipFill>
          <p:spPr>
            <a:xfrm>
              <a:off x="7784592" y="5038343"/>
              <a:ext cx="446531" cy="539496"/>
            </a:xfrm>
            <a:prstGeom prst="rect">
              <a:avLst/>
            </a:prstGeom>
          </p:spPr>
        </p:pic>
        <p:pic>
          <p:nvPicPr>
            <p:cNvPr id="105" name="object 105" descr=""/>
            <p:cNvPicPr/>
            <p:nvPr/>
          </p:nvPicPr>
          <p:blipFill>
            <a:blip r:embed="rId45" cstate="print"/>
            <a:stretch>
              <a:fillRect/>
            </a:stretch>
          </p:blipFill>
          <p:spPr>
            <a:xfrm>
              <a:off x="7831836" y="4799075"/>
              <a:ext cx="888492" cy="789432"/>
            </a:xfrm>
            <a:prstGeom prst="rect">
              <a:avLst/>
            </a:prstGeom>
          </p:spPr>
        </p:pic>
        <p:pic>
          <p:nvPicPr>
            <p:cNvPr id="106" name="object 106" descr=""/>
            <p:cNvPicPr/>
            <p:nvPr/>
          </p:nvPicPr>
          <p:blipFill>
            <a:blip r:embed="rId46" cstate="print"/>
            <a:stretch>
              <a:fillRect/>
            </a:stretch>
          </p:blipFill>
          <p:spPr>
            <a:xfrm>
              <a:off x="8987027" y="4783835"/>
              <a:ext cx="647700" cy="789432"/>
            </a:xfrm>
            <a:prstGeom prst="rect">
              <a:avLst/>
            </a:prstGeom>
          </p:spPr>
        </p:pic>
        <p:pic>
          <p:nvPicPr>
            <p:cNvPr id="107" name="object 107" descr=""/>
            <p:cNvPicPr/>
            <p:nvPr/>
          </p:nvPicPr>
          <p:blipFill>
            <a:blip r:embed="rId47" cstate="print"/>
            <a:stretch>
              <a:fillRect/>
            </a:stretch>
          </p:blipFill>
          <p:spPr>
            <a:xfrm>
              <a:off x="9236963" y="5023103"/>
              <a:ext cx="446531" cy="539495"/>
            </a:xfrm>
            <a:prstGeom prst="rect">
              <a:avLst/>
            </a:prstGeom>
          </p:spPr>
        </p:pic>
        <p:pic>
          <p:nvPicPr>
            <p:cNvPr id="108" name="object 108" descr=""/>
            <p:cNvPicPr/>
            <p:nvPr/>
          </p:nvPicPr>
          <p:blipFill>
            <a:blip r:embed="rId48" cstate="print"/>
            <a:stretch>
              <a:fillRect/>
            </a:stretch>
          </p:blipFill>
          <p:spPr>
            <a:xfrm>
              <a:off x="9284207" y="4783835"/>
              <a:ext cx="908303" cy="789432"/>
            </a:xfrm>
            <a:prstGeom prst="rect">
              <a:avLst/>
            </a:prstGeom>
          </p:spPr>
        </p:pic>
      </p:grpSp>
      <p:sp>
        <p:nvSpPr>
          <p:cNvPr id="109" name="object 109" descr=""/>
          <p:cNvSpPr txBox="1"/>
          <p:nvPr/>
        </p:nvSpPr>
        <p:spPr>
          <a:xfrm>
            <a:off x="9171685" y="4876546"/>
            <a:ext cx="813435" cy="452120"/>
          </a:xfrm>
          <a:prstGeom prst="rect">
            <a:avLst/>
          </a:prstGeom>
        </p:spPr>
        <p:txBody>
          <a:bodyPr wrap="square" lIns="0" tIns="12065" rIns="0" bIns="0" rtlCol="0" vert="horz">
            <a:spAutoFit/>
          </a:bodyPr>
          <a:lstStyle/>
          <a:p>
            <a:pPr marL="38100">
              <a:lnSpc>
                <a:spcPct val="100000"/>
              </a:lnSpc>
              <a:spcBef>
                <a:spcPts val="95"/>
              </a:spcBef>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3</a:t>
            </a:r>
            <a:r>
              <a:rPr dirty="0" sz="2800" spc="-20" b="1" i="1">
                <a:solidFill>
                  <a:srgbClr val="FF3300"/>
                </a:solidFill>
                <a:latin typeface="Times New Roman"/>
                <a:cs typeface="Times New Roman"/>
              </a:rPr>
              <a:t>=F</a:t>
            </a:r>
            <a:endParaRPr sz="2800">
              <a:latin typeface="Times New Roman"/>
              <a:cs typeface="Times New Roman"/>
            </a:endParaRPr>
          </a:p>
        </p:txBody>
      </p:sp>
      <p:grpSp>
        <p:nvGrpSpPr>
          <p:cNvPr id="110" name="object 110" descr=""/>
          <p:cNvGrpSpPr/>
          <p:nvPr/>
        </p:nvGrpSpPr>
        <p:grpSpPr>
          <a:xfrm>
            <a:off x="6598919" y="4783835"/>
            <a:ext cx="1205865" cy="789940"/>
            <a:chOff x="6598919" y="4783835"/>
            <a:chExt cx="1205865" cy="789940"/>
          </a:xfrm>
        </p:grpSpPr>
        <p:pic>
          <p:nvPicPr>
            <p:cNvPr id="111" name="object 111" descr=""/>
            <p:cNvPicPr/>
            <p:nvPr/>
          </p:nvPicPr>
          <p:blipFill>
            <a:blip r:embed="rId49" cstate="print"/>
            <a:stretch>
              <a:fillRect/>
            </a:stretch>
          </p:blipFill>
          <p:spPr>
            <a:xfrm>
              <a:off x="6598919" y="4783835"/>
              <a:ext cx="647700" cy="789432"/>
            </a:xfrm>
            <a:prstGeom prst="rect">
              <a:avLst/>
            </a:prstGeom>
          </p:spPr>
        </p:pic>
        <p:pic>
          <p:nvPicPr>
            <p:cNvPr id="112" name="object 112" descr=""/>
            <p:cNvPicPr/>
            <p:nvPr/>
          </p:nvPicPr>
          <p:blipFill>
            <a:blip r:embed="rId50" cstate="print"/>
            <a:stretch>
              <a:fillRect/>
            </a:stretch>
          </p:blipFill>
          <p:spPr>
            <a:xfrm>
              <a:off x="6848855" y="5023103"/>
              <a:ext cx="446531" cy="539495"/>
            </a:xfrm>
            <a:prstGeom prst="rect">
              <a:avLst/>
            </a:prstGeom>
          </p:spPr>
        </p:pic>
        <p:pic>
          <p:nvPicPr>
            <p:cNvPr id="113" name="object 113" descr=""/>
            <p:cNvPicPr/>
            <p:nvPr/>
          </p:nvPicPr>
          <p:blipFill>
            <a:blip r:embed="rId51" cstate="print"/>
            <a:stretch>
              <a:fillRect/>
            </a:stretch>
          </p:blipFill>
          <p:spPr>
            <a:xfrm>
              <a:off x="6896099" y="4783835"/>
              <a:ext cx="908303" cy="789432"/>
            </a:xfrm>
            <a:prstGeom prst="rect">
              <a:avLst/>
            </a:prstGeom>
          </p:spPr>
        </p:pic>
      </p:grpSp>
      <p:sp>
        <p:nvSpPr>
          <p:cNvPr id="114" name="object 114" descr=""/>
          <p:cNvSpPr txBox="1"/>
          <p:nvPr/>
        </p:nvSpPr>
        <p:spPr>
          <a:xfrm>
            <a:off x="6782054" y="4876546"/>
            <a:ext cx="1730375" cy="452120"/>
          </a:xfrm>
          <a:prstGeom prst="rect">
            <a:avLst/>
          </a:prstGeom>
        </p:spPr>
        <p:txBody>
          <a:bodyPr wrap="square" lIns="0" tIns="12065" rIns="0" bIns="0" rtlCol="0" vert="horz">
            <a:spAutoFit/>
          </a:bodyPr>
          <a:lstStyle/>
          <a:p>
            <a:pPr marL="38100">
              <a:lnSpc>
                <a:spcPct val="100000"/>
              </a:lnSpc>
              <a:spcBef>
                <a:spcPts val="95"/>
              </a:spcBef>
              <a:tabLst>
                <a:tab pos="974725" algn="l"/>
              </a:tabLst>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3</a:t>
            </a:r>
            <a:r>
              <a:rPr dirty="0" sz="2800" spc="-20" b="1" i="1">
                <a:solidFill>
                  <a:srgbClr val="FF3300"/>
                </a:solidFill>
                <a:latin typeface="Times New Roman"/>
                <a:cs typeface="Times New Roman"/>
              </a:rPr>
              <a:t>=F</a:t>
            </a:r>
            <a:r>
              <a:rPr dirty="0" sz="2800" b="1" i="1">
                <a:solidFill>
                  <a:srgbClr val="FF3300"/>
                </a:solidFill>
                <a:latin typeface="Times New Roman"/>
                <a:cs typeface="Times New Roman"/>
              </a:rPr>
              <a:t>	</a:t>
            </a:r>
            <a:r>
              <a:rPr dirty="0" baseline="-1984" sz="4200" spc="-30" b="1" i="1">
                <a:solidFill>
                  <a:srgbClr val="FF3300"/>
                </a:solidFill>
                <a:latin typeface="Times New Roman"/>
                <a:cs typeface="Times New Roman"/>
              </a:rPr>
              <a:t>x</a:t>
            </a:r>
            <a:r>
              <a:rPr dirty="0" baseline="-24024" sz="2775" spc="-30" b="1" i="1">
                <a:solidFill>
                  <a:srgbClr val="FF3300"/>
                </a:solidFill>
                <a:latin typeface="Times New Roman"/>
                <a:cs typeface="Times New Roman"/>
              </a:rPr>
              <a:t>3</a:t>
            </a:r>
            <a:r>
              <a:rPr dirty="0" baseline="-1984" sz="4200" spc="-30" b="1" i="1">
                <a:solidFill>
                  <a:srgbClr val="FF3300"/>
                </a:solidFill>
                <a:latin typeface="Times New Roman"/>
                <a:cs typeface="Times New Roman"/>
              </a:rPr>
              <a:t>=T</a:t>
            </a:r>
            <a:endParaRPr baseline="-1984" sz="4200">
              <a:latin typeface="Times New Roman"/>
              <a:cs typeface="Times New Roman"/>
            </a:endParaRPr>
          </a:p>
        </p:txBody>
      </p:sp>
      <p:grpSp>
        <p:nvGrpSpPr>
          <p:cNvPr id="115" name="object 115" descr=""/>
          <p:cNvGrpSpPr/>
          <p:nvPr/>
        </p:nvGrpSpPr>
        <p:grpSpPr>
          <a:xfrm>
            <a:off x="4308347" y="4783835"/>
            <a:ext cx="1205865" cy="789940"/>
            <a:chOff x="4308347" y="4783835"/>
            <a:chExt cx="1205865" cy="789940"/>
          </a:xfrm>
        </p:grpSpPr>
        <p:pic>
          <p:nvPicPr>
            <p:cNvPr id="116" name="object 116" descr=""/>
            <p:cNvPicPr/>
            <p:nvPr/>
          </p:nvPicPr>
          <p:blipFill>
            <a:blip r:embed="rId52" cstate="print"/>
            <a:stretch>
              <a:fillRect/>
            </a:stretch>
          </p:blipFill>
          <p:spPr>
            <a:xfrm>
              <a:off x="4308347" y="4783835"/>
              <a:ext cx="647700" cy="789432"/>
            </a:xfrm>
            <a:prstGeom prst="rect">
              <a:avLst/>
            </a:prstGeom>
          </p:spPr>
        </p:pic>
        <p:pic>
          <p:nvPicPr>
            <p:cNvPr id="117" name="object 117" descr=""/>
            <p:cNvPicPr/>
            <p:nvPr/>
          </p:nvPicPr>
          <p:blipFill>
            <a:blip r:embed="rId53" cstate="print"/>
            <a:stretch>
              <a:fillRect/>
            </a:stretch>
          </p:blipFill>
          <p:spPr>
            <a:xfrm>
              <a:off x="4558283" y="5023103"/>
              <a:ext cx="446532" cy="539495"/>
            </a:xfrm>
            <a:prstGeom prst="rect">
              <a:avLst/>
            </a:prstGeom>
          </p:spPr>
        </p:pic>
        <p:pic>
          <p:nvPicPr>
            <p:cNvPr id="118" name="object 118" descr=""/>
            <p:cNvPicPr/>
            <p:nvPr/>
          </p:nvPicPr>
          <p:blipFill>
            <a:blip r:embed="rId54" cstate="print"/>
            <a:stretch>
              <a:fillRect/>
            </a:stretch>
          </p:blipFill>
          <p:spPr>
            <a:xfrm>
              <a:off x="4605527" y="4783835"/>
              <a:ext cx="908303" cy="789432"/>
            </a:xfrm>
            <a:prstGeom prst="rect">
              <a:avLst/>
            </a:prstGeom>
          </p:spPr>
        </p:pic>
      </p:grpSp>
      <p:sp>
        <p:nvSpPr>
          <p:cNvPr id="119" name="object 119" descr=""/>
          <p:cNvSpPr txBox="1"/>
          <p:nvPr/>
        </p:nvSpPr>
        <p:spPr>
          <a:xfrm>
            <a:off x="4490973" y="4876546"/>
            <a:ext cx="1676400" cy="452120"/>
          </a:xfrm>
          <a:prstGeom prst="rect">
            <a:avLst/>
          </a:prstGeom>
        </p:spPr>
        <p:txBody>
          <a:bodyPr wrap="square" lIns="0" tIns="12065" rIns="0" bIns="0" rtlCol="0" vert="horz">
            <a:spAutoFit/>
          </a:bodyPr>
          <a:lstStyle/>
          <a:p>
            <a:pPr marL="38100">
              <a:lnSpc>
                <a:spcPct val="100000"/>
              </a:lnSpc>
              <a:spcBef>
                <a:spcPts val="95"/>
              </a:spcBef>
              <a:tabLst>
                <a:tab pos="920750" algn="l"/>
              </a:tabLst>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3</a:t>
            </a:r>
            <a:r>
              <a:rPr dirty="0" sz="2800" spc="-20" b="1" i="1">
                <a:solidFill>
                  <a:srgbClr val="FF3300"/>
                </a:solidFill>
                <a:latin typeface="Times New Roman"/>
                <a:cs typeface="Times New Roman"/>
              </a:rPr>
              <a:t>=F</a:t>
            </a:r>
            <a:r>
              <a:rPr dirty="0" sz="2800" b="1" i="1">
                <a:solidFill>
                  <a:srgbClr val="FF3300"/>
                </a:solidFill>
                <a:latin typeface="Times New Roman"/>
                <a:cs typeface="Times New Roman"/>
              </a:rPr>
              <a:t>	</a:t>
            </a:r>
            <a:r>
              <a:rPr dirty="0" baseline="-1984" sz="4200" spc="-30" b="1" i="1">
                <a:solidFill>
                  <a:srgbClr val="FF3300"/>
                </a:solidFill>
                <a:latin typeface="Times New Roman"/>
                <a:cs typeface="Times New Roman"/>
              </a:rPr>
              <a:t>x</a:t>
            </a:r>
            <a:r>
              <a:rPr dirty="0" baseline="-24024" sz="2775" spc="-30" b="1" i="1">
                <a:solidFill>
                  <a:srgbClr val="FF3300"/>
                </a:solidFill>
                <a:latin typeface="Times New Roman"/>
                <a:cs typeface="Times New Roman"/>
              </a:rPr>
              <a:t>3</a:t>
            </a:r>
            <a:r>
              <a:rPr dirty="0" baseline="-1984" sz="4200" spc="-30" b="1" i="1">
                <a:solidFill>
                  <a:srgbClr val="FF3300"/>
                </a:solidFill>
                <a:latin typeface="Times New Roman"/>
                <a:cs typeface="Times New Roman"/>
              </a:rPr>
              <a:t>=T</a:t>
            </a:r>
            <a:endParaRPr baseline="-1984" sz="4200">
              <a:latin typeface="Times New Roman"/>
              <a:cs typeface="Times New Roman"/>
            </a:endParaRPr>
          </a:p>
        </p:txBody>
      </p:sp>
      <p:grpSp>
        <p:nvGrpSpPr>
          <p:cNvPr id="120" name="object 120" descr=""/>
          <p:cNvGrpSpPr/>
          <p:nvPr/>
        </p:nvGrpSpPr>
        <p:grpSpPr>
          <a:xfrm>
            <a:off x="2061972" y="4783835"/>
            <a:ext cx="1205865" cy="789940"/>
            <a:chOff x="2061972" y="4783835"/>
            <a:chExt cx="1205865" cy="789940"/>
          </a:xfrm>
        </p:grpSpPr>
        <p:pic>
          <p:nvPicPr>
            <p:cNvPr id="121" name="object 121" descr=""/>
            <p:cNvPicPr/>
            <p:nvPr/>
          </p:nvPicPr>
          <p:blipFill>
            <a:blip r:embed="rId55" cstate="print"/>
            <a:stretch>
              <a:fillRect/>
            </a:stretch>
          </p:blipFill>
          <p:spPr>
            <a:xfrm>
              <a:off x="2061972" y="4783835"/>
              <a:ext cx="647700" cy="789432"/>
            </a:xfrm>
            <a:prstGeom prst="rect">
              <a:avLst/>
            </a:prstGeom>
          </p:spPr>
        </p:pic>
        <p:pic>
          <p:nvPicPr>
            <p:cNvPr id="122" name="object 122" descr=""/>
            <p:cNvPicPr/>
            <p:nvPr/>
          </p:nvPicPr>
          <p:blipFill>
            <a:blip r:embed="rId56" cstate="print"/>
            <a:stretch>
              <a:fillRect/>
            </a:stretch>
          </p:blipFill>
          <p:spPr>
            <a:xfrm>
              <a:off x="2311908" y="5023103"/>
              <a:ext cx="446531" cy="539495"/>
            </a:xfrm>
            <a:prstGeom prst="rect">
              <a:avLst/>
            </a:prstGeom>
          </p:spPr>
        </p:pic>
        <p:pic>
          <p:nvPicPr>
            <p:cNvPr id="123" name="object 123" descr=""/>
            <p:cNvPicPr/>
            <p:nvPr/>
          </p:nvPicPr>
          <p:blipFill>
            <a:blip r:embed="rId57" cstate="print"/>
            <a:stretch>
              <a:fillRect/>
            </a:stretch>
          </p:blipFill>
          <p:spPr>
            <a:xfrm>
              <a:off x="2359152" y="4783835"/>
              <a:ext cx="908303" cy="789432"/>
            </a:xfrm>
            <a:prstGeom prst="rect">
              <a:avLst/>
            </a:prstGeom>
          </p:spPr>
        </p:pic>
      </p:grpSp>
      <p:sp>
        <p:nvSpPr>
          <p:cNvPr id="124" name="object 124" descr=""/>
          <p:cNvSpPr txBox="1"/>
          <p:nvPr/>
        </p:nvSpPr>
        <p:spPr>
          <a:xfrm>
            <a:off x="2244598" y="4876546"/>
            <a:ext cx="1690370" cy="452120"/>
          </a:xfrm>
          <a:prstGeom prst="rect">
            <a:avLst/>
          </a:prstGeom>
        </p:spPr>
        <p:txBody>
          <a:bodyPr wrap="square" lIns="0" tIns="12065" rIns="0" bIns="0" rtlCol="0" vert="horz">
            <a:spAutoFit/>
          </a:bodyPr>
          <a:lstStyle/>
          <a:p>
            <a:pPr marL="38100">
              <a:lnSpc>
                <a:spcPct val="100000"/>
              </a:lnSpc>
              <a:spcBef>
                <a:spcPts val="95"/>
              </a:spcBef>
              <a:tabLst>
                <a:tab pos="934719" algn="l"/>
              </a:tabLst>
            </a:pPr>
            <a:r>
              <a:rPr dirty="0" sz="2800" spc="-20" b="1" i="1">
                <a:solidFill>
                  <a:srgbClr val="FF3300"/>
                </a:solidFill>
                <a:latin typeface="Times New Roman"/>
                <a:cs typeface="Times New Roman"/>
              </a:rPr>
              <a:t>x</a:t>
            </a:r>
            <a:r>
              <a:rPr dirty="0" baseline="-21021" sz="2775" spc="-30" b="1" i="1">
                <a:solidFill>
                  <a:srgbClr val="FF3300"/>
                </a:solidFill>
                <a:latin typeface="Times New Roman"/>
                <a:cs typeface="Times New Roman"/>
              </a:rPr>
              <a:t>3</a:t>
            </a:r>
            <a:r>
              <a:rPr dirty="0" sz="2800" spc="-20" b="1" i="1">
                <a:solidFill>
                  <a:srgbClr val="FF3300"/>
                </a:solidFill>
                <a:latin typeface="Times New Roman"/>
                <a:cs typeface="Times New Roman"/>
              </a:rPr>
              <a:t>=F</a:t>
            </a:r>
            <a:r>
              <a:rPr dirty="0" sz="2800" b="1" i="1">
                <a:solidFill>
                  <a:srgbClr val="FF3300"/>
                </a:solidFill>
                <a:latin typeface="Times New Roman"/>
                <a:cs typeface="Times New Roman"/>
              </a:rPr>
              <a:t>	</a:t>
            </a:r>
            <a:r>
              <a:rPr dirty="0" baseline="-1984" sz="4200" spc="-30" b="1" i="1">
                <a:solidFill>
                  <a:srgbClr val="FF3300"/>
                </a:solidFill>
                <a:latin typeface="Times New Roman"/>
                <a:cs typeface="Times New Roman"/>
              </a:rPr>
              <a:t>x</a:t>
            </a:r>
            <a:r>
              <a:rPr dirty="0" baseline="-24024" sz="2775" spc="-30" b="1" i="1">
                <a:solidFill>
                  <a:srgbClr val="FF3300"/>
                </a:solidFill>
                <a:latin typeface="Times New Roman"/>
                <a:cs typeface="Times New Roman"/>
              </a:rPr>
              <a:t>3</a:t>
            </a:r>
            <a:r>
              <a:rPr dirty="0" baseline="-1984" sz="4200" spc="-30" b="1" i="1">
                <a:solidFill>
                  <a:srgbClr val="FF3300"/>
                </a:solidFill>
                <a:latin typeface="Times New Roman"/>
                <a:cs typeface="Times New Roman"/>
              </a:rPr>
              <a:t>=T</a:t>
            </a:r>
            <a:endParaRPr baseline="-1984" sz="42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79098" y="233172"/>
            <a:ext cx="9527540" cy="4692650"/>
            <a:chOff x="679098" y="233172"/>
            <a:chExt cx="9527540" cy="4692650"/>
          </a:xfrm>
        </p:grpSpPr>
        <p:pic>
          <p:nvPicPr>
            <p:cNvPr id="3" name="object 3" descr=""/>
            <p:cNvPicPr/>
            <p:nvPr/>
          </p:nvPicPr>
          <p:blipFill>
            <a:blip r:embed="rId2" cstate="print"/>
            <a:stretch>
              <a:fillRect/>
            </a:stretch>
          </p:blipFill>
          <p:spPr>
            <a:xfrm>
              <a:off x="679098" y="534432"/>
              <a:ext cx="150563" cy="150605"/>
            </a:xfrm>
            <a:prstGeom prst="rect">
              <a:avLst/>
            </a:prstGeom>
          </p:spPr>
        </p:pic>
        <p:pic>
          <p:nvPicPr>
            <p:cNvPr id="4" name="object 4" descr=""/>
            <p:cNvPicPr/>
            <p:nvPr/>
          </p:nvPicPr>
          <p:blipFill>
            <a:blip r:embed="rId3" cstate="print"/>
            <a:stretch>
              <a:fillRect/>
            </a:stretch>
          </p:blipFill>
          <p:spPr>
            <a:xfrm>
              <a:off x="684275" y="233172"/>
              <a:ext cx="3345179" cy="1008888"/>
            </a:xfrm>
            <a:prstGeom prst="rect">
              <a:avLst/>
            </a:prstGeom>
          </p:spPr>
        </p:pic>
        <p:pic>
          <p:nvPicPr>
            <p:cNvPr id="5" name="object 5" descr=""/>
            <p:cNvPicPr/>
            <p:nvPr/>
          </p:nvPicPr>
          <p:blipFill>
            <a:blip r:embed="rId4" cstate="print"/>
            <a:stretch>
              <a:fillRect/>
            </a:stretch>
          </p:blipFill>
          <p:spPr>
            <a:xfrm>
              <a:off x="3432047" y="233172"/>
              <a:ext cx="749808" cy="1008888"/>
            </a:xfrm>
            <a:prstGeom prst="rect">
              <a:avLst/>
            </a:prstGeom>
          </p:spPr>
        </p:pic>
        <p:pic>
          <p:nvPicPr>
            <p:cNvPr id="6" name="object 6" descr=""/>
            <p:cNvPicPr/>
            <p:nvPr/>
          </p:nvPicPr>
          <p:blipFill>
            <a:blip r:embed="rId5" cstate="print"/>
            <a:stretch>
              <a:fillRect/>
            </a:stretch>
          </p:blipFill>
          <p:spPr>
            <a:xfrm>
              <a:off x="3584447" y="233172"/>
              <a:ext cx="2883407" cy="1008888"/>
            </a:xfrm>
            <a:prstGeom prst="rect">
              <a:avLst/>
            </a:prstGeom>
          </p:spPr>
        </p:pic>
        <p:pic>
          <p:nvPicPr>
            <p:cNvPr id="7" name="object 7" descr=""/>
            <p:cNvPicPr/>
            <p:nvPr/>
          </p:nvPicPr>
          <p:blipFill>
            <a:blip r:embed="rId6" cstate="print"/>
            <a:stretch>
              <a:fillRect/>
            </a:stretch>
          </p:blipFill>
          <p:spPr>
            <a:xfrm>
              <a:off x="5870447" y="233172"/>
              <a:ext cx="749807" cy="1008888"/>
            </a:xfrm>
            <a:prstGeom prst="rect">
              <a:avLst/>
            </a:prstGeom>
          </p:spPr>
        </p:pic>
        <p:pic>
          <p:nvPicPr>
            <p:cNvPr id="8" name="object 8" descr=""/>
            <p:cNvPicPr/>
            <p:nvPr/>
          </p:nvPicPr>
          <p:blipFill>
            <a:blip r:embed="rId7" cstate="print"/>
            <a:stretch>
              <a:fillRect/>
            </a:stretch>
          </p:blipFill>
          <p:spPr>
            <a:xfrm>
              <a:off x="6022847" y="233172"/>
              <a:ext cx="1511807" cy="1008888"/>
            </a:xfrm>
            <a:prstGeom prst="rect">
              <a:avLst/>
            </a:prstGeom>
          </p:spPr>
        </p:pic>
        <p:pic>
          <p:nvPicPr>
            <p:cNvPr id="9" name="object 9" descr=""/>
            <p:cNvPicPr/>
            <p:nvPr/>
          </p:nvPicPr>
          <p:blipFill>
            <a:blip r:embed="rId8" cstate="print"/>
            <a:stretch>
              <a:fillRect/>
            </a:stretch>
          </p:blipFill>
          <p:spPr>
            <a:xfrm>
              <a:off x="829055" y="864108"/>
              <a:ext cx="758951" cy="899160"/>
            </a:xfrm>
            <a:prstGeom prst="rect">
              <a:avLst/>
            </a:prstGeom>
          </p:spPr>
        </p:pic>
        <p:pic>
          <p:nvPicPr>
            <p:cNvPr id="10" name="object 10" descr=""/>
            <p:cNvPicPr/>
            <p:nvPr/>
          </p:nvPicPr>
          <p:blipFill>
            <a:blip r:embed="rId9" cstate="print"/>
            <a:stretch>
              <a:fillRect/>
            </a:stretch>
          </p:blipFill>
          <p:spPr>
            <a:xfrm>
              <a:off x="1054607" y="864108"/>
              <a:ext cx="646176" cy="899160"/>
            </a:xfrm>
            <a:prstGeom prst="rect">
              <a:avLst/>
            </a:prstGeom>
          </p:spPr>
        </p:pic>
        <p:pic>
          <p:nvPicPr>
            <p:cNvPr id="11" name="object 11" descr=""/>
            <p:cNvPicPr/>
            <p:nvPr/>
          </p:nvPicPr>
          <p:blipFill>
            <a:blip r:embed="rId10" cstate="print"/>
            <a:stretch>
              <a:fillRect/>
            </a:stretch>
          </p:blipFill>
          <p:spPr>
            <a:xfrm>
              <a:off x="1266444" y="905255"/>
              <a:ext cx="1757172" cy="899160"/>
            </a:xfrm>
            <a:prstGeom prst="rect">
              <a:avLst/>
            </a:prstGeom>
          </p:spPr>
        </p:pic>
        <p:pic>
          <p:nvPicPr>
            <p:cNvPr id="12" name="object 12" descr=""/>
            <p:cNvPicPr/>
            <p:nvPr/>
          </p:nvPicPr>
          <p:blipFill>
            <a:blip r:embed="rId11" cstate="print"/>
            <a:stretch>
              <a:fillRect/>
            </a:stretch>
          </p:blipFill>
          <p:spPr>
            <a:xfrm>
              <a:off x="2490215" y="905255"/>
              <a:ext cx="1347216" cy="899160"/>
            </a:xfrm>
            <a:prstGeom prst="rect">
              <a:avLst/>
            </a:prstGeom>
          </p:spPr>
        </p:pic>
        <p:pic>
          <p:nvPicPr>
            <p:cNvPr id="13" name="object 13" descr=""/>
            <p:cNvPicPr/>
            <p:nvPr/>
          </p:nvPicPr>
          <p:blipFill>
            <a:blip r:embed="rId12" cstate="print"/>
            <a:stretch>
              <a:fillRect/>
            </a:stretch>
          </p:blipFill>
          <p:spPr>
            <a:xfrm>
              <a:off x="3304031" y="864108"/>
              <a:ext cx="646176" cy="899160"/>
            </a:xfrm>
            <a:prstGeom prst="rect">
              <a:avLst/>
            </a:prstGeom>
          </p:spPr>
        </p:pic>
        <p:pic>
          <p:nvPicPr>
            <p:cNvPr id="14" name="object 14" descr=""/>
            <p:cNvPicPr/>
            <p:nvPr/>
          </p:nvPicPr>
          <p:blipFill>
            <a:blip r:embed="rId13" cstate="print"/>
            <a:stretch>
              <a:fillRect/>
            </a:stretch>
          </p:blipFill>
          <p:spPr>
            <a:xfrm>
              <a:off x="3525012" y="905255"/>
              <a:ext cx="4195572" cy="899160"/>
            </a:xfrm>
            <a:prstGeom prst="rect">
              <a:avLst/>
            </a:prstGeom>
          </p:spPr>
        </p:pic>
        <p:pic>
          <p:nvPicPr>
            <p:cNvPr id="15" name="object 15" descr=""/>
            <p:cNvPicPr/>
            <p:nvPr/>
          </p:nvPicPr>
          <p:blipFill>
            <a:blip r:embed="rId14" cstate="print"/>
            <a:stretch>
              <a:fillRect/>
            </a:stretch>
          </p:blipFill>
          <p:spPr>
            <a:xfrm>
              <a:off x="7187183" y="864108"/>
              <a:ext cx="667512" cy="899160"/>
            </a:xfrm>
            <a:prstGeom prst="rect">
              <a:avLst/>
            </a:prstGeom>
          </p:spPr>
        </p:pic>
        <p:pic>
          <p:nvPicPr>
            <p:cNvPr id="16" name="object 16" descr=""/>
            <p:cNvPicPr/>
            <p:nvPr/>
          </p:nvPicPr>
          <p:blipFill>
            <a:blip r:embed="rId15" cstate="print"/>
            <a:stretch>
              <a:fillRect/>
            </a:stretch>
          </p:blipFill>
          <p:spPr>
            <a:xfrm>
              <a:off x="829055" y="1449324"/>
              <a:ext cx="758951" cy="899160"/>
            </a:xfrm>
            <a:prstGeom prst="rect">
              <a:avLst/>
            </a:prstGeom>
          </p:spPr>
        </p:pic>
        <p:pic>
          <p:nvPicPr>
            <p:cNvPr id="17" name="object 17" descr=""/>
            <p:cNvPicPr/>
            <p:nvPr/>
          </p:nvPicPr>
          <p:blipFill>
            <a:blip r:embed="rId9" cstate="print"/>
            <a:stretch>
              <a:fillRect/>
            </a:stretch>
          </p:blipFill>
          <p:spPr>
            <a:xfrm>
              <a:off x="1054607" y="1449324"/>
              <a:ext cx="646176" cy="899160"/>
            </a:xfrm>
            <a:prstGeom prst="rect">
              <a:avLst/>
            </a:prstGeom>
          </p:spPr>
        </p:pic>
        <p:pic>
          <p:nvPicPr>
            <p:cNvPr id="18" name="object 18" descr=""/>
            <p:cNvPicPr/>
            <p:nvPr/>
          </p:nvPicPr>
          <p:blipFill>
            <a:blip r:embed="rId16" cstate="print"/>
            <a:stretch>
              <a:fillRect/>
            </a:stretch>
          </p:blipFill>
          <p:spPr>
            <a:xfrm>
              <a:off x="1377695" y="1490472"/>
              <a:ext cx="2606040" cy="899160"/>
            </a:xfrm>
            <a:prstGeom prst="rect">
              <a:avLst/>
            </a:prstGeom>
          </p:spPr>
        </p:pic>
        <p:pic>
          <p:nvPicPr>
            <p:cNvPr id="19" name="object 19" descr=""/>
            <p:cNvPicPr/>
            <p:nvPr/>
          </p:nvPicPr>
          <p:blipFill>
            <a:blip r:embed="rId17" cstate="print"/>
            <a:stretch>
              <a:fillRect/>
            </a:stretch>
          </p:blipFill>
          <p:spPr>
            <a:xfrm>
              <a:off x="3450336" y="1449324"/>
              <a:ext cx="644651" cy="899160"/>
            </a:xfrm>
            <a:prstGeom prst="rect">
              <a:avLst/>
            </a:prstGeom>
          </p:spPr>
        </p:pic>
        <p:pic>
          <p:nvPicPr>
            <p:cNvPr id="20" name="object 20" descr=""/>
            <p:cNvPicPr/>
            <p:nvPr/>
          </p:nvPicPr>
          <p:blipFill>
            <a:blip r:embed="rId18" cstate="print"/>
            <a:stretch>
              <a:fillRect/>
            </a:stretch>
          </p:blipFill>
          <p:spPr>
            <a:xfrm>
              <a:off x="3771899" y="1490472"/>
              <a:ext cx="6321552" cy="899160"/>
            </a:xfrm>
            <a:prstGeom prst="rect">
              <a:avLst/>
            </a:prstGeom>
          </p:spPr>
        </p:pic>
        <p:pic>
          <p:nvPicPr>
            <p:cNvPr id="21" name="object 21" descr=""/>
            <p:cNvPicPr/>
            <p:nvPr/>
          </p:nvPicPr>
          <p:blipFill>
            <a:blip r:embed="rId19" cstate="print"/>
            <a:stretch>
              <a:fillRect/>
            </a:stretch>
          </p:blipFill>
          <p:spPr>
            <a:xfrm>
              <a:off x="1115568" y="1978151"/>
              <a:ext cx="2179320" cy="899160"/>
            </a:xfrm>
            <a:prstGeom prst="rect">
              <a:avLst/>
            </a:prstGeom>
          </p:spPr>
        </p:pic>
        <p:pic>
          <p:nvPicPr>
            <p:cNvPr id="22" name="object 22" descr=""/>
            <p:cNvPicPr/>
            <p:nvPr/>
          </p:nvPicPr>
          <p:blipFill>
            <a:blip r:embed="rId12" cstate="print"/>
            <a:stretch>
              <a:fillRect/>
            </a:stretch>
          </p:blipFill>
          <p:spPr>
            <a:xfrm>
              <a:off x="2761487" y="1937004"/>
              <a:ext cx="646176" cy="899160"/>
            </a:xfrm>
            <a:prstGeom prst="rect">
              <a:avLst/>
            </a:prstGeom>
          </p:spPr>
        </p:pic>
        <p:pic>
          <p:nvPicPr>
            <p:cNvPr id="23" name="object 23" descr=""/>
            <p:cNvPicPr/>
            <p:nvPr/>
          </p:nvPicPr>
          <p:blipFill>
            <a:blip r:embed="rId20" cstate="print"/>
            <a:stretch>
              <a:fillRect/>
            </a:stretch>
          </p:blipFill>
          <p:spPr>
            <a:xfrm>
              <a:off x="3080003" y="1978151"/>
              <a:ext cx="3410712" cy="899160"/>
            </a:xfrm>
            <a:prstGeom prst="rect">
              <a:avLst/>
            </a:prstGeom>
          </p:spPr>
        </p:pic>
        <p:pic>
          <p:nvPicPr>
            <p:cNvPr id="24" name="object 24" descr=""/>
            <p:cNvPicPr/>
            <p:nvPr/>
          </p:nvPicPr>
          <p:blipFill>
            <a:blip r:embed="rId12" cstate="print"/>
            <a:stretch>
              <a:fillRect/>
            </a:stretch>
          </p:blipFill>
          <p:spPr>
            <a:xfrm>
              <a:off x="5957315" y="1937004"/>
              <a:ext cx="646176" cy="899160"/>
            </a:xfrm>
            <a:prstGeom prst="rect">
              <a:avLst/>
            </a:prstGeom>
          </p:spPr>
        </p:pic>
        <p:pic>
          <p:nvPicPr>
            <p:cNvPr id="25" name="object 25" descr=""/>
            <p:cNvPicPr/>
            <p:nvPr/>
          </p:nvPicPr>
          <p:blipFill>
            <a:blip r:embed="rId21" cstate="print"/>
            <a:stretch>
              <a:fillRect/>
            </a:stretch>
          </p:blipFill>
          <p:spPr>
            <a:xfrm>
              <a:off x="6275832" y="1978151"/>
              <a:ext cx="3817619" cy="899160"/>
            </a:xfrm>
            <a:prstGeom prst="rect">
              <a:avLst/>
            </a:prstGeom>
          </p:spPr>
        </p:pic>
        <p:pic>
          <p:nvPicPr>
            <p:cNvPr id="26" name="object 26" descr=""/>
            <p:cNvPicPr/>
            <p:nvPr/>
          </p:nvPicPr>
          <p:blipFill>
            <a:blip r:embed="rId22" cstate="print"/>
            <a:stretch>
              <a:fillRect/>
            </a:stretch>
          </p:blipFill>
          <p:spPr>
            <a:xfrm>
              <a:off x="1115568" y="2465832"/>
              <a:ext cx="6633972" cy="899160"/>
            </a:xfrm>
            <a:prstGeom prst="rect">
              <a:avLst/>
            </a:prstGeom>
          </p:spPr>
        </p:pic>
        <p:pic>
          <p:nvPicPr>
            <p:cNvPr id="27" name="object 27" descr=""/>
            <p:cNvPicPr/>
            <p:nvPr/>
          </p:nvPicPr>
          <p:blipFill>
            <a:blip r:embed="rId23" cstate="print"/>
            <a:stretch>
              <a:fillRect/>
            </a:stretch>
          </p:blipFill>
          <p:spPr>
            <a:xfrm>
              <a:off x="7216140" y="2424683"/>
              <a:ext cx="669035" cy="899160"/>
            </a:xfrm>
            <a:prstGeom prst="rect">
              <a:avLst/>
            </a:prstGeom>
          </p:spPr>
        </p:pic>
        <p:pic>
          <p:nvPicPr>
            <p:cNvPr id="28" name="object 28" descr=""/>
            <p:cNvPicPr/>
            <p:nvPr/>
          </p:nvPicPr>
          <p:blipFill>
            <a:blip r:embed="rId24" cstate="print"/>
            <a:stretch>
              <a:fillRect/>
            </a:stretch>
          </p:blipFill>
          <p:spPr>
            <a:xfrm>
              <a:off x="829055" y="3009900"/>
              <a:ext cx="758951" cy="899160"/>
            </a:xfrm>
            <a:prstGeom prst="rect">
              <a:avLst/>
            </a:prstGeom>
          </p:spPr>
        </p:pic>
        <p:pic>
          <p:nvPicPr>
            <p:cNvPr id="29" name="object 29" descr=""/>
            <p:cNvPicPr/>
            <p:nvPr/>
          </p:nvPicPr>
          <p:blipFill>
            <a:blip r:embed="rId9" cstate="print"/>
            <a:stretch>
              <a:fillRect/>
            </a:stretch>
          </p:blipFill>
          <p:spPr>
            <a:xfrm>
              <a:off x="1054607" y="3009900"/>
              <a:ext cx="646176" cy="899160"/>
            </a:xfrm>
            <a:prstGeom prst="rect">
              <a:avLst/>
            </a:prstGeom>
          </p:spPr>
        </p:pic>
        <p:pic>
          <p:nvPicPr>
            <p:cNvPr id="30" name="object 30" descr=""/>
            <p:cNvPicPr/>
            <p:nvPr/>
          </p:nvPicPr>
          <p:blipFill>
            <a:blip r:embed="rId25" cstate="print"/>
            <a:stretch>
              <a:fillRect/>
            </a:stretch>
          </p:blipFill>
          <p:spPr>
            <a:xfrm>
              <a:off x="1315212" y="3051048"/>
              <a:ext cx="4194048" cy="899159"/>
            </a:xfrm>
            <a:prstGeom prst="rect">
              <a:avLst/>
            </a:prstGeom>
          </p:spPr>
        </p:pic>
        <p:pic>
          <p:nvPicPr>
            <p:cNvPr id="31" name="object 31" descr=""/>
            <p:cNvPicPr/>
            <p:nvPr/>
          </p:nvPicPr>
          <p:blipFill>
            <a:blip r:embed="rId17" cstate="print"/>
            <a:stretch>
              <a:fillRect/>
            </a:stretch>
          </p:blipFill>
          <p:spPr>
            <a:xfrm>
              <a:off x="4975859" y="3009900"/>
              <a:ext cx="644651" cy="899160"/>
            </a:xfrm>
            <a:prstGeom prst="rect">
              <a:avLst/>
            </a:prstGeom>
          </p:spPr>
        </p:pic>
        <p:pic>
          <p:nvPicPr>
            <p:cNvPr id="32" name="object 32" descr=""/>
            <p:cNvPicPr/>
            <p:nvPr/>
          </p:nvPicPr>
          <p:blipFill>
            <a:blip r:embed="rId26" cstate="print"/>
            <a:stretch>
              <a:fillRect/>
            </a:stretch>
          </p:blipFill>
          <p:spPr>
            <a:xfrm>
              <a:off x="5234939" y="3051048"/>
              <a:ext cx="3787140" cy="899159"/>
            </a:xfrm>
            <a:prstGeom prst="rect">
              <a:avLst/>
            </a:prstGeom>
          </p:spPr>
        </p:pic>
        <p:pic>
          <p:nvPicPr>
            <p:cNvPr id="33" name="object 33" descr=""/>
            <p:cNvPicPr/>
            <p:nvPr/>
          </p:nvPicPr>
          <p:blipFill>
            <a:blip r:embed="rId12" cstate="print"/>
            <a:stretch>
              <a:fillRect/>
            </a:stretch>
          </p:blipFill>
          <p:spPr>
            <a:xfrm>
              <a:off x="8488679" y="3009900"/>
              <a:ext cx="646176" cy="899160"/>
            </a:xfrm>
            <a:prstGeom prst="rect">
              <a:avLst/>
            </a:prstGeom>
          </p:spPr>
        </p:pic>
        <p:pic>
          <p:nvPicPr>
            <p:cNvPr id="34" name="object 34" descr=""/>
            <p:cNvPicPr/>
            <p:nvPr/>
          </p:nvPicPr>
          <p:blipFill>
            <a:blip r:embed="rId27" cstate="print"/>
            <a:stretch>
              <a:fillRect/>
            </a:stretch>
          </p:blipFill>
          <p:spPr>
            <a:xfrm>
              <a:off x="8749283" y="3051048"/>
              <a:ext cx="1344168" cy="899159"/>
            </a:xfrm>
            <a:prstGeom prst="rect">
              <a:avLst/>
            </a:prstGeom>
          </p:spPr>
        </p:pic>
        <p:pic>
          <p:nvPicPr>
            <p:cNvPr id="35" name="object 35" descr=""/>
            <p:cNvPicPr/>
            <p:nvPr/>
          </p:nvPicPr>
          <p:blipFill>
            <a:blip r:embed="rId28" cstate="print"/>
            <a:stretch>
              <a:fillRect/>
            </a:stretch>
          </p:blipFill>
          <p:spPr>
            <a:xfrm>
              <a:off x="1115568" y="3538727"/>
              <a:ext cx="4192524" cy="899160"/>
            </a:xfrm>
            <a:prstGeom prst="rect">
              <a:avLst/>
            </a:prstGeom>
          </p:spPr>
        </p:pic>
        <p:pic>
          <p:nvPicPr>
            <p:cNvPr id="36" name="object 36" descr=""/>
            <p:cNvPicPr/>
            <p:nvPr/>
          </p:nvPicPr>
          <p:blipFill>
            <a:blip r:embed="rId29" cstate="print"/>
            <a:stretch>
              <a:fillRect/>
            </a:stretch>
          </p:blipFill>
          <p:spPr>
            <a:xfrm>
              <a:off x="4774691" y="3497580"/>
              <a:ext cx="667512" cy="899160"/>
            </a:xfrm>
            <a:prstGeom prst="rect">
              <a:avLst/>
            </a:prstGeom>
          </p:spPr>
        </p:pic>
        <p:pic>
          <p:nvPicPr>
            <p:cNvPr id="37" name="object 37" descr=""/>
            <p:cNvPicPr/>
            <p:nvPr/>
          </p:nvPicPr>
          <p:blipFill>
            <a:blip r:embed="rId30" cstate="print"/>
            <a:stretch>
              <a:fillRect/>
            </a:stretch>
          </p:blipFill>
          <p:spPr>
            <a:xfrm>
              <a:off x="5090159" y="3538727"/>
              <a:ext cx="5004816" cy="899160"/>
            </a:xfrm>
            <a:prstGeom prst="rect">
              <a:avLst/>
            </a:prstGeom>
          </p:spPr>
        </p:pic>
        <p:pic>
          <p:nvPicPr>
            <p:cNvPr id="38" name="object 38" descr=""/>
            <p:cNvPicPr/>
            <p:nvPr/>
          </p:nvPicPr>
          <p:blipFill>
            <a:blip r:embed="rId17" cstate="print"/>
            <a:stretch>
              <a:fillRect/>
            </a:stretch>
          </p:blipFill>
          <p:spPr>
            <a:xfrm>
              <a:off x="9561576" y="3497580"/>
              <a:ext cx="644651" cy="899160"/>
            </a:xfrm>
            <a:prstGeom prst="rect">
              <a:avLst/>
            </a:prstGeom>
          </p:spPr>
        </p:pic>
        <p:pic>
          <p:nvPicPr>
            <p:cNvPr id="39" name="object 39" descr=""/>
            <p:cNvPicPr/>
            <p:nvPr/>
          </p:nvPicPr>
          <p:blipFill>
            <a:blip r:embed="rId31" cstate="print"/>
            <a:stretch>
              <a:fillRect/>
            </a:stretch>
          </p:blipFill>
          <p:spPr>
            <a:xfrm>
              <a:off x="1115568" y="4026407"/>
              <a:ext cx="5818632" cy="899159"/>
            </a:xfrm>
            <a:prstGeom prst="rect">
              <a:avLst/>
            </a:prstGeom>
          </p:spPr>
        </p:pic>
        <p:pic>
          <p:nvPicPr>
            <p:cNvPr id="40" name="object 40" descr=""/>
            <p:cNvPicPr/>
            <p:nvPr/>
          </p:nvPicPr>
          <p:blipFill>
            <a:blip r:embed="rId12" cstate="print"/>
            <a:stretch>
              <a:fillRect/>
            </a:stretch>
          </p:blipFill>
          <p:spPr>
            <a:xfrm>
              <a:off x="6400800" y="3985260"/>
              <a:ext cx="646176" cy="899159"/>
            </a:xfrm>
            <a:prstGeom prst="rect">
              <a:avLst/>
            </a:prstGeom>
          </p:spPr>
        </p:pic>
        <p:pic>
          <p:nvPicPr>
            <p:cNvPr id="41" name="object 41" descr=""/>
            <p:cNvPicPr/>
            <p:nvPr/>
          </p:nvPicPr>
          <p:blipFill>
            <a:blip r:embed="rId32" cstate="print"/>
            <a:stretch>
              <a:fillRect/>
            </a:stretch>
          </p:blipFill>
          <p:spPr>
            <a:xfrm>
              <a:off x="6714744" y="4026407"/>
              <a:ext cx="3378707" cy="899159"/>
            </a:xfrm>
            <a:prstGeom prst="rect">
              <a:avLst/>
            </a:prstGeom>
          </p:spPr>
        </p:pic>
        <p:pic>
          <p:nvPicPr>
            <p:cNvPr id="42" name="object 42" descr=""/>
            <p:cNvPicPr/>
            <p:nvPr/>
          </p:nvPicPr>
          <p:blipFill>
            <a:blip r:embed="rId9" cstate="print"/>
            <a:stretch>
              <a:fillRect/>
            </a:stretch>
          </p:blipFill>
          <p:spPr>
            <a:xfrm>
              <a:off x="9560052" y="3985260"/>
              <a:ext cx="646176" cy="899159"/>
            </a:xfrm>
            <a:prstGeom prst="rect">
              <a:avLst/>
            </a:prstGeom>
          </p:spPr>
        </p:pic>
      </p:grpSp>
      <p:sp>
        <p:nvSpPr>
          <p:cNvPr id="43" name="object 43" descr=""/>
          <p:cNvSpPr txBox="1"/>
          <p:nvPr/>
        </p:nvSpPr>
        <p:spPr>
          <a:xfrm>
            <a:off x="612140" y="178373"/>
            <a:ext cx="9330055" cy="4427855"/>
          </a:xfrm>
          <a:prstGeom prst="rect">
            <a:avLst/>
          </a:prstGeom>
        </p:spPr>
        <p:txBody>
          <a:bodyPr wrap="square" lIns="0" tIns="140970" rIns="0" bIns="0" rtlCol="0" vert="horz">
            <a:spAutoFit/>
          </a:bodyPr>
          <a:lstStyle/>
          <a:p>
            <a:pPr algn="just" marL="355600" indent="-342900">
              <a:lnSpc>
                <a:spcPct val="100000"/>
              </a:lnSpc>
              <a:spcBef>
                <a:spcPts val="1110"/>
              </a:spcBef>
              <a:buFont typeface=""/>
              <a:buChar char="•"/>
              <a:tabLst>
                <a:tab pos="355600" algn="l"/>
              </a:tabLst>
            </a:pPr>
            <a:r>
              <a:rPr dirty="0" sz="3600" spc="-35" b="1">
                <a:latin typeface="华文行楷"/>
                <a:cs typeface="华文行楷"/>
              </a:rPr>
              <a:t>分支界</a:t>
            </a:r>
            <a:r>
              <a:rPr dirty="0" sz="3600" spc="-45" b="1">
                <a:latin typeface="华文行楷"/>
                <a:cs typeface="华文行楷"/>
              </a:rPr>
              <a:t>限</a:t>
            </a:r>
            <a:r>
              <a:rPr dirty="0" sz="3600" spc="-45" b="1">
                <a:latin typeface="华文行楷"/>
                <a:cs typeface="华文行楷"/>
              </a:rPr>
              <a:t>搜</a:t>
            </a:r>
            <a:r>
              <a:rPr dirty="0" sz="3600" spc="-35" b="1">
                <a:latin typeface="华文行楷"/>
                <a:cs typeface="华文行楷"/>
              </a:rPr>
              <a:t>索(</a:t>
            </a:r>
            <a:r>
              <a:rPr dirty="0" sz="3600" spc="-45" b="1">
                <a:latin typeface="华文行楷"/>
                <a:cs typeface="华文行楷"/>
              </a:rPr>
              <a:t>使</a:t>
            </a:r>
            <a:r>
              <a:rPr dirty="0" sz="3600" spc="-45" b="1">
                <a:latin typeface="华文行楷"/>
                <a:cs typeface="华文行楷"/>
              </a:rPr>
              <a:t>用</a:t>
            </a:r>
            <a:r>
              <a:rPr dirty="0" sz="3600" spc="-45" b="1">
                <a:latin typeface="华文行楷"/>
                <a:cs typeface="华文行楷"/>
              </a:rPr>
              <a:t>爬</a:t>
            </a:r>
            <a:r>
              <a:rPr dirty="0" sz="3600" spc="-45" b="1">
                <a:latin typeface="华文行楷"/>
                <a:cs typeface="华文行楷"/>
              </a:rPr>
              <a:t>山</a:t>
            </a:r>
            <a:r>
              <a:rPr dirty="0" sz="3600" spc="-40" b="1">
                <a:latin typeface="华文行楷"/>
                <a:cs typeface="华文行楷"/>
              </a:rPr>
              <a:t>法)</a:t>
            </a:r>
            <a:r>
              <a:rPr dirty="0" sz="3600" spc="-45" b="1">
                <a:latin typeface="华文行楷"/>
                <a:cs typeface="华文行楷"/>
              </a:rPr>
              <a:t>算</a:t>
            </a:r>
            <a:r>
              <a:rPr dirty="0" sz="3600" spc="-50" b="1">
                <a:latin typeface="华文行楷"/>
                <a:cs typeface="华文行楷"/>
              </a:rPr>
              <a:t>法</a:t>
            </a:r>
            <a:endParaRPr sz="3600">
              <a:latin typeface="华文行楷"/>
              <a:cs typeface="华文行楷"/>
            </a:endParaRPr>
          </a:p>
          <a:p>
            <a:pPr algn="just" lvl="1" marL="907415" indent="-438150">
              <a:lnSpc>
                <a:spcPct val="100000"/>
              </a:lnSpc>
              <a:spcBef>
                <a:spcPts val="910"/>
              </a:spcBef>
              <a:buFont typeface="Arial"/>
              <a:buAutoNum type="arabicPeriod"/>
              <a:tabLst>
                <a:tab pos="908050" algn="l"/>
              </a:tabLst>
            </a:pPr>
            <a:r>
              <a:rPr dirty="0" sz="3200" b="1">
                <a:solidFill>
                  <a:srgbClr val="0000FF"/>
                </a:solidFill>
                <a:latin typeface="华文行楷"/>
                <a:cs typeface="华文行楷"/>
              </a:rPr>
              <a:t>建立根节点</a:t>
            </a:r>
            <a:r>
              <a:rPr dirty="0" sz="3200" spc="-5" b="1">
                <a:solidFill>
                  <a:srgbClr val="0000FF"/>
                </a:solidFill>
                <a:latin typeface="Arial"/>
                <a:cs typeface="Arial"/>
              </a:rPr>
              <a:t>, </a:t>
            </a:r>
            <a:r>
              <a:rPr dirty="0" sz="3200" spc="-10" b="1">
                <a:solidFill>
                  <a:srgbClr val="0000FF"/>
                </a:solidFill>
                <a:latin typeface="华文行楷"/>
                <a:cs typeface="华文行楷"/>
              </a:rPr>
              <a:t>其权值为解代价下界</a:t>
            </a:r>
            <a:r>
              <a:rPr dirty="0" sz="3200" spc="-50" b="1">
                <a:solidFill>
                  <a:srgbClr val="0000FF"/>
                </a:solidFill>
                <a:latin typeface="Arial"/>
                <a:cs typeface="Arial"/>
              </a:rPr>
              <a:t>;</a:t>
            </a:r>
            <a:endParaRPr sz="3200">
              <a:latin typeface="Arial"/>
              <a:cs typeface="Arial"/>
            </a:endParaRPr>
          </a:p>
          <a:p>
            <a:pPr algn="just" lvl="1" marL="756285" marR="122555" indent="-287020">
              <a:lnSpc>
                <a:spcPct val="100000"/>
              </a:lnSpc>
              <a:spcBef>
                <a:spcPts val="765"/>
              </a:spcBef>
              <a:buFont typeface="Arial"/>
              <a:buAutoNum type="arabicPeriod"/>
              <a:tabLst>
                <a:tab pos="1019175" algn="l"/>
              </a:tabLst>
            </a:pPr>
            <a:r>
              <a:rPr dirty="0" sz="3200" spc="55" b="1">
                <a:solidFill>
                  <a:srgbClr val="0000FF"/>
                </a:solidFill>
                <a:latin typeface="华文行楷"/>
                <a:cs typeface="华文行楷"/>
              </a:rPr>
              <a:t>使用爬山法</a:t>
            </a:r>
            <a:r>
              <a:rPr dirty="0" sz="3200" b="1">
                <a:solidFill>
                  <a:srgbClr val="0000FF"/>
                </a:solidFill>
                <a:latin typeface="Arial"/>
                <a:cs typeface="Arial"/>
              </a:rPr>
              <a:t>, </a:t>
            </a:r>
            <a:r>
              <a:rPr dirty="0" sz="3200" spc="15" b="1">
                <a:solidFill>
                  <a:srgbClr val="0000FF"/>
                </a:solidFill>
                <a:latin typeface="华文行楷"/>
                <a:cs typeface="华文行楷"/>
              </a:rPr>
              <a:t>类似于拓朴排序序列树生成算法</a:t>
            </a:r>
            <a:r>
              <a:rPr dirty="0" sz="3200" spc="10" b="1">
                <a:solidFill>
                  <a:srgbClr val="0000FF"/>
                </a:solidFill>
                <a:latin typeface="华文行楷"/>
                <a:cs typeface="华文行楷"/>
              </a:rPr>
              <a:t>求解问题</a:t>
            </a:r>
            <a:r>
              <a:rPr dirty="0" sz="3200" b="1">
                <a:solidFill>
                  <a:srgbClr val="0000FF"/>
                </a:solidFill>
                <a:latin typeface="Arial"/>
                <a:cs typeface="Arial"/>
              </a:rPr>
              <a:t>, </a:t>
            </a:r>
            <a:r>
              <a:rPr dirty="0" sz="3200" spc="5" b="1">
                <a:solidFill>
                  <a:srgbClr val="0000FF"/>
                </a:solidFill>
                <a:latin typeface="华文行楷"/>
                <a:cs typeface="华文行楷"/>
              </a:rPr>
              <a:t>每产生一个节点</a:t>
            </a:r>
            <a:r>
              <a:rPr dirty="0" sz="3200" b="1">
                <a:solidFill>
                  <a:srgbClr val="0000FF"/>
                </a:solidFill>
                <a:latin typeface="Arial"/>
                <a:cs typeface="Arial"/>
              </a:rPr>
              <a:t>, </a:t>
            </a:r>
            <a:r>
              <a:rPr dirty="0" sz="3200" spc="-10" b="1">
                <a:solidFill>
                  <a:srgbClr val="0000FF"/>
                </a:solidFill>
                <a:latin typeface="华文行楷"/>
                <a:cs typeface="华文行楷"/>
              </a:rPr>
              <a:t>其权值为加工后的</a:t>
            </a:r>
            <a:r>
              <a:rPr dirty="0" sz="3200" spc="-15" b="1">
                <a:solidFill>
                  <a:srgbClr val="0000FF"/>
                </a:solidFill>
                <a:latin typeface="华文行楷"/>
                <a:cs typeface="华文行楷"/>
              </a:rPr>
              <a:t>代价矩阵对应元素加其父节点权值</a:t>
            </a:r>
            <a:r>
              <a:rPr dirty="0" sz="3200" spc="-50" b="1">
                <a:solidFill>
                  <a:srgbClr val="0000FF"/>
                </a:solidFill>
                <a:latin typeface="Arial"/>
                <a:cs typeface="Arial"/>
              </a:rPr>
              <a:t>;</a:t>
            </a:r>
            <a:endParaRPr sz="3200">
              <a:latin typeface="Arial"/>
              <a:cs typeface="Arial"/>
            </a:endParaRPr>
          </a:p>
          <a:p>
            <a:pPr algn="just" lvl="1" marL="756285" marR="5080" indent="-287020">
              <a:lnSpc>
                <a:spcPct val="100000"/>
              </a:lnSpc>
              <a:spcBef>
                <a:spcPts val="775"/>
              </a:spcBef>
              <a:buFont typeface="Arial"/>
              <a:buAutoNum type="arabicPeriod"/>
              <a:tabLst>
                <a:tab pos="956310" algn="l"/>
              </a:tabLst>
            </a:pPr>
            <a:r>
              <a:rPr dirty="0" sz="3200" spc="-10" b="1">
                <a:solidFill>
                  <a:srgbClr val="0000FF"/>
                </a:solidFill>
                <a:latin typeface="华文行楷"/>
                <a:cs typeface="华文行楷"/>
              </a:rPr>
              <a:t>一旦发现一个可能解</a:t>
            </a:r>
            <a:r>
              <a:rPr dirty="0" sz="3200" b="1">
                <a:solidFill>
                  <a:srgbClr val="0000FF"/>
                </a:solidFill>
                <a:latin typeface="Arial"/>
                <a:cs typeface="Arial"/>
              </a:rPr>
              <a:t>, </a:t>
            </a:r>
            <a:r>
              <a:rPr dirty="0" sz="3200" spc="-10" b="1">
                <a:solidFill>
                  <a:srgbClr val="0000FF"/>
                </a:solidFill>
                <a:latin typeface="华文行楷"/>
                <a:cs typeface="华文行楷"/>
              </a:rPr>
              <a:t>将其代价作为界限</a:t>
            </a:r>
            <a:r>
              <a:rPr dirty="0" sz="3200" b="1">
                <a:solidFill>
                  <a:srgbClr val="0000FF"/>
                </a:solidFill>
                <a:latin typeface="Arial"/>
                <a:cs typeface="Arial"/>
              </a:rPr>
              <a:t>, </a:t>
            </a:r>
            <a:r>
              <a:rPr dirty="0" sz="3200" spc="-30" b="1">
                <a:solidFill>
                  <a:srgbClr val="0000FF"/>
                </a:solidFill>
                <a:latin typeface="华文行楷"/>
                <a:cs typeface="华文行楷"/>
              </a:rPr>
              <a:t>循环</a:t>
            </a:r>
            <a:r>
              <a:rPr dirty="0" sz="3200" spc="-10" b="1">
                <a:solidFill>
                  <a:srgbClr val="0000FF"/>
                </a:solidFill>
                <a:latin typeface="华文行楷"/>
                <a:cs typeface="华文行楷"/>
              </a:rPr>
              <a:t>地进行分支界限搜索</a:t>
            </a:r>
            <a:r>
              <a:rPr dirty="0" sz="3200" b="1">
                <a:solidFill>
                  <a:srgbClr val="0000FF"/>
                </a:solidFill>
                <a:latin typeface="Arial"/>
                <a:cs typeface="Arial"/>
              </a:rPr>
              <a:t>: </a:t>
            </a:r>
            <a:r>
              <a:rPr dirty="0" sz="3200" spc="-15" b="1">
                <a:solidFill>
                  <a:srgbClr val="0000FF"/>
                </a:solidFill>
                <a:latin typeface="华文行楷"/>
                <a:cs typeface="华文行楷"/>
              </a:rPr>
              <a:t>剪掉不能导致优化解的解</a:t>
            </a:r>
            <a:r>
              <a:rPr dirty="0" sz="3200" spc="-50" b="1">
                <a:solidFill>
                  <a:srgbClr val="0000FF"/>
                </a:solidFill>
                <a:latin typeface="Arial"/>
                <a:cs typeface="Arial"/>
              </a:rPr>
              <a:t>,</a:t>
            </a:r>
            <a:r>
              <a:rPr dirty="0" sz="3200" spc="-15" b="1">
                <a:solidFill>
                  <a:srgbClr val="0000FF"/>
                </a:solidFill>
                <a:latin typeface="华文行楷"/>
                <a:cs typeface="华文行楷"/>
              </a:rPr>
              <a:t>使用爬山法继续扩展新增节点</a:t>
            </a:r>
            <a:r>
              <a:rPr dirty="0" sz="3200" spc="350" b="1">
                <a:solidFill>
                  <a:srgbClr val="0000FF"/>
                </a:solidFill>
                <a:latin typeface="Arial"/>
                <a:cs typeface="Arial"/>
              </a:rPr>
              <a:t>, </a:t>
            </a:r>
            <a:r>
              <a:rPr dirty="0" sz="3200" spc="-15" b="1">
                <a:solidFill>
                  <a:srgbClr val="0000FF"/>
                </a:solidFill>
                <a:latin typeface="华文行楷"/>
                <a:cs typeface="华文行楷"/>
              </a:rPr>
              <a:t>直至发现优化解</a:t>
            </a:r>
            <a:r>
              <a:rPr dirty="0" sz="3200" spc="-50" b="1">
                <a:solidFill>
                  <a:srgbClr val="0000FF"/>
                </a:solidFill>
                <a:latin typeface="Arial"/>
                <a:cs typeface="Arial"/>
              </a:rPr>
              <a:t>.</a:t>
            </a:r>
            <a:endParaRPr sz="32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37743" y="0"/>
            <a:ext cx="1062355" cy="992505"/>
            <a:chOff x="237743" y="0"/>
            <a:chExt cx="1062355" cy="992505"/>
          </a:xfrm>
        </p:grpSpPr>
        <p:pic>
          <p:nvPicPr>
            <p:cNvPr id="3" name="object 3" descr=""/>
            <p:cNvPicPr/>
            <p:nvPr/>
          </p:nvPicPr>
          <p:blipFill>
            <a:blip r:embed="rId2" cstate="print"/>
            <a:stretch>
              <a:fillRect/>
            </a:stretch>
          </p:blipFill>
          <p:spPr>
            <a:xfrm>
              <a:off x="237743" y="284496"/>
              <a:ext cx="150876" cy="150605"/>
            </a:xfrm>
            <a:prstGeom prst="rect">
              <a:avLst/>
            </a:prstGeom>
          </p:spPr>
        </p:pic>
        <p:pic>
          <p:nvPicPr>
            <p:cNvPr id="4" name="object 4" descr=""/>
            <p:cNvPicPr/>
            <p:nvPr/>
          </p:nvPicPr>
          <p:blipFill>
            <a:blip r:embed="rId3" cstate="print"/>
            <a:stretch>
              <a:fillRect/>
            </a:stretch>
          </p:blipFill>
          <p:spPr>
            <a:xfrm>
              <a:off x="243839" y="0"/>
              <a:ext cx="1056132" cy="992124"/>
            </a:xfrm>
            <a:prstGeom prst="rect">
              <a:avLst/>
            </a:prstGeom>
          </p:spPr>
        </p:pic>
      </p:grpSp>
      <p:sp>
        <p:nvSpPr>
          <p:cNvPr id="5" name="object 5" descr=""/>
          <p:cNvSpPr txBox="1"/>
          <p:nvPr/>
        </p:nvSpPr>
        <p:spPr>
          <a:xfrm>
            <a:off x="172313" y="57403"/>
            <a:ext cx="826135" cy="574040"/>
          </a:xfrm>
          <a:prstGeom prst="rect">
            <a:avLst/>
          </a:prstGeom>
        </p:spPr>
        <p:txBody>
          <a:bodyPr wrap="square" lIns="0" tIns="12700" rIns="0" bIns="0" rtlCol="0" vert="horz">
            <a:spAutoFit/>
          </a:bodyPr>
          <a:lstStyle/>
          <a:p>
            <a:pPr marL="355600" indent="-343535">
              <a:lnSpc>
                <a:spcPct val="100000"/>
              </a:lnSpc>
              <a:spcBef>
                <a:spcPts val="100"/>
              </a:spcBef>
              <a:buFont typeface=""/>
              <a:buChar char="•"/>
              <a:tabLst>
                <a:tab pos="356235" algn="l"/>
              </a:tabLst>
            </a:pPr>
            <a:r>
              <a:rPr dirty="0" sz="3600" spc="-5" b="1">
                <a:latin typeface="华文行楷"/>
                <a:cs typeface="华文行楷"/>
              </a:rPr>
              <a:t>例</a:t>
            </a:r>
            <a:endParaRPr sz="3600">
              <a:latin typeface="华文行楷"/>
              <a:cs typeface="华文行楷"/>
            </a:endParaRPr>
          </a:p>
        </p:txBody>
      </p:sp>
      <p:sp>
        <p:nvSpPr>
          <p:cNvPr id="6" name="object 6" descr=""/>
          <p:cNvSpPr txBox="1"/>
          <p:nvPr/>
        </p:nvSpPr>
        <p:spPr>
          <a:xfrm>
            <a:off x="6836717" y="1636208"/>
            <a:ext cx="2299970" cy="399415"/>
          </a:xfrm>
          <a:prstGeom prst="rect">
            <a:avLst/>
          </a:prstGeom>
        </p:spPr>
        <p:txBody>
          <a:bodyPr wrap="square" lIns="0" tIns="12700" rIns="0" bIns="0" rtlCol="0" vert="horz">
            <a:spAutoFit/>
          </a:bodyPr>
          <a:lstStyle/>
          <a:p>
            <a:pPr marL="12700">
              <a:lnSpc>
                <a:spcPct val="100000"/>
              </a:lnSpc>
              <a:spcBef>
                <a:spcPts val="100"/>
              </a:spcBef>
              <a:tabLst>
                <a:tab pos="2149475" algn="l"/>
              </a:tabLst>
            </a:pPr>
            <a:r>
              <a:rPr dirty="0" sz="2450" spc="80">
                <a:latin typeface="Symbol"/>
                <a:cs typeface="Symbol"/>
              </a:rPr>
              <a:t></a:t>
            </a:r>
            <a:r>
              <a:rPr dirty="0" sz="2450">
                <a:latin typeface="Times New Roman"/>
                <a:cs typeface="Times New Roman"/>
              </a:rPr>
              <a:t>	</a:t>
            </a:r>
            <a:r>
              <a:rPr dirty="0" sz="2450" spc="70">
                <a:latin typeface="Symbol"/>
                <a:cs typeface="Symbol"/>
              </a:rPr>
              <a:t></a:t>
            </a:r>
            <a:endParaRPr sz="2450">
              <a:latin typeface="Symbol"/>
              <a:cs typeface="Symbol"/>
            </a:endParaRPr>
          </a:p>
        </p:txBody>
      </p:sp>
      <p:sp>
        <p:nvSpPr>
          <p:cNvPr id="7" name="object 7" descr=""/>
          <p:cNvSpPr txBox="1"/>
          <p:nvPr/>
        </p:nvSpPr>
        <p:spPr>
          <a:xfrm>
            <a:off x="8767425" y="1343549"/>
            <a:ext cx="394335" cy="399415"/>
          </a:xfrm>
          <a:prstGeom prst="rect">
            <a:avLst/>
          </a:prstGeom>
        </p:spPr>
        <p:txBody>
          <a:bodyPr wrap="square" lIns="0" tIns="12700" rIns="0" bIns="0" rtlCol="0" vert="horz">
            <a:spAutoFit/>
          </a:bodyPr>
          <a:lstStyle/>
          <a:p>
            <a:pPr marL="38100">
              <a:lnSpc>
                <a:spcPct val="100000"/>
              </a:lnSpc>
              <a:spcBef>
                <a:spcPts val="100"/>
              </a:spcBef>
            </a:pPr>
            <a:r>
              <a:rPr dirty="0" baseline="-36281" sz="3675" spc="202">
                <a:latin typeface="Times New Roman"/>
                <a:cs typeface="Times New Roman"/>
              </a:rPr>
              <a:t>5</a:t>
            </a:r>
            <a:r>
              <a:rPr dirty="0" sz="2450" spc="135">
                <a:latin typeface="Symbol"/>
                <a:cs typeface="Symbol"/>
              </a:rPr>
              <a:t></a:t>
            </a:r>
            <a:endParaRPr sz="2450">
              <a:latin typeface="Symbol"/>
              <a:cs typeface="Symbol"/>
            </a:endParaRPr>
          </a:p>
        </p:txBody>
      </p:sp>
      <p:sp>
        <p:nvSpPr>
          <p:cNvPr id="8" name="object 8" descr=""/>
          <p:cNvSpPr txBox="1"/>
          <p:nvPr/>
        </p:nvSpPr>
        <p:spPr>
          <a:xfrm>
            <a:off x="6811317" y="1343549"/>
            <a:ext cx="467359" cy="399415"/>
          </a:xfrm>
          <a:prstGeom prst="rect">
            <a:avLst/>
          </a:prstGeom>
        </p:spPr>
        <p:txBody>
          <a:bodyPr wrap="square" lIns="0" tIns="12700" rIns="0" bIns="0" rtlCol="0" vert="horz">
            <a:spAutoFit/>
          </a:bodyPr>
          <a:lstStyle/>
          <a:p>
            <a:pPr marL="38100">
              <a:lnSpc>
                <a:spcPct val="100000"/>
              </a:lnSpc>
              <a:spcBef>
                <a:spcPts val="100"/>
              </a:spcBef>
            </a:pPr>
            <a:r>
              <a:rPr dirty="0" sz="2450" spc="130">
                <a:latin typeface="Symbol"/>
                <a:cs typeface="Symbol"/>
              </a:rPr>
              <a:t></a:t>
            </a:r>
            <a:r>
              <a:rPr dirty="0" sz="2450" spc="-20">
                <a:latin typeface="Times New Roman"/>
                <a:cs typeface="Times New Roman"/>
              </a:rPr>
              <a:t> </a:t>
            </a:r>
            <a:r>
              <a:rPr dirty="0" baseline="-36281" sz="3675" spc="165">
                <a:latin typeface="Times New Roman"/>
                <a:cs typeface="Times New Roman"/>
              </a:rPr>
              <a:t>8</a:t>
            </a:r>
            <a:endParaRPr baseline="-36281" sz="3675">
              <a:latin typeface="Times New Roman"/>
              <a:cs typeface="Times New Roman"/>
            </a:endParaRPr>
          </a:p>
        </p:txBody>
      </p:sp>
      <p:sp>
        <p:nvSpPr>
          <p:cNvPr id="9" name="object 9" descr=""/>
          <p:cNvSpPr txBox="1"/>
          <p:nvPr/>
        </p:nvSpPr>
        <p:spPr>
          <a:xfrm>
            <a:off x="8765244" y="752511"/>
            <a:ext cx="396240" cy="695325"/>
          </a:xfrm>
          <a:prstGeom prst="rect">
            <a:avLst/>
          </a:prstGeom>
        </p:spPr>
        <p:txBody>
          <a:bodyPr wrap="square" lIns="0" tIns="12700" rIns="0" bIns="0" rtlCol="0" vert="horz">
            <a:spAutoFit/>
          </a:bodyPr>
          <a:lstStyle/>
          <a:p>
            <a:pPr marL="220979">
              <a:lnSpc>
                <a:spcPts val="2635"/>
              </a:lnSpc>
              <a:spcBef>
                <a:spcPts val="100"/>
              </a:spcBef>
            </a:pPr>
            <a:r>
              <a:rPr dirty="0" sz="2450" spc="135">
                <a:latin typeface="Symbol"/>
                <a:cs typeface="Symbol"/>
              </a:rPr>
              <a:t></a:t>
            </a:r>
            <a:endParaRPr sz="2450">
              <a:latin typeface="Symbol"/>
              <a:cs typeface="Symbol"/>
            </a:endParaRPr>
          </a:p>
          <a:p>
            <a:pPr marL="38100">
              <a:lnSpc>
                <a:spcPts val="2635"/>
              </a:lnSpc>
            </a:pPr>
            <a:r>
              <a:rPr dirty="0" baseline="-5668" sz="3675" spc="209">
                <a:latin typeface="Times New Roman"/>
                <a:cs typeface="Times New Roman"/>
              </a:rPr>
              <a:t>6</a:t>
            </a:r>
            <a:r>
              <a:rPr dirty="0" sz="2450" spc="140">
                <a:latin typeface="Symbol"/>
                <a:cs typeface="Symbol"/>
              </a:rPr>
              <a:t></a:t>
            </a:r>
            <a:endParaRPr sz="2450">
              <a:latin typeface="Symbol"/>
              <a:cs typeface="Symbol"/>
            </a:endParaRPr>
          </a:p>
        </p:txBody>
      </p:sp>
      <p:sp>
        <p:nvSpPr>
          <p:cNvPr id="10" name="object 10" descr=""/>
          <p:cNvSpPr txBox="1"/>
          <p:nvPr/>
        </p:nvSpPr>
        <p:spPr>
          <a:xfrm>
            <a:off x="6811317" y="752511"/>
            <a:ext cx="470534" cy="695325"/>
          </a:xfrm>
          <a:prstGeom prst="rect">
            <a:avLst/>
          </a:prstGeom>
        </p:spPr>
        <p:txBody>
          <a:bodyPr wrap="square" lIns="0" tIns="12700" rIns="0" bIns="0" rtlCol="0" vert="horz">
            <a:spAutoFit/>
          </a:bodyPr>
          <a:lstStyle/>
          <a:p>
            <a:pPr marL="38100">
              <a:lnSpc>
                <a:spcPts val="2635"/>
              </a:lnSpc>
              <a:spcBef>
                <a:spcPts val="100"/>
              </a:spcBef>
            </a:pPr>
            <a:r>
              <a:rPr dirty="0" sz="2450" spc="135">
                <a:latin typeface="Symbol"/>
                <a:cs typeface="Symbol"/>
              </a:rPr>
              <a:t></a:t>
            </a:r>
            <a:endParaRPr sz="2450">
              <a:latin typeface="Symbol"/>
              <a:cs typeface="Symbol"/>
            </a:endParaRPr>
          </a:p>
          <a:p>
            <a:pPr marL="38100">
              <a:lnSpc>
                <a:spcPts val="2635"/>
              </a:lnSpc>
            </a:pPr>
            <a:r>
              <a:rPr dirty="0" sz="2450" spc="130">
                <a:latin typeface="Symbol"/>
                <a:cs typeface="Symbol"/>
              </a:rPr>
              <a:t></a:t>
            </a:r>
            <a:r>
              <a:rPr dirty="0" sz="2450" spc="10">
                <a:latin typeface="Times New Roman"/>
                <a:cs typeface="Times New Roman"/>
              </a:rPr>
              <a:t> </a:t>
            </a:r>
            <a:r>
              <a:rPr dirty="0" baseline="-5668" sz="3675" spc="179">
                <a:latin typeface="Times New Roman"/>
                <a:cs typeface="Times New Roman"/>
              </a:rPr>
              <a:t>0</a:t>
            </a:r>
            <a:endParaRPr baseline="-5668" sz="3675">
              <a:latin typeface="Times New Roman"/>
              <a:cs typeface="Times New Roman"/>
            </a:endParaRPr>
          </a:p>
        </p:txBody>
      </p:sp>
      <p:sp>
        <p:nvSpPr>
          <p:cNvPr id="11" name="object 11" descr=""/>
          <p:cNvSpPr txBox="1"/>
          <p:nvPr/>
        </p:nvSpPr>
        <p:spPr>
          <a:xfrm>
            <a:off x="8765244" y="456993"/>
            <a:ext cx="396240" cy="399415"/>
          </a:xfrm>
          <a:prstGeom prst="rect">
            <a:avLst/>
          </a:prstGeom>
        </p:spPr>
        <p:txBody>
          <a:bodyPr wrap="square" lIns="0" tIns="12700" rIns="0" bIns="0" rtlCol="0" vert="horz">
            <a:spAutoFit/>
          </a:bodyPr>
          <a:lstStyle/>
          <a:p>
            <a:pPr marL="38100">
              <a:lnSpc>
                <a:spcPct val="100000"/>
              </a:lnSpc>
              <a:spcBef>
                <a:spcPts val="100"/>
              </a:spcBef>
            </a:pPr>
            <a:r>
              <a:rPr dirty="0" baseline="-27210" sz="3675" spc="209">
                <a:latin typeface="Times New Roman"/>
                <a:cs typeface="Times New Roman"/>
              </a:rPr>
              <a:t>2</a:t>
            </a:r>
            <a:r>
              <a:rPr dirty="0" sz="2450" spc="140">
                <a:latin typeface="Symbol"/>
                <a:cs typeface="Symbol"/>
              </a:rPr>
              <a:t></a:t>
            </a:r>
            <a:endParaRPr sz="2450">
              <a:latin typeface="Symbol"/>
              <a:cs typeface="Symbol"/>
            </a:endParaRPr>
          </a:p>
        </p:txBody>
      </p:sp>
      <p:sp>
        <p:nvSpPr>
          <p:cNvPr id="12" name="object 12" descr=""/>
          <p:cNvSpPr txBox="1"/>
          <p:nvPr/>
        </p:nvSpPr>
        <p:spPr>
          <a:xfrm>
            <a:off x="6811317" y="456993"/>
            <a:ext cx="470534" cy="399415"/>
          </a:xfrm>
          <a:prstGeom prst="rect">
            <a:avLst/>
          </a:prstGeom>
        </p:spPr>
        <p:txBody>
          <a:bodyPr wrap="square" lIns="0" tIns="12700" rIns="0" bIns="0" rtlCol="0" vert="horz">
            <a:spAutoFit/>
          </a:bodyPr>
          <a:lstStyle/>
          <a:p>
            <a:pPr marL="38100">
              <a:lnSpc>
                <a:spcPct val="100000"/>
              </a:lnSpc>
              <a:spcBef>
                <a:spcPts val="100"/>
              </a:spcBef>
            </a:pPr>
            <a:r>
              <a:rPr dirty="0" sz="2450" spc="130">
                <a:latin typeface="Symbol"/>
                <a:cs typeface="Symbol"/>
              </a:rPr>
              <a:t></a:t>
            </a:r>
            <a:r>
              <a:rPr dirty="0" sz="2450" spc="10">
                <a:latin typeface="Times New Roman"/>
                <a:cs typeface="Times New Roman"/>
              </a:rPr>
              <a:t> </a:t>
            </a:r>
            <a:r>
              <a:rPr dirty="0" baseline="-27210" sz="3675" spc="179">
                <a:latin typeface="Times New Roman"/>
                <a:cs typeface="Times New Roman"/>
              </a:rPr>
              <a:t>6</a:t>
            </a:r>
            <a:endParaRPr baseline="-27210" sz="3675">
              <a:latin typeface="Times New Roman"/>
              <a:cs typeface="Times New Roman"/>
            </a:endParaRPr>
          </a:p>
        </p:txBody>
      </p:sp>
      <p:sp>
        <p:nvSpPr>
          <p:cNvPr id="13" name="object 13" descr=""/>
          <p:cNvSpPr txBox="1"/>
          <p:nvPr/>
        </p:nvSpPr>
        <p:spPr>
          <a:xfrm>
            <a:off x="6836717" y="52045"/>
            <a:ext cx="2299970" cy="1894205"/>
          </a:xfrm>
          <a:prstGeom prst="rect">
            <a:avLst/>
          </a:prstGeom>
        </p:spPr>
        <p:txBody>
          <a:bodyPr wrap="square" lIns="0" tIns="106045" rIns="0" bIns="0" rtlCol="0" vert="horz">
            <a:spAutoFit/>
          </a:bodyPr>
          <a:lstStyle/>
          <a:p>
            <a:pPr marL="12700">
              <a:lnSpc>
                <a:spcPct val="100000"/>
              </a:lnSpc>
              <a:spcBef>
                <a:spcPts val="835"/>
              </a:spcBef>
              <a:tabLst>
                <a:tab pos="878840" algn="l"/>
                <a:tab pos="1457325" algn="l"/>
                <a:tab pos="1965960" algn="l"/>
              </a:tabLst>
            </a:pPr>
            <a:r>
              <a:rPr dirty="0" baseline="-3401" sz="3675" spc="89">
                <a:latin typeface="Symbol"/>
                <a:cs typeface="Symbol"/>
              </a:rPr>
              <a:t></a:t>
            </a:r>
            <a:r>
              <a:rPr dirty="0" sz="2450" spc="60">
                <a:latin typeface="Times New Roman"/>
                <a:cs typeface="Times New Roman"/>
              </a:rPr>
              <a:t>17</a:t>
            </a:r>
            <a:r>
              <a:rPr dirty="0" sz="2450">
                <a:latin typeface="Times New Roman"/>
                <a:cs typeface="Times New Roman"/>
              </a:rPr>
              <a:t>	</a:t>
            </a:r>
            <a:r>
              <a:rPr dirty="0" sz="2450" spc="120">
                <a:latin typeface="Times New Roman"/>
                <a:cs typeface="Times New Roman"/>
              </a:rPr>
              <a:t>4</a:t>
            </a:r>
            <a:r>
              <a:rPr dirty="0" sz="2450">
                <a:latin typeface="Times New Roman"/>
                <a:cs typeface="Times New Roman"/>
              </a:rPr>
              <a:t>	</a:t>
            </a:r>
            <a:r>
              <a:rPr dirty="0" sz="2450" spc="120">
                <a:latin typeface="Times New Roman"/>
                <a:cs typeface="Times New Roman"/>
              </a:rPr>
              <a:t>5</a:t>
            </a:r>
            <a:r>
              <a:rPr dirty="0" sz="2450">
                <a:latin typeface="Times New Roman"/>
                <a:cs typeface="Times New Roman"/>
              </a:rPr>
              <a:t>	</a:t>
            </a:r>
            <a:r>
              <a:rPr dirty="0" sz="2450" spc="140">
                <a:latin typeface="Times New Roman"/>
                <a:cs typeface="Times New Roman"/>
              </a:rPr>
              <a:t>0</a:t>
            </a:r>
            <a:r>
              <a:rPr dirty="0" baseline="-3401" sz="3675" spc="209">
                <a:latin typeface="Symbol"/>
                <a:cs typeface="Symbol"/>
              </a:rPr>
              <a:t></a:t>
            </a:r>
            <a:endParaRPr baseline="-3401" sz="3675">
              <a:latin typeface="Symbol"/>
              <a:cs typeface="Symbol"/>
            </a:endParaRPr>
          </a:p>
          <a:p>
            <a:pPr marL="875665">
              <a:lnSpc>
                <a:spcPct val="100000"/>
              </a:lnSpc>
              <a:spcBef>
                <a:spcPts val="740"/>
              </a:spcBef>
              <a:tabLst>
                <a:tab pos="1456055" algn="l"/>
              </a:tabLst>
            </a:pPr>
            <a:r>
              <a:rPr dirty="0" sz="2450" spc="120">
                <a:latin typeface="Times New Roman"/>
                <a:cs typeface="Times New Roman"/>
              </a:rPr>
              <a:t>1</a:t>
            </a:r>
            <a:r>
              <a:rPr dirty="0" sz="2450">
                <a:latin typeface="Times New Roman"/>
                <a:cs typeface="Times New Roman"/>
              </a:rPr>
              <a:t>	</a:t>
            </a:r>
            <a:r>
              <a:rPr dirty="0" sz="2450" spc="120">
                <a:latin typeface="Times New Roman"/>
                <a:cs typeface="Times New Roman"/>
              </a:rPr>
              <a:t>0</a:t>
            </a:r>
            <a:endParaRPr sz="2450">
              <a:latin typeface="Times New Roman"/>
              <a:cs typeface="Times New Roman"/>
            </a:endParaRPr>
          </a:p>
          <a:p>
            <a:pPr marL="779780">
              <a:lnSpc>
                <a:spcPct val="100000"/>
              </a:lnSpc>
              <a:spcBef>
                <a:spcPts val="735"/>
              </a:spcBef>
              <a:tabLst>
                <a:tab pos="1456055" algn="l"/>
              </a:tabLst>
            </a:pPr>
            <a:r>
              <a:rPr dirty="0" sz="2450" spc="140">
                <a:latin typeface="Times New Roman"/>
                <a:cs typeface="Times New Roman"/>
              </a:rPr>
              <a:t>15</a:t>
            </a:r>
            <a:r>
              <a:rPr dirty="0" sz="2450">
                <a:latin typeface="Times New Roman"/>
                <a:cs typeface="Times New Roman"/>
              </a:rPr>
              <a:t>	</a:t>
            </a:r>
            <a:r>
              <a:rPr dirty="0" sz="2450" spc="120">
                <a:latin typeface="Times New Roman"/>
                <a:cs typeface="Times New Roman"/>
              </a:rPr>
              <a:t>4</a:t>
            </a:r>
            <a:endParaRPr sz="2450">
              <a:latin typeface="Times New Roman"/>
              <a:cs typeface="Times New Roman"/>
            </a:endParaRPr>
          </a:p>
          <a:p>
            <a:pPr marL="879475">
              <a:lnSpc>
                <a:spcPct val="100000"/>
              </a:lnSpc>
              <a:spcBef>
                <a:spcPts val="740"/>
              </a:spcBef>
              <a:tabLst>
                <a:tab pos="1456055" algn="l"/>
              </a:tabLst>
            </a:pPr>
            <a:r>
              <a:rPr dirty="0" sz="2450" spc="120">
                <a:latin typeface="Times New Roman"/>
                <a:cs typeface="Times New Roman"/>
              </a:rPr>
              <a:t>0</a:t>
            </a:r>
            <a:r>
              <a:rPr dirty="0" sz="2450">
                <a:latin typeface="Times New Roman"/>
                <a:cs typeface="Times New Roman"/>
              </a:rPr>
              <a:t>	</a:t>
            </a:r>
            <a:r>
              <a:rPr dirty="0" sz="2450" spc="120">
                <a:latin typeface="Times New Roman"/>
                <a:cs typeface="Times New Roman"/>
              </a:rPr>
              <a:t>0</a:t>
            </a:r>
            <a:endParaRPr sz="2450">
              <a:latin typeface="Times New Roman"/>
              <a:cs typeface="Times New Roman"/>
            </a:endParaRPr>
          </a:p>
        </p:txBody>
      </p:sp>
      <p:grpSp>
        <p:nvGrpSpPr>
          <p:cNvPr id="14" name="object 14" descr=""/>
          <p:cNvGrpSpPr/>
          <p:nvPr/>
        </p:nvGrpSpPr>
        <p:grpSpPr>
          <a:xfrm>
            <a:off x="2946400" y="2633472"/>
            <a:ext cx="3730625" cy="3532504"/>
            <a:chOff x="2946400" y="2633472"/>
            <a:chExt cx="3730625" cy="3532504"/>
          </a:xfrm>
        </p:grpSpPr>
        <p:sp>
          <p:nvSpPr>
            <p:cNvPr id="15" name="object 15" descr=""/>
            <p:cNvSpPr/>
            <p:nvPr/>
          </p:nvSpPr>
          <p:spPr>
            <a:xfrm>
              <a:off x="2946400" y="2973450"/>
              <a:ext cx="3024505" cy="603250"/>
            </a:xfrm>
            <a:custGeom>
              <a:avLst/>
              <a:gdLst/>
              <a:ahLst/>
              <a:cxnLst/>
              <a:rect l="l" t="t" r="r" b="b"/>
              <a:pathLst>
                <a:path w="3024504" h="603250">
                  <a:moveTo>
                    <a:pt x="1392936" y="36703"/>
                  </a:moveTo>
                  <a:lnTo>
                    <a:pt x="1379728" y="889"/>
                  </a:lnTo>
                  <a:lnTo>
                    <a:pt x="100647" y="471220"/>
                  </a:lnTo>
                  <a:lnTo>
                    <a:pt x="87503" y="435483"/>
                  </a:lnTo>
                  <a:lnTo>
                    <a:pt x="0" y="528574"/>
                  </a:lnTo>
                  <a:lnTo>
                    <a:pt x="127000" y="542798"/>
                  </a:lnTo>
                  <a:lnTo>
                    <a:pt x="116243" y="513588"/>
                  </a:lnTo>
                  <a:lnTo>
                    <a:pt x="113830" y="507034"/>
                  </a:lnTo>
                  <a:lnTo>
                    <a:pt x="1392936" y="36703"/>
                  </a:lnTo>
                  <a:close/>
                </a:path>
                <a:path w="3024504" h="603250">
                  <a:moveTo>
                    <a:pt x="3024124" y="599948"/>
                  </a:moveTo>
                  <a:lnTo>
                    <a:pt x="3005861" y="576834"/>
                  </a:lnTo>
                  <a:lnTo>
                    <a:pt x="2945003" y="499745"/>
                  </a:lnTo>
                  <a:lnTo>
                    <a:pt x="2928823" y="534225"/>
                  </a:lnTo>
                  <a:lnTo>
                    <a:pt x="1791081" y="0"/>
                  </a:lnTo>
                  <a:lnTo>
                    <a:pt x="1774825" y="34544"/>
                  </a:lnTo>
                  <a:lnTo>
                    <a:pt x="2912618" y="568731"/>
                  </a:lnTo>
                  <a:lnTo>
                    <a:pt x="2896489" y="603123"/>
                  </a:lnTo>
                  <a:lnTo>
                    <a:pt x="3024124" y="599948"/>
                  </a:lnTo>
                  <a:close/>
                </a:path>
              </a:pathLst>
            </a:custGeom>
            <a:solidFill>
              <a:srgbClr val="000000"/>
            </a:solidFill>
          </p:spPr>
          <p:txBody>
            <a:bodyPr wrap="square" lIns="0" tIns="0" rIns="0" bIns="0" rtlCol="0"/>
            <a:lstStyle/>
            <a:p/>
          </p:txBody>
        </p:sp>
        <p:sp>
          <p:nvSpPr>
            <p:cNvPr id="16" name="object 16" descr=""/>
            <p:cNvSpPr/>
            <p:nvPr/>
          </p:nvSpPr>
          <p:spPr>
            <a:xfrm>
              <a:off x="4314825" y="2781300"/>
              <a:ext cx="431800" cy="360680"/>
            </a:xfrm>
            <a:custGeom>
              <a:avLst/>
              <a:gdLst/>
              <a:ahLst/>
              <a:cxnLst/>
              <a:rect l="l" t="t" r="r" b="b"/>
              <a:pathLst>
                <a:path w="431800" h="360680">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17" name="object 17" descr=""/>
            <p:cNvSpPr/>
            <p:nvPr/>
          </p:nvSpPr>
          <p:spPr>
            <a:xfrm>
              <a:off x="4314825" y="2781300"/>
              <a:ext cx="431800" cy="360680"/>
            </a:xfrm>
            <a:custGeom>
              <a:avLst/>
              <a:gdLst/>
              <a:ahLst/>
              <a:cxnLst/>
              <a:rect l="l" t="t" r="r" b="b"/>
              <a:pathLst>
                <a:path w="431800" h="360680">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18" name="object 18" descr=""/>
            <p:cNvPicPr/>
            <p:nvPr/>
          </p:nvPicPr>
          <p:blipFill>
            <a:blip r:embed="rId4" cstate="print"/>
            <a:stretch>
              <a:fillRect/>
            </a:stretch>
          </p:blipFill>
          <p:spPr>
            <a:xfrm>
              <a:off x="4248911" y="2633472"/>
              <a:ext cx="667512" cy="789431"/>
            </a:xfrm>
            <a:prstGeom prst="rect">
              <a:avLst/>
            </a:prstGeom>
          </p:spPr>
        </p:pic>
        <p:sp>
          <p:nvSpPr>
            <p:cNvPr id="19" name="object 19" descr=""/>
            <p:cNvSpPr/>
            <p:nvPr/>
          </p:nvSpPr>
          <p:spPr>
            <a:xfrm>
              <a:off x="5554599" y="3843273"/>
              <a:ext cx="1122680" cy="2322830"/>
            </a:xfrm>
            <a:custGeom>
              <a:avLst/>
              <a:gdLst/>
              <a:ahLst/>
              <a:cxnLst/>
              <a:rect l="l" t="t" r="r" b="b"/>
              <a:pathLst>
                <a:path w="1122679" h="2322829">
                  <a:moveTo>
                    <a:pt x="114300" y="2208276"/>
                  </a:moveTo>
                  <a:lnTo>
                    <a:pt x="76200" y="2208276"/>
                  </a:lnTo>
                  <a:lnTo>
                    <a:pt x="76200" y="1727200"/>
                  </a:lnTo>
                  <a:lnTo>
                    <a:pt x="38100" y="1727200"/>
                  </a:lnTo>
                  <a:lnTo>
                    <a:pt x="38100" y="2208276"/>
                  </a:lnTo>
                  <a:lnTo>
                    <a:pt x="0" y="2208276"/>
                  </a:lnTo>
                  <a:lnTo>
                    <a:pt x="57150" y="2322576"/>
                  </a:lnTo>
                  <a:lnTo>
                    <a:pt x="104775" y="2227326"/>
                  </a:lnTo>
                  <a:lnTo>
                    <a:pt x="114300" y="2208276"/>
                  </a:lnTo>
                  <a:close/>
                </a:path>
                <a:path w="1122679" h="2322829">
                  <a:moveTo>
                    <a:pt x="441579" y="802767"/>
                  </a:moveTo>
                  <a:lnTo>
                    <a:pt x="407416" y="785749"/>
                  </a:lnTo>
                  <a:lnTo>
                    <a:pt x="162547" y="1276705"/>
                  </a:lnTo>
                  <a:lnTo>
                    <a:pt x="128524" y="1259713"/>
                  </a:lnTo>
                  <a:lnTo>
                    <a:pt x="128651" y="1387475"/>
                  </a:lnTo>
                  <a:lnTo>
                    <a:pt x="230759" y="1310767"/>
                  </a:lnTo>
                  <a:lnTo>
                    <a:pt x="196684" y="1293761"/>
                  </a:lnTo>
                  <a:lnTo>
                    <a:pt x="441579" y="802767"/>
                  </a:lnTo>
                  <a:close/>
                </a:path>
                <a:path w="1122679" h="2322829">
                  <a:moveTo>
                    <a:pt x="617601" y="408051"/>
                  </a:moveTo>
                  <a:lnTo>
                    <a:pt x="579501" y="408051"/>
                  </a:lnTo>
                  <a:lnTo>
                    <a:pt x="579501" y="0"/>
                  </a:lnTo>
                  <a:lnTo>
                    <a:pt x="541401" y="0"/>
                  </a:lnTo>
                  <a:lnTo>
                    <a:pt x="541401" y="408051"/>
                  </a:lnTo>
                  <a:lnTo>
                    <a:pt x="503301" y="408051"/>
                  </a:lnTo>
                  <a:lnTo>
                    <a:pt x="560451" y="522351"/>
                  </a:lnTo>
                  <a:lnTo>
                    <a:pt x="608076" y="427101"/>
                  </a:lnTo>
                  <a:lnTo>
                    <a:pt x="617601" y="408051"/>
                  </a:lnTo>
                  <a:close/>
                </a:path>
                <a:path w="1122679" h="2322829">
                  <a:moveTo>
                    <a:pt x="992327" y="1310767"/>
                  </a:moveTo>
                  <a:lnTo>
                    <a:pt x="932688" y="1310767"/>
                  </a:lnTo>
                  <a:lnTo>
                    <a:pt x="890143" y="1310767"/>
                  </a:lnTo>
                  <a:lnTo>
                    <a:pt x="992251" y="1387475"/>
                  </a:lnTo>
                  <a:lnTo>
                    <a:pt x="992327" y="1310767"/>
                  </a:lnTo>
                  <a:close/>
                </a:path>
                <a:path w="1122679" h="2322829">
                  <a:moveTo>
                    <a:pt x="992378" y="1259713"/>
                  </a:moveTo>
                  <a:lnTo>
                    <a:pt x="958342" y="1276705"/>
                  </a:lnTo>
                  <a:lnTo>
                    <a:pt x="713486" y="785749"/>
                  </a:lnTo>
                  <a:lnTo>
                    <a:pt x="679323" y="802767"/>
                  </a:lnTo>
                  <a:lnTo>
                    <a:pt x="924204" y="1293761"/>
                  </a:lnTo>
                  <a:lnTo>
                    <a:pt x="966812" y="1293761"/>
                  </a:lnTo>
                  <a:lnTo>
                    <a:pt x="992339" y="1293761"/>
                  </a:lnTo>
                  <a:lnTo>
                    <a:pt x="992378" y="1259713"/>
                  </a:lnTo>
                  <a:close/>
                </a:path>
                <a:path w="1122679" h="2322829">
                  <a:moveTo>
                    <a:pt x="1122426" y="2208276"/>
                  </a:moveTo>
                  <a:lnTo>
                    <a:pt x="1084326" y="2208276"/>
                  </a:lnTo>
                  <a:lnTo>
                    <a:pt x="1084326" y="1727200"/>
                  </a:lnTo>
                  <a:lnTo>
                    <a:pt x="1046226" y="1727200"/>
                  </a:lnTo>
                  <a:lnTo>
                    <a:pt x="1046226" y="2208276"/>
                  </a:lnTo>
                  <a:lnTo>
                    <a:pt x="1008126" y="2208276"/>
                  </a:lnTo>
                  <a:lnTo>
                    <a:pt x="1065276" y="2322576"/>
                  </a:lnTo>
                  <a:lnTo>
                    <a:pt x="1112901" y="2227326"/>
                  </a:lnTo>
                  <a:lnTo>
                    <a:pt x="1122426" y="2208276"/>
                  </a:lnTo>
                  <a:close/>
                </a:path>
              </a:pathLst>
            </a:custGeom>
            <a:solidFill>
              <a:srgbClr val="000000"/>
            </a:solidFill>
          </p:spPr>
          <p:txBody>
            <a:bodyPr wrap="square" lIns="0" tIns="0" rIns="0" bIns="0" rtlCol="0"/>
            <a:lstStyle/>
            <a:p/>
          </p:txBody>
        </p:sp>
      </p:grpSp>
      <p:sp>
        <p:nvSpPr>
          <p:cNvPr id="20" name="object 20" descr=""/>
          <p:cNvSpPr txBox="1"/>
          <p:nvPr/>
        </p:nvSpPr>
        <p:spPr>
          <a:xfrm>
            <a:off x="4457446" y="2726893"/>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0</a:t>
            </a:r>
            <a:endParaRPr sz="2800">
              <a:latin typeface="Arial"/>
              <a:cs typeface="Arial"/>
            </a:endParaRPr>
          </a:p>
        </p:txBody>
      </p:sp>
      <p:grpSp>
        <p:nvGrpSpPr>
          <p:cNvPr id="21" name="object 21" descr=""/>
          <p:cNvGrpSpPr/>
          <p:nvPr/>
        </p:nvGrpSpPr>
        <p:grpSpPr>
          <a:xfrm>
            <a:off x="2522220" y="2409444"/>
            <a:ext cx="4483735" cy="4399915"/>
            <a:chOff x="2522220" y="2409444"/>
            <a:chExt cx="4483735" cy="4399915"/>
          </a:xfrm>
        </p:grpSpPr>
        <p:sp>
          <p:nvSpPr>
            <p:cNvPr id="22" name="object 22" descr=""/>
            <p:cNvSpPr/>
            <p:nvPr/>
          </p:nvSpPr>
          <p:spPr>
            <a:xfrm>
              <a:off x="2587625" y="3429000"/>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23" name="object 23" descr=""/>
            <p:cNvSpPr/>
            <p:nvPr/>
          </p:nvSpPr>
          <p:spPr>
            <a:xfrm>
              <a:off x="2587625" y="3429000"/>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5" cstate="print"/>
            <a:stretch>
              <a:fillRect/>
            </a:stretch>
          </p:blipFill>
          <p:spPr>
            <a:xfrm>
              <a:off x="2522220" y="3281172"/>
              <a:ext cx="667512" cy="789432"/>
            </a:xfrm>
            <a:prstGeom prst="rect">
              <a:avLst/>
            </a:prstGeom>
          </p:spPr>
        </p:pic>
        <p:sp>
          <p:nvSpPr>
            <p:cNvPr id="25" name="object 25" descr=""/>
            <p:cNvSpPr/>
            <p:nvPr/>
          </p:nvSpPr>
          <p:spPr>
            <a:xfrm>
              <a:off x="5899150" y="350202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26" name="object 26" descr=""/>
            <p:cNvSpPr/>
            <p:nvPr/>
          </p:nvSpPr>
          <p:spPr>
            <a:xfrm>
              <a:off x="5899150" y="350202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27" name="object 27" descr=""/>
            <p:cNvPicPr/>
            <p:nvPr/>
          </p:nvPicPr>
          <p:blipFill>
            <a:blip r:embed="rId6" cstate="print"/>
            <a:stretch>
              <a:fillRect/>
            </a:stretch>
          </p:blipFill>
          <p:spPr>
            <a:xfrm>
              <a:off x="5832348" y="3354324"/>
              <a:ext cx="667512" cy="789432"/>
            </a:xfrm>
            <a:prstGeom prst="rect">
              <a:avLst/>
            </a:prstGeom>
          </p:spPr>
        </p:pic>
        <p:sp>
          <p:nvSpPr>
            <p:cNvPr id="28" name="object 28" descr=""/>
            <p:cNvSpPr/>
            <p:nvPr/>
          </p:nvSpPr>
          <p:spPr>
            <a:xfrm>
              <a:off x="5899150" y="4365625"/>
              <a:ext cx="431800" cy="360680"/>
            </a:xfrm>
            <a:custGeom>
              <a:avLst/>
              <a:gdLst/>
              <a:ahLst/>
              <a:cxnLst/>
              <a:rect l="l" t="t" r="r" b="b"/>
              <a:pathLst>
                <a:path w="431800" h="360679">
                  <a:moveTo>
                    <a:pt x="215900" y="0"/>
                  </a:moveTo>
                  <a:lnTo>
                    <a:pt x="166391" y="4757"/>
                  </a:lnTo>
                  <a:lnTo>
                    <a:pt x="120946" y="18310"/>
                  </a:lnTo>
                  <a:lnTo>
                    <a:pt x="80859" y="39578"/>
                  </a:lnTo>
                  <a:lnTo>
                    <a:pt x="47426" y="67482"/>
                  </a:lnTo>
                  <a:lnTo>
                    <a:pt x="21941" y="100942"/>
                  </a:lnTo>
                  <a:lnTo>
                    <a:pt x="5701" y="138879"/>
                  </a:lnTo>
                  <a:lnTo>
                    <a:pt x="0" y="180212"/>
                  </a:lnTo>
                  <a:lnTo>
                    <a:pt x="5701" y="221506"/>
                  </a:lnTo>
                  <a:lnTo>
                    <a:pt x="21941" y="259427"/>
                  </a:lnTo>
                  <a:lnTo>
                    <a:pt x="47426" y="292890"/>
                  </a:lnTo>
                  <a:lnTo>
                    <a:pt x="80859" y="320807"/>
                  </a:lnTo>
                  <a:lnTo>
                    <a:pt x="120946" y="342093"/>
                  </a:lnTo>
                  <a:lnTo>
                    <a:pt x="166391" y="355661"/>
                  </a:lnTo>
                  <a:lnTo>
                    <a:pt x="215900" y="360425"/>
                  </a:lnTo>
                  <a:lnTo>
                    <a:pt x="265408" y="355661"/>
                  </a:lnTo>
                  <a:lnTo>
                    <a:pt x="310853" y="342093"/>
                  </a:lnTo>
                  <a:lnTo>
                    <a:pt x="350940" y="320807"/>
                  </a:lnTo>
                  <a:lnTo>
                    <a:pt x="384373" y="292890"/>
                  </a:lnTo>
                  <a:lnTo>
                    <a:pt x="409858" y="259427"/>
                  </a:lnTo>
                  <a:lnTo>
                    <a:pt x="426098" y="221506"/>
                  </a:lnTo>
                  <a:lnTo>
                    <a:pt x="431800" y="180212"/>
                  </a:lnTo>
                  <a:lnTo>
                    <a:pt x="426098" y="138879"/>
                  </a:lnTo>
                  <a:lnTo>
                    <a:pt x="409858" y="100942"/>
                  </a:lnTo>
                  <a:lnTo>
                    <a:pt x="384373" y="67482"/>
                  </a:lnTo>
                  <a:lnTo>
                    <a:pt x="350940" y="39578"/>
                  </a:lnTo>
                  <a:lnTo>
                    <a:pt x="310853" y="18310"/>
                  </a:lnTo>
                  <a:lnTo>
                    <a:pt x="265408" y="4757"/>
                  </a:lnTo>
                  <a:lnTo>
                    <a:pt x="215900" y="0"/>
                  </a:lnTo>
                  <a:close/>
                </a:path>
              </a:pathLst>
            </a:custGeom>
            <a:solidFill>
              <a:srgbClr val="4F81BC"/>
            </a:solidFill>
          </p:spPr>
          <p:txBody>
            <a:bodyPr wrap="square" lIns="0" tIns="0" rIns="0" bIns="0" rtlCol="0"/>
            <a:lstStyle/>
            <a:p/>
          </p:txBody>
        </p:sp>
        <p:sp>
          <p:nvSpPr>
            <p:cNvPr id="29" name="object 29" descr=""/>
            <p:cNvSpPr/>
            <p:nvPr/>
          </p:nvSpPr>
          <p:spPr>
            <a:xfrm>
              <a:off x="5899150" y="4365625"/>
              <a:ext cx="431800" cy="360680"/>
            </a:xfrm>
            <a:custGeom>
              <a:avLst/>
              <a:gdLst/>
              <a:ahLst/>
              <a:cxnLst/>
              <a:rect l="l" t="t" r="r" b="b"/>
              <a:pathLst>
                <a:path w="431800" h="360679">
                  <a:moveTo>
                    <a:pt x="0" y="180212"/>
                  </a:moveTo>
                  <a:lnTo>
                    <a:pt x="5701" y="138879"/>
                  </a:lnTo>
                  <a:lnTo>
                    <a:pt x="21941" y="100942"/>
                  </a:lnTo>
                  <a:lnTo>
                    <a:pt x="47426" y="67482"/>
                  </a:lnTo>
                  <a:lnTo>
                    <a:pt x="80859" y="39578"/>
                  </a:lnTo>
                  <a:lnTo>
                    <a:pt x="120946" y="18310"/>
                  </a:lnTo>
                  <a:lnTo>
                    <a:pt x="166391" y="4757"/>
                  </a:lnTo>
                  <a:lnTo>
                    <a:pt x="215900" y="0"/>
                  </a:lnTo>
                  <a:lnTo>
                    <a:pt x="265408" y="4757"/>
                  </a:lnTo>
                  <a:lnTo>
                    <a:pt x="310853" y="18310"/>
                  </a:lnTo>
                  <a:lnTo>
                    <a:pt x="350940" y="39578"/>
                  </a:lnTo>
                  <a:lnTo>
                    <a:pt x="384373" y="67482"/>
                  </a:lnTo>
                  <a:lnTo>
                    <a:pt x="409858" y="100942"/>
                  </a:lnTo>
                  <a:lnTo>
                    <a:pt x="426098" y="138879"/>
                  </a:lnTo>
                  <a:lnTo>
                    <a:pt x="431800" y="180212"/>
                  </a:lnTo>
                  <a:lnTo>
                    <a:pt x="426098" y="221506"/>
                  </a:lnTo>
                  <a:lnTo>
                    <a:pt x="409858" y="259427"/>
                  </a:lnTo>
                  <a:lnTo>
                    <a:pt x="384373" y="292890"/>
                  </a:lnTo>
                  <a:lnTo>
                    <a:pt x="350940" y="320807"/>
                  </a:lnTo>
                  <a:lnTo>
                    <a:pt x="310853" y="342093"/>
                  </a:lnTo>
                  <a:lnTo>
                    <a:pt x="265408" y="355661"/>
                  </a:lnTo>
                  <a:lnTo>
                    <a:pt x="215900" y="360425"/>
                  </a:lnTo>
                  <a:lnTo>
                    <a:pt x="166391" y="355661"/>
                  </a:lnTo>
                  <a:lnTo>
                    <a:pt x="120946" y="342093"/>
                  </a:lnTo>
                  <a:lnTo>
                    <a:pt x="80859" y="320807"/>
                  </a:lnTo>
                  <a:lnTo>
                    <a:pt x="47426" y="292890"/>
                  </a:lnTo>
                  <a:lnTo>
                    <a:pt x="21941" y="259427"/>
                  </a:lnTo>
                  <a:lnTo>
                    <a:pt x="5701" y="221506"/>
                  </a:lnTo>
                  <a:lnTo>
                    <a:pt x="0" y="180212"/>
                  </a:lnTo>
                  <a:close/>
                </a:path>
              </a:pathLst>
            </a:custGeom>
            <a:ln w="12700">
              <a:solidFill>
                <a:srgbClr val="000000"/>
              </a:solidFill>
            </a:ln>
          </p:spPr>
          <p:txBody>
            <a:bodyPr wrap="square" lIns="0" tIns="0" rIns="0" bIns="0" rtlCol="0"/>
            <a:lstStyle/>
            <a:p/>
          </p:txBody>
        </p:sp>
        <p:pic>
          <p:nvPicPr>
            <p:cNvPr id="30" name="object 30" descr=""/>
            <p:cNvPicPr/>
            <p:nvPr/>
          </p:nvPicPr>
          <p:blipFill>
            <a:blip r:embed="rId7" cstate="print"/>
            <a:stretch>
              <a:fillRect/>
            </a:stretch>
          </p:blipFill>
          <p:spPr>
            <a:xfrm>
              <a:off x="5832348" y="4218432"/>
              <a:ext cx="667512" cy="789432"/>
            </a:xfrm>
            <a:prstGeom prst="rect">
              <a:avLst/>
            </a:prstGeom>
          </p:spPr>
        </p:pic>
        <p:sp>
          <p:nvSpPr>
            <p:cNvPr id="31" name="object 31" descr=""/>
            <p:cNvSpPr/>
            <p:nvPr/>
          </p:nvSpPr>
          <p:spPr>
            <a:xfrm>
              <a:off x="5395976" y="5230748"/>
              <a:ext cx="431800" cy="360680"/>
            </a:xfrm>
            <a:custGeom>
              <a:avLst/>
              <a:gdLst/>
              <a:ahLst/>
              <a:cxnLst/>
              <a:rect l="l" t="t" r="r" b="b"/>
              <a:pathLst>
                <a:path w="431800" h="360679">
                  <a:moveTo>
                    <a:pt x="215900" y="0"/>
                  </a:moveTo>
                  <a:lnTo>
                    <a:pt x="166391" y="4764"/>
                  </a:lnTo>
                  <a:lnTo>
                    <a:pt x="120946" y="18332"/>
                  </a:lnTo>
                  <a:lnTo>
                    <a:pt x="80859" y="39618"/>
                  </a:lnTo>
                  <a:lnTo>
                    <a:pt x="47426" y="67535"/>
                  </a:lnTo>
                  <a:lnTo>
                    <a:pt x="21941" y="100998"/>
                  </a:lnTo>
                  <a:lnTo>
                    <a:pt x="5701" y="138919"/>
                  </a:lnTo>
                  <a:lnTo>
                    <a:pt x="0" y="180212"/>
                  </a:lnTo>
                  <a:lnTo>
                    <a:pt x="5701" y="221546"/>
                  </a:lnTo>
                  <a:lnTo>
                    <a:pt x="21941" y="259483"/>
                  </a:lnTo>
                  <a:lnTo>
                    <a:pt x="47426" y="292943"/>
                  </a:lnTo>
                  <a:lnTo>
                    <a:pt x="80859" y="320847"/>
                  </a:lnTo>
                  <a:lnTo>
                    <a:pt x="120946" y="342115"/>
                  </a:lnTo>
                  <a:lnTo>
                    <a:pt x="166391" y="355668"/>
                  </a:lnTo>
                  <a:lnTo>
                    <a:pt x="215900" y="360425"/>
                  </a:lnTo>
                  <a:lnTo>
                    <a:pt x="265368" y="355668"/>
                  </a:lnTo>
                  <a:lnTo>
                    <a:pt x="310798" y="342115"/>
                  </a:lnTo>
                  <a:lnTo>
                    <a:pt x="350887" y="320847"/>
                  </a:lnTo>
                  <a:lnTo>
                    <a:pt x="384333" y="292943"/>
                  </a:lnTo>
                  <a:lnTo>
                    <a:pt x="409836" y="259483"/>
                  </a:lnTo>
                  <a:lnTo>
                    <a:pt x="426092" y="221546"/>
                  </a:lnTo>
                  <a:lnTo>
                    <a:pt x="431800" y="180212"/>
                  </a:lnTo>
                  <a:lnTo>
                    <a:pt x="426092" y="138919"/>
                  </a:lnTo>
                  <a:lnTo>
                    <a:pt x="409836" y="100998"/>
                  </a:lnTo>
                  <a:lnTo>
                    <a:pt x="384333" y="67535"/>
                  </a:lnTo>
                  <a:lnTo>
                    <a:pt x="350887" y="39618"/>
                  </a:lnTo>
                  <a:lnTo>
                    <a:pt x="310798" y="18332"/>
                  </a:lnTo>
                  <a:lnTo>
                    <a:pt x="265368" y="4764"/>
                  </a:lnTo>
                  <a:lnTo>
                    <a:pt x="215900" y="0"/>
                  </a:lnTo>
                  <a:close/>
                </a:path>
              </a:pathLst>
            </a:custGeom>
            <a:solidFill>
              <a:srgbClr val="4F81BC"/>
            </a:solidFill>
          </p:spPr>
          <p:txBody>
            <a:bodyPr wrap="square" lIns="0" tIns="0" rIns="0" bIns="0" rtlCol="0"/>
            <a:lstStyle/>
            <a:p/>
          </p:txBody>
        </p:sp>
        <p:sp>
          <p:nvSpPr>
            <p:cNvPr id="32" name="object 32" descr=""/>
            <p:cNvSpPr/>
            <p:nvPr/>
          </p:nvSpPr>
          <p:spPr>
            <a:xfrm>
              <a:off x="5395976" y="5230748"/>
              <a:ext cx="431800" cy="360680"/>
            </a:xfrm>
            <a:custGeom>
              <a:avLst/>
              <a:gdLst/>
              <a:ahLst/>
              <a:cxnLst/>
              <a:rect l="l" t="t" r="r" b="b"/>
              <a:pathLst>
                <a:path w="431800" h="360679">
                  <a:moveTo>
                    <a:pt x="0" y="180212"/>
                  </a:moveTo>
                  <a:lnTo>
                    <a:pt x="5701" y="138919"/>
                  </a:lnTo>
                  <a:lnTo>
                    <a:pt x="21941" y="100998"/>
                  </a:lnTo>
                  <a:lnTo>
                    <a:pt x="47426" y="67535"/>
                  </a:lnTo>
                  <a:lnTo>
                    <a:pt x="80859" y="39618"/>
                  </a:lnTo>
                  <a:lnTo>
                    <a:pt x="120946" y="18332"/>
                  </a:lnTo>
                  <a:lnTo>
                    <a:pt x="166391" y="4764"/>
                  </a:lnTo>
                  <a:lnTo>
                    <a:pt x="215900" y="0"/>
                  </a:lnTo>
                  <a:lnTo>
                    <a:pt x="265368" y="4764"/>
                  </a:lnTo>
                  <a:lnTo>
                    <a:pt x="310798" y="18332"/>
                  </a:lnTo>
                  <a:lnTo>
                    <a:pt x="350887" y="39618"/>
                  </a:lnTo>
                  <a:lnTo>
                    <a:pt x="384333" y="67535"/>
                  </a:lnTo>
                  <a:lnTo>
                    <a:pt x="409836" y="100998"/>
                  </a:lnTo>
                  <a:lnTo>
                    <a:pt x="426092" y="138919"/>
                  </a:lnTo>
                  <a:lnTo>
                    <a:pt x="431800" y="180212"/>
                  </a:lnTo>
                  <a:lnTo>
                    <a:pt x="426092" y="221546"/>
                  </a:lnTo>
                  <a:lnTo>
                    <a:pt x="409836" y="259483"/>
                  </a:lnTo>
                  <a:lnTo>
                    <a:pt x="384333" y="292943"/>
                  </a:lnTo>
                  <a:lnTo>
                    <a:pt x="350887" y="320847"/>
                  </a:lnTo>
                  <a:lnTo>
                    <a:pt x="310798" y="342115"/>
                  </a:lnTo>
                  <a:lnTo>
                    <a:pt x="265368" y="355668"/>
                  </a:lnTo>
                  <a:lnTo>
                    <a:pt x="215900" y="360425"/>
                  </a:lnTo>
                  <a:lnTo>
                    <a:pt x="166391" y="355668"/>
                  </a:lnTo>
                  <a:lnTo>
                    <a:pt x="120946" y="342115"/>
                  </a:lnTo>
                  <a:lnTo>
                    <a:pt x="80859" y="320847"/>
                  </a:lnTo>
                  <a:lnTo>
                    <a:pt x="47426" y="292943"/>
                  </a:lnTo>
                  <a:lnTo>
                    <a:pt x="21941" y="259483"/>
                  </a:lnTo>
                  <a:lnTo>
                    <a:pt x="5701" y="221546"/>
                  </a:lnTo>
                  <a:lnTo>
                    <a:pt x="0" y="180212"/>
                  </a:lnTo>
                  <a:close/>
                </a:path>
              </a:pathLst>
            </a:custGeom>
            <a:ln w="12700">
              <a:solidFill>
                <a:srgbClr val="000000"/>
              </a:solidFill>
            </a:ln>
          </p:spPr>
          <p:txBody>
            <a:bodyPr wrap="square" lIns="0" tIns="0" rIns="0" bIns="0" rtlCol="0"/>
            <a:lstStyle/>
            <a:p/>
          </p:txBody>
        </p:sp>
        <p:pic>
          <p:nvPicPr>
            <p:cNvPr id="33" name="object 33" descr=""/>
            <p:cNvPicPr/>
            <p:nvPr/>
          </p:nvPicPr>
          <p:blipFill>
            <a:blip r:embed="rId8" cstate="print"/>
            <a:stretch>
              <a:fillRect/>
            </a:stretch>
          </p:blipFill>
          <p:spPr>
            <a:xfrm>
              <a:off x="5329427" y="5084064"/>
              <a:ext cx="667512" cy="789432"/>
            </a:xfrm>
            <a:prstGeom prst="rect">
              <a:avLst/>
            </a:prstGeom>
          </p:spPr>
        </p:pic>
        <p:sp>
          <p:nvSpPr>
            <p:cNvPr id="34" name="object 34" descr=""/>
            <p:cNvSpPr/>
            <p:nvPr/>
          </p:nvSpPr>
          <p:spPr>
            <a:xfrm>
              <a:off x="6403975" y="5230748"/>
              <a:ext cx="433705" cy="360680"/>
            </a:xfrm>
            <a:custGeom>
              <a:avLst/>
              <a:gdLst/>
              <a:ahLst/>
              <a:cxnLst/>
              <a:rect l="l" t="t" r="r" b="b"/>
              <a:pathLst>
                <a:path w="433704" h="360679">
                  <a:moveTo>
                    <a:pt x="216661" y="0"/>
                  </a:moveTo>
                  <a:lnTo>
                    <a:pt x="166991" y="4764"/>
                  </a:lnTo>
                  <a:lnTo>
                    <a:pt x="121390" y="18332"/>
                  </a:lnTo>
                  <a:lnTo>
                    <a:pt x="81161" y="39618"/>
                  </a:lnTo>
                  <a:lnTo>
                    <a:pt x="47606" y="67535"/>
                  </a:lnTo>
                  <a:lnTo>
                    <a:pt x="22026" y="100998"/>
                  </a:lnTo>
                  <a:lnTo>
                    <a:pt x="5723" y="138919"/>
                  </a:lnTo>
                  <a:lnTo>
                    <a:pt x="0" y="180212"/>
                  </a:lnTo>
                  <a:lnTo>
                    <a:pt x="5723" y="221546"/>
                  </a:lnTo>
                  <a:lnTo>
                    <a:pt x="22026" y="259483"/>
                  </a:lnTo>
                  <a:lnTo>
                    <a:pt x="47606" y="292943"/>
                  </a:lnTo>
                  <a:lnTo>
                    <a:pt x="81161" y="320847"/>
                  </a:lnTo>
                  <a:lnTo>
                    <a:pt x="121390" y="342115"/>
                  </a:lnTo>
                  <a:lnTo>
                    <a:pt x="166991" y="355668"/>
                  </a:lnTo>
                  <a:lnTo>
                    <a:pt x="216661" y="360425"/>
                  </a:lnTo>
                  <a:lnTo>
                    <a:pt x="266379" y="355668"/>
                  </a:lnTo>
                  <a:lnTo>
                    <a:pt x="312014" y="342115"/>
                  </a:lnTo>
                  <a:lnTo>
                    <a:pt x="352265" y="320847"/>
                  </a:lnTo>
                  <a:lnTo>
                    <a:pt x="385834" y="292943"/>
                  </a:lnTo>
                  <a:lnTo>
                    <a:pt x="411421" y="259483"/>
                  </a:lnTo>
                  <a:lnTo>
                    <a:pt x="427727" y="221546"/>
                  </a:lnTo>
                  <a:lnTo>
                    <a:pt x="433450" y="180212"/>
                  </a:lnTo>
                  <a:lnTo>
                    <a:pt x="427727" y="138919"/>
                  </a:lnTo>
                  <a:lnTo>
                    <a:pt x="411421" y="100998"/>
                  </a:lnTo>
                  <a:lnTo>
                    <a:pt x="385834" y="67535"/>
                  </a:lnTo>
                  <a:lnTo>
                    <a:pt x="352265" y="39618"/>
                  </a:lnTo>
                  <a:lnTo>
                    <a:pt x="312014" y="18332"/>
                  </a:lnTo>
                  <a:lnTo>
                    <a:pt x="266379" y="4764"/>
                  </a:lnTo>
                  <a:lnTo>
                    <a:pt x="216661" y="0"/>
                  </a:lnTo>
                  <a:close/>
                </a:path>
              </a:pathLst>
            </a:custGeom>
            <a:solidFill>
              <a:srgbClr val="4F81BC"/>
            </a:solidFill>
          </p:spPr>
          <p:txBody>
            <a:bodyPr wrap="square" lIns="0" tIns="0" rIns="0" bIns="0" rtlCol="0"/>
            <a:lstStyle/>
            <a:p/>
          </p:txBody>
        </p:sp>
        <p:sp>
          <p:nvSpPr>
            <p:cNvPr id="35" name="object 35" descr=""/>
            <p:cNvSpPr/>
            <p:nvPr/>
          </p:nvSpPr>
          <p:spPr>
            <a:xfrm>
              <a:off x="6403975" y="5230748"/>
              <a:ext cx="433705" cy="360680"/>
            </a:xfrm>
            <a:custGeom>
              <a:avLst/>
              <a:gdLst/>
              <a:ahLst/>
              <a:cxnLst/>
              <a:rect l="l" t="t" r="r" b="b"/>
              <a:pathLst>
                <a:path w="433704" h="360679">
                  <a:moveTo>
                    <a:pt x="0" y="180212"/>
                  </a:moveTo>
                  <a:lnTo>
                    <a:pt x="5723" y="138919"/>
                  </a:lnTo>
                  <a:lnTo>
                    <a:pt x="22026" y="100998"/>
                  </a:lnTo>
                  <a:lnTo>
                    <a:pt x="47606" y="67535"/>
                  </a:lnTo>
                  <a:lnTo>
                    <a:pt x="81161" y="39618"/>
                  </a:lnTo>
                  <a:lnTo>
                    <a:pt x="121390" y="18332"/>
                  </a:lnTo>
                  <a:lnTo>
                    <a:pt x="166991" y="4764"/>
                  </a:lnTo>
                  <a:lnTo>
                    <a:pt x="216661" y="0"/>
                  </a:lnTo>
                  <a:lnTo>
                    <a:pt x="266379" y="4764"/>
                  </a:lnTo>
                  <a:lnTo>
                    <a:pt x="312014" y="18332"/>
                  </a:lnTo>
                  <a:lnTo>
                    <a:pt x="352265" y="39618"/>
                  </a:lnTo>
                  <a:lnTo>
                    <a:pt x="385834" y="67535"/>
                  </a:lnTo>
                  <a:lnTo>
                    <a:pt x="411421" y="100998"/>
                  </a:lnTo>
                  <a:lnTo>
                    <a:pt x="427727" y="138919"/>
                  </a:lnTo>
                  <a:lnTo>
                    <a:pt x="433450" y="180212"/>
                  </a:lnTo>
                  <a:lnTo>
                    <a:pt x="427727" y="221546"/>
                  </a:lnTo>
                  <a:lnTo>
                    <a:pt x="411421" y="259483"/>
                  </a:lnTo>
                  <a:lnTo>
                    <a:pt x="385834" y="292943"/>
                  </a:lnTo>
                  <a:lnTo>
                    <a:pt x="352265" y="320847"/>
                  </a:lnTo>
                  <a:lnTo>
                    <a:pt x="312014" y="342115"/>
                  </a:lnTo>
                  <a:lnTo>
                    <a:pt x="266379" y="355668"/>
                  </a:lnTo>
                  <a:lnTo>
                    <a:pt x="216661" y="360425"/>
                  </a:lnTo>
                  <a:lnTo>
                    <a:pt x="166991" y="355668"/>
                  </a:lnTo>
                  <a:lnTo>
                    <a:pt x="121390" y="342115"/>
                  </a:lnTo>
                  <a:lnTo>
                    <a:pt x="81161" y="320847"/>
                  </a:lnTo>
                  <a:lnTo>
                    <a:pt x="47606" y="292943"/>
                  </a:lnTo>
                  <a:lnTo>
                    <a:pt x="22026" y="259483"/>
                  </a:lnTo>
                  <a:lnTo>
                    <a:pt x="5723" y="221546"/>
                  </a:lnTo>
                  <a:lnTo>
                    <a:pt x="0" y="180212"/>
                  </a:lnTo>
                  <a:close/>
                </a:path>
              </a:pathLst>
            </a:custGeom>
            <a:ln w="12700">
              <a:solidFill>
                <a:srgbClr val="000000"/>
              </a:solidFill>
            </a:ln>
          </p:spPr>
          <p:txBody>
            <a:bodyPr wrap="square" lIns="0" tIns="0" rIns="0" bIns="0" rtlCol="0"/>
            <a:lstStyle/>
            <a:p/>
          </p:txBody>
        </p:sp>
        <p:pic>
          <p:nvPicPr>
            <p:cNvPr id="36" name="object 36" descr=""/>
            <p:cNvPicPr/>
            <p:nvPr/>
          </p:nvPicPr>
          <p:blipFill>
            <a:blip r:embed="rId9" cstate="print"/>
            <a:stretch>
              <a:fillRect/>
            </a:stretch>
          </p:blipFill>
          <p:spPr>
            <a:xfrm>
              <a:off x="6338316" y="5084064"/>
              <a:ext cx="667512" cy="789432"/>
            </a:xfrm>
            <a:prstGeom prst="rect">
              <a:avLst/>
            </a:prstGeom>
          </p:spPr>
        </p:pic>
        <p:sp>
          <p:nvSpPr>
            <p:cNvPr id="37" name="object 37" descr=""/>
            <p:cNvSpPr/>
            <p:nvPr/>
          </p:nvSpPr>
          <p:spPr>
            <a:xfrm>
              <a:off x="6403975" y="6167437"/>
              <a:ext cx="433705" cy="360680"/>
            </a:xfrm>
            <a:custGeom>
              <a:avLst/>
              <a:gdLst/>
              <a:ahLst/>
              <a:cxnLst/>
              <a:rect l="l" t="t" r="r" b="b"/>
              <a:pathLst>
                <a:path w="433704" h="360679">
                  <a:moveTo>
                    <a:pt x="216661" y="0"/>
                  </a:moveTo>
                  <a:lnTo>
                    <a:pt x="166991" y="4758"/>
                  </a:lnTo>
                  <a:lnTo>
                    <a:pt x="121390" y="18313"/>
                  </a:lnTo>
                  <a:lnTo>
                    <a:pt x="81161" y="39583"/>
                  </a:lnTo>
                  <a:lnTo>
                    <a:pt x="47606" y="67486"/>
                  </a:lnTo>
                  <a:lnTo>
                    <a:pt x="22026" y="100940"/>
                  </a:lnTo>
                  <a:lnTo>
                    <a:pt x="5723" y="138863"/>
                  </a:lnTo>
                  <a:lnTo>
                    <a:pt x="0" y="180174"/>
                  </a:lnTo>
                  <a:lnTo>
                    <a:pt x="5723" y="221490"/>
                  </a:lnTo>
                  <a:lnTo>
                    <a:pt x="22026" y="259417"/>
                  </a:lnTo>
                  <a:lnTo>
                    <a:pt x="47606" y="292874"/>
                  </a:lnTo>
                  <a:lnTo>
                    <a:pt x="81161" y="320778"/>
                  </a:lnTo>
                  <a:lnTo>
                    <a:pt x="121390" y="342048"/>
                  </a:lnTo>
                  <a:lnTo>
                    <a:pt x="166991" y="355603"/>
                  </a:lnTo>
                  <a:lnTo>
                    <a:pt x="216661" y="360362"/>
                  </a:lnTo>
                  <a:lnTo>
                    <a:pt x="266379" y="355603"/>
                  </a:lnTo>
                  <a:lnTo>
                    <a:pt x="312014" y="342048"/>
                  </a:lnTo>
                  <a:lnTo>
                    <a:pt x="352265" y="320778"/>
                  </a:lnTo>
                  <a:lnTo>
                    <a:pt x="385834" y="292874"/>
                  </a:lnTo>
                  <a:lnTo>
                    <a:pt x="411421" y="259417"/>
                  </a:lnTo>
                  <a:lnTo>
                    <a:pt x="427727" y="221490"/>
                  </a:lnTo>
                  <a:lnTo>
                    <a:pt x="433450" y="180174"/>
                  </a:lnTo>
                  <a:lnTo>
                    <a:pt x="427727" y="138863"/>
                  </a:lnTo>
                  <a:lnTo>
                    <a:pt x="411421" y="100940"/>
                  </a:lnTo>
                  <a:lnTo>
                    <a:pt x="385834" y="67486"/>
                  </a:lnTo>
                  <a:lnTo>
                    <a:pt x="352265" y="39583"/>
                  </a:lnTo>
                  <a:lnTo>
                    <a:pt x="312014" y="18313"/>
                  </a:lnTo>
                  <a:lnTo>
                    <a:pt x="266379" y="4758"/>
                  </a:lnTo>
                  <a:lnTo>
                    <a:pt x="216661" y="0"/>
                  </a:lnTo>
                  <a:close/>
                </a:path>
              </a:pathLst>
            </a:custGeom>
            <a:solidFill>
              <a:srgbClr val="4F81BC"/>
            </a:solidFill>
          </p:spPr>
          <p:txBody>
            <a:bodyPr wrap="square" lIns="0" tIns="0" rIns="0" bIns="0" rtlCol="0"/>
            <a:lstStyle/>
            <a:p/>
          </p:txBody>
        </p:sp>
        <p:sp>
          <p:nvSpPr>
            <p:cNvPr id="38" name="object 38" descr=""/>
            <p:cNvSpPr/>
            <p:nvPr/>
          </p:nvSpPr>
          <p:spPr>
            <a:xfrm>
              <a:off x="6403975" y="6167437"/>
              <a:ext cx="433705" cy="360680"/>
            </a:xfrm>
            <a:custGeom>
              <a:avLst/>
              <a:gdLst/>
              <a:ahLst/>
              <a:cxnLst/>
              <a:rect l="l" t="t" r="r" b="b"/>
              <a:pathLst>
                <a:path w="433704" h="360679">
                  <a:moveTo>
                    <a:pt x="0" y="180174"/>
                  </a:moveTo>
                  <a:lnTo>
                    <a:pt x="5723" y="138863"/>
                  </a:lnTo>
                  <a:lnTo>
                    <a:pt x="22026" y="100940"/>
                  </a:lnTo>
                  <a:lnTo>
                    <a:pt x="47606" y="67486"/>
                  </a:lnTo>
                  <a:lnTo>
                    <a:pt x="81161" y="39583"/>
                  </a:lnTo>
                  <a:lnTo>
                    <a:pt x="121390" y="18313"/>
                  </a:lnTo>
                  <a:lnTo>
                    <a:pt x="166991" y="4758"/>
                  </a:lnTo>
                  <a:lnTo>
                    <a:pt x="216661" y="0"/>
                  </a:lnTo>
                  <a:lnTo>
                    <a:pt x="266379" y="4758"/>
                  </a:lnTo>
                  <a:lnTo>
                    <a:pt x="312014" y="18313"/>
                  </a:lnTo>
                  <a:lnTo>
                    <a:pt x="352265" y="39583"/>
                  </a:lnTo>
                  <a:lnTo>
                    <a:pt x="385834" y="67486"/>
                  </a:lnTo>
                  <a:lnTo>
                    <a:pt x="411421" y="100940"/>
                  </a:lnTo>
                  <a:lnTo>
                    <a:pt x="427727" y="138863"/>
                  </a:lnTo>
                  <a:lnTo>
                    <a:pt x="433450" y="180174"/>
                  </a:lnTo>
                  <a:lnTo>
                    <a:pt x="427727" y="221490"/>
                  </a:lnTo>
                  <a:lnTo>
                    <a:pt x="411421" y="259417"/>
                  </a:lnTo>
                  <a:lnTo>
                    <a:pt x="385834" y="292874"/>
                  </a:lnTo>
                  <a:lnTo>
                    <a:pt x="352265" y="320778"/>
                  </a:lnTo>
                  <a:lnTo>
                    <a:pt x="312014" y="342048"/>
                  </a:lnTo>
                  <a:lnTo>
                    <a:pt x="266379" y="355603"/>
                  </a:lnTo>
                  <a:lnTo>
                    <a:pt x="216661" y="360362"/>
                  </a:lnTo>
                  <a:lnTo>
                    <a:pt x="166991" y="355603"/>
                  </a:lnTo>
                  <a:lnTo>
                    <a:pt x="121390" y="342048"/>
                  </a:lnTo>
                  <a:lnTo>
                    <a:pt x="81161" y="320778"/>
                  </a:lnTo>
                  <a:lnTo>
                    <a:pt x="47606" y="292874"/>
                  </a:lnTo>
                  <a:lnTo>
                    <a:pt x="22026" y="259417"/>
                  </a:lnTo>
                  <a:lnTo>
                    <a:pt x="5723" y="221490"/>
                  </a:lnTo>
                  <a:lnTo>
                    <a:pt x="0" y="180174"/>
                  </a:lnTo>
                  <a:close/>
                </a:path>
              </a:pathLst>
            </a:custGeom>
            <a:ln w="12700">
              <a:solidFill>
                <a:srgbClr val="000000"/>
              </a:solidFill>
            </a:ln>
          </p:spPr>
          <p:txBody>
            <a:bodyPr wrap="square" lIns="0" tIns="0" rIns="0" bIns="0" rtlCol="0"/>
            <a:lstStyle/>
            <a:p/>
          </p:txBody>
        </p:sp>
        <p:pic>
          <p:nvPicPr>
            <p:cNvPr id="39" name="object 39" descr=""/>
            <p:cNvPicPr/>
            <p:nvPr/>
          </p:nvPicPr>
          <p:blipFill>
            <a:blip r:embed="rId10" cstate="print"/>
            <a:stretch>
              <a:fillRect/>
            </a:stretch>
          </p:blipFill>
          <p:spPr>
            <a:xfrm>
              <a:off x="6338316" y="6019798"/>
              <a:ext cx="667512" cy="789432"/>
            </a:xfrm>
            <a:prstGeom prst="rect">
              <a:avLst/>
            </a:prstGeom>
          </p:spPr>
        </p:pic>
        <p:sp>
          <p:nvSpPr>
            <p:cNvPr id="40" name="object 40" descr=""/>
            <p:cNvSpPr/>
            <p:nvPr/>
          </p:nvSpPr>
          <p:spPr>
            <a:xfrm>
              <a:off x="5395976" y="6167437"/>
              <a:ext cx="431800" cy="360680"/>
            </a:xfrm>
            <a:custGeom>
              <a:avLst/>
              <a:gdLst/>
              <a:ahLst/>
              <a:cxnLst/>
              <a:rect l="l" t="t" r="r" b="b"/>
              <a:pathLst>
                <a:path w="431800" h="360679">
                  <a:moveTo>
                    <a:pt x="215900" y="0"/>
                  </a:moveTo>
                  <a:lnTo>
                    <a:pt x="166391" y="4758"/>
                  </a:lnTo>
                  <a:lnTo>
                    <a:pt x="120946" y="18313"/>
                  </a:lnTo>
                  <a:lnTo>
                    <a:pt x="80859" y="39583"/>
                  </a:lnTo>
                  <a:lnTo>
                    <a:pt x="47426" y="67486"/>
                  </a:lnTo>
                  <a:lnTo>
                    <a:pt x="21941" y="100940"/>
                  </a:lnTo>
                  <a:lnTo>
                    <a:pt x="5701" y="138863"/>
                  </a:lnTo>
                  <a:lnTo>
                    <a:pt x="0" y="180174"/>
                  </a:lnTo>
                  <a:lnTo>
                    <a:pt x="5701" y="221490"/>
                  </a:lnTo>
                  <a:lnTo>
                    <a:pt x="21941" y="259417"/>
                  </a:lnTo>
                  <a:lnTo>
                    <a:pt x="47426" y="292874"/>
                  </a:lnTo>
                  <a:lnTo>
                    <a:pt x="80859" y="320778"/>
                  </a:lnTo>
                  <a:lnTo>
                    <a:pt x="120946" y="342048"/>
                  </a:lnTo>
                  <a:lnTo>
                    <a:pt x="166391" y="355603"/>
                  </a:lnTo>
                  <a:lnTo>
                    <a:pt x="215900" y="360362"/>
                  </a:lnTo>
                  <a:lnTo>
                    <a:pt x="265368" y="355603"/>
                  </a:lnTo>
                  <a:lnTo>
                    <a:pt x="310798" y="342048"/>
                  </a:lnTo>
                  <a:lnTo>
                    <a:pt x="350887" y="320778"/>
                  </a:lnTo>
                  <a:lnTo>
                    <a:pt x="384333" y="292874"/>
                  </a:lnTo>
                  <a:lnTo>
                    <a:pt x="409836" y="259417"/>
                  </a:lnTo>
                  <a:lnTo>
                    <a:pt x="426092" y="221490"/>
                  </a:lnTo>
                  <a:lnTo>
                    <a:pt x="431800" y="180174"/>
                  </a:lnTo>
                  <a:lnTo>
                    <a:pt x="426092" y="138863"/>
                  </a:lnTo>
                  <a:lnTo>
                    <a:pt x="409836" y="100940"/>
                  </a:lnTo>
                  <a:lnTo>
                    <a:pt x="384333" y="67486"/>
                  </a:lnTo>
                  <a:lnTo>
                    <a:pt x="350887" y="39583"/>
                  </a:lnTo>
                  <a:lnTo>
                    <a:pt x="310798" y="18313"/>
                  </a:lnTo>
                  <a:lnTo>
                    <a:pt x="265368" y="4758"/>
                  </a:lnTo>
                  <a:lnTo>
                    <a:pt x="215900" y="0"/>
                  </a:lnTo>
                  <a:close/>
                </a:path>
              </a:pathLst>
            </a:custGeom>
            <a:solidFill>
              <a:srgbClr val="4F81BC"/>
            </a:solidFill>
          </p:spPr>
          <p:txBody>
            <a:bodyPr wrap="square" lIns="0" tIns="0" rIns="0" bIns="0" rtlCol="0"/>
            <a:lstStyle/>
            <a:p/>
          </p:txBody>
        </p:sp>
        <p:sp>
          <p:nvSpPr>
            <p:cNvPr id="41" name="object 41" descr=""/>
            <p:cNvSpPr/>
            <p:nvPr/>
          </p:nvSpPr>
          <p:spPr>
            <a:xfrm>
              <a:off x="5395976" y="6167437"/>
              <a:ext cx="431800" cy="360680"/>
            </a:xfrm>
            <a:custGeom>
              <a:avLst/>
              <a:gdLst/>
              <a:ahLst/>
              <a:cxnLst/>
              <a:rect l="l" t="t" r="r" b="b"/>
              <a:pathLst>
                <a:path w="431800" h="360679">
                  <a:moveTo>
                    <a:pt x="0" y="180174"/>
                  </a:moveTo>
                  <a:lnTo>
                    <a:pt x="5701" y="138863"/>
                  </a:lnTo>
                  <a:lnTo>
                    <a:pt x="21941" y="100940"/>
                  </a:lnTo>
                  <a:lnTo>
                    <a:pt x="47426" y="67486"/>
                  </a:lnTo>
                  <a:lnTo>
                    <a:pt x="80859" y="39583"/>
                  </a:lnTo>
                  <a:lnTo>
                    <a:pt x="120946" y="18313"/>
                  </a:lnTo>
                  <a:lnTo>
                    <a:pt x="166391" y="4758"/>
                  </a:lnTo>
                  <a:lnTo>
                    <a:pt x="215900" y="0"/>
                  </a:lnTo>
                  <a:lnTo>
                    <a:pt x="265368" y="4758"/>
                  </a:lnTo>
                  <a:lnTo>
                    <a:pt x="310798" y="18313"/>
                  </a:lnTo>
                  <a:lnTo>
                    <a:pt x="350887" y="39583"/>
                  </a:lnTo>
                  <a:lnTo>
                    <a:pt x="384333" y="67486"/>
                  </a:lnTo>
                  <a:lnTo>
                    <a:pt x="409836" y="100940"/>
                  </a:lnTo>
                  <a:lnTo>
                    <a:pt x="426092" y="138863"/>
                  </a:lnTo>
                  <a:lnTo>
                    <a:pt x="431800" y="180174"/>
                  </a:lnTo>
                  <a:lnTo>
                    <a:pt x="426092" y="221490"/>
                  </a:lnTo>
                  <a:lnTo>
                    <a:pt x="409836" y="259417"/>
                  </a:lnTo>
                  <a:lnTo>
                    <a:pt x="384333" y="292874"/>
                  </a:lnTo>
                  <a:lnTo>
                    <a:pt x="350887" y="320778"/>
                  </a:lnTo>
                  <a:lnTo>
                    <a:pt x="310798" y="342048"/>
                  </a:lnTo>
                  <a:lnTo>
                    <a:pt x="265368" y="355603"/>
                  </a:lnTo>
                  <a:lnTo>
                    <a:pt x="215900" y="360362"/>
                  </a:lnTo>
                  <a:lnTo>
                    <a:pt x="166391" y="355603"/>
                  </a:lnTo>
                  <a:lnTo>
                    <a:pt x="120946" y="342048"/>
                  </a:lnTo>
                  <a:lnTo>
                    <a:pt x="80859" y="320778"/>
                  </a:lnTo>
                  <a:lnTo>
                    <a:pt x="47426" y="292874"/>
                  </a:lnTo>
                  <a:lnTo>
                    <a:pt x="21941" y="259417"/>
                  </a:lnTo>
                  <a:lnTo>
                    <a:pt x="5701" y="221490"/>
                  </a:lnTo>
                  <a:lnTo>
                    <a:pt x="0" y="180174"/>
                  </a:lnTo>
                  <a:close/>
                </a:path>
              </a:pathLst>
            </a:custGeom>
            <a:ln w="12700">
              <a:solidFill>
                <a:srgbClr val="000000"/>
              </a:solidFill>
            </a:ln>
          </p:spPr>
          <p:txBody>
            <a:bodyPr wrap="square" lIns="0" tIns="0" rIns="0" bIns="0" rtlCol="0"/>
            <a:lstStyle/>
            <a:p/>
          </p:txBody>
        </p:sp>
        <p:pic>
          <p:nvPicPr>
            <p:cNvPr id="42" name="object 42" descr=""/>
            <p:cNvPicPr/>
            <p:nvPr/>
          </p:nvPicPr>
          <p:blipFill>
            <a:blip r:embed="rId11" cstate="print"/>
            <a:stretch>
              <a:fillRect/>
            </a:stretch>
          </p:blipFill>
          <p:spPr>
            <a:xfrm>
              <a:off x="5329427" y="6019798"/>
              <a:ext cx="667512" cy="789432"/>
            </a:xfrm>
            <a:prstGeom prst="rect">
              <a:avLst/>
            </a:prstGeom>
          </p:spPr>
        </p:pic>
        <p:pic>
          <p:nvPicPr>
            <p:cNvPr id="43" name="object 43" descr=""/>
            <p:cNvPicPr/>
            <p:nvPr/>
          </p:nvPicPr>
          <p:blipFill>
            <a:blip r:embed="rId12" cstate="print"/>
            <a:stretch>
              <a:fillRect/>
            </a:stretch>
          </p:blipFill>
          <p:spPr>
            <a:xfrm>
              <a:off x="4437888" y="2409444"/>
              <a:ext cx="865632" cy="789431"/>
            </a:xfrm>
            <a:prstGeom prst="rect">
              <a:avLst/>
            </a:prstGeom>
          </p:spPr>
        </p:pic>
      </p:grpSp>
      <p:sp>
        <p:nvSpPr>
          <p:cNvPr id="44" name="object 44" descr=""/>
          <p:cNvSpPr txBox="1"/>
          <p:nvPr/>
        </p:nvSpPr>
        <p:spPr>
          <a:xfrm>
            <a:off x="4646803" y="2502484"/>
            <a:ext cx="421640" cy="452120"/>
          </a:xfrm>
          <a:prstGeom prst="rect">
            <a:avLst/>
          </a:prstGeom>
        </p:spPr>
        <p:txBody>
          <a:bodyPr wrap="square" lIns="0" tIns="12065" rIns="0" bIns="0" rtlCol="0" vert="horz">
            <a:spAutoFit/>
          </a:bodyPr>
          <a:lstStyle/>
          <a:p>
            <a:pPr marL="12700">
              <a:lnSpc>
                <a:spcPct val="100000"/>
              </a:lnSpc>
              <a:spcBef>
                <a:spcPts val="95"/>
              </a:spcBef>
            </a:pPr>
            <a:r>
              <a:rPr dirty="0" sz="2800" spc="-25" b="1">
                <a:latin typeface="Arial"/>
                <a:cs typeface="Arial"/>
              </a:rPr>
              <a:t>54</a:t>
            </a:r>
            <a:endParaRPr sz="2800">
              <a:latin typeface="Arial"/>
              <a:cs typeface="Arial"/>
            </a:endParaRPr>
          </a:p>
        </p:txBody>
      </p:sp>
      <p:grpSp>
        <p:nvGrpSpPr>
          <p:cNvPr id="45" name="object 45" descr=""/>
          <p:cNvGrpSpPr/>
          <p:nvPr/>
        </p:nvGrpSpPr>
        <p:grpSpPr>
          <a:xfrm>
            <a:off x="2275332" y="2913888"/>
            <a:ext cx="5044440" cy="3598545"/>
            <a:chOff x="2275332" y="2913888"/>
            <a:chExt cx="5044440" cy="3598545"/>
          </a:xfrm>
        </p:grpSpPr>
        <p:pic>
          <p:nvPicPr>
            <p:cNvPr id="46" name="object 46" descr=""/>
            <p:cNvPicPr/>
            <p:nvPr/>
          </p:nvPicPr>
          <p:blipFill>
            <a:blip r:embed="rId13" cstate="print"/>
            <a:stretch>
              <a:fillRect/>
            </a:stretch>
          </p:blipFill>
          <p:spPr>
            <a:xfrm>
              <a:off x="2275332" y="2913888"/>
              <a:ext cx="865632" cy="789432"/>
            </a:xfrm>
            <a:prstGeom prst="rect">
              <a:avLst/>
            </a:prstGeom>
          </p:spPr>
        </p:pic>
        <p:pic>
          <p:nvPicPr>
            <p:cNvPr id="47" name="object 47" descr=""/>
            <p:cNvPicPr/>
            <p:nvPr/>
          </p:nvPicPr>
          <p:blipFill>
            <a:blip r:embed="rId14" cstate="print"/>
            <a:stretch>
              <a:fillRect/>
            </a:stretch>
          </p:blipFill>
          <p:spPr>
            <a:xfrm>
              <a:off x="5769864" y="2985516"/>
              <a:ext cx="865632" cy="789431"/>
            </a:xfrm>
            <a:prstGeom prst="rect">
              <a:avLst/>
            </a:prstGeom>
          </p:spPr>
        </p:pic>
        <p:pic>
          <p:nvPicPr>
            <p:cNvPr id="48" name="object 48" descr=""/>
            <p:cNvPicPr/>
            <p:nvPr/>
          </p:nvPicPr>
          <p:blipFill>
            <a:blip r:embed="rId15" cstate="print"/>
            <a:stretch>
              <a:fillRect/>
            </a:stretch>
          </p:blipFill>
          <p:spPr>
            <a:xfrm>
              <a:off x="5984747" y="3922776"/>
              <a:ext cx="865631" cy="789432"/>
            </a:xfrm>
            <a:prstGeom prst="rect">
              <a:avLst/>
            </a:prstGeom>
          </p:spPr>
        </p:pic>
        <p:pic>
          <p:nvPicPr>
            <p:cNvPr id="49" name="object 49" descr=""/>
            <p:cNvPicPr/>
            <p:nvPr/>
          </p:nvPicPr>
          <p:blipFill>
            <a:blip r:embed="rId16" cstate="print"/>
            <a:stretch>
              <a:fillRect/>
            </a:stretch>
          </p:blipFill>
          <p:spPr>
            <a:xfrm>
              <a:off x="5012436" y="4728972"/>
              <a:ext cx="865632" cy="789431"/>
            </a:xfrm>
            <a:prstGeom prst="rect">
              <a:avLst/>
            </a:prstGeom>
          </p:spPr>
        </p:pic>
        <p:pic>
          <p:nvPicPr>
            <p:cNvPr id="50" name="object 50" descr=""/>
            <p:cNvPicPr/>
            <p:nvPr/>
          </p:nvPicPr>
          <p:blipFill>
            <a:blip r:embed="rId17" cstate="print"/>
            <a:stretch>
              <a:fillRect/>
            </a:stretch>
          </p:blipFill>
          <p:spPr>
            <a:xfrm>
              <a:off x="6309360" y="4728972"/>
              <a:ext cx="865632" cy="789431"/>
            </a:xfrm>
            <a:prstGeom prst="rect">
              <a:avLst/>
            </a:prstGeom>
          </p:spPr>
        </p:pic>
        <p:pic>
          <p:nvPicPr>
            <p:cNvPr id="51" name="object 51" descr=""/>
            <p:cNvPicPr/>
            <p:nvPr/>
          </p:nvPicPr>
          <p:blipFill>
            <a:blip r:embed="rId18" cstate="print"/>
            <a:stretch>
              <a:fillRect/>
            </a:stretch>
          </p:blipFill>
          <p:spPr>
            <a:xfrm>
              <a:off x="6454140" y="5722620"/>
              <a:ext cx="865632" cy="789432"/>
            </a:xfrm>
            <a:prstGeom prst="rect">
              <a:avLst/>
            </a:prstGeom>
          </p:spPr>
        </p:pic>
      </p:grpSp>
      <p:sp>
        <p:nvSpPr>
          <p:cNvPr id="52" name="object 52" descr=""/>
          <p:cNvSpPr txBox="1"/>
          <p:nvPr/>
        </p:nvSpPr>
        <p:spPr>
          <a:xfrm>
            <a:off x="5978778" y="3078937"/>
            <a:ext cx="1106170" cy="3486785"/>
          </a:xfrm>
          <a:prstGeom prst="rect">
            <a:avLst/>
          </a:prstGeom>
        </p:spPr>
        <p:txBody>
          <a:bodyPr wrap="square" lIns="0" tIns="12065" rIns="0" bIns="0" rtlCol="0" vert="horz">
            <a:spAutoFit/>
          </a:bodyPr>
          <a:lstStyle/>
          <a:p>
            <a:pPr marL="12700">
              <a:lnSpc>
                <a:spcPts val="3130"/>
              </a:lnSpc>
              <a:spcBef>
                <a:spcPts val="95"/>
              </a:spcBef>
            </a:pPr>
            <a:r>
              <a:rPr dirty="0" sz="2800" spc="-25" b="1">
                <a:latin typeface="Arial"/>
                <a:cs typeface="Arial"/>
              </a:rPr>
              <a:t>58</a:t>
            </a:r>
            <a:endParaRPr sz="2800">
              <a:latin typeface="Arial"/>
              <a:cs typeface="Arial"/>
            </a:endParaRPr>
          </a:p>
          <a:p>
            <a:pPr marL="75565">
              <a:lnSpc>
                <a:spcPts val="3130"/>
              </a:lnSpc>
            </a:pPr>
            <a:r>
              <a:rPr dirty="0" sz="2800" spc="-5" b="1">
                <a:latin typeface="Arial"/>
                <a:cs typeface="Arial"/>
              </a:rPr>
              <a:t>2</a:t>
            </a:r>
            <a:endParaRPr sz="2800">
              <a:latin typeface="Arial"/>
              <a:cs typeface="Arial"/>
            </a:endParaRPr>
          </a:p>
          <a:p>
            <a:pPr marL="226695">
              <a:lnSpc>
                <a:spcPts val="2845"/>
              </a:lnSpc>
              <a:spcBef>
                <a:spcPts val="1115"/>
              </a:spcBef>
            </a:pPr>
            <a:r>
              <a:rPr dirty="0" sz="2800" spc="-25" b="1">
                <a:latin typeface="Arial"/>
                <a:cs typeface="Arial"/>
              </a:rPr>
              <a:t>64</a:t>
            </a:r>
            <a:endParaRPr sz="2800">
              <a:latin typeface="Arial"/>
              <a:cs typeface="Arial"/>
            </a:endParaRPr>
          </a:p>
          <a:p>
            <a:pPr marL="75565">
              <a:lnSpc>
                <a:spcPts val="2845"/>
              </a:lnSpc>
            </a:pPr>
            <a:r>
              <a:rPr dirty="0" sz="2800" spc="-5" b="1">
                <a:latin typeface="Arial"/>
                <a:cs typeface="Arial"/>
              </a:rPr>
              <a:t>1</a:t>
            </a:r>
            <a:endParaRPr sz="2800">
              <a:latin typeface="Arial"/>
              <a:cs typeface="Arial"/>
            </a:endParaRPr>
          </a:p>
          <a:p>
            <a:pPr marL="552450">
              <a:lnSpc>
                <a:spcPts val="3075"/>
              </a:lnSpc>
              <a:spcBef>
                <a:spcPts val="660"/>
              </a:spcBef>
            </a:pPr>
            <a:r>
              <a:rPr dirty="0" sz="2800" spc="-25" b="1">
                <a:latin typeface="Arial"/>
                <a:cs typeface="Arial"/>
              </a:rPr>
              <a:t>70</a:t>
            </a:r>
            <a:endParaRPr sz="2800">
              <a:latin typeface="Arial"/>
              <a:cs typeface="Arial"/>
            </a:endParaRPr>
          </a:p>
          <a:p>
            <a:pPr marL="581025">
              <a:lnSpc>
                <a:spcPts val="3075"/>
              </a:lnSpc>
            </a:pPr>
            <a:r>
              <a:rPr dirty="0" sz="2800" spc="-5" b="1">
                <a:latin typeface="Arial"/>
                <a:cs typeface="Arial"/>
              </a:rPr>
              <a:t>4</a:t>
            </a:r>
            <a:endParaRPr sz="2800">
              <a:latin typeface="Arial"/>
              <a:cs typeface="Arial"/>
            </a:endParaRPr>
          </a:p>
          <a:p>
            <a:pPr marL="696595">
              <a:lnSpc>
                <a:spcPts val="2850"/>
              </a:lnSpc>
              <a:spcBef>
                <a:spcPts val="1675"/>
              </a:spcBef>
            </a:pPr>
            <a:r>
              <a:rPr dirty="0" sz="2800" spc="-25" b="1">
                <a:latin typeface="Arial"/>
                <a:cs typeface="Arial"/>
              </a:rPr>
              <a:t>70</a:t>
            </a:r>
            <a:endParaRPr sz="2800">
              <a:latin typeface="Arial"/>
              <a:cs typeface="Arial"/>
            </a:endParaRPr>
          </a:p>
          <a:p>
            <a:pPr marL="581025">
              <a:lnSpc>
                <a:spcPts val="2850"/>
              </a:lnSpc>
            </a:pPr>
            <a:r>
              <a:rPr dirty="0" sz="2800" spc="-5" b="1">
                <a:latin typeface="Arial"/>
                <a:cs typeface="Arial"/>
              </a:rPr>
              <a:t>3</a:t>
            </a:r>
            <a:endParaRPr sz="2800">
              <a:latin typeface="Arial"/>
              <a:cs typeface="Arial"/>
            </a:endParaRPr>
          </a:p>
        </p:txBody>
      </p:sp>
      <p:pic>
        <p:nvPicPr>
          <p:cNvPr id="53" name="object 53" descr=""/>
          <p:cNvPicPr/>
          <p:nvPr/>
        </p:nvPicPr>
        <p:blipFill>
          <a:blip r:embed="rId19" cstate="print"/>
          <a:stretch>
            <a:fillRect/>
          </a:stretch>
        </p:blipFill>
        <p:spPr>
          <a:xfrm>
            <a:off x="4940808" y="5666232"/>
            <a:ext cx="865632" cy="789432"/>
          </a:xfrm>
          <a:prstGeom prst="rect">
            <a:avLst/>
          </a:prstGeom>
        </p:spPr>
      </p:pic>
      <p:sp>
        <p:nvSpPr>
          <p:cNvPr id="54" name="object 54" descr=""/>
          <p:cNvSpPr txBox="1"/>
          <p:nvPr/>
        </p:nvSpPr>
        <p:spPr>
          <a:xfrm>
            <a:off x="5149977" y="4822697"/>
            <a:ext cx="612140" cy="1743075"/>
          </a:xfrm>
          <a:prstGeom prst="rect">
            <a:avLst/>
          </a:prstGeom>
        </p:spPr>
        <p:txBody>
          <a:bodyPr wrap="square" lIns="0" tIns="12065" rIns="0" bIns="0" rtlCol="0" vert="horz">
            <a:spAutoFit/>
          </a:bodyPr>
          <a:lstStyle/>
          <a:p>
            <a:pPr marL="83820">
              <a:lnSpc>
                <a:spcPts val="3075"/>
              </a:lnSpc>
              <a:spcBef>
                <a:spcPts val="95"/>
              </a:spcBef>
            </a:pPr>
            <a:r>
              <a:rPr dirty="0" sz="2800" spc="-25" b="1">
                <a:latin typeface="Arial"/>
                <a:cs typeface="Arial"/>
              </a:rPr>
              <a:t>68</a:t>
            </a:r>
            <a:endParaRPr sz="2800">
              <a:latin typeface="Arial"/>
              <a:cs typeface="Arial"/>
            </a:endParaRPr>
          </a:p>
          <a:p>
            <a:pPr marL="401320">
              <a:lnSpc>
                <a:spcPts val="3075"/>
              </a:lnSpc>
            </a:pPr>
            <a:r>
              <a:rPr dirty="0" sz="2800" spc="-5" b="1">
                <a:latin typeface="Arial"/>
                <a:cs typeface="Arial"/>
              </a:rPr>
              <a:t>3</a:t>
            </a:r>
            <a:endParaRPr sz="2800">
              <a:latin typeface="Arial"/>
              <a:cs typeface="Arial"/>
            </a:endParaRPr>
          </a:p>
          <a:p>
            <a:pPr marL="12700">
              <a:lnSpc>
                <a:spcPts val="3075"/>
              </a:lnSpc>
              <a:spcBef>
                <a:spcPts val="1225"/>
              </a:spcBef>
            </a:pPr>
            <a:r>
              <a:rPr dirty="0" sz="2800" spc="-25" b="1">
                <a:latin typeface="Arial"/>
                <a:cs typeface="Arial"/>
              </a:rPr>
              <a:t>73</a:t>
            </a:r>
            <a:endParaRPr sz="2800">
              <a:latin typeface="Arial"/>
              <a:cs typeface="Arial"/>
            </a:endParaRPr>
          </a:p>
          <a:p>
            <a:pPr marL="401320">
              <a:lnSpc>
                <a:spcPts val="3075"/>
              </a:lnSpc>
            </a:pPr>
            <a:r>
              <a:rPr dirty="0" sz="2800" spc="-5" b="1">
                <a:latin typeface="Arial"/>
                <a:cs typeface="Arial"/>
              </a:rPr>
              <a:t>4</a:t>
            </a:r>
            <a:endParaRPr sz="2800">
              <a:latin typeface="Arial"/>
              <a:cs typeface="Arial"/>
            </a:endParaRPr>
          </a:p>
        </p:txBody>
      </p:sp>
      <p:pic>
        <p:nvPicPr>
          <p:cNvPr id="55" name="object 55" descr=""/>
          <p:cNvPicPr/>
          <p:nvPr/>
        </p:nvPicPr>
        <p:blipFill>
          <a:blip r:embed="rId20" cstate="print"/>
          <a:stretch>
            <a:fillRect/>
          </a:stretch>
        </p:blipFill>
        <p:spPr>
          <a:xfrm>
            <a:off x="6387084" y="2420111"/>
            <a:ext cx="2976371" cy="899160"/>
          </a:xfrm>
          <a:prstGeom prst="rect">
            <a:avLst/>
          </a:prstGeom>
        </p:spPr>
      </p:pic>
      <p:sp>
        <p:nvSpPr>
          <p:cNvPr id="56" name="object 56" descr=""/>
          <p:cNvSpPr txBox="1"/>
          <p:nvPr/>
        </p:nvSpPr>
        <p:spPr>
          <a:xfrm>
            <a:off x="6628003" y="2484831"/>
            <a:ext cx="2469515" cy="514350"/>
          </a:xfrm>
          <a:prstGeom prst="rect">
            <a:avLst/>
          </a:prstGeom>
        </p:spPr>
        <p:txBody>
          <a:bodyPr wrap="square" lIns="0" tIns="13335" rIns="0" bIns="0" rtlCol="0" vert="horz">
            <a:spAutoFit/>
          </a:bodyPr>
          <a:lstStyle/>
          <a:p>
            <a:pPr marL="12700">
              <a:lnSpc>
                <a:spcPct val="100000"/>
              </a:lnSpc>
              <a:spcBef>
                <a:spcPts val="105"/>
              </a:spcBef>
            </a:pPr>
            <a:r>
              <a:rPr dirty="0" sz="3200" spc="-15" b="1">
                <a:solidFill>
                  <a:srgbClr val="FF0000"/>
                </a:solidFill>
                <a:latin typeface="华文行楷"/>
                <a:cs typeface="华文行楷"/>
              </a:rPr>
              <a:t>被分配到的人</a:t>
            </a:r>
            <a:endParaRPr sz="3200">
              <a:latin typeface="华文行楷"/>
              <a:cs typeface="华文行楷"/>
            </a:endParaRPr>
          </a:p>
        </p:txBody>
      </p:sp>
      <p:pic>
        <p:nvPicPr>
          <p:cNvPr id="57" name="object 57" descr=""/>
          <p:cNvPicPr/>
          <p:nvPr/>
        </p:nvPicPr>
        <p:blipFill>
          <a:blip r:embed="rId21" cstate="print"/>
          <a:stretch>
            <a:fillRect/>
          </a:stretch>
        </p:blipFill>
        <p:spPr>
          <a:xfrm>
            <a:off x="7591043" y="3268979"/>
            <a:ext cx="762000" cy="902208"/>
          </a:xfrm>
          <a:prstGeom prst="rect">
            <a:avLst/>
          </a:prstGeom>
        </p:spPr>
      </p:pic>
      <p:sp>
        <p:nvSpPr>
          <p:cNvPr id="58" name="object 58" descr=""/>
          <p:cNvSpPr txBox="1"/>
          <p:nvPr/>
        </p:nvSpPr>
        <p:spPr>
          <a:xfrm>
            <a:off x="7833106" y="3376040"/>
            <a:ext cx="252095" cy="513715"/>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FF0000"/>
                </a:solidFill>
                <a:latin typeface="Arial"/>
                <a:cs typeface="Arial"/>
              </a:rPr>
              <a:t>1</a:t>
            </a:r>
            <a:endParaRPr sz="3200">
              <a:latin typeface="Arial"/>
              <a:cs typeface="Arial"/>
            </a:endParaRPr>
          </a:p>
        </p:txBody>
      </p:sp>
      <p:pic>
        <p:nvPicPr>
          <p:cNvPr id="59" name="object 59" descr=""/>
          <p:cNvPicPr/>
          <p:nvPr/>
        </p:nvPicPr>
        <p:blipFill>
          <a:blip r:embed="rId22" cstate="print"/>
          <a:stretch>
            <a:fillRect/>
          </a:stretch>
        </p:blipFill>
        <p:spPr>
          <a:xfrm>
            <a:off x="7591043" y="4133088"/>
            <a:ext cx="762000" cy="902207"/>
          </a:xfrm>
          <a:prstGeom prst="rect">
            <a:avLst/>
          </a:prstGeom>
        </p:spPr>
      </p:pic>
      <p:sp>
        <p:nvSpPr>
          <p:cNvPr id="60" name="object 60" descr=""/>
          <p:cNvSpPr txBox="1"/>
          <p:nvPr/>
        </p:nvSpPr>
        <p:spPr>
          <a:xfrm>
            <a:off x="7833106" y="4239895"/>
            <a:ext cx="252095"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FF0000"/>
                </a:solidFill>
                <a:latin typeface="Arial"/>
                <a:cs typeface="Arial"/>
              </a:rPr>
              <a:t>2</a:t>
            </a:r>
            <a:endParaRPr sz="3200">
              <a:latin typeface="Arial"/>
              <a:cs typeface="Arial"/>
            </a:endParaRPr>
          </a:p>
        </p:txBody>
      </p:sp>
      <p:pic>
        <p:nvPicPr>
          <p:cNvPr id="61" name="object 61" descr=""/>
          <p:cNvPicPr/>
          <p:nvPr/>
        </p:nvPicPr>
        <p:blipFill>
          <a:blip r:embed="rId23" cstate="print"/>
          <a:stretch>
            <a:fillRect/>
          </a:stretch>
        </p:blipFill>
        <p:spPr>
          <a:xfrm>
            <a:off x="7591043" y="5068823"/>
            <a:ext cx="762000" cy="902207"/>
          </a:xfrm>
          <a:prstGeom prst="rect">
            <a:avLst/>
          </a:prstGeom>
        </p:spPr>
      </p:pic>
      <p:sp>
        <p:nvSpPr>
          <p:cNvPr id="62" name="object 62" descr=""/>
          <p:cNvSpPr txBox="1"/>
          <p:nvPr/>
        </p:nvSpPr>
        <p:spPr>
          <a:xfrm>
            <a:off x="7833106" y="5176824"/>
            <a:ext cx="252095"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FF0000"/>
                </a:solidFill>
                <a:latin typeface="Arial"/>
                <a:cs typeface="Arial"/>
              </a:rPr>
              <a:t>3</a:t>
            </a:r>
            <a:endParaRPr sz="3200">
              <a:latin typeface="Arial"/>
              <a:cs typeface="Arial"/>
            </a:endParaRPr>
          </a:p>
        </p:txBody>
      </p:sp>
      <p:pic>
        <p:nvPicPr>
          <p:cNvPr id="63" name="object 63" descr=""/>
          <p:cNvPicPr/>
          <p:nvPr/>
        </p:nvPicPr>
        <p:blipFill>
          <a:blip r:embed="rId24" cstate="print"/>
          <a:stretch>
            <a:fillRect/>
          </a:stretch>
        </p:blipFill>
        <p:spPr>
          <a:xfrm>
            <a:off x="7591043" y="6004558"/>
            <a:ext cx="762000" cy="853440"/>
          </a:xfrm>
          <a:prstGeom prst="rect">
            <a:avLst/>
          </a:prstGeom>
        </p:spPr>
      </p:pic>
      <p:sp>
        <p:nvSpPr>
          <p:cNvPr id="64" name="object 64" descr=""/>
          <p:cNvSpPr txBox="1"/>
          <p:nvPr/>
        </p:nvSpPr>
        <p:spPr>
          <a:xfrm>
            <a:off x="7833106" y="6111951"/>
            <a:ext cx="252095"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FF0000"/>
                </a:solidFill>
                <a:latin typeface="Arial"/>
                <a:cs typeface="Arial"/>
              </a:rPr>
              <a:t>4</a:t>
            </a:r>
            <a:endParaRPr sz="3200">
              <a:latin typeface="Arial"/>
              <a:cs typeface="Arial"/>
            </a:endParaRPr>
          </a:p>
        </p:txBody>
      </p:sp>
      <p:grpSp>
        <p:nvGrpSpPr>
          <p:cNvPr id="65" name="object 65" descr=""/>
          <p:cNvGrpSpPr/>
          <p:nvPr/>
        </p:nvGrpSpPr>
        <p:grpSpPr>
          <a:xfrm>
            <a:off x="1976627" y="3874008"/>
            <a:ext cx="1536700" cy="1213485"/>
            <a:chOff x="1976627" y="3874008"/>
            <a:chExt cx="1536700" cy="1213485"/>
          </a:xfrm>
        </p:grpSpPr>
        <p:pic>
          <p:nvPicPr>
            <p:cNvPr id="66" name="object 66" descr=""/>
            <p:cNvPicPr/>
            <p:nvPr/>
          </p:nvPicPr>
          <p:blipFill>
            <a:blip r:embed="rId25" cstate="print"/>
            <a:stretch>
              <a:fillRect/>
            </a:stretch>
          </p:blipFill>
          <p:spPr>
            <a:xfrm>
              <a:off x="1976627" y="3874008"/>
              <a:ext cx="1536191" cy="786383"/>
            </a:xfrm>
            <a:prstGeom prst="rect">
              <a:avLst/>
            </a:prstGeom>
          </p:spPr>
        </p:pic>
        <p:pic>
          <p:nvPicPr>
            <p:cNvPr id="67" name="object 67" descr=""/>
            <p:cNvPicPr/>
            <p:nvPr/>
          </p:nvPicPr>
          <p:blipFill>
            <a:blip r:embed="rId26" cstate="print"/>
            <a:stretch>
              <a:fillRect/>
            </a:stretch>
          </p:blipFill>
          <p:spPr>
            <a:xfrm>
              <a:off x="1976627" y="4300728"/>
              <a:ext cx="1179576" cy="786384"/>
            </a:xfrm>
            <a:prstGeom prst="rect">
              <a:avLst/>
            </a:prstGeom>
          </p:spPr>
        </p:pic>
      </p:grpSp>
      <p:sp>
        <p:nvSpPr>
          <p:cNvPr id="68" name="object 68" descr=""/>
          <p:cNvSpPr txBox="1"/>
          <p:nvPr/>
        </p:nvSpPr>
        <p:spPr>
          <a:xfrm>
            <a:off x="2184019" y="3007613"/>
            <a:ext cx="1095375" cy="1800860"/>
          </a:xfrm>
          <a:prstGeom prst="rect">
            <a:avLst/>
          </a:prstGeom>
        </p:spPr>
        <p:txBody>
          <a:bodyPr wrap="square" lIns="0" tIns="12065" rIns="0" bIns="0" rtlCol="0" vert="horz">
            <a:spAutoFit/>
          </a:bodyPr>
          <a:lstStyle/>
          <a:p>
            <a:pPr algn="r" marR="378460">
              <a:lnSpc>
                <a:spcPts val="3125"/>
              </a:lnSpc>
              <a:spcBef>
                <a:spcPts val="95"/>
              </a:spcBef>
            </a:pPr>
            <a:r>
              <a:rPr dirty="0" sz="2800" spc="-25" b="1">
                <a:latin typeface="Arial"/>
                <a:cs typeface="Arial"/>
              </a:rPr>
              <a:t>71</a:t>
            </a:r>
            <a:endParaRPr sz="2800">
              <a:latin typeface="Arial"/>
              <a:cs typeface="Arial"/>
            </a:endParaRPr>
          </a:p>
          <a:p>
            <a:pPr algn="r" marR="331470">
              <a:lnSpc>
                <a:spcPts val="3125"/>
              </a:lnSpc>
            </a:pPr>
            <a:r>
              <a:rPr dirty="0" sz="2800" spc="-5" b="1">
                <a:latin typeface="Arial"/>
                <a:cs typeface="Arial"/>
              </a:rPr>
              <a:t>1</a:t>
            </a:r>
            <a:endParaRPr sz="2800">
              <a:latin typeface="Arial"/>
              <a:cs typeface="Arial"/>
            </a:endParaRPr>
          </a:p>
          <a:p>
            <a:pPr marL="12700" marR="5080">
              <a:lnSpc>
                <a:spcPct val="100000"/>
              </a:lnSpc>
              <a:spcBef>
                <a:spcPts val="1010"/>
              </a:spcBef>
            </a:pPr>
            <a:r>
              <a:rPr dirty="0" sz="2800" spc="-30" b="1">
                <a:solidFill>
                  <a:srgbClr val="0000FF"/>
                </a:solidFill>
                <a:latin typeface="华文行楷"/>
                <a:cs typeface="华文行楷"/>
              </a:rPr>
              <a:t>分</a:t>
            </a:r>
            <a:r>
              <a:rPr dirty="0" sz="2800" spc="-30" b="1">
                <a:solidFill>
                  <a:srgbClr val="0000FF"/>
                </a:solidFill>
                <a:latin typeface="华文行楷"/>
                <a:cs typeface="华文行楷"/>
              </a:rPr>
              <a:t>支</a:t>
            </a:r>
            <a:r>
              <a:rPr dirty="0" sz="2800" spc="-50" b="1">
                <a:solidFill>
                  <a:srgbClr val="0000FF"/>
                </a:solidFill>
                <a:latin typeface="华文行楷"/>
                <a:cs typeface="华文行楷"/>
              </a:rPr>
              <a:t>被</a:t>
            </a:r>
            <a:r>
              <a:rPr dirty="0" sz="2800" spc="-25" b="1">
                <a:solidFill>
                  <a:srgbClr val="0000FF"/>
                </a:solidFill>
                <a:latin typeface="华文行楷"/>
                <a:cs typeface="华文行楷"/>
              </a:rPr>
              <a:t>剪</a:t>
            </a:r>
            <a:r>
              <a:rPr dirty="0" sz="2800" spc="-50" b="1">
                <a:solidFill>
                  <a:srgbClr val="0000FF"/>
                </a:solidFill>
                <a:latin typeface="华文行楷"/>
                <a:cs typeface="华文行楷"/>
              </a:rPr>
              <a:t>掉</a:t>
            </a:r>
            <a:endParaRPr sz="2800">
              <a:latin typeface="华文行楷"/>
              <a:cs typeface="华文行楷"/>
            </a:endParaRPr>
          </a:p>
        </p:txBody>
      </p:sp>
      <p:grpSp>
        <p:nvGrpSpPr>
          <p:cNvPr id="69" name="object 69" descr=""/>
          <p:cNvGrpSpPr/>
          <p:nvPr/>
        </p:nvGrpSpPr>
        <p:grpSpPr>
          <a:xfrm>
            <a:off x="4418076" y="520820"/>
            <a:ext cx="501650" cy="576580"/>
            <a:chOff x="4418076" y="520820"/>
            <a:chExt cx="501650" cy="576580"/>
          </a:xfrm>
        </p:grpSpPr>
        <p:pic>
          <p:nvPicPr>
            <p:cNvPr id="70" name="object 70" descr=""/>
            <p:cNvPicPr/>
            <p:nvPr/>
          </p:nvPicPr>
          <p:blipFill>
            <a:blip r:embed="rId27" cstate="print"/>
            <a:stretch>
              <a:fillRect/>
            </a:stretch>
          </p:blipFill>
          <p:spPr>
            <a:xfrm>
              <a:off x="4418076" y="520820"/>
              <a:ext cx="237744" cy="296607"/>
            </a:xfrm>
            <a:prstGeom prst="rect">
              <a:avLst/>
            </a:prstGeom>
          </p:spPr>
        </p:pic>
        <p:pic>
          <p:nvPicPr>
            <p:cNvPr id="71" name="object 71" descr=""/>
            <p:cNvPicPr/>
            <p:nvPr/>
          </p:nvPicPr>
          <p:blipFill>
            <a:blip r:embed="rId28" cstate="print"/>
            <a:stretch>
              <a:fillRect/>
            </a:stretch>
          </p:blipFill>
          <p:spPr>
            <a:xfrm>
              <a:off x="4459224" y="557783"/>
              <a:ext cx="460248" cy="539496"/>
            </a:xfrm>
            <a:prstGeom prst="rect">
              <a:avLst/>
            </a:prstGeom>
          </p:spPr>
        </p:pic>
      </p:grpSp>
      <p:sp>
        <p:nvSpPr>
          <p:cNvPr id="72" name="object 72" descr=""/>
          <p:cNvSpPr txBox="1"/>
          <p:nvPr/>
        </p:nvSpPr>
        <p:spPr>
          <a:xfrm>
            <a:off x="4399026" y="412826"/>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i="1">
                <a:latin typeface="Arial"/>
                <a:cs typeface="Arial"/>
              </a:rPr>
              <a:t>J</a:t>
            </a:r>
            <a:endParaRPr sz="2800">
              <a:latin typeface="Arial"/>
              <a:cs typeface="Arial"/>
            </a:endParaRPr>
          </a:p>
        </p:txBody>
      </p:sp>
      <p:sp>
        <p:nvSpPr>
          <p:cNvPr id="73" name="object 73" descr=""/>
          <p:cNvSpPr txBox="1"/>
          <p:nvPr/>
        </p:nvSpPr>
        <p:spPr>
          <a:xfrm>
            <a:off x="4597146" y="617042"/>
            <a:ext cx="158115" cy="311150"/>
          </a:xfrm>
          <a:prstGeom prst="rect">
            <a:avLst/>
          </a:prstGeom>
        </p:spPr>
        <p:txBody>
          <a:bodyPr wrap="square" lIns="0" tIns="15875" rIns="0" bIns="0" rtlCol="0" vert="horz">
            <a:spAutoFit/>
          </a:bodyPr>
          <a:lstStyle/>
          <a:p>
            <a:pPr marL="12700">
              <a:lnSpc>
                <a:spcPct val="100000"/>
              </a:lnSpc>
              <a:spcBef>
                <a:spcPts val="125"/>
              </a:spcBef>
            </a:pPr>
            <a:r>
              <a:rPr dirty="0" sz="1850" spc="10" b="1" i="1">
                <a:latin typeface="Arial"/>
                <a:cs typeface="Arial"/>
              </a:rPr>
              <a:t>1</a:t>
            </a:r>
            <a:endParaRPr sz="1850">
              <a:latin typeface="Arial"/>
              <a:cs typeface="Arial"/>
            </a:endParaRPr>
          </a:p>
        </p:txBody>
      </p:sp>
      <p:grpSp>
        <p:nvGrpSpPr>
          <p:cNvPr id="74" name="object 74" descr=""/>
          <p:cNvGrpSpPr/>
          <p:nvPr/>
        </p:nvGrpSpPr>
        <p:grpSpPr>
          <a:xfrm>
            <a:off x="5736335" y="520820"/>
            <a:ext cx="501650" cy="576580"/>
            <a:chOff x="5736335" y="520820"/>
            <a:chExt cx="501650" cy="576580"/>
          </a:xfrm>
        </p:grpSpPr>
        <p:pic>
          <p:nvPicPr>
            <p:cNvPr id="75" name="object 75" descr=""/>
            <p:cNvPicPr/>
            <p:nvPr/>
          </p:nvPicPr>
          <p:blipFill>
            <a:blip r:embed="rId29" cstate="print"/>
            <a:stretch>
              <a:fillRect/>
            </a:stretch>
          </p:blipFill>
          <p:spPr>
            <a:xfrm>
              <a:off x="5736335" y="520820"/>
              <a:ext cx="237744" cy="296607"/>
            </a:xfrm>
            <a:prstGeom prst="rect">
              <a:avLst/>
            </a:prstGeom>
          </p:spPr>
        </p:pic>
        <p:pic>
          <p:nvPicPr>
            <p:cNvPr id="76" name="object 76" descr=""/>
            <p:cNvPicPr/>
            <p:nvPr/>
          </p:nvPicPr>
          <p:blipFill>
            <a:blip r:embed="rId30" cstate="print"/>
            <a:stretch>
              <a:fillRect/>
            </a:stretch>
          </p:blipFill>
          <p:spPr>
            <a:xfrm>
              <a:off x="5777483" y="557783"/>
              <a:ext cx="460248" cy="539496"/>
            </a:xfrm>
            <a:prstGeom prst="rect">
              <a:avLst/>
            </a:prstGeom>
          </p:spPr>
        </p:pic>
      </p:grpSp>
      <p:sp>
        <p:nvSpPr>
          <p:cNvPr id="77" name="object 77" descr=""/>
          <p:cNvSpPr txBox="1"/>
          <p:nvPr/>
        </p:nvSpPr>
        <p:spPr>
          <a:xfrm>
            <a:off x="5716651" y="412826"/>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i="1">
                <a:latin typeface="Arial"/>
                <a:cs typeface="Arial"/>
              </a:rPr>
              <a:t>J</a:t>
            </a:r>
            <a:endParaRPr sz="2800">
              <a:latin typeface="Arial"/>
              <a:cs typeface="Arial"/>
            </a:endParaRPr>
          </a:p>
        </p:txBody>
      </p:sp>
      <p:sp>
        <p:nvSpPr>
          <p:cNvPr id="78" name="object 78" descr=""/>
          <p:cNvSpPr txBox="1"/>
          <p:nvPr/>
        </p:nvSpPr>
        <p:spPr>
          <a:xfrm>
            <a:off x="5914771" y="617042"/>
            <a:ext cx="158115" cy="311150"/>
          </a:xfrm>
          <a:prstGeom prst="rect">
            <a:avLst/>
          </a:prstGeom>
        </p:spPr>
        <p:txBody>
          <a:bodyPr wrap="square" lIns="0" tIns="15875" rIns="0" bIns="0" rtlCol="0" vert="horz">
            <a:spAutoFit/>
          </a:bodyPr>
          <a:lstStyle/>
          <a:p>
            <a:pPr marL="12700">
              <a:lnSpc>
                <a:spcPct val="100000"/>
              </a:lnSpc>
              <a:spcBef>
                <a:spcPts val="125"/>
              </a:spcBef>
            </a:pPr>
            <a:r>
              <a:rPr dirty="0" sz="1850" spc="10" b="1" i="1">
                <a:latin typeface="Arial"/>
                <a:cs typeface="Arial"/>
              </a:rPr>
              <a:t>2</a:t>
            </a:r>
            <a:endParaRPr sz="1850">
              <a:latin typeface="Arial"/>
              <a:cs typeface="Arial"/>
            </a:endParaRPr>
          </a:p>
        </p:txBody>
      </p:sp>
      <p:grpSp>
        <p:nvGrpSpPr>
          <p:cNvPr id="79" name="object 79" descr=""/>
          <p:cNvGrpSpPr/>
          <p:nvPr/>
        </p:nvGrpSpPr>
        <p:grpSpPr>
          <a:xfrm>
            <a:off x="4440935" y="1441316"/>
            <a:ext cx="501650" cy="576580"/>
            <a:chOff x="4440935" y="1441316"/>
            <a:chExt cx="501650" cy="576580"/>
          </a:xfrm>
        </p:grpSpPr>
        <p:pic>
          <p:nvPicPr>
            <p:cNvPr id="80" name="object 80" descr=""/>
            <p:cNvPicPr/>
            <p:nvPr/>
          </p:nvPicPr>
          <p:blipFill>
            <a:blip r:embed="rId31" cstate="print"/>
            <a:stretch>
              <a:fillRect/>
            </a:stretch>
          </p:blipFill>
          <p:spPr>
            <a:xfrm>
              <a:off x="4440935" y="1441316"/>
              <a:ext cx="237744" cy="296607"/>
            </a:xfrm>
            <a:prstGeom prst="rect">
              <a:avLst/>
            </a:prstGeom>
          </p:spPr>
        </p:pic>
        <p:pic>
          <p:nvPicPr>
            <p:cNvPr id="81" name="object 81" descr=""/>
            <p:cNvPicPr/>
            <p:nvPr/>
          </p:nvPicPr>
          <p:blipFill>
            <a:blip r:embed="rId32" cstate="print"/>
            <a:stretch>
              <a:fillRect/>
            </a:stretch>
          </p:blipFill>
          <p:spPr>
            <a:xfrm>
              <a:off x="4482083" y="1478279"/>
              <a:ext cx="460248" cy="539496"/>
            </a:xfrm>
            <a:prstGeom prst="rect">
              <a:avLst/>
            </a:prstGeom>
          </p:spPr>
        </p:pic>
      </p:grpSp>
      <p:sp>
        <p:nvSpPr>
          <p:cNvPr id="82" name="object 82" descr=""/>
          <p:cNvSpPr txBox="1"/>
          <p:nvPr/>
        </p:nvSpPr>
        <p:spPr>
          <a:xfrm>
            <a:off x="4395851" y="1333880"/>
            <a:ext cx="407034" cy="452120"/>
          </a:xfrm>
          <a:prstGeom prst="rect">
            <a:avLst/>
          </a:prstGeom>
        </p:spPr>
        <p:txBody>
          <a:bodyPr wrap="square" lIns="0" tIns="12065" rIns="0" bIns="0" rtlCol="0" vert="horz">
            <a:spAutoFit/>
          </a:bodyPr>
          <a:lstStyle/>
          <a:p>
            <a:pPr marL="38100">
              <a:lnSpc>
                <a:spcPct val="100000"/>
              </a:lnSpc>
              <a:spcBef>
                <a:spcPts val="95"/>
              </a:spcBef>
            </a:pPr>
            <a:r>
              <a:rPr dirty="0" sz="2800" spc="-25" b="1" i="1">
                <a:latin typeface="Arial"/>
                <a:cs typeface="Arial"/>
              </a:rPr>
              <a:t>J</a:t>
            </a:r>
            <a:r>
              <a:rPr dirty="0" baseline="-21021" sz="2775" spc="-37" b="1" i="1">
                <a:latin typeface="Arial"/>
                <a:cs typeface="Arial"/>
              </a:rPr>
              <a:t>3</a:t>
            </a:r>
            <a:endParaRPr baseline="-21021" sz="2775">
              <a:latin typeface="Arial"/>
              <a:cs typeface="Arial"/>
            </a:endParaRPr>
          </a:p>
        </p:txBody>
      </p:sp>
      <p:grpSp>
        <p:nvGrpSpPr>
          <p:cNvPr id="83" name="object 83" descr=""/>
          <p:cNvGrpSpPr/>
          <p:nvPr/>
        </p:nvGrpSpPr>
        <p:grpSpPr>
          <a:xfrm>
            <a:off x="5736335" y="1458080"/>
            <a:ext cx="501650" cy="576580"/>
            <a:chOff x="5736335" y="1458080"/>
            <a:chExt cx="501650" cy="576580"/>
          </a:xfrm>
        </p:grpSpPr>
        <p:pic>
          <p:nvPicPr>
            <p:cNvPr id="84" name="object 84" descr=""/>
            <p:cNvPicPr/>
            <p:nvPr/>
          </p:nvPicPr>
          <p:blipFill>
            <a:blip r:embed="rId33" cstate="print"/>
            <a:stretch>
              <a:fillRect/>
            </a:stretch>
          </p:blipFill>
          <p:spPr>
            <a:xfrm>
              <a:off x="5736335" y="1458080"/>
              <a:ext cx="237744" cy="296607"/>
            </a:xfrm>
            <a:prstGeom prst="rect">
              <a:avLst/>
            </a:prstGeom>
          </p:spPr>
        </p:pic>
        <p:pic>
          <p:nvPicPr>
            <p:cNvPr id="85" name="object 85" descr=""/>
            <p:cNvPicPr/>
            <p:nvPr/>
          </p:nvPicPr>
          <p:blipFill>
            <a:blip r:embed="rId34" cstate="print"/>
            <a:stretch>
              <a:fillRect/>
            </a:stretch>
          </p:blipFill>
          <p:spPr>
            <a:xfrm>
              <a:off x="5777483" y="1495043"/>
              <a:ext cx="460248" cy="539496"/>
            </a:xfrm>
            <a:prstGeom prst="rect">
              <a:avLst/>
            </a:prstGeom>
          </p:spPr>
        </p:pic>
      </p:grpSp>
      <p:sp>
        <p:nvSpPr>
          <p:cNvPr id="86" name="object 86" descr=""/>
          <p:cNvSpPr txBox="1"/>
          <p:nvPr/>
        </p:nvSpPr>
        <p:spPr>
          <a:xfrm>
            <a:off x="5691251" y="1349755"/>
            <a:ext cx="407034" cy="452120"/>
          </a:xfrm>
          <a:prstGeom prst="rect">
            <a:avLst/>
          </a:prstGeom>
        </p:spPr>
        <p:txBody>
          <a:bodyPr wrap="square" lIns="0" tIns="12065" rIns="0" bIns="0" rtlCol="0" vert="horz">
            <a:spAutoFit/>
          </a:bodyPr>
          <a:lstStyle/>
          <a:p>
            <a:pPr marL="38100">
              <a:lnSpc>
                <a:spcPct val="100000"/>
              </a:lnSpc>
              <a:spcBef>
                <a:spcPts val="95"/>
              </a:spcBef>
            </a:pPr>
            <a:r>
              <a:rPr dirty="0" sz="2800" spc="-25" b="1" i="1">
                <a:latin typeface="Arial"/>
                <a:cs typeface="Arial"/>
              </a:rPr>
              <a:t>J</a:t>
            </a:r>
            <a:r>
              <a:rPr dirty="0" baseline="-21021" sz="2775" spc="-37" b="1" i="1">
                <a:latin typeface="Arial"/>
                <a:cs typeface="Arial"/>
              </a:rPr>
              <a:t>4</a:t>
            </a:r>
            <a:endParaRPr baseline="-21021" sz="2775">
              <a:latin typeface="Arial"/>
              <a:cs typeface="Arial"/>
            </a:endParaRPr>
          </a:p>
        </p:txBody>
      </p:sp>
      <p:sp>
        <p:nvSpPr>
          <p:cNvPr id="87" name="object 87" descr=""/>
          <p:cNvSpPr/>
          <p:nvPr/>
        </p:nvSpPr>
        <p:spPr>
          <a:xfrm>
            <a:off x="4510024" y="722629"/>
            <a:ext cx="1482725" cy="747395"/>
          </a:xfrm>
          <a:custGeom>
            <a:avLst/>
            <a:gdLst/>
            <a:ahLst/>
            <a:cxnLst/>
            <a:rect l="l" t="t" r="r" b="b"/>
            <a:pathLst>
              <a:path w="1482725" h="747394">
                <a:moveTo>
                  <a:pt x="114300" y="560070"/>
                </a:moveTo>
                <a:lnTo>
                  <a:pt x="76200" y="560070"/>
                </a:lnTo>
                <a:lnTo>
                  <a:pt x="76200" y="152146"/>
                </a:lnTo>
                <a:lnTo>
                  <a:pt x="38100" y="152146"/>
                </a:lnTo>
                <a:lnTo>
                  <a:pt x="38100" y="560070"/>
                </a:lnTo>
                <a:lnTo>
                  <a:pt x="0" y="560070"/>
                </a:lnTo>
                <a:lnTo>
                  <a:pt x="57277" y="674370"/>
                </a:lnTo>
                <a:lnTo>
                  <a:pt x="104787" y="579120"/>
                </a:lnTo>
                <a:lnTo>
                  <a:pt x="114300" y="560070"/>
                </a:lnTo>
                <a:close/>
              </a:path>
              <a:path w="1482725" h="747394">
                <a:moveTo>
                  <a:pt x="1281176" y="747395"/>
                </a:moveTo>
                <a:lnTo>
                  <a:pt x="1260348" y="704469"/>
                </a:lnTo>
                <a:lnTo>
                  <a:pt x="1225423" y="632460"/>
                </a:lnTo>
                <a:lnTo>
                  <a:pt x="1202194" y="662635"/>
                </a:lnTo>
                <a:lnTo>
                  <a:pt x="341122" y="0"/>
                </a:lnTo>
                <a:lnTo>
                  <a:pt x="317881" y="30099"/>
                </a:lnTo>
                <a:lnTo>
                  <a:pt x="1178928" y="692835"/>
                </a:lnTo>
                <a:lnTo>
                  <a:pt x="1155700" y="723011"/>
                </a:lnTo>
                <a:lnTo>
                  <a:pt x="1281176" y="747395"/>
                </a:lnTo>
                <a:close/>
              </a:path>
              <a:path w="1482725" h="747394">
                <a:moveTo>
                  <a:pt x="1482725" y="560070"/>
                </a:moveTo>
                <a:lnTo>
                  <a:pt x="1444625" y="560070"/>
                </a:lnTo>
                <a:lnTo>
                  <a:pt x="1444625" y="152146"/>
                </a:lnTo>
                <a:lnTo>
                  <a:pt x="1406525" y="152146"/>
                </a:lnTo>
                <a:lnTo>
                  <a:pt x="1406525" y="560070"/>
                </a:lnTo>
                <a:lnTo>
                  <a:pt x="1368425" y="560070"/>
                </a:lnTo>
                <a:lnTo>
                  <a:pt x="1425575" y="674370"/>
                </a:lnTo>
                <a:lnTo>
                  <a:pt x="1473200" y="579120"/>
                </a:lnTo>
                <a:lnTo>
                  <a:pt x="1482725" y="560070"/>
                </a:lnTo>
                <a:close/>
              </a:path>
            </a:pathLst>
          </a:custGeom>
          <a:solidFill>
            <a:srgbClr val="000000"/>
          </a:solidFill>
        </p:spPr>
        <p:txBody>
          <a:bodyPr wrap="square" lIns="0" tIns="0" rIns="0" bIns="0" rtlCol="0"/>
          <a:lstStyle/>
          <a:p/>
        </p:txBody>
      </p:sp>
      <p:grpSp>
        <p:nvGrpSpPr>
          <p:cNvPr id="88" name="object 88" descr=""/>
          <p:cNvGrpSpPr/>
          <p:nvPr/>
        </p:nvGrpSpPr>
        <p:grpSpPr>
          <a:xfrm>
            <a:off x="1008888" y="751331"/>
            <a:ext cx="3218815" cy="902335"/>
            <a:chOff x="1008888" y="751331"/>
            <a:chExt cx="3218815" cy="902335"/>
          </a:xfrm>
        </p:grpSpPr>
        <p:pic>
          <p:nvPicPr>
            <p:cNvPr id="89" name="object 89" descr=""/>
            <p:cNvPicPr/>
            <p:nvPr/>
          </p:nvPicPr>
          <p:blipFill>
            <a:blip r:embed="rId35" cstate="print"/>
            <a:stretch>
              <a:fillRect/>
            </a:stretch>
          </p:blipFill>
          <p:spPr>
            <a:xfrm>
              <a:off x="1008888" y="751331"/>
              <a:ext cx="694944" cy="902208"/>
            </a:xfrm>
            <a:prstGeom prst="rect">
              <a:avLst/>
            </a:prstGeom>
          </p:spPr>
        </p:pic>
        <p:pic>
          <p:nvPicPr>
            <p:cNvPr id="90" name="object 90" descr=""/>
            <p:cNvPicPr/>
            <p:nvPr/>
          </p:nvPicPr>
          <p:blipFill>
            <a:blip r:embed="rId36" cstate="print"/>
            <a:stretch>
              <a:fillRect/>
            </a:stretch>
          </p:blipFill>
          <p:spPr>
            <a:xfrm>
              <a:off x="1167384" y="751331"/>
              <a:ext cx="807720" cy="902208"/>
            </a:xfrm>
            <a:prstGeom prst="rect">
              <a:avLst/>
            </a:prstGeom>
          </p:spPr>
        </p:pic>
        <p:pic>
          <p:nvPicPr>
            <p:cNvPr id="91" name="object 91" descr=""/>
            <p:cNvPicPr/>
            <p:nvPr/>
          </p:nvPicPr>
          <p:blipFill>
            <a:blip r:embed="rId37" cstate="print"/>
            <a:stretch>
              <a:fillRect/>
            </a:stretch>
          </p:blipFill>
          <p:spPr>
            <a:xfrm>
              <a:off x="1519428" y="1024127"/>
              <a:ext cx="525779" cy="618744"/>
            </a:xfrm>
            <a:prstGeom prst="rect">
              <a:avLst/>
            </a:prstGeom>
          </p:spPr>
        </p:pic>
        <p:pic>
          <p:nvPicPr>
            <p:cNvPr id="92" name="object 92" descr=""/>
            <p:cNvPicPr/>
            <p:nvPr/>
          </p:nvPicPr>
          <p:blipFill>
            <a:blip r:embed="rId38" cstate="print"/>
            <a:stretch>
              <a:fillRect/>
            </a:stretch>
          </p:blipFill>
          <p:spPr>
            <a:xfrm>
              <a:off x="1589532" y="751331"/>
              <a:ext cx="1033271" cy="902208"/>
            </a:xfrm>
            <a:prstGeom prst="rect">
              <a:avLst/>
            </a:prstGeom>
          </p:spPr>
        </p:pic>
        <p:pic>
          <p:nvPicPr>
            <p:cNvPr id="93" name="object 93" descr=""/>
            <p:cNvPicPr/>
            <p:nvPr/>
          </p:nvPicPr>
          <p:blipFill>
            <a:blip r:embed="rId39" cstate="print"/>
            <a:stretch>
              <a:fillRect/>
            </a:stretch>
          </p:blipFill>
          <p:spPr>
            <a:xfrm>
              <a:off x="2167127" y="1024127"/>
              <a:ext cx="525780" cy="618744"/>
            </a:xfrm>
            <a:prstGeom prst="rect">
              <a:avLst/>
            </a:prstGeom>
          </p:spPr>
        </p:pic>
        <p:pic>
          <p:nvPicPr>
            <p:cNvPr id="94" name="object 94" descr=""/>
            <p:cNvPicPr/>
            <p:nvPr/>
          </p:nvPicPr>
          <p:blipFill>
            <a:blip r:embed="rId38" cstate="print"/>
            <a:stretch>
              <a:fillRect/>
            </a:stretch>
          </p:blipFill>
          <p:spPr>
            <a:xfrm>
              <a:off x="2237232" y="751331"/>
              <a:ext cx="1033271" cy="902208"/>
            </a:xfrm>
            <a:prstGeom prst="rect">
              <a:avLst/>
            </a:prstGeom>
          </p:spPr>
        </p:pic>
        <p:pic>
          <p:nvPicPr>
            <p:cNvPr id="95" name="object 95" descr=""/>
            <p:cNvPicPr/>
            <p:nvPr/>
          </p:nvPicPr>
          <p:blipFill>
            <a:blip r:embed="rId40" cstate="print"/>
            <a:stretch>
              <a:fillRect/>
            </a:stretch>
          </p:blipFill>
          <p:spPr>
            <a:xfrm>
              <a:off x="2814827" y="1024127"/>
              <a:ext cx="525779" cy="618744"/>
            </a:xfrm>
            <a:prstGeom prst="rect">
              <a:avLst/>
            </a:prstGeom>
          </p:spPr>
        </p:pic>
        <p:pic>
          <p:nvPicPr>
            <p:cNvPr id="96" name="object 96" descr=""/>
            <p:cNvPicPr/>
            <p:nvPr/>
          </p:nvPicPr>
          <p:blipFill>
            <a:blip r:embed="rId38" cstate="print"/>
            <a:stretch>
              <a:fillRect/>
            </a:stretch>
          </p:blipFill>
          <p:spPr>
            <a:xfrm>
              <a:off x="2884932" y="751331"/>
              <a:ext cx="1033271" cy="902208"/>
            </a:xfrm>
            <a:prstGeom prst="rect">
              <a:avLst/>
            </a:prstGeom>
          </p:spPr>
        </p:pic>
        <p:pic>
          <p:nvPicPr>
            <p:cNvPr id="97" name="object 97" descr=""/>
            <p:cNvPicPr/>
            <p:nvPr/>
          </p:nvPicPr>
          <p:blipFill>
            <a:blip r:embed="rId41" cstate="print"/>
            <a:stretch>
              <a:fillRect/>
            </a:stretch>
          </p:blipFill>
          <p:spPr>
            <a:xfrm>
              <a:off x="3462527" y="1024127"/>
              <a:ext cx="525779" cy="618744"/>
            </a:xfrm>
            <a:prstGeom prst="rect">
              <a:avLst/>
            </a:prstGeom>
          </p:spPr>
        </p:pic>
        <p:pic>
          <p:nvPicPr>
            <p:cNvPr id="98" name="object 98" descr=""/>
            <p:cNvPicPr/>
            <p:nvPr/>
          </p:nvPicPr>
          <p:blipFill>
            <a:blip r:embed="rId42" cstate="print"/>
            <a:stretch>
              <a:fillRect/>
            </a:stretch>
          </p:blipFill>
          <p:spPr>
            <a:xfrm>
              <a:off x="3532632" y="751331"/>
              <a:ext cx="694943" cy="902208"/>
            </a:xfrm>
            <a:prstGeom prst="rect">
              <a:avLst/>
            </a:prstGeom>
          </p:spPr>
        </p:pic>
      </p:grpSp>
      <p:sp>
        <p:nvSpPr>
          <p:cNvPr id="99" name="object 99" descr=""/>
          <p:cNvSpPr txBox="1"/>
          <p:nvPr/>
        </p:nvSpPr>
        <p:spPr>
          <a:xfrm>
            <a:off x="1223467" y="857757"/>
            <a:ext cx="2759075" cy="513715"/>
          </a:xfrm>
          <a:prstGeom prst="rect">
            <a:avLst/>
          </a:prstGeom>
        </p:spPr>
        <p:txBody>
          <a:bodyPr wrap="square" lIns="0" tIns="13335" rIns="0" bIns="0" rtlCol="0" vert="horz">
            <a:spAutoFit/>
          </a:bodyPr>
          <a:lstStyle/>
          <a:p>
            <a:pPr marL="38100">
              <a:lnSpc>
                <a:spcPct val="100000"/>
              </a:lnSpc>
              <a:spcBef>
                <a:spcPts val="105"/>
              </a:spcBef>
            </a:pPr>
            <a:r>
              <a:rPr dirty="0" sz="3200" b="1">
                <a:latin typeface="Arial"/>
                <a:cs typeface="Arial"/>
              </a:rPr>
              <a:t>{</a:t>
            </a:r>
            <a:r>
              <a:rPr dirty="0" sz="3200" b="1" i="1">
                <a:latin typeface="Arial"/>
                <a:cs typeface="Arial"/>
              </a:rPr>
              <a:t>P</a:t>
            </a:r>
            <a:r>
              <a:rPr dirty="0" baseline="-21164" sz="3150" b="1" i="1">
                <a:latin typeface="Arial"/>
                <a:cs typeface="Arial"/>
              </a:rPr>
              <a:t>1</a:t>
            </a:r>
            <a:r>
              <a:rPr dirty="0" sz="3200" b="1" i="1">
                <a:latin typeface="Arial"/>
                <a:cs typeface="Arial"/>
              </a:rPr>
              <a:t>, P</a:t>
            </a:r>
            <a:r>
              <a:rPr dirty="0" baseline="-21164" sz="3150" b="1" i="1">
                <a:latin typeface="Arial"/>
                <a:cs typeface="Arial"/>
              </a:rPr>
              <a:t>2</a:t>
            </a:r>
            <a:r>
              <a:rPr dirty="0" sz="3200" b="1" i="1">
                <a:latin typeface="Arial"/>
                <a:cs typeface="Arial"/>
              </a:rPr>
              <a:t>,</a:t>
            </a:r>
            <a:r>
              <a:rPr dirty="0" sz="3200" spc="5" b="1" i="1">
                <a:latin typeface="Arial"/>
                <a:cs typeface="Arial"/>
              </a:rPr>
              <a:t> </a:t>
            </a:r>
            <a:r>
              <a:rPr dirty="0" sz="3200" b="1" i="1">
                <a:latin typeface="Arial"/>
                <a:cs typeface="Arial"/>
              </a:rPr>
              <a:t>P</a:t>
            </a:r>
            <a:r>
              <a:rPr dirty="0" baseline="-21164" sz="3150" b="1" i="1">
                <a:latin typeface="Arial"/>
                <a:cs typeface="Arial"/>
              </a:rPr>
              <a:t>3</a:t>
            </a:r>
            <a:r>
              <a:rPr dirty="0" sz="3200" b="1" i="1">
                <a:latin typeface="Arial"/>
                <a:cs typeface="Arial"/>
              </a:rPr>
              <a:t>,</a:t>
            </a:r>
            <a:r>
              <a:rPr dirty="0" sz="3200" spc="5" b="1" i="1">
                <a:latin typeface="Arial"/>
                <a:cs typeface="Arial"/>
              </a:rPr>
              <a:t> </a:t>
            </a:r>
            <a:r>
              <a:rPr dirty="0" sz="3200" spc="-25" b="1" i="1">
                <a:latin typeface="Arial"/>
                <a:cs typeface="Arial"/>
              </a:rPr>
              <a:t>P</a:t>
            </a:r>
            <a:r>
              <a:rPr dirty="0" baseline="-21164" sz="3150" spc="-37" b="1" i="1">
                <a:latin typeface="Arial"/>
                <a:cs typeface="Arial"/>
              </a:rPr>
              <a:t>4</a:t>
            </a:r>
            <a:r>
              <a:rPr dirty="0" sz="3200" spc="-25" b="1">
                <a:latin typeface="Arial"/>
                <a:cs typeface="Arial"/>
              </a:rPr>
              <a:t>}</a:t>
            </a:r>
            <a:endParaRPr sz="32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090" y="3074873"/>
            <a:ext cx="3863340" cy="757555"/>
          </a:xfrm>
          <a:prstGeom prst="rect"/>
        </p:spPr>
        <p:txBody>
          <a:bodyPr wrap="square" lIns="0" tIns="12700" rIns="0" bIns="0" rtlCol="0" vert="horz">
            <a:spAutoFit/>
          </a:bodyPr>
          <a:lstStyle/>
          <a:p>
            <a:pPr marL="12700">
              <a:lnSpc>
                <a:spcPct val="100000"/>
              </a:lnSpc>
              <a:spcBef>
                <a:spcPts val="100"/>
              </a:spcBef>
            </a:pPr>
            <a:r>
              <a:rPr dirty="0" sz="4800">
                <a:solidFill>
                  <a:srgbClr val="FF0000"/>
                </a:solidFill>
                <a:latin typeface="Calibri"/>
                <a:cs typeface="Calibri"/>
              </a:rPr>
              <a:t>6.5</a:t>
            </a:r>
            <a:r>
              <a:rPr dirty="0" sz="4800" spc="-50">
                <a:solidFill>
                  <a:srgbClr val="FF0000"/>
                </a:solidFill>
                <a:latin typeface="宋体"/>
                <a:cs typeface="宋体"/>
              </a:rPr>
              <a:t>旅行商问题</a:t>
            </a:r>
            <a:endParaRPr sz="4800">
              <a:latin typeface="宋体"/>
              <a:cs typeface="宋体"/>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95921" y="99136"/>
            <a:ext cx="2570480" cy="635000"/>
          </a:xfrm>
          <a:prstGeom prst="rect"/>
        </p:spPr>
        <p:txBody>
          <a:bodyPr wrap="square" lIns="0" tIns="12065" rIns="0" bIns="0" rtlCol="0" vert="horz">
            <a:spAutoFit/>
          </a:bodyPr>
          <a:lstStyle/>
          <a:p>
            <a:pPr marL="12700">
              <a:lnSpc>
                <a:spcPct val="100000"/>
              </a:lnSpc>
              <a:spcBef>
                <a:spcPts val="95"/>
              </a:spcBef>
            </a:pPr>
            <a:r>
              <a:rPr dirty="0" spc="-45"/>
              <a:t>问</a:t>
            </a:r>
            <a:r>
              <a:rPr dirty="0" spc="-45"/>
              <a:t>题</a:t>
            </a:r>
            <a:r>
              <a:rPr dirty="0" spc="-45"/>
              <a:t>的</a:t>
            </a:r>
            <a:r>
              <a:rPr dirty="0" spc="-45"/>
              <a:t>定</a:t>
            </a:r>
            <a:r>
              <a:rPr dirty="0" spc="-50"/>
              <a:t>义</a:t>
            </a:r>
          </a:p>
        </p:txBody>
      </p:sp>
      <p:grpSp>
        <p:nvGrpSpPr>
          <p:cNvPr id="3" name="object 3" descr=""/>
          <p:cNvGrpSpPr/>
          <p:nvPr/>
        </p:nvGrpSpPr>
        <p:grpSpPr>
          <a:xfrm>
            <a:off x="416051" y="1222247"/>
            <a:ext cx="9773920" cy="4236720"/>
            <a:chOff x="416051" y="1222247"/>
            <a:chExt cx="9773920" cy="4236720"/>
          </a:xfrm>
        </p:grpSpPr>
        <p:pic>
          <p:nvPicPr>
            <p:cNvPr id="4" name="object 4" descr=""/>
            <p:cNvPicPr/>
            <p:nvPr/>
          </p:nvPicPr>
          <p:blipFill>
            <a:blip r:embed="rId2" cstate="print"/>
            <a:stretch>
              <a:fillRect/>
            </a:stretch>
          </p:blipFill>
          <p:spPr>
            <a:xfrm>
              <a:off x="722375" y="1455137"/>
              <a:ext cx="909827" cy="451945"/>
            </a:xfrm>
            <a:prstGeom prst="rect">
              <a:avLst/>
            </a:prstGeom>
          </p:spPr>
        </p:pic>
        <p:pic>
          <p:nvPicPr>
            <p:cNvPr id="5" name="object 5" descr=""/>
            <p:cNvPicPr/>
            <p:nvPr/>
          </p:nvPicPr>
          <p:blipFill>
            <a:blip r:embed="rId3" cstate="print"/>
            <a:stretch>
              <a:fillRect/>
            </a:stretch>
          </p:blipFill>
          <p:spPr>
            <a:xfrm>
              <a:off x="1331976" y="1222247"/>
              <a:ext cx="749807" cy="1008888"/>
            </a:xfrm>
            <a:prstGeom prst="rect">
              <a:avLst/>
            </a:prstGeom>
          </p:spPr>
        </p:pic>
        <p:pic>
          <p:nvPicPr>
            <p:cNvPr id="6" name="object 6" descr=""/>
            <p:cNvPicPr/>
            <p:nvPr/>
          </p:nvPicPr>
          <p:blipFill>
            <a:blip r:embed="rId4" cstate="print"/>
            <a:stretch>
              <a:fillRect/>
            </a:stretch>
          </p:blipFill>
          <p:spPr>
            <a:xfrm>
              <a:off x="1621535" y="1267967"/>
              <a:ext cx="1969008" cy="1008888"/>
            </a:xfrm>
            <a:prstGeom prst="rect">
              <a:avLst/>
            </a:prstGeom>
          </p:spPr>
        </p:pic>
        <p:pic>
          <p:nvPicPr>
            <p:cNvPr id="7" name="object 7" descr=""/>
            <p:cNvPicPr/>
            <p:nvPr/>
          </p:nvPicPr>
          <p:blipFill>
            <a:blip r:embed="rId5" cstate="print"/>
            <a:stretch>
              <a:fillRect/>
            </a:stretch>
          </p:blipFill>
          <p:spPr>
            <a:xfrm>
              <a:off x="2993135" y="1222247"/>
              <a:ext cx="1760219" cy="1008888"/>
            </a:xfrm>
            <a:prstGeom prst="rect">
              <a:avLst/>
            </a:prstGeom>
          </p:spPr>
        </p:pic>
        <p:pic>
          <p:nvPicPr>
            <p:cNvPr id="8" name="object 8" descr=""/>
            <p:cNvPicPr/>
            <p:nvPr/>
          </p:nvPicPr>
          <p:blipFill>
            <a:blip r:embed="rId6" cstate="print"/>
            <a:stretch>
              <a:fillRect/>
            </a:stretch>
          </p:blipFill>
          <p:spPr>
            <a:xfrm>
              <a:off x="4296155" y="1222247"/>
              <a:ext cx="1054608" cy="1008888"/>
            </a:xfrm>
            <a:prstGeom prst="rect">
              <a:avLst/>
            </a:prstGeom>
          </p:spPr>
        </p:pic>
        <p:pic>
          <p:nvPicPr>
            <p:cNvPr id="9" name="object 9" descr=""/>
            <p:cNvPicPr/>
            <p:nvPr/>
          </p:nvPicPr>
          <p:blipFill>
            <a:blip r:embed="rId7" cstate="print"/>
            <a:stretch>
              <a:fillRect/>
            </a:stretch>
          </p:blipFill>
          <p:spPr>
            <a:xfrm>
              <a:off x="4753355" y="1222247"/>
              <a:ext cx="723900" cy="1008888"/>
            </a:xfrm>
            <a:prstGeom prst="rect">
              <a:avLst/>
            </a:prstGeom>
          </p:spPr>
        </p:pic>
        <p:pic>
          <p:nvPicPr>
            <p:cNvPr id="10" name="object 10" descr=""/>
            <p:cNvPicPr/>
            <p:nvPr/>
          </p:nvPicPr>
          <p:blipFill>
            <a:blip r:embed="rId8" cstate="print"/>
            <a:stretch>
              <a:fillRect/>
            </a:stretch>
          </p:blipFill>
          <p:spPr>
            <a:xfrm>
              <a:off x="5018531" y="1267967"/>
              <a:ext cx="5170932" cy="1008888"/>
            </a:xfrm>
            <a:prstGeom prst="rect">
              <a:avLst/>
            </a:prstGeom>
          </p:spPr>
        </p:pic>
        <p:pic>
          <p:nvPicPr>
            <p:cNvPr id="11" name="object 11" descr=""/>
            <p:cNvPicPr/>
            <p:nvPr/>
          </p:nvPicPr>
          <p:blipFill>
            <a:blip r:embed="rId9" cstate="print"/>
            <a:stretch>
              <a:fillRect/>
            </a:stretch>
          </p:blipFill>
          <p:spPr>
            <a:xfrm>
              <a:off x="416051" y="1816607"/>
              <a:ext cx="1514856" cy="1008888"/>
            </a:xfrm>
            <a:prstGeom prst="rect">
              <a:avLst/>
            </a:prstGeom>
          </p:spPr>
        </p:pic>
        <p:pic>
          <p:nvPicPr>
            <p:cNvPr id="12" name="object 12" descr=""/>
            <p:cNvPicPr/>
            <p:nvPr/>
          </p:nvPicPr>
          <p:blipFill>
            <a:blip r:embed="rId7" cstate="print"/>
            <a:stretch>
              <a:fillRect/>
            </a:stretch>
          </p:blipFill>
          <p:spPr>
            <a:xfrm>
              <a:off x="1333499" y="1770887"/>
              <a:ext cx="723900" cy="1008888"/>
            </a:xfrm>
            <a:prstGeom prst="rect">
              <a:avLst/>
            </a:prstGeom>
          </p:spPr>
        </p:pic>
        <p:pic>
          <p:nvPicPr>
            <p:cNvPr id="13" name="object 13" descr=""/>
            <p:cNvPicPr/>
            <p:nvPr/>
          </p:nvPicPr>
          <p:blipFill>
            <a:blip r:embed="rId10" cstate="print"/>
            <a:stretch>
              <a:fillRect/>
            </a:stretch>
          </p:blipFill>
          <p:spPr>
            <a:xfrm>
              <a:off x="1459991" y="1816607"/>
              <a:ext cx="7456932" cy="1008888"/>
            </a:xfrm>
            <a:prstGeom prst="rect">
              <a:avLst/>
            </a:prstGeom>
          </p:spPr>
        </p:pic>
        <p:pic>
          <p:nvPicPr>
            <p:cNvPr id="14" name="object 14" descr=""/>
            <p:cNvPicPr/>
            <p:nvPr/>
          </p:nvPicPr>
          <p:blipFill>
            <a:blip r:embed="rId11" cstate="print"/>
            <a:stretch>
              <a:fillRect/>
            </a:stretch>
          </p:blipFill>
          <p:spPr>
            <a:xfrm>
              <a:off x="8319516" y="1770887"/>
              <a:ext cx="723900" cy="1008888"/>
            </a:xfrm>
            <a:prstGeom prst="rect">
              <a:avLst/>
            </a:prstGeom>
          </p:spPr>
        </p:pic>
        <p:pic>
          <p:nvPicPr>
            <p:cNvPr id="15" name="object 15" descr=""/>
            <p:cNvPicPr/>
            <p:nvPr/>
          </p:nvPicPr>
          <p:blipFill>
            <a:blip r:embed="rId12" cstate="print"/>
            <a:stretch>
              <a:fillRect/>
            </a:stretch>
          </p:blipFill>
          <p:spPr>
            <a:xfrm>
              <a:off x="416051" y="2474975"/>
              <a:ext cx="1514856" cy="1008888"/>
            </a:xfrm>
            <a:prstGeom prst="rect">
              <a:avLst/>
            </a:prstGeom>
          </p:spPr>
        </p:pic>
        <p:pic>
          <p:nvPicPr>
            <p:cNvPr id="16" name="object 16" descr=""/>
            <p:cNvPicPr/>
            <p:nvPr/>
          </p:nvPicPr>
          <p:blipFill>
            <a:blip r:embed="rId3" cstate="print"/>
            <a:stretch>
              <a:fillRect/>
            </a:stretch>
          </p:blipFill>
          <p:spPr>
            <a:xfrm>
              <a:off x="1333499" y="2429255"/>
              <a:ext cx="749807" cy="1008888"/>
            </a:xfrm>
            <a:prstGeom prst="rect">
              <a:avLst/>
            </a:prstGeom>
          </p:spPr>
        </p:pic>
        <p:pic>
          <p:nvPicPr>
            <p:cNvPr id="17" name="object 17" descr=""/>
            <p:cNvPicPr/>
            <p:nvPr/>
          </p:nvPicPr>
          <p:blipFill>
            <a:blip r:embed="rId13" cstate="print"/>
            <a:stretch>
              <a:fillRect/>
            </a:stretch>
          </p:blipFill>
          <p:spPr>
            <a:xfrm>
              <a:off x="1737359" y="2474975"/>
              <a:ext cx="5631180" cy="1008888"/>
            </a:xfrm>
            <a:prstGeom prst="rect">
              <a:avLst/>
            </a:prstGeom>
          </p:spPr>
        </p:pic>
        <p:pic>
          <p:nvPicPr>
            <p:cNvPr id="18" name="object 18" descr=""/>
            <p:cNvPicPr/>
            <p:nvPr/>
          </p:nvPicPr>
          <p:blipFill>
            <a:blip r:embed="rId14" cstate="print"/>
            <a:stretch>
              <a:fillRect/>
            </a:stretch>
          </p:blipFill>
          <p:spPr>
            <a:xfrm>
              <a:off x="1813559" y="3133343"/>
              <a:ext cx="4259580" cy="1008887"/>
            </a:xfrm>
            <a:prstGeom prst="rect">
              <a:avLst/>
            </a:prstGeom>
          </p:spPr>
        </p:pic>
        <p:pic>
          <p:nvPicPr>
            <p:cNvPr id="19" name="object 19" descr=""/>
            <p:cNvPicPr/>
            <p:nvPr/>
          </p:nvPicPr>
          <p:blipFill>
            <a:blip r:embed="rId15" cstate="print"/>
            <a:stretch>
              <a:fillRect/>
            </a:stretch>
          </p:blipFill>
          <p:spPr>
            <a:xfrm>
              <a:off x="1813559" y="3791712"/>
              <a:ext cx="5631180" cy="1008888"/>
            </a:xfrm>
            <a:prstGeom prst="rect">
              <a:avLst/>
            </a:prstGeom>
          </p:spPr>
        </p:pic>
        <p:pic>
          <p:nvPicPr>
            <p:cNvPr id="20" name="object 20" descr=""/>
            <p:cNvPicPr/>
            <p:nvPr/>
          </p:nvPicPr>
          <p:blipFill>
            <a:blip r:embed="rId7" cstate="print"/>
            <a:stretch>
              <a:fillRect/>
            </a:stretch>
          </p:blipFill>
          <p:spPr>
            <a:xfrm>
              <a:off x="6847331" y="3745991"/>
              <a:ext cx="723900" cy="1008888"/>
            </a:xfrm>
            <a:prstGeom prst="rect">
              <a:avLst/>
            </a:prstGeom>
          </p:spPr>
        </p:pic>
        <p:pic>
          <p:nvPicPr>
            <p:cNvPr id="21" name="object 21" descr=""/>
            <p:cNvPicPr/>
            <p:nvPr/>
          </p:nvPicPr>
          <p:blipFill>
            <a:blip r:embed="rId16" cstate="print"/>
            <a:stretch>
              <a:fillRect/>
            </a:stretch>
          </p:blipFill>
          <p:spPr>
            <a:xfrm>
              <a:off x="1813559" y="4450080"/>
              <a:ext cx="3345179" cy="1008888"/>
            </a:xfrm>
            <a:prstGeom prst="rect">
              <a:avLst/>
            </a:prstGeom>
          </p:spPr>
        </p:pic>
        <p:pic>
          <p:nvPicPr>
            <p:cNvPr id="22" name="object 22" descr=""/>
            <p:cNvPicPr/>
            <p:nvPr/>
          </p:nvPicPr>
          <p:blipFill>
            <a:blip r:embed="rId17" cstate="print"/>
            <a:stretch>
              <a:fillRect/>
            </a:stretch>
          </p:blipFill>
          <p:spPr>
            <a:xfrm>
              <a:off x="4561331" y="4404359"/>
              <a:ext cx="749808" cy="1008887"/>
            </a:xfrm>
            <a:prstGeom prst="rect">
              <a:avLst/>
            </a:prstGeom>
          </p:spPr>
        </p:pic>
        <p:pic>
          <p:nvPicPr>
            <p:cNvPr id="23" name="object 23" descr=""/>
            <p:cNvPicPr/>
            <p:nvPr/>
          </p:nvPicPr>
          <p:blipFill>
            <a:blip r:embed="rId18" cstate="print"/>
            <a:stretch>
              <a:fillRect/>
            </a:stretch>
          </p:blipFill>
          <p:spPr>
            <a:xfrm>
              <a:off x="4713731" y="4450080"/>
              <a:ext cx="2883408" cy="1008888"/>
            </a:xfrm>
            <a:prstGeom prst="rect">
              <a:avLst/>
            </a:prstGeom>
          </p:spPr>
        </p:pic>
        <p:pic>
          <p:nvPicPr>
            <p:cNvPr id="24" name="object 24" descr=""/>
            <p:cNvPicPr/>
            <p:nvPr/>
          </p:nvPicPr>
          <p:blipFill>
            <a:blip r:embed="rId19" cstate="print"/>
            <a:stretch>
              <a:fillRect/>
            </a:stretch>
          </p:blipFill>
          <p:spPr>
            <a:xfrm>
              <a:off x="6999732" y="4404359"/>
              <a:ext cx="749807" cy="1008887"/>
            </a:xfrm>
            <a:prstGeom prst="rect">
              <a:avLst/>
            </a:prstGeom>
          </p:spPr>
        </p:pic>
        <p:pic>
          <p:nvPicPr>
            <p:cNvPr id="25" name="object 25" descr=""/>
            <p:cNvPicPr/>
            <p:nvPr/>
          </p:nvPicPr>
          <p:blipFill>
            <a:blip r:embed="rId20" cstate="print"/>
            <a:stretch>
              <a:fillRect/>
            </a:stretch>
          </p:blipFill>
          <p:spPr>
            <a:xfrm>
              <a:off x="7152132" y="4450080"/>
              <a:ext cx="1511807" cy="1008888"/>
            </a:xfrm>
            <a:prstGeom prst="rect">
              <a:avLst/>
            </a:prstGeom>
          </p:spPr>
        </p:pic>
        <p:pic>
          <p:nvPicPr>
            <p:cNvPr id="26" name="object 26" descr=""/>
            <p:cNvPicPr/>
            <p:nvPr/>
          </p:nvPicPr>
          <p:blipFill>
            <a:blip r:embed="rId11" cstate="print"/>
            <a:stretch>
              <a:fillRect/>
            </a:stretch>
          </p:blipFill>
          <p:spPr>
            <a:xfrm>
              <a:off x="8066532" y="4404359"/>
              <a:ext cx="723900" cy="1008887"/>
            </a:xfrm>
            <a:prstGeom prst="rect">
              <a:avLst/>
            </a:prstGeom>
          </p:spPr>
        </p:pic>
      </p:grpSp>
      <p:sp>
        <p:nvSpPr>
          <p:cNvPr id="27" name="object 27" descr=""/>
          <p:cNvSpPr txBox="1"/>
          <p:nvPr/>
        </p:nvSpPr>
        <p:spPr>
          <a:xfrm>
            <a:off x="686816" y="1341882"/>
            <a:ext cx="9200515" cy="3757295"/>
          </a:xfrm>
          <a:prstGeom prst="rect">
            <a:avLst/>
          </a:prstGeom>
        </p:spPr>
        <p:txBody>
          <a:bodyPr wrap="square" lIns="0" tIns="12700" rIns="0" bIns="0" rtlCol="0" vert="horz">
            <a:spAutoFit/>
          </a:bodyPr>
          <a:lstStyle/>
          <a:p>
            <a:pPr marL="12700" marR="5080">
              <a:lnSpc>
                <a:spcPct val="100000"/>
              </a:lnSpc>
              <a:spcBef>
                <a:spcPts val="100"/>
              </a:spcBef>
            </a:pPr>
            <a:r>
              <a:rPr dirty="0" sz="3600" spc="-40" b="1">
                <a:latin typeface="华文行楷"/>
                <a:cs typeface="华文行楷"/>
              </a:rPr>
              <a:t>输入</a:t>
            </a:r>
            <a:r>
              <a:rPr dirty="0" sz="3600" spc="-5" b="1">
                <a:latin typeface="Arial"/>
                <a:cs typeface="Arial"/>
              </a:rPr>
              <a:t>: </a:t>
            </a:r>
            <a:r>
              <a:rPr dirty="0" sz="3600" spc="-45" b="1">
                <a:solidFill>
                  <a:srgbClr val="0000FF"/>
                </a:solidFill>
                <a:latin typeface="华文行楷"/>
                <a:cs typeface="华文行楷"/>
              </a:rPr>
              <a:t>连</a:t>
            </a:r>
            <a:r>
              <a:rPr dirty="0" sz="3600" spc="-45" b="1">
                <a:solidFill>
                  <a:srgbClr val="0000FF"/>
                </a:solidFill>
                <a:latin typeface="华文行楷"/>
                <a:cs typeface="华文行楷"/>
              </a:rPr>
              <a:t>通</a:t>
            </a:r>
            <a:r>
              <a:rPr dirty="0" sz="3600" spc="-45" b="1">
                <a:solidFill>
                  <a:srgbClr val="0000FF"/>
                </a:solidFill>
                <a:latin typeface="华文行楷"/>
                <a:cs typeface="华文行楷"/>
              </a:rPr>
              <a:t>图</a:t>
            </a:r>
            <a:r>
              <a:rPr dirty="0" sz="3600" b="1" i="1">
                <a:solidFill>
                  <a:srgbClr val="0000FF"/>
                </a:solidFill>
                <a:latin typeface="Arial"/>
                <a:cs typeface="Arial"/>
              </a:rPr>
              <a:t>G=(V, E)</a:t>
            </a:r>
            <a:r>
              <a:rPr dirty="0" sz="3600" b="1">
                <a:solidFill>
                  <a:srgbClr val="0000FF"/>
                </a:solidFill>
                <a:latin typeface="Arial"/>
                <a:cs typeface="Arial"/>
              </a:rPr>
              <a:t>, </a:t>
            </a:r>
            <a:r>
              <a:rPr dirty="0" sz="3600" spc="-45" b="1">
                <a:solidFill>
                  <a:srgbClr val="0000FF"/>
                </a:solidFill>
                <a:latin typeface="华文行楷"/>
                <a:cs typeface="华文行楷"/>
              </a:rPr>
              <a:t>每</a:t>
            </a:r>
            <a:r>
              <a:rPr dirty="0" sz="3600" spc="-45" b="1">
                <a:solidFill>
                  <a:srgbClr val="0000FF"/>
                </a:solidFill>
                <a:latin typeface="华文行楷"/>
                <a:cs typeface="华文行楷"/>
              </a:rPr>
              <a:t>个</a:t>
            </a:r>
            <a:r>
              <a:rPr dirty="0" sz="3600" spc="-45" b="1">
                <a:solidFill>
                  <a:srgbClr val="0000FF"/>
                </a:solidFill>
                <a:latin typeface="华文行楷"/>
                <a:cs typeface="华文行楷"/>
              </a:rPr>
              <a:t>节</a:t>
            </a:r>
            <a:r>
              <a:rPr dirty="0" sz="3600" spc="-45" b="1">
                <a:solidFill>
                  <a:srgbClr val="0000FF"/>
                </a:solidFill>
                <a:latin typeface="华文行楷"/>
                <a:cs typeface="华文行楷"/>
              </a:rPr>
              <a:t>点</a:t>
            </a:r>
            <a:r>
              <a:rPr dirty="0" sz="3600" spc="-45" b="1">
                <a:solidFill>
                  <a:srgbClr val="0000FF"/>
                </a:solidFill>
                <a:latin typeface="华文行楷"/>
                <a:cs typeface="华文行楷"/>
              </a:rPr>
              <a:t>都</a:t>
            </a:r>
            <a:r>
              <a:rPr dirty="0" sz="3600" spc="-45" b="1">
                <a:solidFill>
                  <a:srgbClr val="0000FF"/>
                </a:solidFill>
                <a:latin typeface="华文行楷"/>
                <a:cs typeface="华文行楷"/>
              </a:rPr>
              <a:t>没</a:t>
            </a:r>
            <a:r>
              <a:rPr dirty="0" sz="3600" spc="-45" b="1">
                <a:solidFill>
                  <a:srgbClr val="0000FF"/>
                </a:solidFill>
                <a:latin typeface="华文行楷"/>
                <a:cs typeface="华文行楷"/>
              </a:rPr>
              <a:t>有</a:t>
            </a:r>
            <a:r>
              <a:rPr dirty="0" sz="3600" spc="-45" b="1">
                <a:solidFill>
                  <a:srgbClr val="0000FF"/>
                </a:solidFill>
                <a:latin typeface="华文行楷"/>
                <a:cs typeface="华文行楷"/>
              </a:rPr>
              <a:t>到</a:t>
            </a:r>
            <a:r>
              <a:rPr dirty="0" sz="3600" spc="-45" b="1">
                <a:solidFill>
                  <a:srgbClr val="0000FF"/>
                </a:solidFill>
                <a:latin typeface="华文行楷"/>
                <a:cs typeface="华文行楷"/>
              </a:rPr>
              <a:t>自</a:t>
            </a:r>
            <a:r>
              <a:rPr dirty="0" sz="3600" spc="-50" b="1">
                <a:solidFill>
                  <a:srgbClr val="0000FF"/>
                </a:solidFill>
                <a:latin typeface="华文行楷"/>
                <a:cs typeface="华文行楷"/>
              </a:rPr>
              <a:t>身</a:t>
            </a:r>
            <a:r>
              <a:rPr dirty="0" sz="3600" spc="-35" b="1">
                <a:solidFill>
                  <a:srgbClr val="0000FF"/>
                </a:solidFill>
                <a:latin typeface="华文行楷"/>
                <a:cs typeface="华文行楷"/>
              </a:rPr>
              <a:t>的</a:t>
            </a:r>
            <a:r>
              <a:rPr dirty="0" sz="3600" spc="-35" b="1">
                <a:solidFill>
                  <a:srgbClr val="0000FF"/>
                </a:solidFill>
                <a:latin typeface="华文行楷"/>
                <a:cs typeface="华文行楷"/>
              </a:rPr>
              <a:t>边</a:t>
            </a:r>
            <a:r>
              <a:rPr dirty="0" sz="3600" spc="-10" b="1">
                <a:solidFill>
                  <a:srgbClr val="0000FF"/>
                </a:solidFill>
                <a:latin typeface="Arial"/>
                <a:cs typeface="Arial"/>
              </a:rPr>
              <a:t>,</a:t>
            </a:r>
            <a:r>
              <a:rPr dirty="0" sz="3600" spc="-40" b="1">
                <a:solidFill>
                  <a:srgbClr val="0000FF"/>
                </a:solidFill>
                <a:latin typeface="华文行楷"/>
                <a:cs typeface="华文行楷"/>
              </a:rPr>
              <a:t>每</a:t>
            </a:r>
            <a:r>
              <a:rPr dirty="0" sz="3600" spc="-45" b="1">
                <a:solidFill>
                  <a:srgbClr val="0000FF"/>
                </a:solidFill>
                <a:latin typeface="华文行楷"/>
                <a:cs typeface="华文行楷"/>
              </a:rPr>
              <a:t>对</a:t>
            </a:r>
            <a:r>
              <a:rPr dirty="0" sz="3600" spc="-45" b="1">
                <a:solidFill>
                  <a:srgbClr val="0000FF"/>
                </a:solidFill>
                <a:latin typeface="华文行楷"/>
                <a:cs typeface="华文行楷"/>
              </a:rPr>
              <a:t>节</a:t>
            </a:r>
            <a:r>
              <a:rPr dirty="0" sz="3600" spc="-45" b="1">
                <a:solidFill>
                  <a:srgbClr val="0000FF"/>
                </a:solidFill>
                <a:latin typeface="华文行楷"/>
                <a:cs typeface="华文行楷"/>
              </a:rPr>
              <a:t>点</a:t>
            </a:r>
            <a:r>
              <a:rPr dirty="0" sz="3600" spc="-45" b="1">
                <a:solidFill>
                  <a:srgbClr val="0000FF"/>
                </a:solidFill>
                <a:latin typeface="华文行楷"/>
                <a:cs typeface="华文行楷"/>
              </a:rPr>
              <a:t>之</a:t>
            </a:r>
            <a:r>
              <a:rPr dirty="0" sz="3600" spc="-45" b="1">
                <a:solidFill>
                  <a:srgbClr val="0000FF"/>
                </a:solidFill>
                <a:latin typeface="华文行楷"/>
                <a:cs typeface="华文行楷"/>
              </a:rPr>
              <a:t>间</a:t>
            </a:r>
            <a:r>
              <a:rPr dirty="0" sz="3600" spc="-45" b="1">
                <a:solidFill>
                  <a:srgbClr val="0000FF"/>
                </a:solidFill>
                <a:latin typeface="华文行楷"/>
                <a:cs typeface="华文行楷"/>
              </a:rPr>
              <a:t>都</a:t>
            </a:r>
            <a:r>
              <a:rPr dirty="0" sz="3600" spc="-45" b="1">
                <a:solidFill>
                  <a:srgbClr val="0000FF"/>
                </a:solidFill>
                <a:latin typeface="华文行楷"/>
                <a:cs typeface="华文行楷"/>
              </a:rPr>
              <a:t>有</a:t>
            </a:r>
            <a:r>
              <a:rPr dirty="0" sz="3600" spc="-45" b="1">
                <a:solidFill>
                  <a:srgbClr val="0000FF"/>
                </a:solidFill>
                <a:latin typeface="华文行楷"/>
                <a:cs typeface="华文行楷"/>
              </a:rPr>
              <a:t>一</a:t>
            </a:r>
            <a:r>
              <a:rPr dirty="0" sz="3600" spc="-45" b="1">
                <a:solidFill>
                  <a:srgbClr val="0000FF"/>
                </a:solidFill>
                <a:latin typeface="华文行楷"/>
                <a:cs typeface="华文行楷"/>
              </a:rPr>
              <a:t>条</a:t>
            </a:r>
            <a:r>
              <a:rPr dirty="0" sz="3600" spc="-45" b="1">
                <a:solidFill>
                  <a:srgbClr val="0000FF"/>
                </a:solidFill>
                <a:latin typeface="华文行楷"/>
                <a:cs typeface="华文行楷"/>
              </a:rPr>
              <a:t>非</a:t>
            </a:r>
            <a:r>
              <a:rPr dirty="0" sz="3600" spc="-45" b="1">
                <a:solidFill>
                  <a:srgbClr val="0000FF"/>
                </a:solidFill>
                <a:latin typeface="华文行楷"/>
                <a:cs typeface="华文行楷"/>
              </a:rPr>
              <a:t>负</a:t>
            </a:r>
            <a:r>
              <a:rPr dirty="0" sz="3600" spc="-45" b="1">
                <a:solidFill>
                  <a:srgbClr val="0000FF"/>
                </a:solidFill>
                <a:latin typeface="华文行楷"/>
                <a:cs typeface="华文行楷"/>
              </a:rPr>
              <a:t>加</a:t>
            </a:r>
            <a:r>
              <a:rPr dirty="0" sz="3600" spc="-45" b="1">
                <a:solidFill>
                  <a:srgbClr val="0000FF"/>
                </a:solidFill>
                <a:latin typeface="华文行楷"/>
                <a:cs typeface="华文行楷"/>
              </a:rPr>
              <a:t>权</a:t>
            </a:r>
            <a:r>
              <a:rPr dirty="0" sz="3600" spc="-35" b="1">
                <a:solidFill>
                  <a:srgbClr val="0000FF"/>
                </a:solidFill>
                <a:latin typeface="华文行楷"/>
                <a:cs typeface="华文行楷"/>
              </a:rPr>
              <a:t>边</a:t>
            </a:r>
            <a:r>
              <a:rPr dirty="0" sz="3600" spc="-50" b="1">
                <a:solidFill>
                  <a:srgbClr val="0000FF"/>
                </a:solidFill>
                <a:latin typeface="Arial"/>
                <a:cs typeface="Arial"/>
              </a:rPr>
              <a:t>.</a:t>
            </a:r>
            <a:endParaRPr sz="3600">
              <a:latin typeface="Arial"/>
              <a:cs typeface="Arial"/>
            </a:endParaRPr>
          </a:p>
          <a:p>
            <a:pPr marL="1410335" marR="2826385" indent="-1398270">
              <a:lnSpc>
                <a:spcPct val="120000"/>
              </a:lnSpc>
              <a:tabLst>
                <a:tab pos="1334135" algn="l"/>
              </a:tabLst>
            </a:pPr>
            <a:r>
              <a:rPr dirty="0" sz="3600" spc="-35" b="1">
                <a:latin typeface="华文行楷"/>
                <a:cs typeface="华文行楷"/>
              </a:rPr>
              <a:t>输</a:t>
            </a:r>
            <a:r>
              <a:rPr dirty="0" sz="3600" spc="-35" b="1">
                <a:latin typeface="华文行楷"/>
                <a:cs typeface="华文行楷"/>
              </a:rPr>
              <a:t>出</a:t>
            </a:r>
            <a:r>
              <a:rPr dirty="0" sz="3600" spc="-50" b="1">
                <a:latin typeface="Arial"/>
                <a:cs typeface="Arial"/>
              </a:rPr>
              <a:t>:</a:t>
            </a:r>
            <a:r>
              <a:rPr dirty="0" sz="3600" b="1">
                <a:latin typeface="Arial"/>
                <a:cs typeface="Arial"/>
              </a:rPr>
              <a:t>	</a:t>
            </a:r>
            <a:r>
              <a:rPr dirty="0" sz="3600" spc="-40" b="1">
                <a:solidFill>
                  <a:srgbClr val="0000FF"/>
                </a:solidFill>
                <a:latin typeface="华文行楷"/>
                <a:cs typeface="华文行楷"/>
              </a:rPr>
              <a:t>一</a:t>
            </a:r>
            <a:r>
              <a:rPr dirty="0" sz="3600" spc="-40" b="1">
                <a:solidFill>
                  <a:srgbClr val="0000FF"/>
                </a:solidFill>
                <a:latin typeface="华文行楷"/>
                <a:cs typeface="华文行楷"/>
              </a:rPr>
              <a:t>条</a:t>
            </a:r>
            <a:r>
              <a:rPr dirty="0" sz="3600" spc="-40" b="1">
                <a:solidFill>
                  <a:srgbClr val="0000FF"/>
                </a:solidFill>
                <a:latin typeface="华文行楷"/>
                <a:cs typeface="华文行楷"/>
              </a:rPr>
              <a:t>由</a:t>
            </a:r>
            <a:r>
              <a:rPr dirty="0" sz="3600" spc="-45" b="1">
                <a:solidFill>
                  <a:srgbClr val="0000FF"/>
                </a:solidFill>
                <a:latin typeface="华文行楷"/>
                <a:cs typeface="华文行楷"/>
              </a:rPr>
              <a:t>任</a:t>
            </a:r>
            <a:r>
              <a:rPr dirty="0" sz="3600" spc="-45" b="1">
                <a:solidFill>
                  <a:srgbClr val="0000FF"/>
                </a:solidFill>
                <a:latin typeface="华文行楷"/>
                <a:cs typeface="华文行楷"/>
              </a:rPr>
              <a:t>意</a:t>
            </a:r>
            <a:r>
              <a:rPr dirty="0" sz="3600" spc="-45" b="1">
                <a:solidFill>
                  <a:srgbClr val="0000FF"/>
                </a:solidFill>
                <a:latin typeface="华文行楷"/>
                <a:cs typeface="华文行楷"/>
              </a:rPr>
              <a:t>一</a:t>
            </a:r>
            <a:r>
              <a:rPr dirty="0" sz="3600" spc="-45" b="1">
                <a:solidFill>
                  <a:srgbClr val="0000FF"/>
                </a:solidFill>
                <a:latin typeface="华文行楷"/>
                <a:cs typeface="华文行楷"/>
              </a:rPr>
              <a:t>个</a:t>
            </a:r>
            <a:r>
              <a:rPr dirty="0" sz="3600" spc="-45" b="1">
                <a:solidFill>
                  <a:srgbClr val="0000FF"/>
                </a:solidFill>
                <a:latin typeface="华文行楷"/>
                <a:cs typeface="华文行楷"/>
              </a:rPr>
              <a:t>节</a:t>
            </a:r>
            <a:r>
              <a:rPr dirty="0" sz="3600" spc="-45" b="1">
                <a:solidFill>
                  <a:srgbClr val="0000FF"/>
                </a:solidFill>
                <a:latin typeface="华文行楷"/>
                <a:cs typeface="华文行楷"/>
              </a:rPr>
              <a:t>点</a:t>
            </a:r>
            <a:r>
              <a:rPr dirty="0" sz="3600" spc="-45" b="1">
                <a:solidFill>
                  <a:srgbClr val="0000FF"/>
                </a:solidFill>
                <a:latin typeface="华文行楷"/>
                <a:cs typeface="华文行楷"/>
              </a:rPr>
              <a:t>开</a:t>
            </a:r>
            <a:r>
              <a:rPr dirty="0" sz="3600" spc="-50" b="1">
                <a:solidFill>
                  <a:srgbClr val="0000FF"/>
                </a:solidFill>
                <a:latin typeface="华文行楷"/>
                <a:cs typeface="华文行楷"/>
              </a:rPr>
              <a:t>始</a:t>
            </a:r>
            <a:r>
              <a:rPr dirty="0" sz="3600" spc="-45" b="1">
                <a:solidFill>
                  <a:srgbClr val="0000FF"/>
                </a:solidFill>
                <a:latin typeface="华文行楷"/>
                <a:cs typeface="华文行楷"/>
              </a:rPr>
              <a:t>经</a:t>
            </a:r>
            <a:r>
              <a:rPr dirty="0" sz="3600" spc="-35" b="1">
                <a:solidFill>
                  <a:srgbClr val="0000FF"/>
                </a:solidFill>
                <a:latin typeface="华文行楷"/>
                <a:cs typeface="华文行楷"/>
              </a:rPr>
              <a:t>过</a:t>
            </a:r>
            <a:r>
              <a:rPr dirty="0" sz="3600" spc="-45" b="1">
                <a:solidFill>
                  <a:srgbClr val="0000FF"/>
                </a:solidFill>
                <a:latin typeface="华文行楷"/>
                <a:cs typeface="华文行楷"/>
              </a:rPr>
              <a:t>每</a:t>
            </a:r>
            <a:r>
              <a:rPr dirty="0" sz="3600" spc="-45" b="1">
                <a:solidFill>
                  <a:srgbClr val="0000FF"/>
                </a:solidFill>
                <a:latin typeface="华文行楷"/>
                <a:cs typeface="华文行楷"/>
              </a:rPr>
              <a:t>个</a:t>
            </a:r>
            <a:r>
              <a:rPr dirty="0" sz="3600" spc="-45" b="1">
                <a:solidFill>
                  <a:srgbClr val="0000FF"/>
                </a:solidFill>
                <a:latin typeface="华文行楷"/>
                <a:cs typeface="华文行楷"/>
              </a:rPr>
              <a:t>节</a:t>
            </a:r>
            <a:r>
              <a:rPr dirty="0" sz="3600" spc="-45" b="1">
                <a:solidFill>
                  <a:srgbClr val="0000FF"/>
                </a:solidFill>
                <a:latin typeface="华文行楷"/>
                <a:cs typeface="华文行楷"/>
              </a:rPr>
              <a:t>点</a:t>
            </a:r>
            <a:r>
              <a:rPr dirty="0" sz="3600" spc="-45" b="1">
                <a:solidFill>
                  <a:srgbClr val="0000FF"/>
                </a:solidFill>
                <a:latin typeface="华文行楷"/>
                <a:cs typeface="华文行楷"/>
              </a:rPr>
              <a:t>一</a:t>
            </a:r>
            <a:r>
              <a:rPr dirty="0" sz="3600" spc="-50" b="1">
                <a:solidFill>
                  <a:srgbClr val="0000FF"/>
                </a:solidFill>
                <a:latin typeface="华文行楷"/>
                <a:cs typeface="华文行楷"/>
              </a:rPr>
              <a:t>次</a:t>
            </a:r>
            <a:endParaRPr sz="3600">
              <a:latin typeface="华文行楷"/>
              <a:cs typeface="华文行楷"/>
            </a:endParaRPr>
          </a:p>
          <a:p>
            <a:pPr marL="1410335">
              <a:lnSpc>
                <a:spcPct val="100000"/>
              </a:lnSpc>
              <a:spcBef>
                <a:spcPts val="865"/>
              </a:spcBef>
            </a:pPr>
            <a:r>
              <a:rPr dirty="0" sz="3600" spc="-40" b="1">
                <a:solidFill>
                  <a:srgbClr val="0000FF"/>
                </a:solidFill>
                <a:latin typeface="华文行楷"/>
                <a:cs typeface="华文行楷"/>
              </a:rPr>
              <a:t>最</a:t>
            </a:r>
            <a:r>
              <a:rPr dirty="0" sz="3600" spc="-40" b="1">
                <a:solidFill>
                  <a:srgbClr val="0000FF"/>
                </a:solidFill>
                <a:latin typeface="华文行楷"/>
                <a:cs typeface="华文行楷"/>
              </a:rPr>
              <a:t>后</a:t>
            </a:r>
            <a:r>
              <a:rPr dirty="0" sz="3600" spc="-40" b="1">
                <a:solidFill>
                  <a:srgbClr val="0000FF"/>
                </a:solidFill>
                <a:latin typeface="华文行楷"/>
                <a:cs typeface="华文行楷"/>
              </a:rPr>
              <a:t>返</a:t>
            </a:r>
            <a:r>
              <a:rPr dirty="0" sz="3600" spc="-45" b="1">
                <a:solidFill>
                  <a:srgbClr val="0000FF"/>
                </a:solidFill>
                <a:latin typeface="华文行楷"/>
                <a:cs typeface="华文行楷"/>
              </a:rPr>
              <a:t>回</a:t>
            </a:r>
            <a:r>
              <a:rPr dirty="0" sz="3600" spc="-45" b="1">
                <a:solidFill>
                  <a:srgbClr val="0000FF"/>
                </a:solidFill>
                <a:latin typeface="华文行楷"/>
                <a:cs typeface="华文行楷"/>
              </a:rPr>
              <a:t>开</a:t>
            </a:r>
            <a:r>
              <a:rPr dirty="0" sz="3600" spc="-45" b="1">
                <a:solidFill>
                  <a:srgbClr val="0000FF"/>
                </a:solidFill>
                <a:latin typeface="华文行楷"/>
                <a:cs typeface="华文行楷"/>
              </a:rPr>
              <a:t>始</a:t>
            </a:r>
            <a:r>
              <a:rPr dirty="0" sz="3600" spc="-45" b="1">
                <a:solidFill>
                  <a:srgbClr val="0000FF"/>
                </a:solidFill>
                <a:latin typeface="华文行楷"/>
                <a:cs typeface="华文行楷"/>
              </a:rPr>
              <a:t>节</a:t>
            </a:r>
            <a:r>
              <a:rPr dirty="0" sz="3600" spc="-45" b="1">
                <a:solidFill>
                  <a:srgbClr val="0000FF"/>
                </a:solidFill>
                <a:latin typeface="华文行楷"/>
                <a:cs typeface="华文行楷"/>
              </a:rPr>
              <a:t>点</a:t>
            </a:r>
            <a:r>
              <a:rPr dirty="0" sz="3600" spc="-45" b="1">
                <a:solidFill>
                  <a:srgbClr val="0000FF"/>
                </a:solidFill>
                <a:latin typeface="华文行楷"/>
                <a:cs typeface="华文行楷"/>
              </a:rPr>
              <a:t>的</a:t>
            </a:r>
            <a:r>
              <a:rPr dirty="0" sz="3600" spc="-45" b="1">
                <a:solidFill>
                  <a:srgbClr val="0000FF"/>
                </a:solidFill>
                <a:latin typeface="华文行楷"/>
                <a:cs typeface="华文行楷"/>
              </a:rPr>
              <a:t>路</a:t>
            </a:r>
            <a:r>
              <a:rPr dirty="0" sz="3600" spc="-30" b="1">
                <a:solidFill>
                  <a:srgbClr val="0000FF"/>
                </a:solidFill>
                <a:latin typeface="华文行楷"/>
                <a:cs typeface="华文行楷"/>
              </a:rPr>
              <a:t>径</a:t>
            </a:r>
            <a:r>
              <a:rPr dirty="0" sz="3600" spc="-50" b="1">
                <a:solidFill>
                  <a:srgbClr val="0000FF"/>
                </a:solidFill>
                <a:latin typeface="Arial"/>
                <a:cs typeface="Arial"/>
              </a:rPr>
              <a:t>,</a:t>
            </a:r>
            <a:endParaRPr sz="3600">
              <a:latin typeface="Arial"/>
              <a:cs typeface="Arial"/>
            </a:endParaRPr>
          </a:p>
          <a:p>
            <a:pPr marL="1410335">
              <a:lnSpc>
                <a:spcPct val="100000"/>
              </a:lnSpc>
              <a:spcBef>
                <a:spcPts val="865"/>
              </a:spcBef>
            </a:pPr>
            <a:r>
              <a:rPr dirty="0" sz="3600" spc="-40" b="1">
                <a:solidFill>
                  <a:srgbClr val="0000FF"/>
                </a:solidFill>
                <a:latin typeface="华文行楷"/>
                <a:cs typeface="华文行楷"/>
              </a:rPr>
              <a:t>该</a:t>
            </a:r>
            <a:r>
              <a:rPr dirty="0" sz="3600" spc="-40" b="1">
                <a:solidFill>
                  <a:srgbClr val="0000FF"/>
                </a:solidFill>
                <a:latin typeface="华文行楷"/>
                <a:cs typeface="华文行楷"/>
              </a:rPr>
              <a:t>路</a:t>
            </a:r>
            <a:r>
              <a:rPr dirty="0" sz="3600" spc="-40" b="1">
                <a:solidFill>
                  <a:srgbClr val="0000FF"/>
                </a:solidFill>
                <a:latin typeface="华文行楷"/>
                <a:cs typeface="华文行楷"/>
              </a:rPr>
              <a:t>径</a:t>
            </a:r>
            <a:r>
              <a:rPr dirty="0" sz="3600" spc="-45" b="1">
                <a:solidFill>
                  <a:srgbClr val="0000FF"/>
                </a:solidFill>
                <a:latin typeface="华文行楷"/>
                <a:cs typeface="华文行楷"/>
              </a:rPr>
              <a:t>的</a:t>
            </a:r>
            <a:r>
              <a:rPr dirty="0" sz="3600" spc="-45" b="1">
                <a:solidFill>
                  <a:srgbClr val="0000FF"/>
                </a:solidFill>
                <a:latin typeface="华文行楷"/>
                <a:cs typeface="华文行楷"/>
              </a:rPr>
              <a:t>代</a:t>
            </a:r>
            <a:r>
              <a:rPr dirty="0" sz="3600" spc="-30" b="1">
                <a:solidFill>
                  <a:srgbClr val="0000FF"/>
                </a:solidFill>
                <a:latin typeface="华文行楷"/>
                <a:cs typeface="华文行楷"/>
              </a:rPr>
              <a:t>价</a:t>
            </a:r>
            <a:r>
              <a:rPr dirty="0" sz="3600" spc="-20" b="1">
                <a:solidFill>
                  <a:srgbClr val="0000FF"/>
                </a:solidFill>
                <a:latin typeface="Arial"/>
                <a:cs typeface="Arial"/>
              </a:rPr>
              <a:t>(</a:t>
            </a:r>
            <a:r>
              <a:rPr dirty="0" sz="3600" spc="-45" b="1">
                <a:solidFill>
                  <a:srgbClr val="0000FF"/>
                </a:solidFill>
                <a:latin typeface="华文行楷"/>
                <a:cs typeface="华文行楷"/>
              </a:rPr>
              <a:t>即</a:t>
            </a:r>
            <a:r>
              <a:rPr dirty="0" sz="3600" spc="-45" b="1">
                <a:solidFill>
                  <a:srgbClr val="0000FF"/>
                </a:solidFill>
                <a:latin typeface="华文行楷"/>
                <a:cs typeface="华文行楷"/>
              </a:rPr>
              <a:t>权</a:t>
            </a:r>
            <a:r>
              <a:rPr dirty="0" sz="3600" spc="-45" b="1">
                <a:solidFill>
                  <a:srgbClr val="0000FF"/>
                </a:solidFill>
                <a:latin typeface="华文行楷"/>
                <a:cs typeface="华文行楷"/>
              </a:rPr>
              <a:t>值</a:t>
            </a:r>
            <a:r>
              <a:rPr dirty="0" sz="3600" spc="-45" b="1">
                <a:solidFill>
                  <a:srgbClr val="0000FF"/>
                </a:solidFill>
                <a:latin typeface="华文行楷"/>
                <a:cs typeface="华文行楷"/>
              </a:rPr>
              <a:t>之</a:t>
            </a:r>
            <a:r>
              <a:rPr dirty="0" sz="3600" spc="-45" b="1">
                <a:solidFill>
                  <a:srgbClr val="0000FF"/>
                </a:solidFill>
                <a:latin typeface="华文行楷"/>
                <a:cs typeface="华文行楷"/>
              </a:rPr>
              <a:t>和</a:t>
            </a:r>
            <a:r>
              <a:rPr dirty="0" sz="3600" spc="-20" b="1">
                <a:solidFill>
                  <a:srgbClr val="0000FF"/>
                </a:solidFill>
                <a:latin typeface="Arial"/>
                <a:cs typeface="Arial"/>
              </a:rPr>
              <a:t>)</a:t>
            </a:r>
            <a:r>
              <a:rPr dirty="0" sz="3600" spc="-45" b="1">
                <a:solidFill>
                  <a:srgbClr val="0000FF"/>
                </a:solidFill>
                <a:latin typeface="华文行楷"/>
                <a:cs typeface="华文行楷"/>
              </a:rPr>
              <a:t>最</a:t>
            </a:r>
            <a:r>
              <a:rPr dirty="0" sz="3600" spc="-45" b="1">
                <a:solidFill>
                  <a:srgbClr val="0000FF"/>
                </a:solidFill>
                <a:latin typeface="华文行楷"/>
                <a:cs typeface="华文行楷"/>
              </a:rPr>
              <a:t>小</a:t>
            </a:r>
            <a:r>
              <a:rPr dirty="0" sz="3600" spc="-50" b="1">
                <a:solidFill>
                  <a:srgbClr val="0000FF"/>
                </a:solidFill>
                <a:latin typeface="Arial"/>
                <a:cs typeface="Arial"/>
              </a:rPr>
              <a:t>.</a:t>
            </a:r>
            <a:endParaRPr sz="36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31876" y="838200"/>
            <a:ext cx="9511665" cy="4503420"/>
            <a:chOff x="531876" y="838200"/>
            <a:chExt cx="9511665" cy="4503420"/>
          </a:xfrm>
        </p:grpSpPr>
        <p:pic>
          <p:nvPicPr>
            <p:cNvPr id="3" name="object 3" descr=""/>
            <p:cNvPicPr/>
            <p:nvPr/>
          </p:nvPicPr>
          <p:blipFill>
            <a:blip r:embed="rId2" cstate="print"/>
            <a:stretch>
              <a:fillRect/>
            </a:stretch>
          </p:blipFill>
          <p:spPr>
            <a:xfrm>
              <a:off x="823878" y="1185180"/>
              <a:ext cx="150563" cy="150605"/>
            </a:xfrm>
            <a:prstGeom prst="rect">
              <a:avLst/>
            </a:prstGeom>
          </p:spPr>
        </p:pic>
        <p:pic>
          <p:nvPicPr>
            <p:cNvPr id="4" name="object 4" descr=""/>
            <p:cNvPicPr/>
            <p:nvPr/>
          </p:nvPicPr>
          <p:blipFill>
            <a:blip r:embed="rId3" cstate="print"/>
            <a:stretch>
              <a:fillRect/>
            </a:stretch>
          </p:blipFill>
          <p:spPr>
            <a:xfrm>
              <a:off x="829056" y="883919"/>
              <a:ext cx="4727448" cy="1008888"/>
            </a:xfrm>
            <a:prstGeom prst="rect">
              <a:avLst/>
            </a:prstGeom>
          </p:spPr>
        </p:pic>
        <p:pic>
          <p:nvPicPr>
            <p:cNvPr id="5" name="object 5" descr=""/>
            <p:cNvPicPr/>
            <p:nvPr/>
          </p:nvPicPr>
          <p:blipFill>
            <a:blip r:embed="rId4" cstate="print"/>
            <a:stretch>
              <a:fillRect/>
            </a:stretch>
          </p:blipFill>
          <p:spPr>
            <a:xfrm>
              <a:off x="4959096" y="838200"/>
              <a:ext cx="723900" cy="1008888"/>
            </a:xfrm>
            <a:prstGeom prst="rect">
              <a:avLst/>
            </a:prstGeom>
          </p:spPr>
        </p:pic>
        <p:pic>
          <p:nvPicPr>
            <p:cNvPr id="6" name="object 6" descr=""/>
            <p:cNvPicPr/>
            <p:nvPr/>
          </p:nvPicPr>
          <p:blipFill>
            <a:blip r:embed="rId5" cstate="print"/>
            <a:stretch>
              <a:fillRect/>
            </a:stretch>
          </p:blipFill>
          <p:spPr>
            <a:xfrm>
              <a:off x="5315711" y="883919"/>
              <a:ext cx="4727447" cy="1008888"/>
            </a:xfrm>
            <a:prstGeom prst="rect">
              <a:avLst/>
            </a:prstGeom>
          </p:spPr>
        </p:pic>
        <p:pic>
          <p:nvPicPr>
            <p:cNvPr id="7" name="object 7" descr=""/>
            <p:cNvPicPr/>
            <p:nvPr/>
          </p:nvPicPr>
          <p:blipFill>
            <a:blip r:embed="rId6" cstate="print"/>
            <a:stretch>
              <a:fillRect/>
            </a:stretch>
          </p:blipFill>
          <p:spPr>
            <a:xfrm>
              <a:off x="829056" y="1322831"/>
              <a:ext cx="3802379" cy="1008888"/>
            </a:xfrm>
            <a:prstGeom prst="rect">
              <a:avLst/>
            </a:prstGeom>
          </p:spPr>
        </p:pic>
        <p:pic>
          <p:nvPicPr>
            <p:cNvPr id="8" name="object 8" descr=""/>
            <p:cNvPicPr/>
            <p:nvPr/>
          </p:nvPicPr>
          <p:blipFill>
            <a:blip r:embed="rId7" cstate="print"/>
            <a:stretch>
              <a:fillRect/>
            </a:stretch>
          </p:blipFill>
          <p:spPr>
            <a:xfrm>
              <a:off x="4034028" y="1277112"/>
              <a:ext cx="749808" cy="1008888"/>
            </a:xfrm>
            <a:prstGeom prst="rect">
              <a:avLst/>
            </a:prstGeom>
          </p:spPr>
        </p:pic>
        <p:pic>
          <p:nvPicPr>
            <p:cNvPr id="9" name="object 9" descr=""/>
            <p:cNvPicPr/>
            <p:nvPr/>
          </p:nvPicPr>
          <p:blipFill>
            <a:blip r:embed="rId8" cstate="print"/>
            <a:stretch>
              <a:fillRect/>
            </a:stretch>
          </p:blipFill>
          <p:spPr>
            <a:xfrm>
              <a:off x="531876" y="1898903"/>
              <a:ext cx="734568" cy="848868"/>
            </a:xfrm>
            <a:prstGeom prst="rect">
              <a:avLst/>
            </a:prstGeom>
          </p:spPr>
        </p:pic>
        <p:pic>
          <p:nvPicPr>
            <p:cNvPr id="10" name="object 10" descr=""/>
            <p:cNvPicPr/>
            <p:nvPr/>
          </p:nvPicPr>
          <p:blipFill>
            <a:blip r:embed="rId9" cstate="print"/>
            <a:stretch>
              <a:fillRect/>
            </a:stretch>
          </p:blipFill>
          <p:spPr>
            <a:xfrm>
              <a:off x="829056" y="1871472"/>
              <a:ext cx="2430780" cy="1008888"/>
            </a:xfrm>
            <a:prstGeom prst="rect">
              <a:avLst/>
            </a:prstGeom>
          </p:spPr>
        </p:pic>
        <p:pic>
          <p:nvPicPr>
            <p:cNvPr id="11" name="object 11" descr=""/>
            <p:cNvPicPr/>
            <p:nvPr/>
          </p:nvPicPr>
          <p:blipFill>
            <a:blip r:embed="rId10" cstate="print"/>
            <a:stretch>
              <a:fillRect/>
            </a:stretch>
          </p:blipFill>
          <p:spPr>
            <a:xfrm>
              <a:off x="2662427" y="1871472"/>
              <a:ext cx="1969007" cy="1008888"/>
            </a:xfrm>
            <a:prstGeom prst="rect">
              <a:avLst/>
            </a:prstGeom>
          </p:spPr>
        </p:pic>
        <p:pic>
          <p:nvPicPr>
            <p:cNvPr id="12" name="object 12" descr=""/>
            <p:cNvPicPr/>
            <p:nvPr/>
          </p:nvPicPr>
          <p:blipFill>
            <a:blip r:embed="rId11" cstate="print"/>
            <a:stretch>
              <a:fillRect/>
            </a:stretch>
          </p:blipFill>
          <p:spPr>
            <a:xfrm>
              <a:off x="4034028" y="1871472"/>
              <a:ext cx="2883407" cy="1008888"/>
            </a:xfrm>
            <a:prstGeom prst="rect">
              <a:avLst/>
            </a:prstGeom>
          </p:spPr>
        </p:pic>
        <p:pic>
          <p:nvPicPr>
            <p:cNvPr id="13" name="object 13" descr=""/>
            <p:cNvPicPr/>
            <p:nvPr/>
          </p:nvPicPr>
          <p:blipFill>
            <a:blip r:embed="rId4" cstate="print"/>
            <a:stretch>
              <a:fillRect/>
            </a:stretch>
          </p:blipFill>
          <p:spPr>
            <a:xfrm>
              <a:off x="6320028" y="1825752"/>
              <a:ext cx="723900" cy="1008888"/>
            </a:xfrm>
            <a:prstGeom prst="rect">
              <a:avLst/>
            </a:prstGeom>
          </p:spPr>
        </p:pic>
        <p:pic>
          <p:nvPicPr>
            <p:cNvPr id="14" name="object 14" descr=""/>
            <p:cNvPicPr/>
            <p:nvPr/>
          </p:nvPicPr>
          <p:blipFill>
            <a:blip r:embed="rId12" cstate="print"/>
            <a:stretch>
              <a:fillRect/>
            </a:stretch>
          </p:blipFill>
          <p:spPr>
            <a:xfrm>
              <a:off x="6569964" y="1871472"/>
              <a:ext cx="2887979" cy="1008888"/>
            </a:xfrm>
            <a:prstGeom prst="rect">
              <a:avLst/>
            </a:prstGeom>
          </p:spPr>
        </p:pic>
        <p:pic>
          <p:nvPicPr>
            <p:cNvPr id="15" name="object 15" descr=""/>
            <p:cNvPicPr/>
            <p:nvPr/>
          </p:nvPicPr>
          <p:blipFill>
            <a:blip r:embed="rId8" cstate="print"/>
            <a:stretch>
              <a:fillRect/>
            </a:stretch>
          </p:blipFill>
          <p:spPr>
            <a:xfrm>
              <a:off x="531876" y="2447544"/>
              <a:ext cx="734568" cy="848867"/>
            </a:xfrm>
            <a:prstGeom prst="rect">
              <a:avLst/>
            </a:prstGeom>
          </p:spPr>
        </p:pic>
        <p:pic>
          <p:nvPicPr>
            <p:cNvPr id="16" name="object 16" descr=""/>
            <p:cNvPicPr/>
            <p:nvPr/>
          </p:nvPicPr>
          <p:blipFill>
            <a:blip r:embed="rId13" cstate="print"/>
            <a:stretch>
              <a:fillRect/>
            </a:stretch>
          </p:blipFill>
          <p:spPr>
            <a:xfrm>
              <a:off x="829056" y="2420111"/>
              <a:ext cx="2430780" cy="1008888"/>
            </a:xfrm>
            <a:prstGeom prst="rect">
              <a:avLst/>
            </a:prstGeom>
          </p:spPr>
        </p:pic>
        <p:pic>
          <p:nvPicPr>
            <p:cNvPr id="17" name="object 17" descr=""/>
            <p:cNvPicPr/>
            <p:nvPr/>
          </p:nvPicPr>
          <p:blipFill>
            <a:blip r:embed="rId14" cstate="print"/>
            <a:stretch>
              <a:fillRect/>
            </a:stretch>
          </p:blipFill>
          <p:spPr>
            <a:xfrm>
              <a:off x="2662427" y="2374391"/>
              <a:ext cx="749808" cy="1008888"/>
            </a:xfrm>
            <a:prstGeom prst="rect">
              <a:avLst/>
            </a:prstGeom>
          </p:spPr>
        </p:pic>
        <p:pic>
          <p:nvPicPr>
            <p:cNvPr id="18" name="object 18" descr=""/>
            <p:cNvPicPr/>
            <p:nvPr/>
          </p:nvPicPr>
          <p:blipFill>
            <a:blip r:embed="rId15" cstate="print"/>
            <a:stretch>
              <a:fillRect/>
            </a:stretch>
          </p:blipFill>
          <p:spPr>
            <a:xfrm>
              <a:off x="990600" y="2973323"/>
              <a:ext cx="726948" cy="841248"/>
            </a:xfrm>
            <a:prstGeom prst="rect">
              <a:avLst/>
            </a:prstGeom>
          </p:spPr>
        </p:pic>
        <p:pic>
          <p:nvPicPr>
            <p:cNvPr id="19" name="object 19" descr=""/>
            <p:cNvPicPr/>
            <p:nvPr/>
          </p:nvPicPr>
          <p:blipFill>
            <a:blip r:embed="rId16" cstate="print"/>
            <a:stretch>
              <a:fillRect/>
            </a:stretch>
          </p:blipFill>
          <p:spPr>
            <a:xfrm>
              <a:off x="1260348" y="2979420"/>
              <a:ext cx="2569464" cy="899159"/>
            </a:xfrm>
            <a:prstGeom prst="rect">
              <a:avLst/>
            </a:prstGeom>
          </p:spPr>
        </p:pic>
        <p:pic>
          <p:nvPicPr>
            <p:cNvPr id="20" name="object 20" descr=""/>
            <p:cNvPicPr/>
            <p:nvPr/>
          </p:nvPicPr>
          <p:blipFill>
            <a:blip r:embed="rId17" cstate="print"/>
            <a:stretch>
              <a:fillRect/>
            </a:stretch>
          </p:blipFill>
          <p:spPr>
            <a:xfrm>
              <a:off x="3296411" y="2938272"/>
              <a:ext cx="669036" cy="899159"/>
            </a:xfrm>
            <a:prstGeom prst="rect">
              <a:avLst/>
            </a:prstGeom>
          </p:spPr>
        </p:pic>
        <p:pic>
          <p:nvPicPr>
            <p:cNvPr id="21" name="object 21" descr=""/>
            <p:cNvPicPr/>
            <p:nvPr/>
          </p:nvPicPr>
          <p:blipFill>
            <a:blip r:embed="rId18" cstate="print"/>
            <a:stretch>
              <a:fillRect/>
            </a:stretch>
          </p:blipFill>
          <p:spPr>
            <a:xfrm>
              <a:off x="3432048" y="2938272"/>
              <a:ext cx="646176" cy="899159"/>
            </a:xfrm>
            <a:prstGeom prst="rect">
              <a:avLst/>
            </a:prstGeom>
          </p:spPr>
        </p:pic>
        <p:pic>
          <p:nvPicPr>
            <p:cNvPr id="22" name="object 22" descr=""/>
            <p:cNvPicPr/>
            <p:nvPr/>
          </p:nvPicPr>
          <p:blipFill>
            <a:blip r:embed="rId19" cstate="print"/>
            <a:stretch>
              <a:fillRect/>
            </a:stretch>
          </p:blipFill>
          <p:spPr>
            <a:xfrm>
              <a:off x="3544824" y="2938272"/>
              <a:ext cx="646176" cy="899159"/>
            </a:xfrm>
            <a:prstGeom prst="rect">
              <a:avLst/>
            </a:prstGeom>
          </p:spPr>
        </p:pic>
        <p:pic>
          <p:nvPicPr>
            <p:cNvPr id="23" name="object 23" descr=""/>
            <p:cNvPicPr/>
            <p:nvPr/>
          </p:nvPicPr>
          <p:blipFill>
            <a:blip r:embed="rId20" cstate="print"/>
            <a:stretch>
              <a:fillRect/>
            </a:stretch>
          </p:blipFill>
          <p:spPr>
            <a:xfrm>
              <a:off x="3765804" y="2938272"/>
              <a:ext cx="646176" cy="899159"/>
            </a:xfrm>
            <a:prstGeom prst="rect">
              <a:avLst/>
            </a:prstGeom>
          </p:spPr>
        </p:pic>
        <p:pic>
          <p:nvPicPr>
            <p:cNvPr id="24" name="object 24" descr=""/>
            <p:cNvPicPr/>
            <p:nvPr/>
          </p:nvPicPr>
          <p:blipFill>
            <a:blip r:embed="rId21" cstate="print"/>
            <a:stretch>
              <a:fillRect/>
            </a:stretch>
          </p:blipFill>
          <p:spPr>
            <a:xfrm>
              <a:off x="3878579" y="2938272"/>
              <a:ext cx="669036" cy="899159"/>
            </a:xfrm>
            <a:prstGeom prst="rect">
              <a:avLst/>
            </a:prstGeom>
          </p:spPr>
        </p:pic>
        <p:pic>
          <p:nvPicPr>
            <p:cNvPr id="25" name="object 25" descr=""/>
            <p:cNvPicPr/>
            <p:nvPr/>
          </p:nvPicPr>
          <p:blipFill>
            <a:blip r:embed="rId22" cstate="print"/>
            <a:stretch>
              <a:fillRect/>
            </a:stretch>
          </p:blipFill>
          <p:spPr>
            <a:xfrm>
              <a:off x="4014216" y="2979420"/>
              <a:ext cx="5413247" cy="899159"/>
            </a:xfrm>
            <a:prstGeom prst="rect">
              <a:avLst/>
            </a:prstGeom>
          </p:spPr>
        </p:pic>
        <p:pic>
          <p:nvPicPr>
            <p:cNvPr id="26" name="object 26" descr=""/>
            <p:cNvPicPr/>
            <p:nvPr/>
          </p:nvPicPr>
          <p:blipFill>
            <a:blip r:embed="rId15" cstate="print"/>
            <a:stretch>
              <a:fillRect/>
            </a:stretch>
          </p:blipFill>
          <p:spPr>
            <a:xfrm>
              <a:off x="990600" y="3461004"/>
              <a:ext cx="726948" cy="841248"/>
            </a:xfrm>
            <a:prstGeom prst="rect">
              <a:avLst/>
            </a:prstGeom>
          </p:spPr>
        </p:pic>
        <p:pic>
          <p:nvPicPr>
            <p:cNvPr id="27" name="object 27" descr=""/>
            <p:cNvPicPr/>
            <p:nvPr/>
          </p:nvPicPr>
          <p:blipFill>
            <a:blip r:embed="rId23" cstate="print"/>
            <a:stretch>
              <a:fillRect/>
            </a:stretch>
          </p:blipFill>
          <p:spPr>
            <a:xfrm>
              <a:off x="1260348" y="3467100"/>
              <a:ext cx="2164079" cy="899160"/>
            </a:xfrm>
            <a:prstGeom prst="rect">
              <a:avLst/>
            </a:prstGeom>
          </p:spPr>
        </p:pic>
        <p:pic>
          <p:nvPicPr>
            <p:cNvPr id="28" name="object 28" descr=""/>
            <p:cNvPicPr/>
            <p:nvPr/>
          </p:nvPicPr>
          <p:blipFill>
            <a:blip r:embed="rId24" cstate="print"/>
            <a:stretch>
              <a:fillRect/>
            </a:stretch>
          </p:blipFill>
          <p:spPr>
            <a:xfrm>
              <a:off x="2891027" y="3425951"/>
              <a:ext cx="667512" cy="899160"/>
            </a:xfrm>
            <a:prstGeom prst="rect">
              <a:avLst/>
            </a:prstGeom>
          </p:spPr>
        </p:pic>
        <p:pic>
          <p:nvPicPr>
            <p:cNvPr id="29" name="object 29" descr=""/>
            <p:cNvPicPr/>
            <p:nvPr/>
          </p:nvPicPr>
          <p:blipFill>
            <a:blip r:embed="rId18" cstate="print"/>
            <a:stretch>
              <a:fillRect/>
            </a:stretch>
          </p:blipFill>
          <p:spPr>
            <a:xfrm>
              <a:off x="3025140" y="3425951"/>
              <a:ext cx="646176" cy="899160"/>
            </a:xfrm>
            <a:prstGeom prst="rect">
              <a:avLst/>
            </a:prstGeom>
          </p:spPr>
        </p:pic>
        <p:pic>
          <p:nvPicPr>
            <p:cNvPr id="30" name="object 30" descr=""/>
            <p:cNvPicPr/>
            <p:nvPr/>
          </p:nvPicPr>
          <p:blipFill>
            <a:blip r:embed="rId19" cstate="print"/>
            <a:stretch>
              <a:fillRect/>
            </a:stretch>
          </p:blipFill>
          <p:spPr>
            <a:xfrm>
              <a:off x="3137915" y="3425951"/>
              <a:ext cx="646176" cy="899160"/>
            </a:xfrm>
            <a:prstGeom prst="rect">
              <a:avLst/>
            </a:prstGeom>
          </p:spPr>
        </p:pic>
        <p:pic>
          <p:nvPicPr>
            <p:cNvPr id="31" name="object 31" descr=""/>
            <p:cNvPicPr/>
            <p:nvPr/>
          </p:nvPicPr>
          <p:blipFill>
            <a:blip r:embed="rId20" cstate="print"/>
            <a:stretch>
              <a:fillRect/>
            </a:stretch>
          </p:blipFill>
          <p:spPr>
            <a:xfrm>
              <a:off x="3358896" y="3425951"/>
              <a:ext cx="646176" cy="899160"/>
            </a:xfrm>
            <a:prstGeom prst="rect">
              <a:avLst/>
            </a:prstGeom>
          </p:spPr>
        </p:pic>
        <p:pic>
          <p:nvPicPr>
            <p:cNvPr id="32" name="object 32" descr=""/>
            <p:cNvPicPr/>
            <p:nvPr/>
          </p:nvPicPr>
          <p:blipFill>
            <a:blip r:embed="rId21" cstate="print"/>
            <a:stretch>
              <a:fillRect/>
            </a:stretch>
          </p:blipFill>
          <p:spPr>
            <a:xfrm>
              <a:off x="3471671" y="3425951"/>
              <a:ext cx="669036" cy="899160"/>
            </a:xfrm>
            <a:prstGeom prst="rect">
              <a:avLst/>
            </a:prstGeom>
          </p:spPr>
        </p:pic>
        <p:pic>
          <p:nvPicPr>
            <p:cNvPr id="33" name="object 33" descr=""/>
            <p:cNvPicPr/>
            <p:nvPr/>
          </p:nvPicPr>
          <p:blipFill>
            <a:blip r:embed="rId25" cstate="print"/>
            <a:stretch>
              <a:fillRect/>
            </a:stretch>
          </p:blipFill>
          <p:spPr>
            <a:xfrm>
              <a:off x="3607308" y="3467100"/>
              <a:ext cx="4195572" cy="899160"/>
            </a:xfrm>
            <a:prstGeom prst="rect">
              <a:avLst/>
            </a:prstGeom>
          </p:spPr>
        </p:pic>
        <p:pic>
          <p:nvPicPr>
            <p:cNvPr id="34" name="object 34" descr=""/>
            <p:cNvPicPr/>
            <p:nvPr/>
          </p:nvPicPr>
          <p:blipFill>
            <a:blip r:embed="rId15" cstate="print"/>
            <a:stretch>
              <a:fillRect/>
            </a:stretch>
          </p:blipFill>
          <p:spPr>
            <a:xfrm>
              <a:off x="990600" y="3948683"/>
              <a:ext cx="726948" cy="841247"/>
            </a:xfrm>
            <a:prstGeom prst="rect">
              <a:avLst/>
            </a:prstGeom>
          </p:spPr>
        </p:pic>
        <p:pic>
          <p:nvPicPr>
            <p:cNvPr id="35" name="object 35" descr=""/>
            <p:cNvPicPr/>
            <p:nvPr/>
          </p:nvPicPr>
          <p:blipFill>
            <a:blip r:embed="rId26" cstate="print"/>
            <a:stretch>
              <a:fillRect/>
            </a:stretch>
          </p:blipFill>
          <p:spPr>
            <a:xfrm>
              <a:off x="1260348" y="3954779"/>
              <a:ext cx="2569464" cy="899160"/>
            </a:xfrm>
            <a:prstGeom prst="rect">
              <a:avLst/>
            </a:prstGeom>
          </p:spPr>
        </p:pic>
        <p:pic>
          <p:nvPicPr>
            <p:cNvPr id="36" name="object 36" descr=""/>
            <p:cNvPicPr/>
            <p:nvPr/>
          </p:nvPicPr>
          <p:blipFill>
            <a:blip r:embed="rId17" cstate="print"/>
            <a:stretch>
              <a:fillRect/>
            </a:stretch>
          </p:blipFill>
          <p:spPr>
            <a:xfrm>
              <a:off x="3296411" y="3913632"/>
              <a:ext cx="669036" cy="899159"/>
            </a:xfrm>
            <a:prstGeom prst="rect">
              <a:avLst/>
            </a:prstGeom>
          </p:spPr>
        </p:pic>
        <p:pic>
          <p:nvPicPr>
            <p:cNvPr id="37" name="object 37" descr=""/>
            <p:cNvPicPr/>
            <p:nvPr/>
          </p:nvPicPr>
          <p:blipFill>
            <a:blip r:embed="rId18" cstate="print"/>
            <a:stretch>
              <a:fillRect/>
            </a:stretch>
          </p:blipFill>
          <p:spPr>
            <a:xfrm>
              <a:off x="3432048" y="3913632"/>
              <a:ext cx="646176" cy="899159"/>
            </a:xfrm>
            <a:prstGeom prst="rect">
              <a:avLst/>
            </a:prstGeom>
          </p:spPr>
        </p:pic>
        <p:pic>
          <p:nvPicPr>
            <p:cNvPr id="38" name="object 38" descr=""/>
            <p:cNvPicPr/>
            <p:nvPr/>
          </p:nvPicPr>
          <p:blipFill>
            <a:blip r:embed="rId19" cstate="print"/>
            <a:stretch>
              <a:fillRect/>
            </a:stretch>
          </p:blipFill>
          <p:spPr>
            <a:xfrm>
              <a:off x="3544824" y="3913632"/>
              <a:ext cx="646176" cy="899159"/>
            </a:xfrm>
            <a:prstGeom prst="rect">
              <a:avLst/>
            </a:prstGeom>
          </p:spPr>
        </p:pic>
        <p:pic>
          <p:nvPicPr>
            <p:cNvPr id="39" name="object 39" descr=""/>
            <p:cNvPicPr/>
            <p:nvPr/>
          </p:nvPicPr>
          <p:blipFill>
            <a:blip r:embed="rId20" cstate="print"/>
            <a:stretch>
              <a:fillRect/>
            </a:stretch>
          </p:blipFill>
          <p:spPr>
            <a:xfrm>
              <a:off x="3765804" y="3913632"/>
              <a:ext cx="646176" cy="899159"/>
            </a:xfrm>
            <a:prstGeom prst="rect">
              <a:avLst/>
            </a:prstGeom>
          </p:spPr>
        </p:pic>
        <p:pic>
          <p:nvPicPr>
            <p:cNvPr id="40" name="object 40" descr=""/>
            <p:cNvPicPr/>
            <p:nvPr/>
          </p:nvPicPr>
          <p:blipFill>
            <a:blip r:embed="rId21" cstate="print"/>
            <a:stretch>
              <a:fillRect/>
            </a:stretch>
          </p:blipFill>
          <p:spPr>
            <a:xfrm>
              <a:off x="3878579" y="3913632"/>
              <a:ext cx="669036" cy="899159"/>
            </a:xfrm>
            <a:prstGeom prst="rect">
              <a:avLst/>
            </a:prstGeom>
          </p:spPr>
        </p:pic>
        <p:pic>
          <p:nvPicPr>
            <p:cNvPr id="41" name="object 41" descr=""/>
            <p:cNvPicPr/>
            <p:nvPr/>
          </p:nvPicPr>
          <p:blipFill>
            <a:blip r:embed="rId27" cstate="print"/>
            <a:stretch>
              <a:fillRect/>
            </a:stretch>
          </p:blipFill>
          <p:spPr>
            <a:xfrm>
              <a:off x="4014216" y="3954779"/>
              <a:ext cx="4194047" cy="899160"/>
            </a:xfrm>
            <a:prstGeom prst="rect">
              <a:avLst/>
            </a:prstGeom>
          </p:spPr>
        </p:pic>
        <p:pic>
          <p:nvPicPr>
            <p:cNvPr id="42" name="object 42" descr=""/>
            <p:cNvPicPr/>
            <p:nvPr/>
          </p:nvPicPr>
          <p:blipFill>
            <a:blip r:embed="rId15" cstate="print"/>
            <a:stretch>
              <a:fillRect/>
            </a:stretch>
          </p:blipFill>
          <p:spPr>
            <a:xfrm>
              <a:off x="990600" y="4436364"/>
              <a:ext cx="726948" cy="841248"/>
            </a:xfrm>
            <a:prstGeom prst="rect">
              <a:avLst/>
            </a:prstGeom>
          </p:spPr>
        </p:pic>
        <p:pic>
          <p:nvPicPr>
            <p:cNvPr id="43" name="object 43" descr=""/>
            <p:cNvPicPr/>
            <p:nvPr/>
          </p:nvPicPr>
          <p:blipFill>
            <a:blip r:embed="rId28" cstate="print"/>
            <a:stretch>
              <a:fillRect/>
            </a:stretch>
          </p:blipFill>
          <p:spPr>
            <a:xfrm>
              <a:off x="1260348" y="4442459"/>
              <a:ext cx="5414772" cy="899159"/>
            </a:xfrm>
            <a:prstGeom prst="rect">
              <a:avLst/>
            </a:prstGeom>
          </p:spPr>
        </p:pic>
      </p:grpSp>
      <p:sp>
        <p:nvSpPr>
          <p:cNvPr id="44" name="object 44" descr=""/>
          <p:cNvSpPr txBox="1"/>
          <p:nvPr/>
        </p:nvSpPr>
        <p:spPr>
          <a:xfrm>
            <a:off x="756615" y="957783"/>
            <a:ext cx="8987155" cy="4064635"/>
          </a:xfrm>
          <a:prstGeom prst="rect">
            <a:avLst/>
          </a:prstGeom>
        </p:spPr>
        <p:txBody>
          <a:bodyPr wrap="square" lIns="0" tIns="122555" rIns="0" bIns="0" rtlCol="0" vert="horz">
            <a:spAutoFit/>
          </a:bodyPr>
          <a:lstStyle/>
          <a:p>
            <a:pPr marL="354965" marR="5080" indent="-342900">
              <a:lnSpc>
                <a:spcPct val="80000"/>
              </a:lnSpc>
              <a:spcBef>
                <a:spcPts val="965"/>
              </a:spcBef>
              <a:buFont typeface=""/>
              <a:buChar char="•"/>
              <a:tabLst>
                <a:tab pos="355600" algn="l"/>
                <a:tab pos="4842510" algn="l"/>
              </a:tabLst>
            </a:pPr>
            <a:r>
              <a:rPr dirty="0" sz="3600" spc="-35" b="1">
                <a:latin typeface="华文行楷"/>
                <a:cs typeface="华文行楷"/>
              </a:rPr>
              <a:t>所</a:t>
            </a:r>
            <a:r>
              <a:rPr dirty="0" sz="3600" spc="-35" b="1">
                <a:latin typeface="华文行楷"/>
                <a:cs typeface="华文行楷"/>
              </a:rPr>
              <a:t>有</a:t>
            </a:r>
            <a:r>
              <a:rPr dirty="0" sz="3600" spc="-35" b="1">
                <a:latin typeface="华文行楷"/>
                <a:cs typeface="华文行楷"/>
              </a:rPr>
              <a:t>解</a:t>
            </a:r>
            <a:r>
              <a:rPr dirty="0" sz="3600" spc="-35" b="1">
                <a:latin typeface="华文行楷"/>
                <a:cs typeface="华文行楷"/>
              </a:rPr>
              <a:t>集</a:t>
            </a:r>
            <a:r>
              <a:rPr dirty="0" sz="3600" spc="-35" b="1">
                <a:latin typeface="华文行楷"/>
                <a:cs typeface="华文行楷"/>
              </a:rPr>
              <a:t>合</a:t>
            </a:r>
            <a:r>
              <a:rPr dirty="0" sz="3600" spc="-35" b="1">
                <a:latin typeface="华文行楷"/>
                <a:cs typeface="华文行楷"/>
              </a:rPr>
              <a:t>作</a:t>
            </a:r>
            <a:r>
              <a:rPr dirty="0" sz="3600" spc="-35" b="1">
                <a:latin typeface="华文行楷"/>
                <a:cs typeface="华文行楷"/>
              </a:rPr>
              <a:t>为</a:t>
            </a:r>
            <a:r>
              <a:rPr dirty="0" sz="3600" spc="-35" b="1">
                <a:latin typeface="华文行楷"/>
                <a:cs typeface="华文行楷"/>
              </a:rPr>
              <a:t>树</a:t>
            </a:r>
            <a:r>
              <a:rPr dirty="0" sz="3600" spc="-40" b="1">
                <a:latin typeface="华文行楷"/>
                <a:cs typeface="华文行楷"/>
              </a:rPr>
              <a:t>根</a:t>
            </a:r>
            <a:r>
              <a:rPr dirty="0" sz="3600" spc="-50" b="1">
                <a:latin typeface="Arial"/>
                <a:cs typeface="Arial"/>
              </a:rPr>
              <a:t>,</a:t>
            </a:r>
            <a:r>
              <a:rPr dirty="0" sz="3600" b="1">
                <a:latin typeface="Arial"/>
                <a:cs typeface="Arial"/>
              </a:rPr>
              <a:t>	</a:t>
            </a:r>
            <a:r>
              <a:rPr dirty="0" sz="3600" spc="-35" b="1">
                <a:latin typeface="华文行楷"/>
                <a:cs typeface="华文行楷"/>
              </a:rPr>
              <a:t>其</a:t>
            </a:r>
            <a:r>
              <a:rPr dirty="0" sz="3600" spc="-35" b="1">
                <a:latin typeface="华文行楷"/>
                <a:cs typeface="华文行楷"/>
              </a:rPr>
              <a:t>权</a:t>
            </a:r>
            <a:r>
              <a:rPr dirty="0" sz="3600" spc="-35" b="1">
                <a:latin typeface="华文行楷"/>
                <a:cs typeface="华文行楷"/>
              </a:rPr>
              <a:t>值</a:t>
            </a:r>
            <a:r>
              <a:rPr dirty="0" sz="3600" spc="-35" b="1">
                <a:latin typeface="华文行楷"/>
                <a:cs typeface="华文行楷"/>
              </a:rPr>
              <a:t>由</a:t>
            </a:r>
            <a:r>
              <a:rPr dirty="0" sz="3600" spc="-35" b="1">
                <a:latin typeface="华文行楷"/>
                <a:cs typeface="华文行楷"/>
              </a:rPr>
              <a:t>代</a:t>
            </a:r>
            <a:r>
              <a:rPr dirty="0" sz="3600" spc="-35" b="1">
                <a:latin typeface="华文行楷"/>
                <a:cs typeface="华文行楷"/>
              </a:rPr>
              <a:t>价</a:t>
            </a:r>
            <a:r>
              <a:rPr dirty="0" sz="3600" spc="-35" b="1">
                <a:latin typeface="华文行楷"/>
                <a:cs typeface="华文行楷"/>
              </a:rPr>
              <a:t>矩</a:t>
            </a:r>
            <a:r>
              <a:rPr dirty="0" sz="3600" spc="-30" b="1">
                <a:latin typeface="华文行楷"/>
                <a:cs typeface="华文行楷"/>
              </a:rPr>
              <a:t>阵</a:t>
            </a:r>
            <a:r>
              <a:rPr dirty="0" sz="3600" spc="-50" b="1">
                <a:latin typeface="华文行楷"/>
                <a:cs typeface="华文行楷"/>
              </a:rPr>
              <a:t>使</a:t>
            </a:r>
            <a:r>
              <a:rPr dirty="0" sz="3600" spc="-35" b="1">
                <a:latin typeface="华文行楷"/>
                <a:cs typeface="华文行楷"/>
              </a:rPr>
              <a:t>用上节</a:t>
            </a:r>
            <a:r>
              <a:rPr dirty="0" sz="3600" spc="-45" b="1">
                <a:latin typeface="华文行楷"/>
                <a:cs typeface="华文行楷"/>
              </a:rPr>
              <a:t>方</a:t>
            </a:r>
            <a:r>
              <a:rPr dirty="0" sz="3600" spc="-45" b="1">
                <a:latin typeface="华文行楷"/>
                <a:cs typeface="华文行楷"/>
              </a:rPr>
              <a:t>法</a:t>
            </a:r>
            <a:r>
              <a:rPr dirty="0" sz="3600" spc="-45" b="1">
                <a:latin typeface="华文行楷"/>
                <a:cs typeface="华文行楷"/>
              </a:rPr>
              <a:t>计</a:t>
            </a:r>
            <a:r>
              <a:rPr dirty="0" sz="3600" spc="-40" b="1">
                <a:latin typeface="华文行楷"/>
                <a:cs typeface="华文行楷"/>
              </a:rPr>
              <a:t>算</a:t>
            </a:r>
            <a:r>
              <a:rPr dirty="0" sz="3600" spc="-60" b="1">
                <a:latin typeface="Arial"/>
                <a:cs typeface="Arial"/>
              </a:rPr>
              <a:t>;</a:t>
            </a:r>
            <a:endParaRPr sz="3600">
              <a:latin typeface="Arial"/>
              <a:cs typeface="Arial"/>
            </a:endParaRPr>
          </a:p>
          <a:p>
            <a:pPr marL="355600" indent="-342900">
              <a:lnSpc>
                <a:spcPct val="100000"/>
              </a:lnSpc>
              <a:buFont typeface=""/>
              <a:buChar char="•"/>
              <a:tabLst>
                <a:tab pos="355600" algn="l"/>
              </a:tabLst>
            </a:pPr>
            <a:r>
              <a:rPr dirty="0" sz="3600" spc="-35" b="1">
                <a:latin typeface="华文行楷"/>
                <a:cs typeface="华文行楷"/>
              </a:rPr>
              <a:t>用</a:t>
            </a:r>
            <a:r>
              <a:rPr dirty="0" sz="3600" spc="-35" b="1">
                <a:latin typeface="华文行楷"/>
                <a:cs typeface="华文行楷"/>
              </a:rPr>
              <a:t>爬</a:t>
            </a:r>
            <a:r>
              <a:rPr dirty="0" sz="3600" spc="-35" b="1">
                <a:latin typeface="华文行楷"/>
                <a:cs typeface="华文行楷"/>
              </a:rPr>
              <a:t>山</a:t>
            </a:r>
            <a:r>
              <a:rPr dirty="0" sz="3600" spc="-50" b="1">
                <a:latin typeface="华文行楷"/>
                <a:cs typeface="华文行楷"/>
              </a:rPr>
              <a:t>法</a:t>
            </a:r>
            <a:r>
              <a:rPr dirty="0" sz="3600" spc="-45" b="1">
                <a:solidFill>
                  <a:srgbClr val="FF0000"/>
                </a:solidFill>
                <a:latin typeface="华文行楷"/>
                <a:cs typeface="华文行楷"/>
              </a:rPr>
              <a:t>递</a:t>
            </a:r>
            <a:r>
              <a:rPr dirty="0" sz="3600" spc="-45" b="1">
                <a:solidFill>
                  <a:srgbClr val="FF0000"/>
                </a:solidFill>
                <a:latin typeface="华文行楷"/>
                <a:cs typeface="华文行楷"/>
              </a:rPr>
              <a:t>归</a:t>
            </a:r>
            <a:r>
              <a:rPr dirty="0" sz="3600" spc="-50" b="1">
                <a:solidFill>
                  <a:srgbClr val="FF0000"/>
                </a:solidFill>
                <a:latin typeface="华文行楷"/>
                <a:cs typeface="华文行楷"/>
              </a:rPr>
              <a:t>地</a:t>
            </a:r>
            <a:r>
              <a:rPr dirty="0" sz="3600" spc="-45" b="1">
                <a:latin typeface="华文行楷"/>
                <a:cs typeface="华文行楷"/>
              </a:rPr>
              <a:t>划</a:t>
            </a:r>
            <a:r>
              <a:rPr dirty="0" sz="3600" spc="-45" b="1">
                <a:latin typeface="华文行楷"/>
                <a:cs typeface="华文行楷"/>
              </a:rPr>
              <a:t>分</a:t>
            </a:r>
            <a:r>
              <a:rPr dirty="0" sz="3600" spc="-45" b="1">
                <a:latin typeface="华文行楷"/>
                <a:cs typeface="华文行楷"/>
              </a:rPr>
              <a:t>解</a:t>
            </a:r>
            <a:r>
              <a:rPr dirty="0" sz="3600" spc="-45" b="1">
                <a:latin typeface="华文行楷"/>
                <a:cs typeface="华文行楷"/>
              </a:rPr>
              <a:t>空</a:t>
            </a:r>
            <a:r>
              <a:rPr dirty="0" sz="3600" spc="-55" b="1">
                <a:latin typeface="华文行楷"/>
                <a:cs typeface="华文行楷"/>
              </a:rPr>
              <a:t>间</a:t>
            </a:r>
            <a:r>
              <a:rPr dirty="0" sz="3600" spc="50" b="1">
                <a:latin typeface="Arial"/>
                <a:cs typeface="Arial"/>
              </a:rPr>
              <a:t>, </a:t>
            </a:r>
            <a:r>
              <a:rPr dirty="0" sz="3600" spc="-35" b="1">
                <a:latin typeface="华文行楷"/>
                <a:cs typeface="华文行楷"/>
              </a:rPr>
              <a:t>得到二</a:t>
            </a:r>
            <a:r>
              <a:rPr dirty="0" sz="3600" spc="-45" b="1">
                <a:latin typeface="华文行楷"/>
                <a:cs typeface="华文行楷"/>
              </a:rPr>
              <a:t>叉</a:t>
            </a:r>
            <a:r>
              <a:rPr dirty="0" sz="3600" spc="-50" b="1">
                <a:latin typeface="华文行楷"/>
                <a:cs typeface="华文行楷"/>
              </a:rPr>
              <a:t>树</a:t>
            </a:r>
            <a:endParaRPr sz="3600">
              <a:latin typeface="华文行楷"/>
              <a:cs typeface="华文行楷"/>
            </a:endParaRPr>
          </a:p>
          <a:p>
            <a:pPr marL="355600" indent="-342900">
              <a:lnSpc>
                <a:spcPct val="100000"/>
              </a:lnSpc>
              <a:buFont typeface=""/>
              <a:buChar char="•"/>
              <a:tabLst>
                <a:tab pos="355600" algn="l"/>
              </a:tabLst>
            </a:pPr>
            <a:r>
              <a:rPr dirty="0" sz="3600" spc="-35" b="1">
                <a:latin typeface="华文行楷"/>
                <a:cs typeface="华文行楷"/>
              </a:rPr>
              <a:t>划</a:t>
            </a:r>
            <a:r>
              <a:rPr dirty="0" sz="3600" spc="-35" b="1">
                <a:latin typeface="华文行楷"/>
                <a:cs typeface="华文行楷"/>
              </a:rPr>
              <a:t>分</a:t>
            </a:r>
            <a:r>
              <a:rPr dirty="0" sz="3600" spc="-35" b="1">
                <a:latin typeface="华文行楷"/>
                <a:cs typeface="华文行楷"/>
              </a:rPr>
              <a:t>过</a:t>
            </a:r>
            <a:r>
              <a:rPr dirty="0" sz="3600" spc="-55" b="1">
                <a:latin typeface="华文行楷"/>
                <a:cs typeface="华文行楷"/>
              </a:rPr>
              <a:t>程</a:t>
            </a:r>
            <a:r>
              <a:rPr dirty="0" sz="3600" spc="-50" b="1">
                <a:latin typeface="Arial"/>
                <a:cs typeface="Arial"/>
              </a:rPr>
              <a:t>:</a:t>
            </a:r>
            <a:endParaRPr sz="3600">
              <a:latin typeface="Arial"/>
              <a:cs typeface="Arial"/>
            </a:endParaRPr>
          </a:p>
          <a:p>
            <a:pPr lvl="1" marL="756285" indent="-287020">
              <a:lnSpc>
                <a:spcPct val="100000"/>
              </a:lnSpc>
              <a:spcBef>
                <a:spcPts val="20"/>
              </a:spcBef>
              <a:buFont typeface="Arial"/>
              <a:buChar char="–"/>
              <a:tabLst>
                <a:tab pos="756920" algn="l"/>
              </a:tabLst>
            </a:pPr>
            <a:r>
              <a:rPr dirty="0" sz="3200" spc="-5" b="1">
                <a:solidFill>
                  <a:srgbClr val="0000FF"/>
                </a:solidFill>
                <a:latin typeface="华文行楷"/>
                <a:cs typeface="华文行楷"/>
              </a:rPr>
              <a:t>选择图上边</a:t>
            </a:r>
            <a:r>
              <a:rPr dirty="0" sz="3200" b="1">
                <a:solidFill>
                  <a:srgbClr val="0000FF"/>
                </a:solidFill>
                <a:latin typeface="Arial"/>
                <a:cs typeface="Arial"/>
              </a:rPr>
              <a:t>(</a:t>
            </a:r>
            <a:r>
              <a:rPr dirty="0" sz="3200" b="1" i="1">
                <a:solidFill>
                  <a:srgbClr val="0000FF"/>
                </a:solidFill>
                <a:latin typeface="Arial"/>
                <a:cs typeface="Arial"/>
              </a:rPr>
              <a:t>i</a:t>
            </a:r>
            <a:r>
              <a:rPr dirty="0" sz="3200" spc="-10" b="1" i="1">
                <a:solidFill>
                  <a:srgbClr val="0000FF"/>
                </a:solidFill>
                <a:latin typeface="Arial"/>
                <a:cs typeface="Arial"/>
              </a:rPr>
              <a:t>, j</a:t>
            </a:r>
            <a:r>
              <a:rPr dirty="0" sz="3200" spc="-10" b="1">
                <a:solidFill>
                  <a:srgbClr val="0000FF"/>
                </a:solidFill>
                <a:latin typeface="Arial"/>
                <a:cs typeface="Arial"/>
              </a:rPr>
              <a:t>)</a:t>
            </a:r>
            <a:r>
              <a:rPr dirty="0" sz="3200" spc="-15" b="1">
                <a:solidFill>
                  <a:srgbClr val="0000FF"/>
                </a:solidFill>
                <a:latin typeface="华文行楷"/>
                <a:cs typeface="华文行楷"/>
              </a:rPr>
              <a:t>使右子树代价下界增加最大</a:t>
            </a:r>
            <a:endParaRPr sz="3200">
              <a:latin typeface="华文行楷"/>
              <a:cs typeface="华文行楷"/>
            </a:endParaRPr>
          </a:p>
          <a:p>
            <a:pPr lvl="1" marL="756285" indent="-287020">
              <a:lnSpc>
                <a:spcPct val="100000"/>
              </a:lnSpc>
              <a:buFont typeface="Arial"/>
              <a:buChar char="–"/>
              <a:tabLst>
                <a:tab pos="756920" algn="l"/>
              </a:tabLst>
            </a:pPr>
            <a:r>
              <a:rPr dirty="0" sz="3200" spc="-5" b="1">
                <a:solidFill>
                  <a:srgbClr val="0000FF"/>
                </a:solidFill>
                <a:latin typeface="华文行楷"/>
                <a:cs typeface="华文行楷"/>
              </a:rPr>
              <a:t>所有包含</a:t>
            </a:r>
            <a:r>
              <a:rPr dirty="0" sz="3200" b="1">
                <a:solidFill>
                  <a:srgbClr val="0000FF"/>
                </a:solidFill>
                <a:latin typeface="Arial"/>
                <a:cs typeface="Arial"/>
              </a:rPr>
              <a:t>(</a:t>
            </a:r>
            <a:r>
              <a:rPr dirty="0" sz="3200" b="1" i="1">
                <a:solidFill>
                  <a:srgbClr val="0000FF"/>
                </a:solidFill>
                <a:latin typeface="Arial"/>
                <a:cs typeface="Arial"/>
              </a:rPr>
              <a:t>i</a:t>
            </a:r>
            <a:r>
              <a:rPr dirty="0" sz="3200" spc="-5" b="1" i="1">
                <a:solidFill>
                  <a:srgbClr val="0000FF"/>
                </a:solidFill>
                <a:latin typeface="Arial"/>
                <a:cs typeface="Arial"/>
              </a:rPr>
              <a:t>, </a:t>
            </a:r>
            <a:r>
              <a:rPr dirty="0" sz="3200" spc="-10" b="1" i="1">
                <a:solidFill>
                  <a:srgbClr val="0000FF"/>
                </a:solidFill>
                <a:latin typeface="Arial"/>
                <a:cs typeface="Arial"/>
              </a:rPr>
              <a:t>j</a:t>
            </a:r>
            <a:r>
              <a:rPr dirty="0" sz="3200" spc="-10" b="1">
                <a:solidFill>
                  <a:srgbClr val="0000FF"/>
                </a:solidFill>
                <a:latin typeface="Arial"/>
                <a:cs typeface="Arial"/>
              </a:rPr>
              <a:t>)</a:t>
            </a:r>
            <a:r>
              <a:rPr dirty="0" sz="3200" spc="-15" b="1">
                <a:solidFill>
                  <a:srgbClr val="0000FF"/>
                </a:solidFill>
                <a:latin typeface="华文行楷"/>
                <a:cs typeface="华文行楷"/>
              </a:rPr>
              <a:t>的解集合作为左子树</a:t>
            </a:r>
            <a:endParaRPr sz="3200">
              <a:latin typeface="华文行楷"/>
              <a:cs typeface="华文行楷"/>
            </a:endParaRPr>
          </a:p>
          <a:p>
            <a:pPr lvl="1" marL="756285" indent="-287020">
              <a:lnSpc>
                <a:spcPct val="100000"/>
              </a:lnSpc>
              <a:buFont typeface="Arial"/>
              <a:buChar char="–"/>
              <a:tabLst>
                <a:tab pos="756920" algn="l"/>
              </a:tabLst>
            </a:pPr>
            <a:r>
              <a:rPr dirty="0" sz="3200" spc="-5" b="1">
                <a:solidFill>
                  <a:srgbClr val="0000FF"/>
                </a:solidFill>
                <a:latin typeface="华文行楷"/>
                <a:cs typeface="华文行楷"/>
              </a:rPr>
              <a:t>所有不包含</a:t>
            </a:r>
            <a:r>
              <a:rPr dirty="0" sz="3200" b="1">
                <a:solidFill>
                  <a:srgbClr val="0000FF"/>
                </a:solidFill>
                <a:latin typeface="Arial"/>
                <a:cs typeface="Arial"/>
              </a:rPr>
              <a:t>(</a:t>
            </a:r>
            <a:r>
              <a:rPr dirty="0" sz="3200" b="1" i="1">
                <a:solidFill>
                  <a:srgbClr val="0000FF"/>
                </a:solidFill>
                <a:latin typeface="Arial"/>
                <a:cs typeface="Arial"/>
              </a:rPr>
              <a:t>i</a:t>
            </a:r>
            <a:r>
              <a:rPr dirty="0" sz="3200" spc="-10" b="1" i="1">
                <a:solidFill>
                  <a:srgbClr val="0000FF"/>
                </a:solidFill>
                <a:latin typeface="Arial"/>
                <a:cs typeface="Arial"/>
              </a:rPr>
              <a:t>, j</a:t>
            </a:r>
            <a:r>
              <a:rPr dirty="0" sz="3200" spc="-10" b="1">
                <a:solidFill>
                  <a:srgbClr val="0000FF"/>
                </a:solidFill>
                <a:latin typeface="Arial"/>
                <a:cs typeface="Arial"/>
              </a:rPr>
              <a:t>)</a:t>
            </a:r>
            <a:r>
              <a:rPr dirty="0" sz="3200" spc="-10" b="1">
                <a:solidFill>
                  <a:srgbClr val="0000FF"/>
                </a:solidFill>
                <a:latin typeface="华文行楷"/>
                <a:cs typeface="华文行楷"/>
              </a:rPr>
              <a:t>的解集合作为右子树</a:t>
            </a:r>
            <a:endParaRPr sz="3200">
              <a:latin typeface="华文行楷"/>
              <a:cs typeface="华文行楷"/>
            </a:endParaRPr>
          </a:p>
          <a:p>
            <a:pPr lvl="1" marL="756285" indent="-287020">
              <a:lnSpc>
                <a:spcPct val="100000"/>
              </a:lnSpc>
              <a:buFont typeface="Arial"/>
              <a:buChar char="–"/>
              <a:tabLst>
                <a:tab pos="756920" algn="l"/>
              </a:tabLst>
            </a:pPr>
            <a:r>
              <a:rPr dirty="0" sz="3200" spc="-20" b="1">
                <a:solidFill>
                  <a:srgbClr val="0000FF"/>
                </a:solidFill>
                <a:latin typeface="华文行楷"/>
                <a:cs typeface="华文行楷"/>
              </a:rPr>
              <a:t>计算出左右子树的代价下界</a:t>
            </a:r>
            <a:endParaRPr sz="3200">
              <a:latin typeface="华文行楷"/>
              <a:cs typeface="华文行楷"/>
            </a:endParaRPr>
          </a:p>
        </p:txBody>
      </p:sp>
      <p:pic>
        <p:nvPicPr>
          <p:cNvPr id="45" name="object 45" descr=""/>
          <p:cNvPicPr/>
          <p:nvPr/>
        </p:nvPicPr>
        <p:blipFill>
          <a:blip r:embed="rId29" cstate="print"/>
          <a:stretch>
            <a:fillRect/>
          </a:stretch>
        </p:blipFill>
        <p:spPr>
          <a:xfrm>
            <a:off x="4920996" y="0"/>
            <a:ext cx="4730496" cy="1117091"/>
          </a:xfrm>
          <a:prstGeom prst="rect">
            <a:avLst/>
          </a:prstGeom>
        </p:spPr>
      </p:pic>
      <p:sp>
        <p:nvSpPr>
          <p:cNvPr id="46" name="object 46"/>
          <p:cNvSpPr txBox="1">
            <a:spLocks noGrp="1"/>
          </p:cNvSpPr>
          <p:nvPr>
            <p:ph type="title"/>
          </p:nvPr>
        </p:nvSpPr>
        <p:spPr>
          <a:xfrm>
            <a:off x="5222875" y="81737"/>
            <a:ext cx="4093210" cy="635000"/>
          </a:xfrm>
          <a:prstGeom prst="rect"/>
        </p:spPr>
        <p:txBody>
          <a:bodyPr wrap="square" lIns="0" tIns="12065" rIns="0" bIns="0" rtlCol="0" vert="horz">
            <a:spAutoFit/>
          </a:bodyPr>
          <a:lstStyle/>
          <a:p>
            <a:pPr marL="12700">
              <a:lnSpc>
                <a:spcPct val="100000"/>
              </a:lnSpc>
              <a:spcBef>
                <a:spcPts val="95"/>
              </a:spcBef>
            </a:pPr>
            <a:r>
              <a:rPr dirty="0" spc="-45"/>
              <a:t>转</a:t>
            </a:r>
            <a:r>
              <a:rPr dirty="0" spc="-45"/>
              <a:t>换</a:t>
            </a:r>
            <a:r>
              <a:rPr dirty="0" spc="-45"/>
              <a:t>为</a:t>
            </a:r>
            <a:r>
              <a:rPr dirty="0" spc="-45"/>
              <a:t>树</a:t>
            </a:r>
            <a:r>
              <a:rPr dirty="0" spc="-45"/>
              <a:t>搜</a:t>
            </a:r>
            <a:r>
              <a:rPr dirty="0" spc="-50"/>
              <a:t>索</a:t>
            </a:r>
            <a:r>
              <a:rPr dirty="0" spc="-50"/>
              <a:t>问</a:t>
            </a:r>
            <a:r>
              <a:rPr dirty="0" spc="-50"/>
              <a:t>题</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6112764" y="267956"/>
            <a:ext cx="3927347" cy="543327"/>
          </a:xfrm>
          <a:prstGeom prst="rect">
            <a:avLst/>
          </a:prstGeom>
        </p:spPr>
      </p:pic>
      <p:sp>
        <p:nvSpPr>
          <p:cNvPr id="3" name="object 3"/>
          <p:cNvSpPr txBox="1">
            <a:spLocks noGrp="1"/>
          </p:cNvSpPr>
          <p:nvPr>
            <p:ph type="title"/>
          </p:nvPr>
        </p:nvSpPr>
        <p:spPr>
          <a:xfrm>
            <a:off x="6031738" y="154940"/>
            <a:ext cx="4093210" cy="635000"/>
          </a:xfrm>
          <a:prstGeom prst="rect"/>
        </p:spPr>
        <p:txBody>
          <a:bodyPr wrap="square" lIns="0" tIns="12065" rIns="0" bIns="0" rtlCol="0" vert="horz">
            <a:spAutoFit/>
          </a:bodyPr>
          <a:lstStyle/>
          <a:p>
            <a:pPr marL="12700">
              <a:lnSpc>
                <a:spcPct val="100000"/>
              </a:lnSpc>
              <a:spcBef>
                <a:spcPts val="95"/>
              </a:spcBef>
            </a:pPr>
            <a:r>
              <a:rPr dirty="0" spc="-40"/>
              <a:t>分</a:t>
            </a:r>
            <a:r>
              <a:rPr dirty="0" spc="-40"/>
              <a:t>支</a:t>
            </a:r>
            <a:r>
              <a:rPr dirty="0" spc="-40"/>
              <a:t>界</a:t>
            </a:r>
            <a:r>
              <a:rPr dirty="0" spc="-40"/>
              <a:t>限</a:t>
            </a:r>
            <a:r>
              <a:rPr dirty="0" spc="-40"/>
              <a:t>搜</a:t>
            </a:r>
            <a:r>
              <a:rPr dirty="0" spc="-50"/>
              <a:t>索</a:t>
            </a:r>
            <a:r>
              <a:rPr dirty="0" spc="-50"/>
              <a:t>算</a:t>
            </a:r>
            <a:r>
              <a:rPr dirty="0" spc="-50"/>
              <a:t>法</a:t>
            </a:r>
          </a:p>
        </p:txBody>
      </p:sp>
      <p:grpSp>
        <p:nvGrpSpPr>
          <p:cNvPr id="4" name="object 4" descr=""/>
          <p:cNvGrpSpPr/>
          <p:nvPr/>
        </p:nvGrpSpPr>
        <p:grpSpPr>
          <a:xfrm>
            <a:off x="659891" y="1700783"/>
            <a:ext cx="9124315" cy="3625850"/>
            <a:chOff x="659891" y="1700783"/>
            <a:chExt cx="9124315" cy="3625850"/>
          </a:xfrm>
        </p:grpSpPr>
        <p:pic>
          <p:nvPicPr>
            <p:cNvPr id="5" name="object 5" descr=""/>
            <p:cNvPicPr/>
            <p:nvPr/>
          </p:nvPicPr>
          <p:blipFill>
            <a:blip r:embed="rId3" cstate="print"/>
            <a:stretch>
              <a:fillRect/>
            </a:stretch>
          </p:blipFill>
          <p:spPr>
            <a:xfrm>
              <a:off x="1040286" y="2047764"/>
              <a:ext cx="150563" cy="150605"/>
            </a:xfrm>
            <a:prstGeom prst="rect">
              <a:avLst/>
            </a:prstGeom>
          </p:spPr>
        </p:pic>
        <p:pic>
          <p:nvPicPr>
            <p:cNvPr id="6" name="object 6" descr=""/>
            <p:cNvPicPr/>
            <p:nvPr/>
          </p:nvPicPr>
          <p:blipFill>
            <a:blip r:embed="rId4" cstate="print"/>
            <a:stretch>
              <a:fillRect/>
            </a:stretch>
          </p:blipFill>
          <p:spPr>
            <a:xfrm>
              <a:off x="1043939" y="1746503"/>
              <a:ext cx="8374380" cy="1008888"/>
            </a:xfrm>
            <a:prstGeom prst="rect">
              <a:avLst/>
            </a:prstGeom>
          </p:spPr>
        </p:pic>
        <p:pic>
          <p:nvPicPr>
            <p:cNvPr id="7" name="object 7" descr=""/>
            <p:cNvPicPr/>
            <p:nvPr/>
          </p:nvPicPr>
          <p:blipFill>
            <a:blip r:embed="rId5" cstate="print"/>
            <a:stretch>
              <a:fillRect/>
            </a:stretch>
          </p:blipFill>
          <p:spPr>
            <a:xfrm>
              <a:off x="8820911" y="1700783"/>
              <a:ext cx="749807" cy="1008888"/>
            </a:xfrm>
            <a:prstGeom prst="rect">
              <a:avLst/>
            </a:prstGeom>
          </p:spPr>
        </p:pic>
        <p:pic>
          <p:nvPicPr>
            <p:cNvPr id="8" name="object 8" descr=""/>
            <p:cNvPicPr/>
            <p:nvPr/>
          </p:nvPicPr>
          <p:blipFill>
            <a:blip r:embed="rId6" cstate="print"/>
            <a:stretch>
              <a:fillRect/>
            </a:stretch>
          </p:blipFill>
          <p:spPr>
            <a:xfrm>
              <a:off x="1208531" y="2380487"/>
              <a:ext cx="644651" cy="841248"/>
            </a:xfrm>
            <a:prstGeom prst="rect">
              <a:avLst/>
            </a:prstGeom>
          </p:spPr>
        </p:pic>
        <p:pic>
          <p:nvPicPr>
            <p:cNvPr id="9" name="object 9" descr=""/>
            <p:cNvPicPr/>
            <p:nvPr/>
          </p:nvPicPr>
          <p:blipFill>
            <a:blip r:embed="rId7" cstate="print"/>
            <a:stretch>
              <a:fillRect/>
            </a:stretch>
          </p:blipFill>
          <p:spPr>
            <a:xfrm>
              <a:off x="1447800" y="2386583"/>
              <a:ext cx="3788664" cy="899160"/>
            </a:xfrm>
            <a:prstGeom prst="rect">
              <a:avLst/>
            </a:prstGeom>
          </p:spPr>
        </p:pic>
        <p:pic>
          <p:nvPicPr>
            <p:cNvPr id="10" name="object 10" descr=""/>
            <p:cNvPicPr/>
            <p:nvPr/>
          </p:nvPicPr>
          <p:blipFill>
            <a:blip r:embed="rId8" cstate="print"/>
            <a:stretch>
              <a:fillRect/>
            </a:stretch>
          </p:blipFill>
          <p:spPr>
            <a:xfrm>
              <a:off x="4703063" y="2340863"/>
              <a:ext cx="790956" cy="899160"/>
            </a:xfrm>
            <a:prstGeom prst="rect">
              <a:avLst/>
            </a:prstGeom>
          </p:spPr>
        </p:pic>
        <p:pic>
          <p:nvPicPr>
            <p:cNvPr id="11" name="object 11" descr=""/>
            <p:cNvPicPr/>
            <p:nvPr/>
          </p:nvPicPr>
          <p:blipFill>
            <a:blip r:embed="rId9" cstate="print"/>
            <a:stretch>
              <a:fillRect/>
            </a:stretch>
          </p:blipFill>
          <p:spPr>
            <a:xfrm>
              <a:off x="4960620" y="2345435"/>
              <a:ext cx="669036" cy="899160"/>
            </a:xfrm>
            <a:prstGeom prst="rect">
              <a:avLst/>
            </a:prstGeom>
          </p:spPr>
        </p:pic>
        <p:pic>
          <p:nvPicPr>
            <p:cNvPr id="12" name="object 12" descr=""/>
            <p:cNvPicPr/>
            <p:nvPr/>
          </p:nvPicPr>
          <p:blipFill>
            <a:blip r:embed="rId6" cstate="print"/>
            <a:stretch>
              <a:fillRect/>
            </a:stretch>
          </p:blipFill>
          <p:spPr>
            <a:xfrm>
              <a:off x="1208531" y="2941319"/>
              <a:ext cx="644651" cy="841247"/>
            </a:xfrm>
            <a:prstGeom prst="rect">
              <a:avLst/>
            </a:prstGeom>
          </p:spPr>
        </p:pic>
        <p:pic>
          <p:nvPicPr>
            <p:cNvPr id="13" name="object 13" descr=""/>
            <p:cNvPicPr/>
            <p:nvPr/>
          </p:nvPicPr>
          <p:blipFill>
            <a:blip r:embed="rId10" cstate="print"/>
            <a:stretch>
              <a:fillRect/>
            </a:stretch>
          </p:blipFill>
          <p:spPr>
            <a:xfrm>
              <a:off x="1447800" y="2947416"/>
              <a:ext cx="6227063" cy="899160"/>
            </a:xfrm>
            <a:prstGeom prst="rect">
              <a:avLst/>
            </a:prstGeom>
          </p:spPr>
        </p:pic>
        <p:pic>
          <p:nvPicPr>
            <p:cNvPr id="14" name="object 14" descr=""/>
            <p:cNvPicPr/>
            <p:nvPr/>
          </p:nvPicPr>
          <p:blipFill>
            <a:blip r:embed="rId8" cstate="print"/>
            <a:stretch>
              <a:fillRect/>
            </a:stretch>
          </p:blipFill>
          <p:spPr>
            <a:xfrm>
              <a:off x="7141463" y="2901695"/>
              <a:ext cx="790955" cy="899159"/>
            </a:xfrm>
            <a:prstGeom prst="rect">
              <a:avLst/>
            </a:prstGeom>
          </p:spPr>
        </p:pic>
        <p:pic>
          <p:nvPicPr>
            <p:cNvPr id="15" name="object 15" descr=""/>
            <p:cNvPicPr/>
            <p:nvPr/>
          </p:nvPicPr>
          <p:blipFill>
            <a:blip r:embed="rId11" cstate="print"/>
            <a:stretch>
              <a:fillRect/>
            </a:stretch>
          </p:blipFill>
          <p:spPr>
            <a:xfrm>
              <a:off x="7399020" y="2906267"/>
              <a:ext cx="754379" cy="899160"/>
            </a:xfrm>
            <a:prstGeom prst="rect">
              <a:avLst/>
            </a:prstGeom>
          </p:spPr>
        </p:pic>
        <p:pic>
          <p:nvPicPr>
            <p:cNvPr id="16" name="object 16" descr=""/>
            <p:cNvPicPr/>
            <p:nvPr/>
          </p:nvPicPr>
          <p:blipFill>
            <a:blip r:embed="rId12" cstate="print"/>
            <a:stretch>
              <a:fillRect/>
            </a:stretch>
          </p:blipFill>
          <p:spPr>
            <a:xfrm>
              <a:off x="7619999" y="2947416"/>
              <a:ext cx="2164079" cy="899160"/>
            </a:xfrm>
            <a:prstGeom prst="rect">
              <a:avLst/>
            </a:prstGeom>
          </p:spPr>
        </p:pic>
        <p:pic>
          <p:nvPicPr>
            <p:cNvPr id="17" name="object 17" descr=""/>
            <p:cNvPicPr/>
            <p:nvPr/>
          </p:nvPicPr>
          <p:blipFill>
            <a:blip r:embed="rId13" cstate="print"/>
            <a:stretch>
              <a:fillRect/>
            </a:stretch>
          </p:blipFill>
          <p:spPr>
            <a:xfrm>
              <a:off x="1191768" y="3506723"/>
              <a:ext cx="2569463" cy="899159"/>
            </a:xfrm>
            <a:prstGeom prst="rect">
              <a:avLst/>
            </a:prstGeom>
          </p:spPr>
        </p:pic>
        <p:pic>
          <p:nvPicPr>
            <p:cNvPr id="18" name="object 18" descr=""/>
            <p:cNvPicPr/>
            <p:nvPr/>
          </p:nvPicPr>
          <p:blipFill>
            <a:blip r:embed="rId14" cstate="print"/>
            <a:stretch>
              <a:fillRect/>
            </a:stretch>
          </p:blipFill>
          <p:spPr>
            <a:xfrm>
              <a:off x="3227831" y="3465576"/>
              <a:ext cx="646176" cy="899160"/>
            </a:xfrm>
            <a:prstGeom prst="rect">
              <a:avLst/>
            </a:prstGeom>
          </p:spPr>
        </p:pic>
        <p:pic>
          <p:nvPicPr>
            <p:cNvPr id="19" name="object 19" descr=""/>
            <p:cNvPicPr/>
            <p:nvPr/>
          </p:nvPicPr>
          <p:blipFill>
            <a:blip r:embed="rId15" cstate="print"/>
            <a:stretch>
              <a:fillRect/>
            </a:stretch>
          </p:blipFill>
          <p:spPr>
            <a:xfrm>
              <a:off x="659891" y="4166616"/>
              <a:ext cx="882395" cy="1159764"/>
            </a:xfrm>
            <a:prstGeom prst="rect">
              <a:avLst/>
            </a:prstGeom>
          </p:spPr>
        </p:pic>
        <p:pic>
          <p:nvPicPr>
            <p:cNvPr id="20" name="object 20" descr=""/>
            <p:cNvPicPr/>
            <p:nvPr/>
          </p:nvPicPr>
          <p:blipFill>
            <a:blip r:embed="rId16" cstate="print"/>
            <a:stretch>
              <a:fillRect/>
            </a:stretch>
          </p:blipFill>
          <p:spPr>
            <a:xfrm>
              <a:off x="1126236" y="4305300"/>
              <a:ext cx="7002779" cy="1008888"/>
            </a:xfrm>
            <a:prstGeom prst="rect">
              <a:avLst/>
            </a:prstGeom>
          </p:spPr>
        </p:pic>
      </p:grpSp>
      <p:sp>
        <p:nvSpPr>
          <p:cNvPr id="21" name="object 21" descr=""/>
          <p:cNvSpPr txBox="1"/>
          <p:nvPr/>
        </p:nvSpPr>
        <p:spPr>
          <a:xfrm>
            <a:off x="974242" y="1727906"/>
            <a:ext cx="8542020" cy="3248660"/>
          </a:xfrm>
          <a:prstGeom prst="rect">
            <a:avLst/>
          </a:prstGeom>
        </p:spPr>
        <p:txBody>
          <a:bodyPr wrap="square" lIns="0" tIns="105410" rIns="0" bIns="0" rtlCol="0" vert="horz">
            <a:spAutoFit/>
          </a:bodyPr>
          <a:lstStyle/>
          <a:p>
            <a:pPr marL="353695" indent="-341630">
              <a:lnSpc>
                <a:spcPct val="100000"/>
              </a:lnSpc>
              <a:spcBef>
                <a:spcPts val="830"/>
              </a:spcBef>
              <a:buFont typeface=""/>
              <a:buChar char="•"/>
              <a:tabLst>
                <a:tab pos="354330" algn="l"/>
              </a:tabLst>
            </a:pPr>
            <a:r>
              <a:rPr dirty="0" sz="3600" spc="-40" b="1">
                <a:latin typeface="华文行楷"/>
                <a:cs typeface="华文行楷"/>
              </a:rPr>
              <a:t>在上</a:t>
            </a:r>
            <a:r>
              <a:rPr dirty="0" sz="3600" spc="-45" b="1">
                <a:latin typeface="华文行楷"/>
                <a:cs typeface="华文行楷"/>
              </a:rPr>
              <a:t>述</a:t>
            </a:r>
            <a:r>
              <a:rPr dirty="0" sz="3600" spc="-45" b="1">
                <a:latin typeface="华文行楷"/>
                <a:cs typeface="华文行楷"/>
              </a:rPr>
              <a:t>二</a:t>
            </a:r>
            <a:r>
              <a:rPr dirty="0" sz="3600" spc="-45" b="1">
                <a:latin typeface="华文行楷"/>
                <a:cs typeface="华文行楷"/>
              </a:rPr>
              <a:t>叉</a:t>
            </a:r>
            <a:r>
              <a:rPr dirty="0" sz="3600" spc="-45" b="1">
                <a:latin typeface="华文行楷"/>
                <a:cs typeface="华文行楷"/>
              </a:rPr>
              <a:t>树</a:t>
            </a:r>
            <a:r>
              <a:rPr dirty="0" sz="3600" spc="-45" b="1">
                <a:latin typeface="华文行楷"/>
                <a:cs typeface="华文行楷"/>
              </a:rPr>
              <a:t>建</a:t>
            </a:r>
            <a:r>
              <a:rPr dirty="0" sz="3600" spc="-45" b="1">
                <a:latin typeface="华文行楷"/>
                <a:cs typeface="华文行楷"/>
              </a:rPr>
              <a:t>立</a:t>
            </a:r>
            <a:r>
              <a:rPr dirty="0" sz="3600" spc="-45" b="1">
                <a:latin typeface="华文行楷"/>
                <a:cs typeface="华文行楷"/>
              </a:rPr>
              <a:t>算</a:t>
            </a:r>
            <a:r>
              <a:rPr dirty="0" sz="3600" spc="-45" b="1">
                <a:latin typeface="华文行楷"/>
                <a:cs typeface="华文行楷"/>
              </a:rPr>
              <a:t>法</a:t>
            </a:r>
            <a:r>
              <a:rPr dirty="0" sz="3600" spc="-45" b="1">
                <a:latin typeface="华文行楷"/>
                <a:cs typeface="华文行楷"/>
              </a:rPr>
              <a:t>中</a:t>
            </a:r>
            <a:r>
              <a:rPr dirty="0" sz="3600" spc="-60" b="1">
                <a:latin typeface="华文行楷"/>
                <a:cs typeface="华文行楷"/>
              </a:rPr>
              <a:t>增</a:t>
            </a:r>
            <a:r>
              <a:rPr dirty="0" sz="3600" spc="-45" b="1">
                <a:latin typeface="华文行楷"/>
                <a:cs typeface="华文行楷"/>
              </a:rPr>
              <a:t>加</a:t>
            </a:r>
            <a:r>
              <a:rPr dirty="0" sz="3600" spc="-45" b="1">
                <a:latin typeface="华文行楷"/>
                <a:cs typeface="华文行楷"/>
              </a:rPr>
              <a:t>如</a:t>
            </a:r>
            <a:r>
              <a:rPr dirty="0" sz="3600" spc="-45" b="1">
                <a:latin typeface="华文行楷"/>
                <a:cs typeface="华文行楷"/>
              </a:rPr>
              <a:t>下</a:t>
            </a:r>
            <a:r>
              <a:rPr dirty="0" sz="3600" spc="-45" b="1">
                <a:latin typeface="华文行楷"/>
                <a:cs typeface="华文行楷"/>
              </a:rPr>
              <a:t>策</a:t>
            </a:r>
            <a:r>
              <a:rPr dirty="0" sz="3600" spc="-45" b="1">
                <a:latin typeface="华文行楷"/>
                <a:cs typeface="华文行楷"/>
              </a:rPr>
              <a:t>略</a:t>
            </a:r>
            <a:r>
              <a:rPr dirty="0" sz="3600" spc="-50" b="1">
                <a:latin typeface="Arial"/>
                <a:cs typeface="Arial"/>
              </a:rPr>
              <a:t>:</a:t>
            </a:r>
            <a:endParaRPr sz="3600">
              <a:latin typeface="Arial"/>
              <a:cs typeface="Arial"/>
            </a:endParaRPr>
          </a:p>
          <a:p>
            <a:pPr lvl="1" marL="725805" indent="-257175">
              <a:lnSpc>
                <a:spcPct val="100000"/>
              </a:lnSpc>
              <a:spcBef>
                <a:spcPts val="650"/>
              </a:spcBef>
              <a:buFont typeface="Arial"/>
              <a:buChar char="•"/>
              <a:tabLst>
                <a:tab pos="726440" algn="l"/>
              </a:tabLst>
            </a:pPr>
            <a:r>
              <a:rPr dirty="0" sz="3200" spc="-10" b="1">
                <a:solidFill>
                  <a:srgbClr val="0000FF"/>
                </a:solidFill>
                <a:latin typeface="华文行楷"/>
                <a:cs typeface="华文行楷"/>
              </a:rPr>
              <a:t>发现优化解的上界</a:t>
            </a:r>
            <a:r>
              <a:rPr dirty="0" sz="3200" spc="-25" b="1">
                <a:solidFill>
                  <a:srgbClr val="0000FF"/>
                </a:solidFill>
                <a:latin typeface="Symbol"/>
                <a:cs typeface="Symbol"/>
              </a:rPr>
              <a:t></a:t>
            </a:r>
            <a:r>
              <a:rPr dirty="0" sz="3200" spc="-25" b="1">
                <a:solidFill>
                  <a:srgbClr val="0000FF"/>
                </a:solidFill>
                <a:latin typeface="Arial"/>
                <a:cs typeface="Arial"/>
              </a:rPr>
              <a:t>;</a:t>
            </a:r>
            <a:endParaRPr sz="3200">
              <a:latin typeface="Arial"/>
              <a:cs typeface="Arial"/>
            </a:endParaRPr>
          </a:p>
          <a:p>
            <a:pPr lvl="1" marL="469265" marR="5080" indent="257175">
              <a:lnSpc>
                <a:spcPct val="114700"/>
              </a:lnSpc>
              <a:spcBef>
                <a:spcPts val="10"/>
              </a:spcBef>
              <a:buFont typeface="Arial"/>
              <a:buChar char="•"/>
              <a:tabLst>
                <a:tab pos="726440" algn="l"/>
              </a:tabLst>
            </a:pPr>
            <a:r>
              <a:rPr dirty="0" sz="3200" spc="-15" b="1">
                <a:solidFill>
                  <a:srgbClr val="0000FF"/>
                </a:solidFill>
                <a:latin typeface="华文行楷"/>
                <a:cs typeface="华文行楷"/>
              </a:rPr>
              <a:t>如果一个子节点的代价下界超过</a:t>
            </a:r>
            <a:r>
              <a:rPr dirty="0" sz="3200" b="1">
                <a:solidFill>
                  <a:srgbClr val="0000FF"/>
                </a:solidFill>
                <a:latin typeface="Symbol"/>
                <a:cs typeface="Symbol"/>
              </a:rPr>
              <a:t></a:t>
            </a:r>
            <a:r>
              <a:rPr dirty="0" sz="3200" spc="-60" b="1">
                <a:solidFill>
                  <a:srgbClr val="0000FF"/>
                </a:solidFill>
                <a:latin typeface="Arial"/>
                <a:cs typeface="Arial"/>
              </a:rPr>
              <a:t>, </a:t>
            </a:r>
            <a:r>
              <a:rPr dirty="0" sz="3200" spc="-15" b="1">
                <a:solidFill>
                  <a:srgbClr val="0000FF"/>
                </a:solidFill>
                <a:latin typeface="华文行楷"/>
                <a:cs typeface="华文行楷"/>
              </a:rPr>
              <a:t>则终止该</a:t>
            </a:r>
            <a:r>
              <a:rPr dirty="0" sz="3200" spc="-5" b="1">
                <a:solidFill>
                  <a:srgbClr val="0000FF"/>
                </a:solidFill>
                <a:latin typeface="华文行楷"/>
                <a:cs typeface="华文行楷"/>
              </a:rPr>
              <a:t>节点的扩展</a:t>
            </a:r>
            <a:r>
              <a:rPr dirty="0" sz="3200" spc="-50" b="1">
                <a:solidFill>
                  <a:srgbClr val="0000FF"/>
                </a:solidFill>
                <a:latin typeface="Arial"/>
                <a:cs typeface="Arial"/>
              </a:rPr>
              <a:t>.</a:t>
            </a:r>
            <a:endParaRPr sz="3200">
              <a:latin typeface="Arial"/>
              <a:cs typeface="Arial"/>
            </a:endParaRPr>
          </a:p>
          <a:p>
            <a:pPr marL="436245" indent="-424180">
              <a:lnSpc>
                <a:spcPct val="100000"/>
              </a:lnSpc>
              <a:spcBef>
                <a:spcPts val="2520"/>
              </a:spcBef>
              <a:buSzPct val="123611"/>
              <a:buFont typeface="Arial"/>
              <a:buChar char="•"/>
              <a:tabLst>
                <a:tab pos="436880" algn="l"/>
              </a:tabLst>
            </a:pPr>
            <a:r>
              <a:rPr dirty="0" sz="3600" spc="-40" b="1">
                <a:latin typeface="华文行楷"/>
                <a:cs typeface="华文行楷"/>
              </a:rPr>
              <a:t>下边</a:t>
            </a:r>
            <a:r>
              <a:rPr dirty="0" sz="3600" spc="-45" b="1">
                <a:latin typeface="华文行楷"/>
                <a:cs typeface="华文行楷"/>
              </a:rPr>
              <a:t>我</a:t>
            </a:r>
            <a:r>
              <a:rPr dirty="0" sz="3600" spc="-45" b="1">
                <a:latin typeface="华文行楷"/>
                <a:cs typeface="华文行楷"/>
              </a:rPr>
              <a:t>们</a:t>
            </a:r>
            <a:r>
              <a:rPr dirty="0" sz="3600" spc="-45" b="1">
                <a:latin typeface="华文行楷"/>
                <a:cs typeface="华文行楷"/>
              </a:rPr>
              <a:t>用</a:t>
            </a:r>
            <a:r>
              <a:rPr dirty="0" sz="3600" spc="-45" b="1">
                <a:latin typeface="华文行楷"/>
                <a:cs typeface="华文行楷"/>
              </a:rPr>
              <a:t>一</a:t>
            </a:r>
            <a:r>
              <a:rPr dirty="0" sz="3600" spc="-45" b="1">
                <a:latin typeface="华文行楷"/>
                <a:cs typeface="华文行楷"/>
              </a:rPr>
              <a:t>个</a:t>
            </a:r>
            <a:r>
              <a:rPr dirty="0" sz="3600" spc="-45" b="1">
                <a:latin typeface="华文行楷"/>
                <a:cs typeface="华文行楷"/>
              </a:rPr>
              <a:t>例</a:t>
            </a:r>
            <a:r>
              <a:rPr dirty="0" sz="3600" spc="-45" b="1">
                <a:latin typeface="华文行楷"/>
                <a:cs typeface="华文行楷"/>
              </a:rPr>
              <a:t>子</a:t>
            </a:r>
            <a:r>
              <a:rPr dirty="0" sz="3600" spc="-45" b="1">
                <a:latin typeface="华文行楷"/>
                <a:cs typeface="华文行楷"/>
              </a:rPr>
              <a:t>来</a:t>
            </a:r>
            <a:r>
              <a:rPr dirty="0" sz="3600" spc="-45" b="1">
                <a:latin typeface="华文行楷"/>
                <a:cs typeface="华文行楷"/>
              </a:rPr>
              <a:t>说</a:t>
            </a:r>
            <a:r>
              <a:rPr dirty="0" sz="3600" spc="-60" b="1">
                <a:latin typeface="华文行楷"/>
                <a:cs typeface="华文行楷"/>
              </a:rPr>
              <a:t>明</a:t>
            </a:r>
            <a:r>
              <a:rPr dirty="0" sz="3600" spc="-45" b="1">
                <a:latin typeface="华文行楷"/>
                <a:cs typeface="华文行楷"/>
              </a:rPr>
              <a:t>算</a:t>
            </a:r>
            <a:r>
              <a:rPr dirty="0" sz="3600" spc="-50" b="1">
                <a:latin typeface="华文行楷"/>
                <a:cs typeface="华文行楷"/>
              </a:rPr>
              <a:t>法</a:t>
            </a:r>
            <a:endParaRPr sz="3600">
              <a:latin typeface="华文行楷"/>
              <a:cs typeface="华文行楷"/>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47433" y="117347"/>
            <a:ext cx="6438900" cy="1053465"/>
            <a:chOff x="247433" y="117347"/>
            <a:chExt cx="6438900" cy="1053465"/>
          </a:xfrm>
        </p:grpSpPr>
        <p:pic>
          <p:nvPicPr>
            <p:cNvPr id="3" name="object 3" descr=""/>
            <p:cNvPicPr/>
            <p:nvPr/>
          </p:nvPicPr>
          <p:blipFill>
            <a:blip r:embed="rId2" cstate="print"/>
            <a:stretch>
              <a:fillRect/>
            </a:stretch>
          </p:blipFill>
          <p:spPr>
            <a:xfrm>
              <a:off x="247433" y="462804"/>
              <a:ext cx="151209" cy="150605"/>
            </a:xfrm>
            <a:prstGeom prst="rect">
              <a:avLst/>
            </a:prstGeom>
          </p:spPr>
        </p:pic>
        <p:pic>
          <p:nvPicPr>
            <p:cNvPr id="4" name="object 4" descr=""/>
            <p:cNvPicPr/>
            <p:nvPr/>
          </p:nvPicPr>
          <p:blipFill>
            <a:blip r:embed="rId3" cstate="print"/>
            <a:stretch>
              <a:fillRect/>
            </a:stretch>
          </p:blipFill>
          <p:spPr>
            <a:xfrm>
              <a:off x="368807" y="161543"/>
              <a:ext cx="2887980" cy="1008888"/>
            </a:xfrm>
            <a:prstGeom prst="rect">
              <a:avLst/>
            </a:prstGeom>
          </p:spPr>
        </p:pic>
        <p:pic>
          <p:nvPicPr>
            <p:cNvPr id="5" name="object 5" descr=""/>
            <p:cNvPicPr/>
            <p:nvPr/>
          </p:nvPicPr>
          <p:blipFill>
            <a:blip r:embed="rId4" cstate="print"/>
            <a:stretch>
              <a:fillRect/>
            </a:stretch>
          </p:blipFill>
          <p:spPr>
            <a:xfrm>
              <a:off x="2659379" y="117347"/>
              <a:ext cx="821436" cy="1008888"/>
            </a:xfrm>
            <a:prstGeom prst="rect">
              <a:avLst/>
            </a:prstGeom>
          </p:spPr>
        </p:pic>
        <p:pic>
          <p:nvPicPr>
            <p:cNvPr id="6" name="object 6" descr=""/>
            <p:cNvPicPr/>
            <p:nvPr/>
          </p:nvPicPr>
          <p:blipFill>
            <a:blip r:embed="rId5" cstate="print"/>
            <a:stretch>
              <a:fillRect/>
            </a:stretch>
          </p:blipFill>
          <p:spPr>
            <a:xfrm>
              <a:off x="2883407" y="161543"/>
              <a:ext cx="3802379" cy="1008888"/>
            </a:xfrm>
            <a:prstGeom prst="rect">
              <a:avLst/>
            </a:prstGeom>
          </p:spPr>
        </p:pic>
      </p:grpSp>
      <p:sp>
        <p:nvSpPr>
          <p:cNvPr id="7" name="object 7" descr=""/>
          <p:cNvSpPr txBox="1"/>
          <p:nvPr/>
        </p:nvSpPr>
        <p:spPr>
          <a:xfrm>
            <a:off x="182067" y="235711"/>
            <a:ext cx="6200775" cy="574040"/>
          </a:xfrm>
          <a:prstGeom prst="rect">
            <a:avLst/>
          </a:prstGeom>
        </p:spPr>
        <p:txBody>
          <a:bodyPr wrap="square" lIns="0" tIns="12700" rIns="0" bIns="0" rtlCol="0" vert="horz">
            <a:spAutoFit/>
          </a:bodyPr>
          <a:lstStyle/>
          <a:p>
            <a:pPr marL="469265" indent="-456565">
              <a:lnSpc>
                <a:spcPct val="100000"/>
              </a:lnSpc>
              <a:spcBef>
                <a:spcPts val="100"/>
              </a:spcBef>
              <a:buFont typeface=""/>
              <a:buChar char="•"/>
              <a:tabLst>
                <a:tab pos="469265" algn="l"/>
                <a:tab pos="469900" algn="l"/>
              </a:tabLst>
            </a:pPr>
            <a:r>
              <a:rPr dirty="0" sz="3600" spc="-45" b="1">
                <a:latin typeface="华文行楷"/>
                <a:cs typeface="华文行楷"/>
              </a:rPr>
              <a:t>构造根节点</a:t>
            </a:r>
            <a:r>
              <a:rPr dirty="0" sz="3600" spc="25" b="1">
                <a:latin typeface="Times New Roman"/>
                <a:cs typeface="Times New Roman"/>
              </a:rPr>
              <a:t>, </a:t>
            </a:r>
            <a:r>
              <a:rPr dirty="0" sz="3600" spc="-40" b="1">
                <a:latin typeface="华文行楷"/>
                <a:cs typeface="华文行楷"/>
              </a:rPr>
              <a:t>设代价</a:t>
            </a:r>
            <a:r>
              <a:rPr dirty="0" sz="3600" spc="-45" b="1">
                <a:latin typeface="华文行楷"/>
                <a:cs typeface="华文行楷"/>
              </a:rPr>
              <a:t>矩</a:t>
            </a:r>
            <a:r>
              <a:rPr dirty="0" sz="3600" spc="-45" b="1">
                <a:latin typeface="华文行楷"/>
                <a:cs typeface="华文行楷"/>
              </a:rPr>
              <a:t>阵</a:t>
            </a:r>
            <a:r>
              <a:rPr dirty="0" sz="3600" spc="-45" b="1">
                <a:latin typeface="华文行楷"/>
                <a:cs typeface="华文行楷"/>
              </a:rPr>
              <a:t>如</a:t>
            </a:r>
            <a:r>
              <a:rPr dirty="0" sz="3600" spc="-50" b="1">
                <a:latin typeface="华文行楷"/>
                <a:cs typeface="华文行楷"/>
              </a:rPr>
              <a:t>下</a:t>
            </a:r>
            <a:endParaRPr sz="3600">
              <a:latin typeface="华文行楷"/>
              <a:cs typeface="华文行楷"/>
            </a:endParaRPr>
          </a:p>
        </p:txBody>
      </p:sp>
      <p:sp>
        <p:nvSpPr>
          <p:cNvPr id="8" name="object 8" descr=""/>
          <p:cNvSpPr txBox="1"/>
          <p:nvPr/>
        </p:nvSpPr>
        <p:spPr>
          <a:xfrm>
            <a:off x="6944948" y="3936184"/>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9" name="object 9" descr=""/>
          <p:cNvSpPr txBox="1"/>
          <p:nvPr/>
        </p:nvSpPr>
        <p:spPr>
          <a:xfrm>
            <a:off x="6944948" y="4487634"/>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0" name="object 10" descr=""/>
          <p:cNvSpPr txBox="1"/>
          <p:nvPr/>
        </p:nvSpPr>
        <p:spPr>
          <a:xfrm>
            <a:off x="2632847" y="3936184"/>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1" name="object 11" descr=""/>
          <p:cNvSpPr txBox="1"/>
          <p:nvPr/>
        </p:nvSpPr>
        <p:spPr>
          <a:xfrm>
            <a:off x="2632847" y="2982267"/>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2" name="object 12" descr=""/>
          <p:cNvSpPr txBox="1"/>
          <p:nvPr/>
        </p:nvSpPr>
        <p:spPr>
          <a:xfrm>
            <a:off x="2632847" y="2028351"/>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3" name="object 13" descr=""/>
          <p:cNvSpPr txBox="1"/>
          <p:nvPr/>
        </p:nvSpPr>
        <p:spPr>
          <a:xfrm>
            <a:off x="2632847" y="4487634"/>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grpSp>
        <p:nvGrpSpPr>
          <p:cNvPr id="14" name="object 14" descr=""/>
          <p:cNvGrpSpPr/>
          <p:nvPr/>
        </p:nvGrpSpPr>
        <p:grpSpPr>
          <a:xfrm>
            <a:off x="1620011" y="1252727"/>
            <a:ext cx="1112520" cy="3828415"/>
            <a:chOff x="1620011" y="1252727"/>
            <a:chExt cx="1112520" cy="3828415"/>
          </a:xfrm>
        </p:grpSpPr>
        <p:pic>
          <p:nvPicPr>
            <p:cNvPr id="15" name="object 15" descr=""/>
            <p:cNvPicPr/>
            <p:nvPr/>
          </p:nvPicPr>
          <p:blipFill>
            <a:blip r:embed="rId6" cstate="print"/>
            <a:stretch>
              <a:fillRect/>
            </a:stretch>
          </p:blipFill>
          <p:spPr>
            <a:xfrm>
              <a:off x="1620011" y="1252727"/>
              <a:ext cx="1112520" cy="902208"/>
            </a:xfrm>
            <a:prstGeom prst="rect">
              <a:avLst/>
            </a:prstGeom>
          </p:spPr>
        </p:pic>
        <p:pic>
          <p:nvPicPr>
            <p:cNvPr id="16" name="object 16" descr=""/>
            <p:cNvPicPr/>
            <p:nvPr/>
          </p:nvPicPr>
          <p:blipFill>
            <a:blip r:embed="rId7" cstate="print"/>
            <a:stretch>
              <a:fillRect/>
            </a:stretch>
          </p:blipFill>
          <p:spPr>
            <a:xfrm>
              <a:off x="1958339" y="1740408"/>
              <a:ext cx="762000" cy="902208"/>
            </a:xfrm>
            <a:prstGeom prst="rect">
              <a:avLst/>
            </a:prstGeom>
          </p:spPr>
        </p:pic>
        <p:pic>
          <p:nvPicPr>
            <p:cNvPr id="17" name="object 17" descr=""/>
            <p:cNvPicPr/>
            <p:nvPr/>
          </p:nvPicPr>
          <p:blipFill>
            <a:blip r:embed="rId8" cstate="print"/>
            <a:stretch>
              <a:fillRect/>
            </a:stretch>
          </p:blipFill>
          <p:spPr>
            <a:xfrm>
              <a:off x="1958339" y="2228088"/>
              <a:ext cx="762000" cy="902208"/>
            </a:xfrm>
            <a:prstGeom prst="rect">
              <a:avLst/>
            </a:prstGeom>
          </p:spPr>
        </p:pic>
        <p:pic>
          <p:nvPicPr>
            <p:cNvPr id="18" name="object 18" descr=""/>
            <p:cNvPicPr/>
            <p:nvPr/>
          </p:nvPicPr>
          <p:blipFill>
            <a:blip r:embed="rId9" cstate="print"/>
            <a:stretch>
              <a:fillRect/>
            </a:stretch>
          </p:blipFill>
          <p:spPr>
            <a:xfrm>
              <a:off x="1958339" y="2715767"/>
              <a:ext cx="762000" cy="902208"/>
            </a:xfrm>
            <a:prstGeom prst="rect">
              <a:avLst/>
            </a:prstGeom>
          </p:spPr>
        </p:pic>
        <p:pic>
          <p:nvPicPr>
            <p:cNvPr id="19" name="object 19" descr=""/>
            <p:cNvPicPr/>
            <p:nvPr/>
          </p:nvPicPr>
          <p:blipFill>
            <a:blip r:embed="rId10" cstate="print"/>
            <a:stretch>
              <a:fillRect/>
            </a:stretch>
          </p:blipFill>
          <p:spPr>
            <a:xfrm>
              <a:off x="1958339" y="3203448"/>
              <a:ext cx="762000" cy="902207"/>
            </a:xfrm>
            <a:prstGeom prst="rect">
              <a:avLst/>
            </a:prstGeom>
          </p:spPr>
        </p:pic>
        <p:pic>
          <p:nvPicPr>
            <p:cNvPr id="20" name="object 20" descr=""/>
            <p:cNvPicPr/>
            <p:nvPr/>
          </p:nvPicPr>
          <p:blipFill>
            <a:blip r:embed="rId11" cstate="print"/>
            <a:stretch>
              <a:fillRect/>
            </a:stretch>
          </p:blipFill>
          <p:spPr>
            <a:xfrm>
              <a:off x="1958339" y="3691127"/>
              <a:ext cx="762000" cy="902208"/>
            </a:xfrm>
            <a:prstGeom prst="rect">
              <a:avLst/>
            </a:prstGeom>
          </p:spPr>
        </p:pic>
        <p:pic>
          <p:nvPicPr>
            <p:cNvPr id="21" name="object 21" descr=""/>
            <p:cNvPicPr/>
            <p:nvPr/>
          </p:nvPicPr>
          <p:blipFill>
            <a:blip r:embed="rId12" cstate="print"/>
            <a:stretch>
              <a:fillRect/>
            </a:stretch>
          </p:blipFill>
          <p:spPr>
            <a:xfrm>
              <a:off x="1958339" y="4178807"/>
              <a:ext cx="762000" cy="902207"/>
            </a:xfrm>
            <a:prstGeom prst="rect">
              <a:avLst/>
            </a:prstGeom>
          </p:spPr>
        </p:pic>
      </p:grpSp>
      <p:sp>
        <p:nvSpPr>
          <p:cNvPr id="22" name="object 22" descr=""/>
          <p:cNvSpPr txBox="1"/>
          <p:nvPr/>
        </p:nvSpPr>
        <p:spPr>
          <a:xfrm>
            <a:off x="1834895" y="1359534"/>
            <a:ext cx="1265555" cy="513715"/>
          </a:xfrm>
          <a:prstGeom prst="rect">
            <a:avLst/>
          </a:prstGeom>
        </p:spPr>
        <p:txBody>
          <a:bodyPr wrap="square" lIns="0" tIns="13335" rIns="0" bIns="0" rtlCol="0" vert="horz">
            <a:spAutoFit/>
          </a:bodyPr>
          <a:lstStyle/>
          <a:p>
            <a:pPr marL="38100">
              <a:lnSpc>
                <a:spcPct val="100000"/>
              </a:lnSpc>
              <a:spcBef>
                <a:spcPts val="105"/>
              </a:spcBef>
              <a:tabLst>
                <a:tab pos="810260" algn="l"/>
              </a:tabLst>
            </a:pPr>
            <a:r>
              <a:rPr dirty="0" sz="3200" spc="-25" b="1" i="1">
                <a:solidFill>
                  <a:srgbClr val="663300"/>
                </a:solidFill>
                <a:latin typeface="Arial"/>
                <a:cs typeface="Arial"/>
              </a:rPr>
              <a:t>i=1</a:t>
            </a:r>
            <a:r>
              <a:rPr dirty="0" sz="3200" b="1" i="1">
                <a:solidFill>
                  <a:srgbClr val="663300"/>
                </a:solidFill>
                <a:latin typeface="Arial"/>
                <a:cs typeface="Arial"/>
              </a:rPr>
              <a:t>	</a:t>
            </a:r>
            <a:r>
              <a:rPr dirty="0" baseline="6410" sz="3900">
                <a:latin typeface="Symbol"/>
                <a:cs typeface="Symbol"/>
              </a:rPr>
              <a:t></a:t>
            </a:r>
            <a:r>
              <a:rPr dirty="0" baseline="6410" sz="3900" spc="-375">
                <a:latin typeface="Times New Roman"/>
                <a:cs typeface="Times New Roman"/>
              </a:rPr>
              <a:t> </a:t>
            </a:r>
            <a:r>
              <a:rPr dirty="0" baseline="9615" sz="3900" spc="-75">
                <a:latin typeface="Symbol"/>
                <a:cs typeface="Symbol"/>
              </a:rPr>
              <a:t></a:t>
            </a:r>
            <a:endParaRPr baseline="9615" sz="3900">
              <a:latin typeface="Symbol"/>
              <a:cs typeface="Symbol"/>
            </a:endParaRPr>
          </a:p>
        </p:txBody>
      </p:sp>
      <p:sp>
        <p:nvSpPr>
          <p:cNvPr id="23" name="object 23" descr=""/>
          <p:cNvSpPr txBox="1"/>
          <p:nvPr/>
        </p:nvSpPr>
        <p:spPr>
          <a:xfrm>
            <a:off x="2173223" y="1637831"/>
            <a:ext cx="893444" cy="513715"/>
          </a:xfrm>
          <a:prstGeom prst="rect">
            <a:avLst/>
          </a:prstGeom>
        </p:spPr>
        <p:txBody>
          <a:bodyPr wrap="square" lIns="0" tIns="13335" rIns="0" bIns="0" rtlCol="0" vert="horz">
            <a:spAutoFit/>
          </a:bodyPr>
          <a:lstStyle/>
          <a:p>
            <a:pPr marL="38100">
              <a:lnSpc>
                <a:spcPct val="100000"/>
              </a:lnSpc>
              <a:spcBef>
                <a:spcPts val="105"/>
              </a:spcBef>
              <a:tabLst>
                <a:tab pos="471805" algn="l"/>
              </a:tabLst>
            </a:pPr>
            <a:r>
              <a:rPr dirty="0" baseline="-28645" sz="4800" spc="-75" b="1" i="1">
                <a:solidFill>
                  <a:srgbClr val="663300"/>
                </a:solidFill>
                <a:latin typeface="Arial"/>
                <a:cs typeface="Arial"/>
              </a:rPr>
              <a:t>2</a:t>
            </a:r>
            <a:r>
              <a:rPr dirty="0" baseline="-28645" sz="4800" b="1" i="1">
                <a:solidFill>
                  <a:srgbClr val="663300"/>
                </a:solidFill>
                <a:latin typeface="Arial"/>
                <a:cs typeface="Arial"/>
              </a:rPr>
              <a:t>	</a:t>
            </a:r>
            <a:r>
              <a:rPr dirty="0" sz="2600">
                <a:latin typeface="Symbol"/>
                <a:cs typeface="Symbol"/>
              </a:rPr>
              <a:t></a:t>
            </a:r>
            <a:r>
              <a:rPr dirty="0" sz="2600" spc="40">
                <a:latin typeface="Times New Roman"/>
                <a:cs typeface="Times New Roman"/>
              </a:rPr>
              <a:t> </a:t>
            </a:r>
            <a:r>
              <a:rPr dirty="0" baseline="-27777" sz="3900" spc="-75">
                <a:latin typeface="Times New Roman"/>
                <a:cs typeface="Times New Roman"/>
              </a:rPr>
              <a:t>4</a:t>
            </a:r>
            <a:endParaRPr baseline="-27777" sz="3900">
              <a:latin typeface="Times New Roman"/>
              <a:cs typeface="Times New Roman"/>
            </a:endParaRPr>
          </a:p>
        </p:txBody>
      </p:sp>
      <p:sp>
        <p:nvSpPr>
          <p:cNvPr id="24" name="object 24" descr=""/>
          <p:cNvSpPr txBox="1"/>
          <p:nvPr/>
        </p:nvSpPr>
        <p:spPr>
          <a:xfrm>
            <a:off x="2173223" y="2308263"/>
            <a:ext cx="981710" cy="513715"/>
          </a:xfrm>
          <a:prstGeom prst="rect">
            <a:avLst/>
          </a:prstGeom>
        </p:spPr>
        <p:txBody>
          <a:bodyPr wrap="square" lIns="0" tIns="13335" rIns="0" bIns="0" rtlCol="0" vert="horz">
            <a:spAutoFit/>
          </a:bodyPr>
          <a:lstStyle/>
          <a:p>
            <a:pPr marL="38100">
              <a:lnSpc>
                <a:spcPct val="100000"/>
              </a:lnSpc>
              <a:spcBef>
                <a:spcPts val="105"/>
              </a:spcBef>
              <a:tabLst>
                <a:tab pos="471805" algn="l"/>
              </a:tabLst>
            </a:pPr>
            <a:r>
              <a:rPr dirty="0" baseline="-3472" sz="4800" spc="-75" b="1" i="1">
                <a:solidFill>
                  <a:srgbClr val="663300"/>
                </a:solidFill>
                <a:latin typeface="Arial"/>
                <a:cs typeface="Arial"/>
              </a:rPr>
              <a:t>3</a:t>
            </a:r>
            <a:r>
              <a:rPr dirty="0" baseline="-3472" sz="4800" b="1" i="1">
                <a:solidFill>
                  <a:srgbClr val="663300"/>
                </a:solidFill>
                <a:latin typeface="Arial"/>
                <a:cs typeface="Arial"/>
              </a:rPr>
              <a:t>	</a:t>
            </a:r>
            <a:r>
              <a:rPr dirty="0" baseline="5341" sz="3900" spc="-37">
                <a:latin typeface="Symbol"/>
                <a:cs typeface="Symbol"/>
              </a:rPr>
              <a:t></a:t>
            </a:r>
            <a:r>
              <a:rPr dirty="0" sz="2600" spc="-25">
                <a:latin typeface="Times New Roman"/>
                <a:cs typeface="Times New Roman"/>
              </a:rPr>
              <a:t>45</a:t>
            </a:r>
            <a:endParaRPr sz="2600">
              <a:latin typeface="Times New Roman"/>
              <a:cs typeface="Times New Roman"/>
            </a:endParaRPr>
          </a:p>
        </p:txBody>
      </p:sp>
      <p:sp>
        <p:nvSpPr>
          <p:cNvPr id="25" name="object 25" descr=""/>
          <p:cNvSpPr txBox="1"/>
          <p:nvPr/>
        </p:nvSpPr>
        <p:spPr>
          <a:xfrm>
            <a:off x="2173223" y="2822829"/>
            <a:ext cx="973455" cy="513715"/>
          </a:xfrm>
          <a:prstGeom prst="rect">
            <a:avLst/>
          </a:prstGeom>
        </p:spPr>
        <p:txBody>
          <a:bodyPr wrap="square" lIns="0" tIns="13335" rIns="0" bIns="0" rtlCol="0" vert="horz">
            <a:spAutoFit/>
          </a:bodyPr>
          <a:lstStyle/>
          <a:p>
            <a:pPr marL="38100">
              <a:lnSpc>
                <a:spcPct val="100000"/>
              </a:lnSpc>
              <a:spcBef>
                <a:spcPts val="105"/>
              </a:spcBef>
              <a:tabLst>
                <a:tab pos="471805" algn="l"/>
              </a:tabLst>
            </a:pPr>
            <a:r>
              <a:rPr dirty="0" sz="3200" spc="-50" b="1" i="1">
                <a:solidFill>
                  <a:srgbClr val="663300"/>
                </a:solidFill>
                <a:latin typeface="Arial"/>
                <a:cs typeface="Arial"/>
              </a:rPr>
              <a:t>4</a:t>
            </a:r>
            <a:r>
              <a:rPr dirty="0" sz="3200" b="1" i="1">
                <a:solidFill>
                  <a:srgbClr val="663300"/>
                </a:solidFill>
                <a:latin typeface="Arial"/>
                <a:cs typeface="Arial"/>
              </a:rPr>
              <a:t>	</a:t>
            </a:r>
            <a:r>
              <a:rPr dirty="0" baseline="38461" sz="3900" spc="-37">
                <a:latin typeface="Symbol"/>
                <a:cs typeface="Symbol"/>
              </a:rPr>
              <a:t></a:t>
            </a:r>
            <a:r>
              <a:rPr dirty="0" baseline="2136" sz="3900" spc="-37">
                <a:latin typeface="Times New Roman"/>
                <a:cs typeface="Times New Roman"/>
              </a:rPr>
              <a:t>39</a:t>
            </a:r>
            <a:endParaRPr baseline="2136" sz="3900">
              <a:latin typeface="Times New Roman"/>
              <a:cs typeface="Times New Roman"/>
            </a:endParaRPr>
          </a:p>
        </p:txBody>
      </p:sp>
      <p:sp>
        <p:nvSpPr>
          <p:cNvPr id="26" name="object 26" descr=""/>
          <p:cNvSpPr txBox="1"/>
          <p:nvPr/>
        </p:nvSpPr>
        <p:spPr>
          <a:xfrm>
            <a:off x="2173223" y="3313605"/>
            <a:ext cx="978535" cy="514350"/>
          </a:xfrm>
          <a:prstGeom prst="rect">
            <a:avLst/>
          </a:prstGeom>
        </p:spPr>
        <p:txBody>
          <a:bodyPr wrap="square" lIns="0" tIns="13335" rIns="0" bIns="0" rtlCol="0" vert="horz">
            <a:spAutoFit/>
          </a:bodyPr>
          <a:lstStyle/>
          <a:p>
            <a:pPr marL="38100">
              <a:lnSpc>
                <a:spcPct val="100000"/>
              </a:lnSpc>
              <a:spcBef>
                <a:spcPts val="105"/>
              </a:spcBef>
              <a:tabLst>
                <a:tab pos="471805" algn="l"/>
              </a:tabLst>
            </a:pPr>
            <a:r>
              <a:rPr dirty="0" sz="3200" spc="-50" b="1" i="1">
                <a:solidFill>
                  <a:srgbClr val="663300"/>
                </a:solidFill>
                <a:latin typeface="Arial"/>
                <a:cs typeface="Arial"/>
              </a:rPr>
              <a:t>5</a:t>
            </a:r>
            <a:r>
              <a:rPr dirty="0" sz="3200" b="1" i="1">
                <a:solidFill>
                  <a:srgbClr val="663300"/>
                </a:solidFill>
                <a:latin typeface="Arial"/>
                <a:cs typeface="Arial"/>
              </a:rPr>
              <a:t>	</a:t>
            </a:r>
            <a:r>
              <a:rPr dirty="0" baseline="14957" sz="3900" spc="-37">
                <a:latin typeface="Symbol"/>
                <a:cs typeface="Symbol"/>
              </a:rPr>
              <a:t></a:t>
            </a:r>
            <a:r>
              <a:rPr dirty="0" sz="2600" spc="-25">
                <a:latin typeface="Times New Roman"/>
                <a:cs typeface="Times New Roman"/>
              </a:rPr>
              <a:t>28</a:t>
            </a:r>
            <a:endParaRPr sz="2600">
              <a:latin typeface="Times New Roman"/>
              <a:cs typeface="Times New Roman"/>
            </a:endParaRPr>
          </a:p>
        </p:txBody>
      </p:sp>
      <p:sp>
        <p:nvSpPr>
          <p:cNvPr id="27" name="object 27" descr=""/>
          <p:cNvSpPr txBox="1"/>
          <p:nvPr/>
        </p:nvSpPr>
        <p:spPr>
          <a:xfrm>
            <a:off x="2173223" y="3546699"/>
            <a:ext cx="900430" cy="513715"/>
          </a:xfrm>
          <a:prstGeom prst="rect">
            <a:avLst/>
          </a:prstGeom>
        </p:spPr>
        <p:txBody>
          <a:bodyPr wrap="square" lIns="0" tIns="13335" rIns="0" bIns="0" rtlCol="0" vert="horz">
            <a:spAutoFit/>
          </a:bodyPr>
          <a:lstStyle/>
          <a:p>
            <a:pPr marL="38100">
              <a:lnSpc>
                <a:spcPct val="100000"/>
              </a:lnSpc>
              <a:spcBef>
                <a:spcPts val="105"/>
              </a:spcBef>
              <a:tabLst>
                <a:tab pos="471805" algn="l"/>
              </a:tabLst>
            </a:pPr>
            <a:r>
              <a:rPr dirty="0" baseline="-34722" sz="4800" spc="-75" b="1" i="1">
                <a:solidFill>
                  <a:srgbClr val="663300"/>
                </a:solidFill>
                <a:latin typeface="Arial"/>
                <a:cs typeface="Arial"/>
              </a:rPr>
              <a:t>6</a:t>
            </a:r>
            <a:r>
              <a:rPr dirty="0" baseline="-34722" sz="4800" b="1" i="1">
                <a:solidFill>
                  <a:srgbClr val="663300"/>
                </a:solidFill>
                <a:latin typeface="Arial"/>
                <a:cs typeface="Arial"/>
              </a:rPr>
              <a:t>	</a:t>
            </a:r>
            <a:r>
              <a:rPr dirty="0" sz="2600">
                <a:latin typeface="Symbol"/>
                <a:cs typeface="Symbol"/>
              </a:rPr>
              <a:t></a:t>
            </a:r>
            <a:r>
              <a:rPr dirty="0" sz="2600" spc="100">
                <a:latin typeface="Times New Roman"/>
                <a:cs typeface="Times New Roman"/>
              </a:rPr>
              <a:t> </a:t>
            </a:r>
            <a:r>
              <a:rPr dirty="0" baseline="-45940" sz="3900" spc="-75">
                <a:latin typeface="Times New Roman"/>
                <a:cs typeface="Times New Roman"/>
              </a:rPr>
              <a:t>3</a:t>
            </a:r>
            <a:endParaRPr baseline="-45940" sz="3900">
              <a:latin typeface="Times New Roman"/>
              <a:cs typeface="Times New Roman"/>
            </a:endParaRPr>
          </a:p>
        </p:txBody>
      </p:sp>
      <p:sp>
        <p:nvSpPr>
          <p:cNvPr id="28" name="object 28" descr=""/>
          <p:cNvSpPr txBox="1"/>
          <p:nvPr/>
        </p:nvSpPr>
        <p:spPr>
          <a:xfrm>
            <a:off x="2173223" y="4319558"/>
            <a:ext cx="975994" cy="513715"/>
          </a:xfrm>
          <a:prstGeom prst="rect">
            <a:avLst/>
          </a:prstGeom>
        </p:spPr>
        <p:txBody>
          <a:bodyPr wrap="square" lIns="0" tIns="12700" rIns="0" bIns="0" rtlCol="0" vert="horz">
            <a:spAutoFit/>
          </a:bodyPr>
          <a:lstStyle/>
          <a:p>
            <a:pPr marL="38100">
              <a:lnSpc>
                <a:spcPct val="100000"/>
              </a:lnSpc>
              <a:spcBef>
                <a:spcPts val="100"/>
              </a:spcBef>
              <a:tabLst>
                <a:tab pos="471805" algn="l"/>
              </a:tabLst>
            </a:pPr>
            <a:r>
              <a:rPr dirty="0" baseline="4340" sz="4800" spc="-75" b="1" i="1">
                <a:solidFill>
                  <a:srgbClr val="663300"/>
                </a:solidFill>
                <a:latin typeface="Arial"/>
                <a:cs typeface="Arial"/>
              </a:rPr>
              <a:t>7</a:t>
            </a:r>
            <a:r>
              <a:rPr dirty="0" baseline="4340" sz="4800" b="1" i="1">
                <a:solidFill>
                  <a:srgbClr val="663300"/>
                </a:solidFill>
                <a:latin typeface="Arial"/>
                <a:cs typeface="Arial"/>
              </a:rPr>
              <a:t>	</a:t>
            </a:r>
            <a:r>
              <a:rPr dirty="0" baseline="23504" sz="3900" spc="-37">
                <a:latin typeface="Symbol"/>
                <a:cs typeface="Symbol"/>
              </a:rPr>
              <a:t></a:t>
            </a:r>
            <a:r>
              <a:rPr dirty="0" sz="2600" spc="-25">
                <a:latin typeface="Times New Roman"/>
                <a:cs typeface="Times New Roman"/>
              </a:rPr>
              <a:t>44</a:t>
            </a:r>
            <a:endParaRPr sz="2600">
              <a:latin typeface="Times New Roman"/>
              <a:cs typeface="Times New Roman"/>
            </a:endParaRPr>
          </a:p>
        </p:txBody>
      </p:sp>
      <p:grpSp>
        <p:nvGrpSpPr>
          <p:cNvPr id="29" name="object 29" descr=""/>
          <p:cNvGrpSpPr/>
          <p:nvPr/>
        </p:nvGrpSpPr>
        <p:grpSpPr>
          <a:xfrm>
            <a:off x="138684" y="5222747"/>
            <a:ext cx="5131435" cy="1379220"/>
            <a:chOff x="138684" y="5222747"/>
            <a:chExt cx="5131435" cy="1379220"/>
          </a:xfrm>
        </p:grpSpPr>
        <p:pic>
          <p:nvPicPr>
            <p:cNvPr id="30" name="object 30" descr=""/>
            <p:cNvPicPr/>
            <p:nvPr/>
          </p:nvPicPr>
          <p:blipFill>
            <a:blip r:embed="rId13" cstate="print"/>
            <a:stretch>
              <a:fillRect/>
            </a:stretch>
          </p:blipFill>
          <p:spPr>
            <a:xfrm>
              <a:off x="138684" y="5222747"/>
              <a:ext cx="818388" cy="835151"/>
            </a:xfrm>
            <a:prstGeom prst="rect">
              <a:avLst/>
            </a:prstGeom>
          </p:spPr>
        </p:pic>
        <p:pic>
          <p:nvPicPr>
            <p:cNvPr id="31" name="object 31" descr=""/>
            <p:cNvPicPr/>
            <p:nvPr/>
          </p:nvPicPr>
          <p:blipFill>
            <a:blip r:embed="rId14" cstate="print"/>
            <a:stretch>
              <a:fillRect/>
            </a:stretch>
          </p:blipFill>
          <p:spPr>
            <a:xfrm>
              <a:off x="667511" y="5225795"/>
              <a:ext cx="4602480" cy="899159"/>
            </a:xfrm>
            <a:prstGeom prst="rect">
              <a:avLst/>
            </a:prstGeom>
          </p:spPr>
        </p:pic>
        <p:pic>
          <p:nvPicPr>
            <p:cNvPr id="32" name="object 32" descr=""/>
            <p:cNvPicPr/>
            <p:nvPr/>
          </p:nvPicPr>
          <p:blipFill>
            <a:blip r:embed="rId13" cstate="print"/>
            <a:stretch>
              <a:fillRect/>
            </a:stretch>
          </p:blipFill>
          <p:spPr>
            <a:xfrm>
              <a:off x="138684" y="5699759"/>
              <a:ext cx="818388" cy="835152"/>
            </a:xfrm>
            <a:prstGeom prst="rect">
              <a:avLst/>
            </a:prstGeom>
          </p:spPr>
        </p:pic>
        <p:pic>
          <p:nvPicPr>
            <p:cNvPr id="33" name="object 33" descr=""/>
            <p:cNvPicPr/>
            <p:nvPr/>
          </p:nvPicPr>
          <p:blipFill>
            <a:blip r:embed="rId15" cstate="print"/>
            <a:stretch>
              <a:fillRect/>
            </a:stretch>
          </p:blipFill>
          <p:spPr>
            <a:xfrm>
              <a:off x="641603" y="5702807"/>
              <a:ext cx="4602480" cy="899160"/>
            </a:xfrm>
            <a:prstGeom prst="rect">
              <a:avLst/>
            </a:prstGeom>
          </p:spPr>
        </p:pic>
      </p:grpSp>
      <p:sp>
        <p:nvSpPr>
          <p:cNvPr id="34" name="object 34" descr=""/>
          <p:cNvSpPr txBox="1"/>
          <p:nvPr/>
        </p:nvSpPr>
        <p:spPr>
          <a:xfrm>
            <a:off x="359765" y="5292344"/>
            <a:ext cx="4641215" cy="991235"/>
          </a:xfrm>
          <a:prstGeom prst="rect">
            <a:avLst/>
          </a:prstGeom>
        </p:spPr>
        <p:txBody>
          <a:bodyPr wrap="square" lIns="0" tIns="12700" rIns="0" bIns="0" rtlCol="0" vert="horz">
            <a:spAutoFit/>
          </a:bodyPr>
          <a:lstStyle/>
          <a:p>
            <a:pPr marL="559435" indent="-547370">
              <a:lnSpc>
                <a:spcPts val="3800"/>
              </a:lnSpc>
              <a:spcBef>
                <a:spcPts val="100"/>
              </a:spcBef>
              <a:buFont typeface="Wingdings"/>
              <a:buChar char=""/>
              <a:tabLst>
                <a:tab pos="559435" algn="l"/>
                <a:tab pos="560070" algn="l"/>
              </a:tabLst>
            </a:pPr>
            <a:r>
              <a:rPr dirty="0" sz="3200" spc="-15" b="1">
                <a:solidFill>
                  <a:srgbClr val="0000FF"/>
                </a:solidFill>
                <a:latin typeface="华文行楷"/>
                <a:cs typeface="华文行楷"/>
              </a:rPr>
              <a:t>根节点为所有解的集合</a:t>
            </a:r>
            <a:endParaRPr sz="3200">
              <a:latin typeface="华文行楷"/>
              <a:cs typeface="华文行楷"/>
            </a:endParaRPr>
          </a:p>
          <a:p>
            <a:pPr marL="533400" indent="-521334">
              <a:lnSpc>
                <a:spcPts val="3800"/>
              </a:lnSpc>
              <a:buFont typeface="Wingdings"/>
              <a:buChar char=""/>
              <a:tabLst>
                <a:tab pos="533400" algn="l"/>
                <a:tab pos="534035" algn="l"/>
              </a:tabLst>
            </a:pPr>
            <a:r>
              <a:rPr dirty="0" sz="3200" spc="-15" b="1">
                <a:solidFill>
                  <a:srgbClr val="0000FF"/>
                </a:solidFill>
                <a:latin typeface="华文行楷"/>
                <a:cs typeface="华文行楷"/>
              </a:rPr>
              <a:t>计算根节点的代价下界</a:t>
            </a:r>
            <a:endParaRPr sz="3200">
              <a:latin typeface="华文行楷"/>
              <a:cs typeface="华文行楷"/>
            </a:endParaRPr>
          </a:p>
        </p:txBody>
      </p:sp>
      <p:grpSp>
        <p:nvGrpSpPr>
          <p:cNvPr id="35" name="object 35" descr=""/>
          <p:cNvGrpSpPr/>
          <p:nvPr/>
        </p:nvGrpSpPr>
        <p:grpSpPr>
          <a:xfrm>
            <a:off x="6978395" y="1210055"/>
            <a:ext cx="1236345" cy="3828415"/>
            <a:chOff x="6978395" y="1210055"/>
            <a:chExt cx="1236345" cy="3828415"/>
          </a:xfrm>
        </p:grpSpPr>
        <p:pic>
          <p:nvPicPr>
            <p:cNvPr id="36" name="object 36" descr=""/>
            <p:cNvPicPr/>
            <p:nvPr/>
          </p:nvPicPr>
          <p:blipFill>
            <a:blip r:embed="rId16" cstate="print"/>
            <a:stretch>
              <a:fillRect/>
            </a:stretch>
          </p:blipFill>
          <p:spPr>
            <a:xfrm>
              <a:off x="6978395" y="1210055"/>
              <a:ext cx="672083" cy="902208"/>
            </a:xfrm>
            <a:prstGeom prst="rect">
              <a:avLst/>
            </a:prstGeom>
          </p:spPr>
        </p:pic>
        <p:pic>
          <p:nvPicPr>
            <p:cNvPr id="37" name="object 37" descr=""/>
            <p:cNvPicPr/>
            <p:nvPr/>
          </p:nvPicPr>
          <p:blipFill>
            <a:blip r:embed="rId17" cstate="print"/>
            <a:stretch>
              <a:fillRect/>
            </a:stretch>
          </p:blipFill>
          <p:spPr>
            <a:xfrm>
              <a:off x="7225283" y="1210055"/>
              <a:ext cx="762000" cy="902208"/>
            </a:xfrm>
            <a:prstGeom prst="rect">
              <a:avLst/>
            </a:prstGeom>
          </p:spPr>
        </p:pic>
        <p:pic>
          <p:nvPicPr>
            <p:cNvPr id="38" name="object 38" descr=""/>
            <p:cNvPicPr/>
            <p:nvPr/>
          </p:nvPicPr>
          <p:blipFill>
            <a:blip r:embed="rId16" cstate="print"/>
            <a:stretch>
              <a:fillRect/>
            </a:stretch>
          </p:blipFill>
          <p:spPr>
            <a:xfrm>
              <a:off x="6978395" y="1697736"/>
              <a:ext cx="672083" cy="902208"/>
            </a:xfrm>
            <a:prstGeom prst="rect">
              <a:avLst/>
            </a:prstGeom>
          </p:spPr>
        </p:pic>
        <p:pic>
          <p:nvPicPr>
            <p:cNvPr id="39" name="object 39" descr=""/>
            <p:cNvPicPr/>
            <p:nvPr/>
          </p:nvPicPr>
          <p:blipFill>
            <a:blip r:embed="rId18" cstate="print"/>
            <a:stretch>
              <a:fillRect/>
            </a:stretch>
          </p:blipFill>
          <p:spPr>
            <a:xfrm>
              <a:off x="7225283" y="1697736"/>
              <a:ext cx="762000" cy="902208"/>
            </a:xfrm>
            <a:prstGeom prst="rect">
              <a:avLst/>
            </a:prstGeom>
          </p:spPr>
        </p:pic>
        <p:pic>
          <p:nvPicPr>
            <p:cNvPr id="40" name="object 40" descr=""/>
            <p:cNvPicPr/>
            <p:nvPr/>
          </p:nvPicPr>
          <p:blipFill>
            <a:blip r:embed="rId19" cstate="print"/>
            <a:stretch>
              <a:fillRect/>
            </a:stretch>
          </p:blipFill>
          <p:spPr>
            <a:xfrm>
              <a:off x="6995159" y="2220467"/>
              <a:ext cx="640079" cy="844296"/>
            </a:xfrm>
            <a:prstGeom prst="rect">
              <a:avLst/>
            </a:prstGeom>
          </p:spPr>
        </p:pic>
        <p:pic>
          <p:nvPicPr>
            <p:cNvPr id="41" name="object 41" descr=""/>
            <p:cNvPicPr/>
            <p:nvPr/>
          </p:nvPicPr>
          <p:blipFill>
            <a:blip r:embed="rId20" cstate="print"/>
            <a:stretch>
              <a:fillRect/>
            </a:stretch>
          </p:blipFill>
          <p:spPr>
            <a:xfrm>
              <a:off x="7114031" y="2185416"/>
              <a:ext cx="987551" cy="902208"/>
            </a:xfrm>
            <a:prstGeom prst="rect">
              <a:avLst/>
            </a:prstGeom>
          </p:spPr>
        </p:pic>
        <p:pic>
          <p:nvPicPr>
            <p:cNvPr id="42" name="object 42" descr=""/>
            <p:cNvPicPr/>
            <p:nvPr/>
          </p:nvPicPr>
          <p:blipFill>
            <a:blip r:embed="rId19" cstate="print"/>
            <a:stretch>
              <a:fillRect/>
            </a:stretch>
          </p:blipFill>
          <p:spPr>
            <a:xfrm>
              <a:off x="6995159" y="2708147"/>
              <a:ext cx="640079" cy="844296"/>
            </a:xfrm>
            <a:prstGeom prst="rect">
              <a:avLst/>
            </a:prstGeom>
          </p:spPr>
        </p:pic>
        <p:pic>
          <p:nvPicPr>
            <p:cNvPr id="43" name="object 43" descr=""/>
            <p:cNvPicPr/>
            <p:nvPr/>
          </p:nvPicPr>
          <p:blipFill>
            <a:blip r:embed="rId21" cstate="print"/>
            <a:stretch>
              <a:fillRect/>
            </a:stretch>
          </p:blipFill>
          <p:spPr>
            <a:xfrm>
              <a:off x="7226807" y="2673095"/>
              <a:ext cx="762000" cy="902208"/>
            </a:xfrm>
            <a:prstGeom prst="rect">
              <a:avLst/>
            </a:prstGeom>
          </p:spPr>
        </p:pic>
        <p:pic>
          <p:nvPicPr>
            <p:cNvPr id="44" name="object 44" descr=""/>
            <p:cNvPicPr/>
            <p:nvPr/>
          </p:nvPicPr>
          <p:blipFill>
            <a:blip r:embed="rId19" cstate="print"/>
            <a:stretch>
              <a:fillRect/>
            </a:stretch>
          </p:blipFill>
          <p:spPr>
            <a:xfrm>
              <a:off x="6995159" y="3195827"/>
              <a:ext cx="640079" cy="844296"/>
            </a:xfrm>
            <a:prstGeom prst="rect">
              <a:avLst/>
            </a:prstGeom>
          </p:spPr>
        </p:pic>
        <p:pic>
          <p:nvPicPr>
            <p:cNvPr id="45" name="object 45" descr=""/>
            <p:cNvPicPr/>
            <p:nvPr/>
          </p:nvPicPr>
          <p:blipFill>
            <a:blip r:embed="rId22" cstate="print"/>
            <a:stretch>
              <a:fillRect/>
            </a:stretch>
          </p:blipFill>
          <p:spPr>
            <a:xfrm>
              <a:off x="7226807" y="3160776"/>
              <a:ext cx="987551" cy="902207"/>
            </a:xfrm>
            <a:prstGeom prst="rect">
              <a:avLst/>
            </a:prstGeom>
          </p:spPr>
        </p:pic>
        <p:pic>
          <p:nvPicPr>
            <p:cNvPr id="46" name="object 46" descr=""/>
            <p:cNvPicPr/>
            <p:nvPr/>
          </p:nvPicPr>
          <p:blipFill>
            <a:blip r:embed="rId19" cstate="print"/>
            <a:stretch>
              <a:fillRect/>
            </a:stretch>
          </p:blipFill>
          <p:spPr>
            <a:xfrm>
              <a:off x="6995159" y="3683507"/>
              <a:ext cx="640079" cy="844295"/>
            </a:xfrm>
            <a:prstGeom prst="rect">
              <a:avLst/>
            </a:prstGeom>
          </p:spPr>
        </p:pic>
        <p:pic>
          <p:nvPicPr>
            <p:cNvPr id="47" name="object 47" descr=""/>
            <p:cNvPicPr/>
            <p:nvPr/>
          </p:nvPicPr>
          <p:blipFill>
            <a:blip r:embed="rId17" cstate="print"/>
            <a:stretch>
              <a:fillRect/>
            </a:stretch>
          </p:blipFill>
          <p:spPr>
            <a:xfrm>
              <a:off x="7226807" y="3648455"/>
              <a:ext cx="762000" cy="902208"/>
            </a:xfrm>
            <a:prstGeom prst="rect">
              <a:avLst/>
            </a:prstGeom>
          </p:spPr>
        </p:pic>
        <p:pic>
          <p:nvPicPr>
            <p:cNvPr id="48" name="object 48" descr=""/>
            <p:cNvPicPr/>
            <p:nvPr/>
          </p:nvPicPr>
          <p:blipFill>
            <a:blip r:embed="rId19" cstate="print"/>
            <a:stretch>
              <a:fillRect/>
            </a:stretch>
          </p:blipFill>
          <p:spPr>
            <a:xfrm>
              <a:off x="6995159" y="4171188"/>
              <a:ext cx="640079" cy="844295"/>
            </a:xfrm>
            <a:prstGeom prst="rect">
              <a:avLst/>
            </a:prstGeom>
          </p:spPr>
        </p:pic>
        <p:pic>
          <p:nvPicPr>
            <p:cNvPr id="49" name="object 49" descr=""/>
            <p:cNvPicPr/>
            <p:nvPr/>
          </p:nvPicPr>
          <p:blipFill>
            <a:blip r:embed="rId23" cstate="print"/>
            <a:stretch>
              <a:fillRect/>
            </a:stretch>
          </p:blipFill>
          <p:spPr>
            <a:xfrm>
              <a:off x="7226807" y="4136135"/>
              <a:ext cx="987551" cy="902207"/>
            </a:xfrm>
            <a:prstGeom prst="rect">
              <a:avLst/>
            </a:prstGeom>
          </p:spPr>
        </p:pic>
      </p:grpSp>
      <p:sp>
        <p:nvSpPr>
          <p:cNvPr id="50" name="object 50" descr=""/>
          <p:cNvSpPr txBox="1"/>
          <p:nvPr/>
        </p:nvSpPr>
        <p:spPr>
          <a:xfrm>
            <a:off x="6582223" y="1805439"/>
            <a:ext cx="1162050" cy="513715"/>
          </a:xfrm>
          <a:prstGeom prst="rect">
            <a:avLst/>
          </a:prstGeom>
        </p:spPr>
        <p:txBody>
          <a:bodyPr wrap="square" lIns="0" tIns="13335" rIns="0" bIns="0" rtlCol="0" vert="horz">
            <a:spAutoFit/>
          </a:bodyPr>
          <a:lstStyle/>
          <a:p>
            <a:pPr marL="38100">
              <a:lnSpc>
                <a:spcPct val="100000"/>
              </a:lnSpc>
              <a:spcBef>
                <a:spcPts val="105"/>
              </a:spcBef>
              <a:tabLst>
                <a:tab pos="650240" algn="l"/>
              </a:tabLst>
            </a:pPr>
            <a:r>
              <a:rPr dirty="0" sz="2600" spc="-25">
                <a:latin typeface="Times New Roman"/>
                <a:cs typeface="Times New Roman"/>
              </a:rPr>
              <a:t>34</a:t>
            </a:r>
            <a:r>
              <a:rPr dirty="0" baseline="27777" sz="3900" spc="-37">
                <a:latin typeface="Symbol"/>
                <a:cs typeface="Symbol"/>
              </a:rPr>
              <a:t></a:t>
            </a:r>
            <a:r>
              <a:rPr dirty="0" baseline="27777" sz="3900">
                <a:latin typeface="Times New Roman"/>
                <a:cs typeface="Times New Roman"/>
              </a:rPr>
              <a:t>	</a:t>
            </a:r>
            <a:r>
              <a:rPr dirty="0" sz="3200" b="1" i="1">
                <a:solidFill>
                  <a:srgbClr val="FF0000"/>
                </a:solidFill>
                <a:latin typeface="Arial"/>
                <a:cs typeface="Arial"/>
              </a:rPr>
              <a:t>-</a:t>
            </a:r>
            <a:r>
              <a:rPr dirty="0" sz="3200" spc="-25" b="1" i="1">
                <a:solidFill>
                  <a:srgbClr val="FF0000"/>
                </a:solidFill>
                <a:latin typeface="Arial"/>
                <a:cs typeface="Arial"/>
              </a:rPr>
              <a:t> </a:t>
            </a:r>
            <a:r>
              <a:rPr dirty="0" sz="3200" spc="-50" b="1" i="1">
                <a:solidFill>
                  <a:srgbClr val="FF0000"/>
                </a:solidFill>
                <a:latin typeface="Arial"/>
                <a:cs typeface="Arial"/>
              </a:rPr>
              <a:t>4</a:t>
            </a:r>
            <a:endParaRPr sz="3200">
              <a:latin typeface="Arial"/>
              <a:cs typeface="Arial"/>
            </a:endParaRPr>
          </a:p>
        </p:txBody>
      </p:sp>
      <p:sp>
        <p:nvSpPr>
          <p:cNvPr id="51" name="object 51" descr=""/>
          <p:cNvSpPr txBox="1"/>
          <p:nvPr/>
        </p:nvSpPr>
        <p:spPr>
          <a:xfrm>
            <a:off x="2255266" y="856233"/>
            <a:ext cx="5615305" cy="3963035"/>
          </a:xfrm>
          <a:prstGeom prst="rect">
            <a:avLst/>
          </a:prstGeom>
        </p:spPr>
        <p:txBody>
          <a:bodyPr wrap="square" lIns="0" tIns="13335" rIns="0" bIns="0" rtlCol="0" vert="horz">
            <a:spAutoFit/>
          </a:bodyPr>
          <a:lstStyle/>
          <a:p>
            <a:pPr marL="38100">
              <a:lnSpc>
                <a:spcPts val="3675"/>
              </a:lnSpc>
              <a:spcBef>
                <a:spcPts val="105"/>
              </a:spcBef>
              <a:tabLst>
                <a:tab pos="1297305" algn="l"/>
                <a:tab pos="1905635" algn="l"/>
                <a:tab pos="2516505" algn="l"/>
                <a:tab pos="3124835" algn="l"/>
                <a:tab pos="3761104" algn="l"/>
                <a:tab pos="4371340" algn="l"/>
              </a:tabLst>
            </a:pPr>
            <a:r>
              <a:rPr dirty="0" sz="3200" b="1" i="1">
                <a:solidFill>
                  <a:srgbClr val="663300"/>
                </a:solidFill>
                <a:latin typeface="Times New Roman"/>
                <a:cs typeface="Times New Roman"/>
              </a:rPr>
              <a:t>j =</a:t>
            </a:r>
            <a:r>
              <a:rPr dirty="0" sz="3200" spc="-10" b="1" i="1">
                <a:solidFill>
                  <a:srgbClr val="663300"/>
                </a:solidFill>
                <a:latin typeface="Times New Roman"/>
                <a:cs typeface="Times New Roman"/>
              </a:rPr>
              <a:t> </a:t>
            </a:r>
            <a:r>
              <a:rPr dirty="0" sz="3200" spc="-50" b="1" i="1">
                <a:solidFill>
                  <a:srgbClr val="663300"/>
                </a:solidFill>
                <a:latin typeface="Times New Roman"/>
                <a:cs typeface="Times New Roman"/>
              </a:rPr>
              <a:t>1</a:t>
            </a:r>
            <a:r>
              <a:rPr dirty="0" sz="3200" b="1" i="1">
                <a:solidFill>
                  <a:srgbClr val="663300"/>
                </a:solidFill>
                <a:latin typeface="Times New Roman"/>
                <a:cs typeface="Times New Roman"/>
              </a:rPr>
              <a:t>	</a:t>
            </a:r>
            <a:r>
              <a:rPr dirty="0" sz="3200" spc="-50" b="1" i="1">
                <a:solidFill>
                  <a:srgbClr val="663300"/>
                </a:solidFill>
                <a:latin typeface="Times New Roman"/>
                <a:cs typeface="Times New Roman"/>
              </a:rPr>
              <a:t>2</a:t>
            </a:r>
            <a:r>
              <a:rPr dirty="0" sz="3200" b="1" i="1">
                <a:solidFill>
                  <a:srgbClr val="663300"/>
                </a:solidFill>
                <a:latin typeface="Times New Roman"/>
                <a:cs typeface="Times New Roman"/>
              </a:rPr>
              <a:t>	</a:t>
            </a:r>
            <a:r>
              <a:rPr dirty="0" sz="3200" spc="-50" b="1" i="1">
                <a:solidFill>
                  <a:srgbClr val="663300"/>
                </a:solidFill>
                <a:latin typeface="Times New Roman"/>
                <a:cs typeface="Times New Roman"/>
              </a:rPr>
              <a:t>3</a:t>
            </a:r>
            <a:r>
              <a:rPr dirty="0" sz="3200" b="1" i="1">
                <a:solidFill>
                  <a:srgbClr val="663300"/>
                </a:solidFill>
                <a:latin typeface="Times New Roman"/>
                <a:cs typeface="Times New Roman"/>
              </a:rPr>
              <a:t>	</a:t>
            </a:r>
            <a:r>
              <a:rPr dirty="0" sz="3200" spc="-50" b="1" i="1">
                <a:solidFill>
                  <a:srgbClr val="663300"/>
                </a:solidFill>
                <a:latin typeface="Times New Roman"/>
                <a:cs typeface="Times New Roman"/>
              </a:rPr>
              <a:t>4</a:t>
            </a:r>
            <a:r>
              <a:rPr dirty="0" sz="3200" b="1" i="1">
                <a:solidFill>
                  <a:srgbClr val="663300"/>
                </a:solidFill>
                <a:latin typeface="Times New Roman"/>
                <a:cs typeface="Times New Roman"/>
              </a:rPr>
              <a:t>	</a:t>
            </a:r>
            <a:r>
              <a:rPr dirty="0" sz="3200" spc="-50" b="1" i="1">
                <a:solidFill>
                  <a:srgbClr val="663300"/>
                </a:solidFill>
                <a:latin typeface="Times New Roman"/>
                <a:cs typeface="Times New Roman"/>
              </a:rPr>
              <a:t>5</a:t>
            </a:r>
            <a:r>
              <a:rPr dirty="0" sz="3200" b="1" i="1">
                <a:solidFill>
                  <a:srgbClr val="663300"/>
                </a:solidFill>
                <a:latin typeface="Times New Roman"/>
                <a:cs typeface="Times New Roman"/>
              </a:rPr>
              <a:t>	</a:t>
            </a:r>
            <a:r>
              <a:rPr dirty="0" sz="3200" spc="-50" b="1" i="1">
                <a:solidFill>
                  <a:srgbClr val="663300"/>
                </a:solidFill>
                <a:latin typeface="Times New Roman"/>
                <a:cs typeface="Times New Roman"/>
              </a:rPr>
              <a:t>6</a:t>
            </a:r>
            <a:r>
              <a:rPr dirty="0" sz="3200" b="1" i="1">
                <a:solidFill>
                  <a:srgbClr val="663300"/>
                </a:solidFill>
                <a:latin typeface="Times New Roman"/>
                <a:cs typeface="Times New Roman"/>
              </a:rPr>
              <a:t>	</a:t>
            </a:r>
            <a:r>
              <a:rPr dirty="0" sz="3200" spc="-50" b="1" i="1">
                <a:solidFill>
                  <a:srgbClr val="663300"/>
                </a:solidFill>
                <a:latin typeface="Times New Roman"/>
                <a:cs typeface="Times New Roman"/>
              </a:rPr>
              <a:t>7</a:t>
            </a:r>
            <a:endParaRPr sz="3200">
              <a:latin typeface="Times New Roman"/>
              <a:cs typeface="Times New Roman"/>
            </a:endParaRPr>
          </a:p>
          <a:p>
            <a:pPr marL="1254125">
              <a:lnSpc>
                <a:spcPts val="3675"/>
              </a:lnSpc>
              <a:tabLst>
                <a:tab pos="1810385" algn="l"/>
                <a:tab pos="2439035" algn="l"/>
                <a:tab pos="3093085" algn="l"/>
                <a:tab pos="3808095" algn="l"/>
                <a:tab pos="4362450" algn="l"/>
                <a:tab pos="4977130" algn="l"/>
              </a:tabLst>
            </a:pPr>
            <a:r>
              <a:rPr dirty="0" sz="2600" spc="-50">
                <a:latin typeface="Times New Roman"/>
                <a:cs typeface="Times New Roman"/>
              </a:rPr>
              <a:t>3</a:t>
            </a:r>
            <a:r>
              <a:rPr dirty="0" sz="2600">
                <a:latin typeface="Times New Roman"/>
                <a:cs typeface="Times New Roman"/>
              </a:rPr>
              <a:t>	</a:t>
            </a:r>
            <a:r>
              <a:rPr dirty="0" sz="2600" spc="-25">
                <a:latin typeface="Times New Roman"/>
                <a:cs typeface="Times New Roman"/>
              </a:rPr>
              <a:t>93</a:t>
            </a:r>
            <a:r>
              <a:rPr dirty="0" sz="2600">
                <a:latin typeface="Times New Roman"/>
                <a:cs typeface="Times New Roman"/>
              </a:rPr>
              <a:t>	</a:t>
            </a:r>
            <a:r>
              <a:rPr dirty="0" sz="2600" spc="-25">
                <a:latin typeface="Times New Roman"/>
                <a:cs typeface="Times New Roman"/>
              </a:rPr>
              <a:t>13</a:t>
            </a:r>
            <a:r>
              <a:rPr dirty="0" sz="2600">
                <a:latin typeface="Times New Roman"/>
                <a:cs typeface="Times New Roman"/>
              </a:rPr>
              <a:t>	</a:t>
            </a:r>
            <a:r>
              <a:rPr dirty="0" sz="2600" spc="-25">
                <a:latin typeface="Times New Roman"/>
                <a:cs typeface="Times New Roman"/>
              </a:rPr>
              <a:t>33</a:t>
            </a:r>
            <a:r>
              <a:rPr dirty="0" sz="2600">
                <a:latin typeface="Times New Roman"/>
                <a:cs typeface="Times New Roman"/>
              </a:rPr>
              <a:t>	</a:t>
            </a:r>
            <a:r>
              <a:rPr dirty="0" sz="2600" spc="-50">
                <a:latin typeface="Times New Roman"/>
                <a:cs typeface="Times New Roman"/>
              </a:rPr>
              <a:t>9</a:t>
            </a:r>
            <a:r>
              <a:rPr dirty="0" sz="2600">
                <a:latin typeface="Times New Roman"/>
                <a:cs typeface="Times New Roman"/>
              </a:rPr>
              <a:t>	</a:t>
            </a:r>
            <a:r>
              <a:rPr dirty="0" sz="2600" spc="-25">
                <a:latin typeface="Times New Roman"/>
                <a:cs typeface="Times New Roman"/>
              </a:rPr>
              <a:t>57</a:t>
            </a:r>
            <a:r>
              <a:rPr dirty="0" baseline="-3205" sz="3900" spc="-37">
                <a:latin typeface="Symbol"/>
                <a:cs typeface="Symbol"/>
              </a:rPr>
              <a:t></a:t>
            </a:r>
            <a:r>
              <a:rPr dirty="0" baseline="-3205" sz="3900">
                <a:latin typeface="Times New Roman"/>
                <a:cs typeface="Times New Roman"/>
              </a:rPr>
              <a:t>	</a:t>
            </a:r>
            <a:r>
              <a:rPr dirty="0" baseline="-1736" sz="4800" b="1" i="1">
                <a:solidFill>
                  <a:srgbClr val="FF0000"/>
                </a:solidFill>
                <a:latin typeface="Arial"/>
                <a:cs typeface="Arial"/>
              </a:rPr>
              <a:t>-</a:t>
            </a:r>
            <a:r>
              <a:rPr dirty="0" baseline="-1736" sz="4800" spc="-22" b="1" i="1">
                <a:solidFill>
                  <a:srgbClr val="FF0000"/>
                </a:solidFill>
                <a:latin typeface="Arial"/>
                <a:cs typeface="Arial"/>
              </a:rPr>
              <a:t> </a:t>
            </a:r>
            <a:r>
              <a:rPr dirty="0" baseline="-1736" sz="4800" spc="-75" b="1" i="1">
                <a:solidFill>
                  <a:srgbClr val="FF0000"/>
                </a:solidFill>
                <a:latin typeface="Arial"/>
                <a:cs typeface="Arial"/>
              </a:rPr>
              <a:t>3</a:t>
            </a:r>
            <a:endParaRPr baseline="-1736" sz="4800">
              <a:latin typeface="Arial"/>
              <a:cs typeface="Arial"/>
            </a:endParaRPr>
          </a:p>
          <a:p>
            <a:pPr algn="ctr" marL="424815">
              <a:lnSpc>
                <a:spcPct val="100000"/>
              </a:lnSpc>
              <a:spcBef>
                <a:spcPts val="715"/>
              </a:spcBef>
              <a:tabLst>
                <a:tab pos="1017269" algn="l"/>
                <a:tab pos="1661160" algn="l"/>
                <a:tab pos="2314575" algn="l"/>
                <a:tab pos="2928620" algn="l"/>
                <a:tab pos="3917315" algn="l"/>
              </a:tabLst>
            </a:pPr>
            <a:r>
              <a:rPr dirty="0" sz="2600" spc="-50">
                <a:latin typeface="Symbol"/>
                <a:cs typeface="Symbol"/>
              </a:rPr>
              <a:t></a:t>
            </a:r>
            <a:r>
              <a:rPr dirty="0" sz="2600">
                <a:latin typeface="Times New Roman"/>
                <a:cs typeface="Times New Roman"/>
              </a:rPr>
              <a:t>	</a:t>
            </a:r>
            <a:r>
              <a:rPr dirty="0" sz="2600" spc="-25">
                <a:latin typeface="Times New Roman"/>
                <a:cs typeface="Times New Roman"/>
              </a:rPr>
              <a:t>77</a:t>
            </a:r>
            <a:r>
              <a:rPr dirty="0" sz="2600">
                <a:latin typeface="Times New Roman"/>
                <a:cs typeface="Times New Roman"/>
              </a:rPr>
              <a:t>	</a:t>
            </a:r>
            <a:r>
              <a:rPr dirty="0" sz="2600" spc="-25">
                <a:latin typeface="Times New Roman"/>
                <a:cs typeface="Times New Roman"/>
              </a:rPr>
              <a:t>42</a:t>
            </a:r>
            <a:r>
              <a:rPr dirty="0" sz="2600">
                <a:latin typeface="Times New Roman"/>
                <a:cs typeface="Times New Roman"/>
              </a:rPr>
              <a:t>	</a:t>
            </a:r>
            <a:r>
              <a:rPr dirty="0" sz="2600" spc="-25">
                <a:latin typeface="Times New Roman"/>
                <a:cs typeface="Times New Roman"/>
              </a:rPr>
              <a:t>21</a:t>
            </a:r>
            <a:r>
              <a:rPr dirty="0" sz="2600">
                <a:latin typeface="Times New Roman"/>
                <a:cs typeface="Times New Roman"/>
              </a:rPr>
              <a:t>	</a:t>
            </a:r>
            <a:r>
              <a:rPr dirty="0" sz="2600" spc="-25">
                <a:latin typeface="Times New Roman"/>
                <a:cs typeface="Times New Roman"/>
              </a:rPr>
              <a:t>16</a:t>
            </a:r>
            <a:r>
              <a:rPr dirty="0" sz="2600">
                <a:latin typeface="Times New Roman"/>
                <a:cs typeface="Times New Roman"/>
              </a:rPr>
              <a:t>	</a:t>
            </a:r>
            <a:r>
              <a:rPr dirty="0" baseline="-25641" sz="3900" spc="-75">
                <a:latin typeface="Symbol"/>
                <a:cs typeface="Symbol"/>
              </a:rPr>
              <a:t></a:t>
            </a:r>
            <a:endParaRPr baseline="-25641" sz="3900">
              <a:latin typeface="Symbol"/>
              <a:cs typeface="Symbol"/>
            </a:endParaRPr>
          </a:p>
          <a:p>
            <a:pPr marL="1149985">
              <a:lnSpc>
                <a:spcPct val="100000"/>
              </a:lnSpc>
              <a:spcBef>
                <a:spcPts val="240"/>
              </a:spcBef>
              <a:tabLst>
                <a:tab pos="1849755" algn="l"/>
                <a:tab pos="2446020" algn="l"/>
                <a:tab pos="3074035" algn="l"/>
                <a:tab pos="3729990" algn="l"/>
                <a:tab pos="4372610" algn="l"/>
                <a:tab pos="4977130" algn="l"/>
              </a:tabLst>
            </a:pPr>
            <a:r>
              <a:rPr dirty="0" sz="2600" spc="-25">
                <a:latin typeface="Times New Roman"/>
                <a:cs typeface="Times New Roman"/>
              </a:rPr>
              <a:t>17</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36</a:t>
            </a:r>
            <a:r>
              <a:rPr dirty="0" sz="2600">
                <a:latin typeface="Times New Roman"/>
                <a:cs typeface="Times New Roman"/>
              </a:rPr>
              <a:t>	</a:t>
            </a:r>
            <a:r>
              <a:rPr dirty="0" sz="2600" spc="-25">
                <a:latin typeface="Times New Roman"/>
                <a:cs typeface="Times New Roman"/>
              </a:rPr>
              <a:t>16</a:t>
            </a:r>
            <a:r>
              <a:rPr dirty="0" sz="2600">
                <a:latin typeface="Times New Roman"/>
                <a:cs typeface="Times New Roman"/>
              </a:rPr>
              <a:t>	</a:t>
            </a:r>
            <a:r>
              <a:rPr dirty="0" sz="2600" spc="-25">
                <a:latin typeface="Times New Roman"/>
                <a:cs typeface="Times New Roman"/>
              </a:rPr>
              <a:t>28</a:t>
            </a:r>
            <a:r>
              <a:rPr dirty="0" sz="2600">
                <a:latin typeface="Times New Roman"/>
                <a:cs typeface="Times New Roman"/>
              </a:rPr>
              <a:t>	</a:t>
            </a:r>
            <a:r>
              <a:rPr dirty="0" sz="2600" spc="-25">
                <a:latin typeface="Times New Roman"/>
                <a:cs typeface="Times New Roman"/>
              </a:rPr>
              <a:t>25</a:t>
            </a:r>
            <a:r>
              <a:rPr dirty="0" baseline="5341" sz="3900" spc="-37">
                <a:latin typeface="Symbol"/>
                <a:cs typeface="Symbol"/>
              </a:rPr>
              <a:t></a:t>
            </a:r>
            <a:r>
              <a:rPr dirty="0" baseline="5341" sz="3900">
                <a:latin typeface="Times New Roman"/>
                <a:cs typeface="Times New Roman"/>
              </a:rPr>
              <a:t>	</a:t>
            </a:r>
            <a:r>
              <a:rPr dirty="0" baseline="2604" sz="4800">
                <a:solidFill>
                  <a:srgbClr val="FF0000"/>
                </a:solidFill>
                <a:latin typeface="Arial"/>
                <a:cs typeface="Arial"/>
              </a:rPr>
              <a:t>-</a:t>
            </a:r>
            <a:r>
              <a:rPr dirty="0" baseline="2604" sz="4800" spc="-37" b="1" i="1">
                <a:solidFill>
                  <a:srgbClr val="FF0000"/>
                </a:solidFill>
                <a:latin typeface="Arial"/>
                <a:cs typeface="Arial"/>
              </a:rPr>
              <a:t>16</a:t>
            </a:r>
            <a:endParaRPr baseline="2604" sz="4800">
              <a:latin typeface="Arial"/>
              <a:cs typeface="Arial"/>
            </a:endParaRPr>
          </a:p>
          <a:p>
            <a:pPr marL="1164590">
              <a:lnSpc>
                <a:spcPct val="100000"/>
              </a:lnSpc>
              <a:spcBef>
                <a:spcPts val="720"/>
              </a:spcBef>
              <a:tabLst>
                <a:tab pos="1800225" algn="l"/>
                <a:tab pos="2491740" algn="l"/>
                <a:tab pos="3084195" algn="l"/>
                <a:tab pos="3808095" algn="l"/>
                <a:tab pos="4375785" algn="l"/>
              </a:tabLst>
            </a:pPr>
            <a:r>
              <a:rPr dirty="0" sz="2600" spc="-25">
                <a:latin typeface="Times New Roman"/>
                <a:cs typeface="Times New Roman"/>
              </a:rPr>
              <a:t>90</a:t>
            </a:r>
            <a:r>
              <a:rPr dirty="0" sz="2600">
                <a:latin typeface="Times New Roman"/>
                <a:cs typeface="Times New Roman"/>
              </a:rPr>
              <a:t>	</a:t>
            </a:r>
            <a:r>
              <a:rPr dirty="0" sz="2600" spc="-25">
                <a:latin typeface="Times New Roman"/>
                <a:cs typeface="Times New Roman"/>
              </a:rPr>
              <a:t>80</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56</a:t>
            </a:r>
            <a:r>
              <a:rPr dirty="0" sz="2600">
                <a:latin typeface="Times New Roman"/>
                <a:cs typeface="Times New Roman"/>
              </a:rPr>
              <a:t>	</a:t>
            </a:r>
            <a:r>
              <a:rPr dirty="0" sz="2600" spc="-50">
                <a:latin typeface="Times New Roman"/>
                <a:cs typeface="Times New Roman"/>
              </a:rPr>
              <a:t>7</a:t>
            </a:r>
            <a:r>
              <a:rPr dirty="0" sz="2600">
                <a:latin typeface="Times New Roman"/>
                <a:cs typeface="Times New Roman"/>
              </a:rPr>
              <a:t>	</a:t>
            </a:r>
            <a:r>
              <a:rPr dirty="0" sz="2600" spc="-25">
                <a:latin typeface="Times New Roman"/>
                <a:cs typeface="Times New Roman"/>
              </a:rPr>
              <a:t>91</a:t>
            </a:r>
            <a:r>
              <a:rPr dirty="0" baseline="-17094" sz="3900" spc="-37">
                <a:latin typeface="Symbol"/>
                <a:cs typeface="Symbol"/>
              </a:rPr>
              <a:t></a:t>
            </a:r>
            <a:endParaRPr baseline="-17094" sz="3900">
              <a:latin typeface="Symbol"/>
              <a:cs typeface="Symbol"/>
            </a:endParaRPr>
          </a:p>
          <a:p>
            <a:pPr marL="1166495">
              <a:lnSpc>
                <a:spcPct val="100000"/>
              </a:lnSpc>
              <a:spcBef>
                <a:spcPts val="840"/>
              </a:spcBef>
              <a:tabLst>
                <a:tab pos="1801495" algn="l"/>
                <a:tab pos="2452370" algn="l"/>
                <a:tab pos="3132455" algn="l"/>
                <a:tab pos="3733165" algn="l"/>
              </a:tabLst>
            </a:pPr>
            <a:r>
              <a:rPr dirty="0" sz="2600" spc="-25">
                <a:latin typeface="Times New Roman"/>
                <a:cs typeface="Times New Roman"/>
              </a:rPr>
              <a:t>46</a:t>
            </a:r>
            <a:r>
              <a:rPr dirty="0" sz="2600">
                <a:latin typeface="Times New Roman"/>
                <a:cs typeface="Times New Roman"/>
              </a:rPr>
              <a:t>	</a:t>
            </a:r>
            <a:r>
              <a:rPr dirty="0" sz="2600" spc="-25">
                <a:latin typeface="Times New Roman"/>
                <a:cs typeface="Times New Roman"/>
              </a:rPr>
              <a:t>88</a:t>
            </a:r>
            <a:r>
              <a:rPr dirty="0" sz="2600">
                <a:latin typeface="Times New Roman"/>
                <a:cs typeface="Times New Roman"/>
              </a:rPr>
              <a:t>	</a:t>
            </a:r>
            <a:r>
              <a:rPr dirty="0" sz="2600" spc="-25">
                <a:latin typeface="Times New Roman"/>
                <a:cs typeface="Times New Roman"/>
              </a:rPr>
              <a:t>33</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25</a:t>
            </a:r>
            <a:endParaRPr sz="2600">
              <a:latin typeface="Times New Roman"/>
              <a:cs typeface="Times New Roman"/>
            </a:endParaRPr>
          </a:p>
          <a:p>
            <a:pPr marL="1161415">
              <a:lnSpc>
                <a:spcPct val="100000"/>
              </a:lnSpc>
              <a:spcBef>
                <a:spcPts val="840"/>
              </a:spcBef>
              <a:tabLst>
                <a:tab pos="1793239" algn="l"/>
                <a:tab pos="2448560" algn="l"/>
                <a:tab pos="3086100" algn="l"/>
                <a:tab pos="3771900" algn="l"/>
              </a:tabLst>
            </a:pPr>
            <a:r>
              <a:rPr dirty="0" sz="2600" spc="-25">
                <a:latin typeface="Times New Roman"/>
                <a:cs typeface="Times New Roman"/>
              </a:rPr>
              <a:t>88</a:t>
            </a:r>
            <a:r>
              <a:rPr dirty="0" sz="2600">
                <a:latin typeface="Times New Roman"/>
                <a:cs typeface="Times New Roman"/>
              </a:rPr>
              <a:t>	</a:t>
            </a:r>
            <a:r>
              <a:rPr dirty="0" sz="2600" spc="-25">
                <a:latin typeface="Times New Roman"/>
                <a:cs typeface="Times New Roman"/>
              </a:rPr>
              <a:t>18</a:t>
            </a:r>
            <a:r>
              <a:rPr dirty="0" sz="2600">
                <a:latin typeface="Times New Roman"/>
                <a:cs typeface="Times New Roman"/>
              </a:rPr>
              <a:t>	</a:t>
            </a:r>
            <a:r>
              <a:rPr dirty="0" sz="2600" spc="-25">
                <a:latin typeface="Times New Roman"/>
                <a:cs typeface="Times New Roman"/>
              </a:rPr>
              <a:t>46</a:t>
            </a:r>
            <a:r>
              <a:rPr dirty="0" sz="2600">
                <a:latin typeface="Times New Roman"/>
                <a:cs typeface="Times New Roman"/>
              </a:rPr>
              <a:t>	</a:t>
            </a:r>
            <a:r>
              <a:rPr dirty="0" sz="2600" spc="-25">
                <a:latin typeface="Times New Roman"/>
                <a:cs typeface="Times New Roman"/>
              </a:rPr>
              <a:t>92</a:t>
            </a:r>
            <a:r>
              <a:rPr dirty="0" sz="2600">
                <a:latin typeface="Times New Roman"/>
                <a:cs typeface="Times New Roman"/>
              </a:rPr>
              <a:t>	</a:t>
            </a:r>
            <a:r>
              <a:rPr dirty="0" sz="2600" spc="-50">
                <a:latin typeface="Symbol"/>
                <a:cs typeface="Symbol"/>
              </a:rPr>
              <a:t></a:t>
            </a:r>
            <a:endParaRPr sz="2600">
              <a:latin typeface="Symbol"/>
              <a:cs typeface="Symbol"/>
            </a:endParaRPr>
          </a:p>
          <a:p>
            <a:pPr marL="1166495">
              <a:lnSpc>
                <a:spcPct val="100000"/>
              </a:lnSpc>
              <a:spcBef>
                <a:spcPts val="840"/>
              </a:spcBef>
              <a:tabLst>
                <a:tab pos="1810385" algn="l"/>
                <a:tab pos="2446020" algn="l"/>
                <a:tab pos="3081020" algn="l"/>
                <a:tab pos="3724910" algn="l"/>
              </a:tabLst>
            </a:pPr>
            <a:r>
              <a:rPr dirty="0" sz="2600" spc="-25">
                <a:latin typeface="Times New Roman"/>
                <a:cs typeface="Times New Roman"/>
              </a:rPr>
              <a:t>26</a:t>
            </a:r>
            <a:r>
              <a:rPr dirty="0" sz="2600">
                <a:latin typeface="Times New Roman"/>
                <a:cs typeface="Times New Roman"/>
              </a:rPr>
              <a:t>	</a:t>
            </a:r>
            <a:r>
              <a:rPr dirty="0" sz="2600" spc="-25">
                <a:latin typeface="Times New Roman"/>
                <a:cs typeface="Times New Roman"/>
              </a:rPr>
              <a:t>33</a:t>
            </a:r>
            <a:r>
              <a:rPr dirty="0" sz="2600">
                <a:latin typeface="Times New Roman"/>
                <a:cs typeface="Times New Roman"/>
              </a:rPr>
              <a:t>	</a:t>
            </a:r>
            <a:r>
              <a:rPr dirty="0" sz="2600" spc="-25">
                <a:latin typeface="Times New Roman"/>
                <a:cs typeface="Times New Roman"/>
              </a:rPr>
              <a:t>27</a:t>
            </a:r>
            <a:r>
              <a:rPr dirty="0" sz="2600">
                <a:latin typeface="Times New Roman"/>
                <a:cs typeface="Times New Roman"/>
              </a:rPr>
              <a:t>	</a:t>
            </a:r>
            <a:r>
              <a:rPr dirty="0" sz="2600" spc="-25">
                <a:latin typeface="Times New Roman"/>
                <a:cs typeface="Times New Roman"/>
              </a:rPr>
              <a:t>84</a:t>
            </a:r>
            <a:r>
              <a:rPr dirty="0" sz="2600">
                <a:latin typeface="Times New Roman"/>
                <a:cs typeface="Times New Roman"/>
              </a:rPr>
              <a:t>	</a:t>
            </a:r>
            <a:r>
              <a:rPr dirty="0" sz="2600" spc="-25">
                <a:latin typeface="Times New Roman"/>
                <a:cs typeface="Times New Roman"/>
              </a:rPr>
              <a:t>39</a:t>
            </a:r>
            <a:endParaRPr sz="2600">
              <a:latin typeface="Times New Roman"/>
              <a:cs typeface="Times New Roman"/>
            </a:endParaRPr>
          </a:p>
        </p:txBody>
      </p:sp>
      <p:sp>
        <p:nvSpPr>
          <p:cNvPr id="52" name="object 52" descr=""/>
          <p:cNvSpPr txBox="1"/>
          <p:nvPr/>
        </p:nvSpPr>
        <p:spPr>
          <a:xfrm>
            <a:off x="6919548" y="2779852"/>
            <a:ext cx="826769" cy="514350"/>
          </a:xfrm>
          <a:prstGeom prst="rect">
            <a:avLst/>
          </a:prstGeom>
        </p:spPr>
        <p:txBody>
          <a:bodyPr wrap="square" lIns="0" tIns="13335" rIns="0" bIns="0" rtlCol="0" vert="horz">
            <a:spAutoFit/>
          </a:bodyPr>
          <a:lstStyle/>
          <a:p>
            <a:pPr marL="38100">
              <a:lnSpc>
                <a:spcPct val="100000"/>
              </a:lnSpc>
              <a:spcBef>
                <a:spcPts val="105"/>
              </a:spcBef>
              <a:tabLst>
                <a:tab pos="313055" algn="l"/>
              </a:tabLst>
            </a:pPr>
            <a:r>
              <a:rPr dirty="0" baseline="32051" sz="3900" spc="-75">
                <a:latin typeface="Symbol"/>
                <a:cs typeface="Symbol"/>
              </a:rPr>
              <a:t></a:t>
            </a:r>
            <a:r>
              <a:rPr dirty="0" baseline="32051" sz="3900">
                <a:latin typeface="Times New Roman"/>
                <a:cs typeface="Times New Roman"/>
              </a:rPr>
              <a:t>	</a:t>
            </a:r>
            <a:r>
              <a:rPr dirty="0" sz="3200">
                <a:solidFill>
                  <a:srgbClr val="FF0000"/>
                </a:solidFill>
                <a:latin typeface="Arial"/>
                <a:cs typeface="Arial"/>
              </a:rPr>
              <a:t>-</a:t>
            </a:r>
            <a:r>
              <a:rPr dirty="0" sz="3200" spc="-15">
                <a:solidFill>
                  <a:srgbClr val="FF0000"/>
                </a:solidFill>
                <a:latin typeface="Arial"/>
                <a:cs typeface="Arial"/>
              </a:rPr>
              <a:t> </a:t>
            </a:r>
            <a:r>
              <a:rPr dirty="0" sz="3200" spc="-50" b="1" i="1">
                <a:solidFill>
                  <a:srgbClr val="FF0000"/>
                </a:solidFill>
                <a:latin typeface="Arial"/>
                <a:cs typeface="Arial"/>
              </a:rPr>
              <a:t>7</a:t>
            </a:r>
            <a:endParaRPr sz="3200">
              <a:latin typeface="Arial"/>
              <a:cs typeface="Arial"/>
            </a:endParaRPr>
          </a:p>
        </p:txBody>
      </p:sp>
      <p:sp>
        <p:nvSpPr>
          <p:cNvPr id="53" name="object 53" descr=""/>
          <p:cNvSpPr txBox="1"/>
          <p:nvPr/>
        </p:nvSpPr>
        <p:spPr>
          <a:xfrm>
            <a:off x="6580206" y="3267836"/>
            <a:ext cx="1390650" cy="513715"/>
          </a:xfrm>
          <a:prstGeom prst="rect">
            <a:avLst/>
          </a:prstGeom>
        </p:spPr>
        <p:txBody>
          <a:bodyPr wrap="square" lIns="0" tIns="13335" rIns="0" bIns="0" rtlCol="0" vert="horz">
            <a:spAutoFit/>
          </a:bodyPr>
          <a:lstStyle/>
          <a:p>
            <a:pPr marL="38100">
              <a:lnSpc>
                <a:spcPct val="100000"/>
              </a:lnSpc>
              <a:spcBef>
                <a:spcPts val="105"/>
              </a:spcBef>
              <a:tabLst>
                <a:tab pos="652145" algn="l"/>
              </a:tabLst>
            </a:pPr>
            <a:r>
              <a:rPr dirty="0" baseline="-7478" sz="3900" spc="-37">
                <a:latin typeface="Times New Roman"/>
                <a:cs typeface="Times New Roman"/>
              </a:rPr>
              <a:t>57</a:t>
            </a:r>
            <a:r>
              <a:rPr dirty="0" baseline="6410" sz="3900" spc="-37">
                <a:latin typeface="Symbol"/>
                <a:cs typeface="Symbol"/>
              </a:rPr>
              <a:t></a:t>
            </a:r>
            <a:r>
              <a:rPr dirty="0" baseline="6410" sz="3900">
                <a:latin typeface="Times New Roman"/>
                <a:cs typeface="Times New Roman"/>
              </a:rPr>
              <a:t>	</a:t>
            </a:r>
            <a:r>
              <a:rPr dirty="0" sz="3200">
                <a:solidFill>
                  <a:srgbClr val="FF0000"/>
                </a:solidFill>
                <a:latin typeface="Arial"/>
                <a:cs typeface="Arial"/>
              </a:rPr>
              <a:t>-</a:t>
            </a:r>
            <a:r>
              <a:rPr dirty="0" sz="3200" spc="-10">
                <a:solidFill>
                  <a:srgbClr val="FF0000"/>
                </a:solidFill>
                <a:latin typeface="Arial"/>
                <a:cs typeface="Arial"/>
              </a:rPr>
              <a:t> </a:t>
            </a:r>
            <a:r>
              <a:rPr dirty="0" sz="3200" spc="-25" b="1" i="1">
                <a:solidFill>
                  <a:srgbClr val="FF0000"/>
                </a:solidFill>
                <a:latin typeface="Arial"/>
                <a:cs typeface="Arial"/>
              </a:rPr>
              <a:t>25</a:t>
            </a:r>
            <a:endParaRPr sz="3200">
              <a:latin typeface="Arial"/>
              <a:cs typeface="Arial"/>
            </a:endParaRPr>
          </a:p>
        </p:txBody>
      </p:sp>
      <p:sp>
        <p:nvSpPr>
          <p:cNvPr id="54" name="object 54" descr=""/>
          <p:cNvSpPr txBox="1"/>
          <p:nvPr/>
        </p:nvSpPr>
        <p:spPr>
          <a:xfrm>
            <a:off x="6665545" y="3618557"/>
            <a:ext cx="1080135" cy="650875"/>
          </a:xfrm>
          <a:prstGeom prst="rect">
            <a:avLst/>
          </a:prstGeom>
        </p:spPr>
        <p:txBody>
          <a:bodyPr wrap="square" lIns="0" tIns="17145" rIns="0" bIns="0" rtlCol="0" vert="horz">
            <a:spAutoFit/>
          </a:bodyPr>
          <a:lstStyle/>
          <a:p>
            <a:pPr marL="292100">
              <a:lnSpc>
                <a:spcPts val="2080"/>
              </a:lnSpc>
              <a:spcBef>
                <a:spcPts val="135"/>
              </a:spcBef>
            </a:pPr>
            <a:r>
              <a:rPr dirty="0" sz="2600" spc="5">
                <a:latin typeface="Symbol"/>
                <a:cs typeface="Symbol"/>
              </a:rPr>
              <a:t></a:t>
            </a:r>
            <a:endParaRPr sz="2600">
              <a:latin typeface="Symbol"/>
              <a:cs typeface="Symbol"/>
            </a:endParaRPr>
          </a:p>
          <a:p>
            <a:pPr marL="38100">
              <a:lnSpc>
                <a:spcPts val="2800"/>
              </a:lnSpc>
              <a:tabLst>
                <a:tab pos="567055" algn="l"/>
              </a:tabLst>
            </a:pPr>
            <a:r>
              <a:rPr dirty="0" baseline="-10683" sz="3900" spc="-75">
                <a:latin typeface="Times New Roman"/>
                <a:cs typeface="Times New Roman"/>
              </a:rPr>
              <a:t>7</a:t>
            </a:r>
            <a:r>
              <a:rPr dirty="0" baseline="-10683" sz="3900">
                <a:latin typeface="Times New Roman"/>
                <a:cs typeface="Times New Roman"/>
              </a:rPr>
              <a:t>	</a:t>
            </a:r>
            <a:r>
              <a:rPr dirty="0" sz="3200">
                <a:solidFill>
                  <a:srgbClr val="FF0000"/>
                </a:solidFill>
                <a:latin typeface="Arial"/>
                <a:cs typeface="Arial"/>
              </a:rPr>
              <a:t>- </a:t>
            </a:r>
            <a:r>
              <a:rPr dirty="0" sz="3200" spc="-50" b="1" i="1">
                <a:solidFill>
                  <a:srgbClr val="FF0000"/>
                </a:solidFill>
                <a:latin typeface="Arial"/>
                <a:cs typeface="Arial"/>
              </a:rPr>
              <a:t>3</a:t>
            </a:r>
            <a:endParaRPr sz="3200">
              <a:latin typeface="Arial"/>
              <a:cs typeface="Arial"/>
            </a:endParaRPr>
          </a:p>
        </p:txBody>
      </p:sp>
      <p:sp>
        <p:nvSpPr>
          <p:cNvPr id="55" name="object 55" descr=""/>
          <p:cNvSpPr txBox="1"/>
          <p:nvPr/>
        </p:nvSpPr>
        <p:spPr>
          <a:xfrm>
            <a:off x="6629565" y="4243273"/>
            <a:ext cx="1341120" cy="514350"/>
          </a:xfrm>
          <a:prstGeom prst="rect">
            <a:avLst/>
          </a:prstGeom>
        </p:spPr>
        <p:txBody>
          <a:bodyPr wrap="square" lIns="0" tIns="13335" rIns="0" bIns="0" rtlCol="0" vert="horz">
            <a:spAutoFit/>
          </a:bodyPr>
          <a:lstStyle/>
          <a:p>
            <a:pPr marL="38100">
              <a:lnSpc>
                <a:spcPct val="100000"/>
              </a:lnSpc>
              <a:spcBef>
                <a:spcPts val="105"/>
              </a:spcBef>
              <a:tabLst>
                <a:tab pos="603250" algn="l"/>
              </a:tabLst>
            </a:pPr>
            <a:r>
              <a:rPr dirty="0" baseline="-12820" sz="3900">
                <a:latin typeface="Symbol"/>
                <a:cs typeface="Symbol"/>
              </a:rPr>
              <a:t></a:t>
            </a:r>
            <a:r>
              <a:rPr dirty="0" baseline="-12820" sz="3900" spc="-359">
                <a:latin typeface="Times New Roman"/>
                <a:cs typeface="Times New Roman"/>
              </a:rPr>
              <a:t> </a:t>
            </a:r>
            <a:r>
              <a:rPr dirty="0" baseline="10683" sz="3900" spc="-75">
                <a:latin typeface="Symbol"/>
                <a:cs typeface="Symbol"/>
              </a:rPr>
              <a:t></a:t>
            </a:r>
            <a:r>
              <a:rPr dirty="0" baseline="10683" sz="3900">
                <a:latin typeface="Times New Roman"/>
                <a:cs typeface="Times New Roman"/>
              </a:rPr>
              <a:t>	</a:t>
            </a:r>
            <a:r>
              <a:rPr dirty="0" sz="3200">
                <a:solidFill>
                  <a:srgbClr val="FF0000"/>
                </a:solidFill>
                <a:latin typeface="Arial"/>
                <a:cs typeface="Arial"/>
              </a:rPr>
              <a:t>-</a:t>
            </a:r>
            <a:r>
              <a:rPr dirty="0" sz="3200" spc="-5">
                <a:solidFill>
                  <a:srgbClr val="FF0000"/>
                </a:solidFill>
                <a:latin typeface="Arial"/>
                <a:cs typeface="Arial"/>
              </a:rPr>
              <a:t> </a:t>
            </a:r>
            <a:r>
              <a:rPr dirty="0" sz="3200" spc="-25" b="1" i="1">
                <a:solidFill>
                  <a:srgbClr val="FF0000"/>
                </a:solidFill>
                <a:latin typeface="Arial"/>
                <a:cs typeface="Arial"/>
              </a:rPr>
              <a:t>26</a:t>
            </a:r>
            <a:endParaRPr sz="3200">
              <a:latin typeface="Arial"/>
              <a:cs typeface="Arial"/>
            </a:endParaRPr>
          </a:p>
        </p:txBody>
      </p:sp>
      <p:grpSp>
        <p:nvGrpSpPr>
          <p:cNvPr id="56" name="object 56" descr=""/>
          <p:cNvGrpSpPr/>
          <p:nvPr/>
        </p:nvGrpSpPr>
        <p:grpSpPr>
          <a:xfrm>
            <a:off x="3776471" y="4713732"/>
            <a:ext cx="1473835" cy="902335"/>
            <a:chOff x="3776471" y="4713732"/>
            <a:chExt cx="1473835" cy="902335"/>
          </a:xfrm>
        </p:grpSpPr>
        <p:pic>
          <p:nvPicPr>
            <p:cNvPr id="57" name="object 57" descr=""/>
            <p:cNvPicPr/>
            <p:nvPr/>
          </p:nvPicPr>
          <p:blipFill>
            <a:blip r:embed="rId24" cstate="print"/>
            <a:stretch>
              <a:fillRect/>
            </a:stretch>
          </p:blipFill>
          <p:spPr>
            <a:xfrm>
              <a:off x="3776471" y="4713732"/>
              <a:ext cx="672084" cy="902208"/>
            </a:xfrm>
            <a:prstGeom prst="rect">
              <a:avLst/>
            </a:prstGeom>
          </p:spPr>
        </p:pic>
        <p:pic>
          <p:nvPicPr>
            <p:cNvPr id="58" name="object 58" descr=""/>
            <p:cNvPicPr/>
            <p:nvPr/>
          </p:nvPicPr>
          <p:blipFill>
            <a:blip r:embed="rId25" cstate="print"/>
            <a:stretch>
              <a:fillRect/>
            </a:stretch>
          </p:blipFill>
          <p:spPr>
            <a:xfrm>
              <a:off x="3912107" y="4713732"/>
              <a:ext cx="762000" cy="902208"/>
            </a:xfrm>
            <a:prstGeom prst="rect">
              <a:avLst/>
            </a:prstGeom>
          </p:spPr>
        </p:pic>
        <p:pic>
          <p:nvPicPr>
            <p:cNvPr id="59" name="object 59" descr=""/>
            <p:cNvPicPr/>
            <p:nvPr/>
          </p:nvPicPr>
          <p:blipFill>
            <a:blip r:embed="rId26" cstate="print"/>
            <a:stretch>
              <a:fillRect/>
            </a:stretch>
          </p:blipFill>
          <p:spPr>
            <a:xfrm>
              <a:off x="4352543" y="4713732"/>
              <a:ext cx="672084" cy="902208"/>
            </a:xfrm>
            <a:prstGeom prst="rect">
              <a:avLst/>
            </a:prstGeom>
          </p:spPr>
        </p:pic>
        <p:pic>
          <p:nvPicPr>
            <p:cNvPr id="60" name="object 60" descr=""/>
            <p:cNvPicPr/>
            <p:nvPr/>
          </p:nvPicPr>
          <p:blipFill>
            <a:blip r:embed="rId27" cstate="print"/>
            <a:stretch>
              <a:fillRect/>
            </a:stretch>
          </p:blipFill>
          <p:spPr>
            <a:xfrm>
              <a:off x="4488179" y="4713732"/>
              <a:ext cx="762000" cy="902208"/>
            </a:xfrm>
            <a:prstGeom prst="rect">
              <a:avLst/>
            </a:prstGeom>
          </p:spPr>
        </p:pic>
      </p:grpSp>
      <p:sp>
        <p:nvSpPr>
          <p:cNvPr id="61" name="object 61" descr=""/>
          <p:cNvSpPr txBox="1"/>
          <p:nvPr/>
        </p:nvSpPr>
        <p:spPr>
          <a:xfrm>
            <a:off x="4018026" y="4821173"/>
            <a:ext cx="963930" cy="513715"/>
          </a:xfrm>
          <a:prstGeom prst="rect">
            <a:avLst/>
          </a:prstGeom>
        </p:spPr>
        <p:txBody>
          <a:bodyPr wrap="square" lIns="0" tIns="12700" rIns="0" bIns="0" rtlCol="0" vert="horz">
            <a:spAutoFit/>
          </a:bodyPr>
          <a:lstStyle/>
          <a:p>
            <a:pPr marL="12700">
              <a:lnSpc>
                <a:spcPct val="100000"/>
              </a:lnSpc>
              <a:spcBef>
                <a:spcPts val="100"/>
              </a:spcBef>
              <a:tabLst>
                <a:tab pos="588645" algn="l"/>
              </a:tabLst>
            </a:pPr>
            <a:r>
              <a:rPr dirty="0" sz="3200" b="1" i="1">
                <a:solidFill>
                  <a:srgbClr val="FF0000"/>
                </a:solidFill>
                <a:latin typeface="Arial"/>
                <a:cs typeface="Arial"/>
              </a:rPr>
              <a:t>-</a:t>
            </a:r>
            <a:r>
              <a:rPr dirty="0" sz="3200" spc="-50" b="1" i="1">
                <a:solidFill>
                  <a:srgbClr val="FF0000"/>
                </a:solidFill>
                <a:latin typeface="Arial"/>
                <a:cs typeface="Arial"/>
              </a:rPr>
              <a:t>7</a:t>
            </a:r>
            <a:r>
              <a:rPr dirty="0" sz="3200" b="1" i="1">
                <a:solidFill>
                  <a:srgbClr val="FF0000"/>
                </a:solidFill>
                <a:latin typeface="Arial"/>
                <a:cs typeface="Arial"/>
              </a:rPr>
              <a:t>	-</a:t>
            </a:r>
            <a:r>
              <a:rPr dirty="0" sz="3200" spc="-50" b="1" i="1">
                <a:solidFill>
                  <a:srgbClr val="FF0000"/>
                </a:solidFill>
                <a:latin typeface="Arial"/>
                <a:cs typeface="Arial"/>
              </a:rPr>
              <a:t>1</a:t>
            </a:r>
            <a:endParaRPr sz="3200">
              <a:latin typeface="Arial"/>
              <a:cs typeface="Arial"/>
            </a:endParaRPr>
          </a:p>
        </p:txBody>
      </p:sp>
      <p:grpSp>
        <p:nvGrpSpPr>
          <p:cNvPr id="62" name="object 62" descr=""/>
          <p:cNvGrpSpPr/>
          <p:nvPr/>
        </p:nvGrpSpPr>
        <p:grpSpPr>
          <a:xfrm>
            <a:off x="6295644" y="4710684"/>
            <a:ext cx="897890" cy="902335"/>
            <a:chOff x="6295644" y="4710684"/>
            <a:chExt cx="897890" cy="902335"/>
          </a:xfrm>
        </p:grpSpPr>
        <p:pic>
          <p:nvPicPr>
            <p:cNvPr id="63" name="object 63" descr=""/>
            <p:cNvPicPr/>
            <p:nvPr/>
          </p:nvPicPr>
          <p:blipFill>
            <a:blip r:embed="rId26" cstate="print"/>
            <a:stretch>
              <a:fillRect/>
            </a:stretch>
          </p:blipFill>
          <p:spPr>
            <a:xfrm>
              <a:off x="6295644" y="4710684"/>
              <a:ext cx="672083" cy="902208"/>
            </a:xfrm>
            <a:prstGeom prst="rect">
              <a:avLst/>
            </a:prstGeom>
          </p:spPr>
        </p:pic>
        <p:pic>
          <p:nvPicPr>
            <p:cNvPr id="64" name="object 64" descr=""/>
            <p:cNvPicPr/>
            <p:nvPr/>
          </p:nvPicPr>
          <p:blipFill>
            <a:blip r:embed="rId28" cstate="print"/>
            <a:stretch>
              <a:fillRect/>
            </a:stretch>
          </p:blipFill>
          <p:spPr>
            <a:xfrm>
              <a:off x="6431280" y="4710684"/>
              <a:ext cx="762000" cy="902208"/>
            </a:xfrm>
            <a:prstGeom prst="rect">
              <a:avLst/>
            </a:prstGeom>
          </p:spPr>
        </p:pic>
      </p:grpSp>
      <p:sp>
        <p:nvSpPr>
          <p:cNvPr id="65" name="object 65" descr=""/>
          <p:cNvSpPr txBox="1"/>
          <p:nvPr/>
        </p:nvSpPr>
        <p:spPr>
          <a:xfrm>
            <a:off x="6537706" y="4817821"/>
            <a:ext cx="387985" cy="514350"/>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Arial"/>
                <a:cs typeface="Arial"/>
              </a:rPr>
              <a:t>-</a:t>
            </a:r>
            <a:r>
              <a:rPr dirty="0" sz="3200" spc="-50" b="1" i="1">
                <a:solidFill>
                  <a:srgbClr val="FF0000"/>
                </a:solidFill>
                <a:latin typeface="Arial"/>
                <a:cs typeface="Arial"/>
              </a:rPr>
              <a:t>4</a:t>
            </a:r>
            <a:endParaRPr sz="32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56031" y="172212"/>
            <a:ext cx="7467600" cy="1813560"/>
            <a:chOff x="256031" y="172212"/>
            <a:chExt cx="7467600" cy="1813560"/>
          </a:xfrm>
        </p:grpSpPr>
        <p:sp>
          <p:nvSpPr>
            <p:cNvPr id="3" name="object 3" descr=""/>
            <p:cNvSpPr/>
            <p:nvPr/>
          </p:nvSpPr>
          <p:spPr>
            <a:xfrm>
              <a:off x="3559174" y="1125537"/>
              <a:ext cx="2663825" cy="649605"/>
            </a:xfrm>
            <a:custGeom>
              <a:avLst/>
              <a:gdLst/>
              <a:ahLst/>
              <a:cxnLst/>
              <a:rect l="l" t="t" r="r" b="b"/>
              <a:pathLst>
                <a:path w="2663825" h="649605">
                  <a:moveTo>
                    <a:pt x="2663825" y="0"/>
                  </a:moveTo>
                  <a:lnTo>
                    <a:pt x="0" y="0"/>
                  </a:lnTo>
                  <a:lnTo>
                    <a:pt x="0" y="649287"/>
                  </a:lnTo>
                  <a:lnTo>
                    <a:pt x="2663825" y="649287"/>
                  </a:lnTo>
                  <a:lnTo>
                    <a:pt x="2663825" y="0"/>
                  </a:lnTo>
                  <a:close/>
                </a:path>
              </a:pathLst>
            </a:custGeom>
            <a:solidFill>
              <a:srgbClr val="4F81BC"/>
            </a:solidFill>
          </p:spPr>
          <p:txBody>
            <a:bodyPr wrap="square" lIns="0" tIns="0" rIns="0" bIns="0" rtlCol="0"/>
            <a:lstStyle/>
            <a:p/>
          </p:txBody>
        </p:sp>
        <p:sp>
          <p:nvSpPr>
            <p:cNvPr id="4" name="object 4" descr=""/>
            <p:cNvSpPr/>
            <p:nvPr/>
          </p:nvSpPr>
          <p:spPr>
            <a:xfrm>
              <a:off x="3559174" y="1125537"/>
              <a:ext cx="2663825" cy="649605"/>
            </a:xfrm>
            <a:custGeom>
              <a:avLst/>
              <a:gdLst/>
              <a:ahLst/>
              <a:cxnLst/>
              <a:rect l="l" t="t" r="r" b="b"/>
              <a:pathLst>
                <a:path w="2663825" h="649605">
                  <a:moveTo>
                    <a:pt x="0" y="649287"/>
                  </a:moveTo>
                  <a:lnTo>
                    <a:pt x="2663825" y="649287"/>
                  </a:lnTo>
                  <a:lnTo>
                    <a:pt x="2663825" y="0"/>
                  </a:lnTo>
                  <a:lnTo>
                    <a:pt x="0" y="0"/>
                  </a:lnTo>
                  <a:lnTo>
                    <a:pt x="0" y="64928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3398520" y="1086612"/>
              <a:ext cx="2976372" cy="899160"/>
            </a:xfrm>
            <a:prstGeom prst="rect">
              <a:avLst/>
            </a:prstGeom>
          </p:spPr>
        </p:pic>
        <p:pic>
          <p:nvPicPr>
            <p:cNvPr id="6" name="object 6" descr=""/>
            <p:cNvPicPr/>
            <p:nvPr/>
          </p:nvPicPr>
          <p:blipFill>
            <a:blip r:embed="rId3" cstate="print"/>
            <a:stretch>
              <a:fillRect/>
            </a:stretch>
          </p:blipFill>
          <p:spPr>
            <a:xfrm>
              <a:off x="6079235" y="1057656"/>
              <a:ext cx="1644395" cy="789432"/>
            </a:xfrm>
            <a:prstGeom prst="rect">
              <a:avLst/>
            </a:prstGeom>
          </p:spPr>
        </p:pic>
        <p:pic>
          <p:nvPicPr>
            <p:cNvPr id="7" name="object 7" descr=""/>
            <p:cNvPicPr/>
            <p:nvPr/>
          </p:nvPicPr>
          <p:blipFill>
            <a:blip r:embed="rId4" cstate="print"/>
            <a:stretch>
              <a:fillRect/>
            </a:stretch>
          </p:blipFill>
          <p:spPr>
            <a:xfrm>
              <a:off x="256031" y="360838"/>
              <a:ext cx="283464" cy="324020"/>
            </a:xfrm>
            <a:prstGeom prst="rect">
              <a:avLst/>
            </a:prstGeom>
          </p:spPr>
        </p:pic>
        <p:pic>
          <p:nvPicPr>
            <p:cNvPr id="8" name="object 8" descr=""/>
            <p:cNvPicPr/>
            <p:nvPr/>
          </p:nvPicPr>
          <p:blipFill>
            <a:blip r:embed="rId5" cstate="print"/>
            <a:stretch>
              <a:fillRect/>
            </a:stretch>
          </p:blipFill>
          <p:spPr>
            <a:xfrm>
              <a:off x="489204" y="172212"/>
              <a:ext cx="5821680" cy="899159"/>
            </a:xfrm>
            <a:prstGeom prst="rect">
              <a:avLst/>
            </a:prstGeom>
          </p:spPr>
        </p:pic>
      </p:grpSp>
      <p:pic>
        <p:nvPicPr>
          <p:cNvPr id="9" name="object 9" descr=""/>
          <p:cNvPicPr/>
          <p:nvPr/>
        </p:nvPicPr>
        <p:blipFill>
          <a:blip r:embed="rId6" cstate="print"/>
          <a:stretch>
            <a:fillRect/>
          </a:stretch>
        </p:blipFill>
        <p:spPr>
          <a:xfrm>
            <a:off x="445008" y="2232310"/>
            <a:ext cx="283464" cy="324020"/>
          </a:xfrm>
          <a:prstGeom prst="rect">
            <a:avLst/>
          </a:prstGeom>
        </p:spPr>
      </p:pic>
      <p:pic>
        <p:nvPicPr>
          <p:cNvPr id="10" name="object 10" descr=""/>
          <p:cNvPicPr/>
          <p:nvPr/>
        </p:nvPicPr>
        <p:blipFill>
          <a:blip r:embed="rId7" cstate="print"/>
          <a:stretch>
            <a:fillRect/>
          </a:stretch>
        </p:blipFill>
        <p:spPr>
          <a:xfrm>
            <a:off x="579119" y="2043683"/>
            <a:ext cx="4195572" cy="899160"/>
          </a:xfrm>
          <a:prstGeom prst="rect">
            <a:avLst/>
          </a:prstGeom>
        </p:spPr>
      </p:pic>
      <p:sp>
        <p:nvSpPr>
          <p:cNvPr id="11" name="object 11" descr=""/>
          <p:cNvSpPr txBox="1"/>
          <p:nvPr/>
        </p:nvSpPr>
        <p:spPr>
          <a:xfrm>
            <a:off x="7338880" y="5663320"/>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2" name="object 12" descr=""/>
          <p:cNvSpPr txBox="1"/>
          <p:nvPr/>
        </p:nvSpPr>
        <p:spPr>
          <a:xfrm>
            <a:off x="7338880" y="4708369"/>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3" name="object 13" descr=""/>
          <p:cNvSpPr txBox="1"/>
          <p:nvPr/>
        </p:nvSpPr>
        <p:spPr>
          <a:xfrm>
            <a:off x="7338880" y="6213736"/>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4" name="object 14" descr=""/>
          <p:cNvSpPr txBox="1"/>
          <p:nvPr/>
        </p:nvSpPr>
        <p:spPr>
          <a:xfrm>
            <a:off x="3074171" y="5663320"/>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5" name="object 15" descr=""/>
          <p:cNvSpPr txBox="1"/>
          <p:nvPr/>
        </p:nvSpPr>
        <p:spPr>
          <a:xfrm>
            <a:off x="3074171" y="4708369"/>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6" name="object 16" descr=""/>
          <p:cNvSpPr txBox="1"/>
          <p:nvPr/>
        </p:nvSpPr>
        <p:spPr>
          <a:xfrm>
            <a:off x="3074171" y="3754453"/>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7" name="object 17" descr=""/>
          <p:cNvSpPr txBox="1"/>
          <p:nvPr/>
        </p:nvSpPr>
        <p:spPr>
          <a:xfrm>
            <a:off x="3074171" y="6213736"/>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8" name="object 18" descr=""/>
          <p:cNvSpPr txBox="1"/>
          <p:nvPr/>
        </p:nvSpPr>
        <p:spPr>
          <a:xfrm>
            <a:off x="7022513" y="5980948"/>
            <a:ext cx="495300" cy="427990"/>
          </a:xfrm>
          <a:prstGeom prst="rect">
            <a:avLst/>
          </a:prstGeom>
        </p:spPr>
        <p:txBody>
          <a:bodyPr wrap="square" lIns="0" tIns="17145" rIns="0" bIns="0" rtlCol="0" vert="horz">
            <a:spAutoFit/>
          </a:bodyPr>
          <a:lstStyle/>
          <a:p>
            <a:pPr marL="38100">
              <a:lnSpc>
                <a:spcPct val="100000"/>
              </a:lnSpc>
              <a:spcBef>
                <a:spcPts val="135"/>
              </a:spcBef>
            </a:pPr>
            <a:r>
              <a:rPr dirty="0" baseline="-22435" sz="3900">
                <a:latin typeface="Symbol"/>
                <a:cs typeface="Symbol"/>
              </a:rPr>
              <a:t></a:t>
            </a:r>
            <a:r>
              <a:rPr dirty="0" baseline="-22435" sz="3900" spc="-345">
                <a:latin typeface="Times New Roman"/>
                <a:cs typeface="Times New Roman"/>
              </a:rPr>
              <a:t> </a:t>
            </a:r>
            <a:r>
              <a:rPr dirty="0" sz="2600" spc="-50">
                <a:latin typeface="Symbol"/>
                <a:cs typeface="Symbol"/>
              </a:rPr>
              <a:t></a:t>
            </a:r>
            <a:endParaRPr sz="2600">
              <a:latin typeface="Symbol"/>
              <a:cs typeface="Symbol"/>
            </a:endParaRPr>
          </a:p>
        </p:txBody>
      </p:sp>
      <p:sp>
        <p:nvSpPr>
          <p:cNvPr id="19" name="object 19" descr=""/>
          <p:cNvSpPr txBox="1"/>
          <p:nvPr/>
        </p:nvSpPr>
        <p:spPr>
          <a:xfrm>
            <a:off x="7061581" y="3754453"/>
            <a:ext cx="456565" cy="746125"/>
          </a:xfrm>
          <a:prstGeom prst="rect">
            <a:avLst/>
          </a:prstGeom>
        </p:spPr>
        <p:txBody>
          <a:bodyPr wrap="square" lIns="0" tIns="17145" rIns="0" bIns="0" rtlCol="0" vert="horz">
            <a:spAutoFit/>
          </a:bodyPr>
          <a:lstStyle/>
          <a:p>
            <a:pPr algn="r" marR="30480">
              <a:lnSpc>
                <a:spcPts val="2815"/>
              </a:lnSpc>
              <a:spcBef>
                <a:spcPts val="135"/>
              </a:spcBef>
            </a:pPr>
            <a:r>
              <a:rPr dirty="0" sz="2600" spc="5">
                <a:latin typeface="Symbol"/>
                <a:cs typeface="Symbol"/>
              </a:rPr>
              <a:t></a:t>
            </a:r>
            <a:endParaRPr sz="2600">
              <a:latin typeface="Symbol"/>
              <a:cs typeface="Symbol"/>
            </a:endParaRPr>
          </a:p>
          <a:p>
            <a:pPr algn="r" marR="30480">
              <a:lnSpc>
                <a:spcPts val="2815"/>
              </a:lnSpc>
            </a:pPr>
            <a:r>
              <a:rPr dirty="0" baseline="-5341" sz="3900">
                <a:latin typeface="Times New Roman"/>
                <a:cs typeface="Times New Roman"/>
              </a:rPr>
              <a:t>5</a:t>
            </a:r>
            <a:r>
              <a:rPr dirty="0" baseline="-5341" sz="3900" spc="30">
                <a:latin typeface="Times New Roman"/>
                <a:cs typeface="Times New Roman"/>
              </a:rPr>
              <a:t> </a:t>
            </a:r>
            <a:r>
              <a:rPr dirty="0" sz="2600" spc="-50">
                <a:latin typeface="Symbol"/>
                <a:cs typeface="Symbol"/>
              </a:rPr>
              <a:t></a:t>
            </a:r>
            <a:endParaRPr sz="2600">
              <a:latin typeface="Symbol"/>
              <a:cs typeface="Symbol"/>
            </a:endParaRPr>
          </a:p>
        </p:txBody>
      </p:sp>
      <p:sp>
        <p:nvSpPr>
          <p:cNvPr id="20" name="object 20" descr=""/>
          <p:cNvSpPr txBox="1"/>
          <p:nvPr/>
        </p:nvSpPr>
        <p:spPr>
          <a:xfrm>
            <a:off x="3773944" y="3503670"/>
            <a:ext cx="3794760" cy="3040380"/>
          </a:xfrm>
          <a:prstGeom prst="rect">
            <a:avLst/>
          </a:prstGeom>
        </p:spPr>
        <p:txBody>
          <a:bodyPr wrap="square" lIns="0" tIns="118110" rIns="0" bIns="0" rtlCol="0" vert="horz">
            <a:spAutoFit/>
          </a:bodyPr>
          <a:lstStyle/>
          <a:p>
            <a:pPr marL="121920">
              <a:lnSpc>
                <a:spcPct val="100000"/>
              </a:lnSpc>
              <a:spcBef>
                <a:spcPts val="930"/>
              </a:spcBef>
              <a:tabLst>
                <a:tab pos="704215" algn="l"/>
                <a:tab pos="1342390" algn="l"/>
                <a:tab pos="1972945" algn="l"/>
                <a:tab pos="2600325" algn="l"/>
                <a:tab pos="3244215" algn="l"/>
              </a:tabLst>
            </a:pPr>
            <a:r>
              <a:rPr dirty="0" sz="2600" spc="-50">
                <a:latin typeface="Symbol"/>
                <a:cs typeface="Symbol"/>
              </a:rPr>
              <a:t></a:t>
            </a:r>
            <a:r>
              <a:rPr dirty="0" sz="2600">
                <a:latin typeface="Times New Roman"/>
                <a:cs typeface="Times New Roman"/>
              </a:rPr>
              <a:t>	</a:t>
            </a:r>
            <a:r>
              <a:rPr dirty="0" sz="2600" spc="-25">
                <a:latin typeface="Times New Roman"/>
                <a:cs typeface="Times New Roman"/>
              </a:rPr>
              <a:t>66</a:t>
            </a:r>
            <a:r>
              <a:rPr dirty="0" sz="2600">
                <a:latin typeface="Times New Roman"/>
                <a:cs typeface="Times New Roman"/>
              </a:rPr>
              <a:t>	</a:t>
            </a:r>
            <a:r>
              <a:rPr dirty="0" sz="2600" spc="-25">
                <a:latin typeface="Times New Roman"/>
                <a:cs typeface="Times New Roman"/>
              </a:rPr>
              <a:t>37</a:t>
            </a:r>
            <a:r>
              <a:rPr dirty="0" sz="2600">
                <a:latin typeface="Times New Roman"/>
                <a:cs typeface="Times New Roman"/>
              </a:rPr>
              <a:t>	</a:t>
            </a:r>
            <a:r>
              <a:rPr dirty="0" sz="2600" spc="-25">
                <a:latin typeface="Times New Roman"/>
                <a:cs typeface="Times New Roman"/>
              </a:rPr>
              <a:t>17</a:t>
            </a:r>
            <a:r>
              <a:rPr dirty="0" sz="2600">
                <a:latin typeface="Times New Roman"/>
                <a:cs typeface="Times New Roman"/>
              </a:rPr>
              <a:t>	</a:t>
            </a:r>
            <a:r>
              <a:rPr dirty="0" sz="2600" spc="-25">
                <a:latin typeface="Times New Roman"/>
                <a:cs typeface="Times New Roman"/>
              </a:rPr>
              <a:t>12</a:t>
            </a:r>
            <a:r>
              <a:rPr dirty="0" sz="2600">
                <a:latin typeface="Times New Roman"/>
                <a:cs typeface="Times New Roman"/>
              </a:rPr>
              <a:t>	</a:t>
            </a:r>
            <a:r>
              <a:rPr dirty="0" sz="2600" spc="-25">
                <a:latin typeface="Times New Roman"/>
                <a:cs typeface="Times New Roman"/>
              </a:rPr>
              <a:t>26</a:t>
            </a:r>
            <a:r>
              <a:rPr dirty="0" baseline="27777" sz="3900" spc="-37">
                <a:latin typeface="Symbol"/>
                <a:cs typeface="Symbol"/>
              </a:rPr>
              <a:t></a:t>
            </a:r>
            <a:endParaRPr baseline="27777" sz="3900">
              <a:latin typeface="Symbol"/>
              <a:cs typeface="Symbol"/>
            </a:endParaRPr>
          </a:p>
          <a:p>
            <a:pPr marL="156845">
              <a:lnSpc>
                <a:spcPct val="100000"/>
              </a:lnSpc>
              <a:spcBef>
                <a:spcPts val="840"/>
              </a:spcBef>
              <a:tabLst>
                <a:tab pos="749300" algn="l"/>
                <a:tab pos="1328420" algn="l"/>
                <a:tab pos="2069464" algn="l"/>
                <a:tab pos="2600325" algn="l"/>
              </a:tabLst>
            </a:pPr>
            <a:r>
              <a:rPr dirty="0" sz="2600" spc="-50">
                <a:latin typeface="Times New Roman"/>
                <a:cs typeface="Times New Roman"/>
              </a:rPr>
              <a:t>1</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19</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12</a:t>
            </a:r>
            <a:endParaRPr sz="2600">
              <a:latin typeface="Times New Roman"/>
              <a:cs typeface="Times New Roman"/>
            </a:endParaRPr>
          </a:p>
          <a:p>
            <a:pPr marL="78740">
              <a:lnSpc>
                <a:spcPct val="100000"/>
              </a:lnSpc>
              <a:spcBef>
                <a:spcPts val="830"/>
              </a:spcBef>
              <a:tabLst>
                <a:tab pos="704215" algn="l"/>
                <a:tab pos="1388110" algn="l"/>
                <a:tab pos="1986914" algn="l"/>
                <a:tab pos="2698115" algn="l"/>
                <a:tab pos="3236595" algn="l"/>
              </a:tabLst>
            </a:pPr>
            <a:r>
              <a:rPr dirty="0" sz="2600" spc="-25">
                <a:latin typeface="Times New Roman"/>
                <a:cs typeface="Times New Roman"/>
              </a:rPr>
              <a:t>83</a:t>
            </a:r>
            <a:r>
              <a:rPr dirty="0" sz="2600">
                <a:latin typeface="Times New Roman"/>
                <a:cs typeface="Times New Roman"/>
              </a:rPr>
              <a:t>	</a:t>
            </a:r>
            <a:r>
              <a:rPr dirty="0" sz="2600" spc="-25">
                <a:latin typeface="Times New Roman"/>
                <a:cs typeface="Times New Roman"/>
              </a:rPr>
              <a:t>66</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49</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80</a:t>
            </a:r>
            <a:r>
              <a:rPr dirty="0" baseline="36324" sz="3900" spc="-37">
                <a:latin typeface="Symbol"/>
                <a:cs typeface="Symbol"/>
              </a:rPr>
              <a:t></a:t>
            </a:r>
            <a:endParaRPr baseline="36324" sz="3900">
              <a:latin typeface="Symbol"/>
              <a:cs typeface="Symbol"/>
            </a:endParaRPr>
          </a:p>
          <a:p>
            <a:pPr marL="89535">
              <a:lnSpc>
                <a:spcPct val="100000"/>
              </a:lnSpc>
              <a:spcBef>
                <a:spcPts val="840"/>
              </a:spcBef>
              <a:tabLst>
                <a:tab pos="701040" algn="l"/>
                <a:tab pos="1425575" algn="l"/>
                <a:tab pos="2032000" algn="l"/>
                <a:tab pos="2698115" algn="l"/>
                <a:tab pos="3244850" algn="l"/>
              </a:tabLst>
            </a:pPr>
            <a:r>
              <a:rPr dirty="0" sz="2600" spc="-25">
                <a:latin typeface="Times New Roman"/>
                <a:cs typeface="Times New Roman"/>
              </a:rPr>
              <a:t>21</a:t>
            </a:r>
            <a:r>
              <a:rPr dirty="0" sz="2600">
                <a:latin typeface="Times New Roman"/>
                <a:cs typeface="Times New Roman"/>
              </a:rPr>
              <a:t>	</a:t>
            </a:r>
            <a:r>
              <a:rPr dirty="0" sz="2600" spc="-25">
                <a:latin typeface="Times New Roman"/>
                <a:cs typeface="Times New Roman"/>
              </a:rPr>
              <a:t>56</a:t>
            </a:r>
            <a:r>
              <a:rPr dirty="0" sz="2600">
                <a:latin typeface="Times New Roman"/>
                <a:cs typeface="Times New Roman"/>
              </a:rPr>
              <a:t>	</a:t>
            </a:r>
            <a:r>
              <a:rPr dirty="0" sz="2600" spc="-50">
                <a:latin typeface="Times New Roman"/>
                <a:cs typeface="Times New Roman"/>
              </a:rPr>
              <a:t>7</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28</a:t>
            </a:r>
            <a:r>
              <a:rPr dirty="0" baseline="13888" sz="3900" spc="-37">
                <a:latin typeface="Symbol"/>
                <a:cs typeface="Symbol"/>
              </a:rPr>
              <a:t></a:t>
            </a:r>
            <a:endParaRPr baseline="13888" sz="3900">
              <a:latin typeface="Symbol"/>
              <a:cs typeface="Symbol"/>
            </a:endParaRPr>
          </a:p>
          <a:p>
            <a:pPr marL="76200">
              <a:lnSpc>
                <a:spcPct val="100000"/>
              </a:lnSpc>
              <a:spcBef>
                <a:spcPts val="840"/>
              </a:spcBef>
              <a:tabLst>
                <a:tab pos="784860" algn="l"/>
                <a:tab pos="1343025" algn="l"/>
                <a:tab pos="1979930" algn="l"/>
                <a:tab pos="2660015" algn="l"/>
                <a:tab pos="3324225" algn="l"/>
              </a:tabLst>
            </a:pPr>
            <a:r>
              <a:rPr dirty="0" sz="2600" spc="-25">
                <a:latin typeface="Times New Roman"/>
                <a:cs typeface="Times New Roman"/>
              </a:rPr>
              <a:t>85</a:t>
            </a:r>
            <a:r>
              <a:rPr dirty="0" sz="2600">
                <a:latin typeface="Times New Roman"/>
                <a:cs typeface="Times New Roman"/>
              </a:rPr>
              <a:t>	</a:t>
            </a:r>
            <a:r>
              <a:rPr dirty="0" sz="2600" spc="-50">
                <a:latin typeface="Times New Roman"/>
                <a:cs typeface="Times New Roman"/>
              </a:rPr>
              <a:t>8</a:t>
            </a:r>
            <a:r>
              <a:rPr dirty="0" sz="2600">
                <a:latin typeface="Times New Roman"/>
                <a:cs typeface="Times New Roman"/>
              </a:rPr>
              <a:t>	</a:t>
            </a:r>
            <a:r>
              <a:rPr dirty="0" sz="2600" spc="-25">
                <a:latin typeface="Times New Roman"/>
                <a:cs typeface="Times New Roman"/>
              </a:rPr>
              <a:t>42</a:t>
            </a:r>
            <a:r>
              <a:rPr dirty="0" sz="2600">
                <a:latin typeface="Times New Roman"/>
                <a:cs typeface="Times New Roman"/>
              </a:rPr>
              <a:t>	</a:t>
            </a:r>
            <a:r>
              <a:rPr dirty="0" sz="2600" spc="-25">
                <a:latin typeface="Times New Roman"/>
                <a:cs typeface="Times New Roman"/>
              </a:rPr>
              <a:t>89</a:t>
            </a:r>
            <a:r>
              <a:rPr dirty="0" sz="2600">
                <a:latin typeface="Times New Roman"/>
                <a:cs typeface="Times New Roman"/>
              </a:rPr>
              <a:t>	</a:t>
            </a:r>
            <a:r>
              <a:rPr dirty="0" sz="2600" spc="-50">
                <a:latin typeface="Symbol"/>
                <a:cs typeface="Symbol"/>
              </a:rPr>
              <a:t></a:t>
            </a:r>
            <a:r>
              <a:rPr dirty="0" sz="2600">
                <a:latin typeface="Times New Roman"/>
                <a:cs typeface="Times New Roman"/>
              </a:rPr>
              <a:t>	0</a:t>
            </a:r>
            <a:r>
              <a:rPr dirty="0" sz="2600" spc="25">
                <a:latin typeface="Times New Roman"/>
                <a:cs typeface="Times New Roman"/>
              </a:rPr>
              <a:t> </a:t>
            </a:r>
            <a:r>
              <a:rPr dirty="0" baseline="45940" sz="3900" spc="-75">
                <a:latin typeface="Symbol"/>
                <a:cs typeface="Symbol"/>
              </a:rPr>
              <a:t></a:t>
            </a:r>
            <a:endParaRPr baseline="45940" sz="3900">
              <a:latin typeface="Symbol"/>
              <a:cs typeface="Symbol"/>
            </a:endParaRPr>
          </a:p>
          <a:p>
            <a:pPr marL="159385">
              <a:lnSpc>
                <a:spcPct val="100000"/>
              </a:lnSpc>
              <a:spcBef>
                <a:spcPts val="830"/>
              </a:spcBef>
              <a:tabLst>
                <a:tab pos="786765" algn="l"/>
                <a:tab pos="1426210" algn="l"/>
                <a:tab pos="1986914" algn="l"/>
                <a:tab pos="2608580" algn="l"/>
              </a:tabLst>
            </a:pPr>
            <a:r>
              <a:rPr dirty="0" sz="2600" spc="-50">
                <a:latin typeface="Times New Roman"/>
                <a:cs typeface="Times New Roman"/>
              </a:rPr>
              <a:t>0</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58</a:t>
            </a:r>
            <a:r>
              <a:rPr dirty="0" sz="2600">
                <a:latin typeface="Times New Roman"/>
                <a:cs typeface="Times New Roman"/>
              </a:rPr>
              <a:t>	</a:t>
            </a:r>
            <a:r>
              <a:rPr dirty="0" sz="2600" spc="-25">
                <a:latin typeface="Times New Roman"/>
                <a:cs typeface="Times New Roman"/>
              </a:rPr>
              <a:t>13</a:t>
            </a:r>
            <a:endParaRPr sz="2600">
              <a:latin typeface="Times New Roman"/>
              <a:cs typeface="Times New Roman"/>
            </a:endParaRPr>
          </a:p>
        </p:txBody>
      </p:sp>
      <p:grpSp>
        <p:nvGrpSpPr>
          <p:cNvPr id="21" name="object 21" descr=""/>
          <p:cNvGrpSpPr/>
          <p:nvPr/>
        </p:nvGrpSpPr>
        <p:grpSpPr>
          <a:xfrm>
            <a:off x="2040635" y="2979420"/>
            <a:ext cx="1112520" cy="3828415"/>
            <a:chOff x="2040635" y="2979420"/>
            <a:chExt cx="1112520" cy="3828415"/>
          </a:xfrm>
        </p:grpSpPr>
        <p:pic>
          <p:nvPicPr>
            <p:cNvPr id="22" name="object 22" descr=""/>
            <p:cNvPicPr/>
            <p:nvPr/>
          </p:nvPicPr>
          <p:blipFill>
            <a:blip r:embed="rId8" cstate="print"/>
            <a:stretch>
              <a:fillRect/>
            </a:stretch>
          </p:blipFill>
          <p:spPr>
            <a:xfrm>
              <a:off x="2040635" y="2979420"/>
              <a:ext cx="1112520" cy="902208"/>
            </a:xfrm>
            <a:prstGeom prst="rect">
              <a:avLst/>
            </a:prstGeom>
          </p:spPr>
        </p:pic>
        <p:pic>
          <p:nvPicPr>
            <p:cNvPr id="23" name="object 23" descr=""/>
            <p:cNvPicPr/>
            <p:nvPr/>
          </p:nvPicPr>
          <p:blipFill>
            <a:blip r:embed="rId9" cstate="print"/>
            <a:stretch>
              <a:fillRect/>
            </a:stretch>
          </p:blipFill>
          <p:spPr>
            <a:xfrm>
              <a:off x="2378963" y="3467100"/>
              <a:ext cx="762000" cy="902207"/>
            </a:xfrm>
            <a:prstGeom prst="rect">
              <a:avLst/>
            </a:prstGeom>
          </p:spPr>
        </p:pic>
        <p:pic>
          <p:nvPicPr>
            <p:cNvPr id="24" name="object 24" descr=""/>
            <p:cNvPicPr/>
            <p:nvPr/>
          </p:nvPicPr>
          <p:blipFill>
            <a:blip r:embed="rId10" cstate="print"/>
            <a:stretch>
              <a:fillRect/>
            </a:stretch>
          </p:blipFill>
          <p:spPr>
            <a:xfrm>
              <a:off x="2378963" y="3954780"/>
              <a:ext cx="762000" cy="902208"/>
            </a:xfrm>
            <a:prstGeom prst="rect">
              <a:avLst/>
            </a:prstGeom>
          </p:spPr>
        </p:pic>
        <p:pic>
          <p:nvPicPr>
            <p:cNvPr id="25" name="object 25" descr=""/>
            <p:cNvPicPr/>
            <p:nvPr/>
          </p:nvPicPr>
          <p:blipFill>
            <a:blip r:embed="rId11" cstate="print"/>
            <a:stretch>
              <a:fillRect/>
            </a:stretch>
          </p:blipFill>
          <p:spPr>
            <a:xfrm>
              <a:off x="2378963" y="4442460"/>
              <a:ext cx="762000" cy="902207"/>
            </a:xfrm>
            <a:prstGeom prst="rect">
              <a:avLst/>
            </a:prstGeom>
          </p:spPr>
        </p:pic>
        <p:pic>
          <p:nvPicPr>
            <p:cNvPr id="26" name="object 26" descr=""/>
            <p:cNvPicPr/>
            <p:nvPr/>
          </p:nvPicPr>
          <p:blipFill>
            <a:blip r:embed="rId12" cstate="print"/>
            <a:stretch>
              <a:fillRect/>
            </a:stretch>
          </p:blipFill>
          <p:spPr>
            <a:xfrm>
              <a:off x="2378963" y="4930140"/>
              <a:ext cx="762000" cy="902208"/>
            </a:xfrm>
            <a:prstGeom prst="rect">
              <a:avLst/>
            </a:prstGeom>
          </p:spPr>
        </p:pic>
        <p:pic>
          <p:nvPicPr>
            <p:cNvPr id="27" name="object 27" descr=""/>
            <p:cNvPicPr/>
            <p:nvPr/>
          </p:nvPicPr>
          <p:blipFill>
            <a:blip r:embed="rId13" cstate="print"/>
            <a:stretch>
              <a:fillRect/>
            </a:stretch>
          </p:blipFill>
          <p:spPr>
            <a:xfrm>
              <a:off x="2378963" y="5417820"/>
              <a:ext cx="762000" cy="902208"/>
            </a:xfrm>
            <a:prstGeom prst="rect">
              <a:avLst/>
            </a:prstGeom>
          </p:spPr>
        </p:pic>
        <p:pic>
          <p:nvPicPr>
            <p:cNvPr id="28" name="object 28" descr=""/>
            <p:cNvPicPr/>
            <p:nvPr/>
          </p:nvPicPr>
          <p:blipFill>
            <a:blip r:embed="rId14" cstate="print"/>
            <a:stretch>
              <a:fillRect/>
            </a:stretch>
          </p:blipFill>
          <p:spPr>
            <a:xfrm>
              <a:off x="2378963" y="5905498"/>
              <a:ext cx="762000" cy="902208"/>
            </a:xfrm>
            <a:prstGeom prst="rect">
              <a:avLst/>
            </a:prstGeom>
          </p:spPr>
        </p:pic>
      </p:grpSp>
      <p:graphicFrame>
        <p:nvGraphicFramePr>
          <p:cNvPr id="29" name="object 29" descr=""/>
          <p:cNvGraphicFramePr>
            <a:graphicFrameLocks noGrp="1"/>
          </p:cNvGraphicFramePr>
          <p:nvPr/>
        </p:nvGraphicFramePr>
        <p:xfrm>
          <a:off x="2682239" y="2640948"/>
          <a:ext cx="4829175" cy="899160"/>
        </p:xfrm>
        <a:graphic>
          <a:graphicData uri="http://schemas.openxmlformats.org/drawingml/2006/table">
            <a:tbl>
              <a:tblPr firstRow="1" bandRow="1">
                <a:tableStyleId>{2D5ABB26-0587-4C30-8999-92F81FD0307C}</a:tableStyleId>
              </a:tblPr>
              <a:tblGrid>
                <a:gridCol w="1036319"/>
                <a:gridCol w="661034"/>
                <a:gridCol w="609600"/>
                <a:gridCol w="589914"/>
                <a:gridCol w="686435"/>
                <a:gridCol w="561975"/>
                <a:gridCol w="683895"/>
              </a:tblGrid>
              <a:tr h="461009">
                <a:tc>
                  <a:txBody>
                    <a:bodyPr/>
                    <a:lstStyle/>
                    <a:p>
                      <a:pPr marL="31750">
                        <a:lnSpc>
                          <a:spcPts val="3495"/>
                        </a:lnSpc>
                      </a:pPr>
                      <a:r>
                        <a:rPr dirty="0" sz="3200" b="1" i="1">
                          <a:solidFill>
                            <a:srgbClr val="663300"/>
                          </a:solidFill>
                          <a:latin typeface="Times New Roman"/>
                          <a:cs typeface="Times New Roman"/>
                        </a:rPr>
                        <a:t>j =</a:t>
                      </a:r>
                      <a:r>
                        <a:rPr dirty="0" sz="3200" spc="-10" b="1" i="1">
                          <a:solidFill>
                            <a:srgbClr val="663300"/>
                          </a:solidFill>
                          <a:latin typeface="Times New Roman"/>
                          <a:cs typeface="Times New Roman"/>
                        </a:rPr>
                        <a:t> </a:t>
                      </a:r>
                      <a:r>
                        <a:rPr dirty="0" sz="3200" spc="-50" b="1" i="1">
                          <a:solidFill>
                            <a:srgbClr val="663300"/>
                          </a:solidFill>
                          <a:latin typeface="Times New Roman"/>
                          <a:cs typeface="Times New Roman"/>
                        </a:rPr>
                        <a:t>1</a:t>
                      </a:r>
                      <a:endParaRPr sz="3200">
                        <a:latin typeface="Times New Roman"/>
                        <a:cs typeface="Times New Roman"/>
                      </a:endParaRPr>
                    </a:p>
                  </a:txBody>
                  <a:tcPr marL="0" marR="0" marB="0" marT="0"/>
                </a:tc>
                <a:tc>
                  <a:txBody>
                    <a:bodyPr/>
                    <a:lstStyle/>
                    <a:p>
                      <a:pPr marL="254635">
                        <a:lnSpc>
                          <a:spcPts val="3495"/>
                        </a:lnSpc>
                      </a:pPr>
                      <a:r>
                        <a:rPr dirty="0" sz="3200" b="1" i="1">
                          <a:solidFill>
                            <a:srgbClr val="663300"/>
                          </a:solidFill>
                          <a:latin typeface="Times New Roman"/>
                          <a:cs typeface="Times New Roman"/>
                        </a:rPr>
                        <a:t>2</a:t>
                      </a:r>
                      <a:endParaRPr sz="3200">
                        <a:latin typeface="Times New Roman"/>
                        <a:cs typeface="Times New Roman"/>
                      </a:endParaRPr>
                    </a:p>
                  </a:txBody>
                  <a:tcPr marL="0" marR="0" marB="0" marT="0"/>
                </a:tc>
                <a:tc>
                  <a:txBody>
                    <a:bodyPr/>
                    <a:lstStyle/>
                    <a:p>
                      <a:pPr marL="202565">
                        <a:lnSpc>
                          <a:spcPts val="3495"/>
                        </a:lnSpc>
                      </a:pPr>
                      <a:r>
                        <a:rPr dirty="0" sz="3200" b="1" i="1">
                          <a:solidFill>
                            <a:srgbClr val="663300"/>
                          </a:solidFill>
                          <a:latin typeface="Times New Roman"/>
                          <a:cs typeface="Times New Roman"/>
                        </a:rPr>
                        <a:t>3</a:t>
                      </a:r>
                      <a:endParaRPr sz="3200">
                        <a:latin typeface="Times New Roman"/>
                        <a:cs typeface="Times New Roman"/>
                      </a:endParaRPr>
                    </a:p>
                  </a:txBody>
                  <a:tcPr marL="0" marR="0" marB="0" marT="0"/>
                </a:tc>
                <a:tc>
                  <a:txBody>
                    <a:bodyPr/>
                    <a:lstStyle/>
                    <a:p>
                      <a:pPr marL="203200">
                        <a:lnSpc>
                          <a:spcPts val="3495"/>
                        </a:lnSpc>
                      </a:pPr>
                      <a:r>
                        <a:rPr dirty="0" sz="3200" b="1" i="1">
                          <a:solidFill>
                            <a:srgbClr val="663300"/>
                          </a:solidFill>
                          <a:latin typeface="Times New Roman"/>
                          <a:cs typeface="Times New Roman"/>
                        </a:rPr>
                        <a:t>4</a:t>
                      </a:r>
                      <a:endParaRPr sz="3200">
                        <a:latin typeface="Times New Roman"/>
                        <a:cs typeface="Times New Roman"/>
                      </a:endParaRPr>
                    </a:p>
                  </a:txBody>
                  <a:tcPr marL="0" marR="0" marB="0" marT="0"/>
                </a:tc>
                <a:tc>
                  <a:txBody>
                    <a:bodyPr/>
                    <a:lstStyle/>
                    <a:p>
                      <a:pPr marL="222250">
                        <a:lnSpc>
                          <a:spcPts val="3495"/>
                        </a:lnSpc>
                      </a:pPr>
                      <a:r>
                        <a:rPr dirty="0" sz="3200" b="1" i="1">
                          <a:solidFill>
                            <a:srgbClr val="663300"/>
                          </a:solidFill>
                          <a:latin typeface="Times New Roman"/>
                          <a:cs typeface="Times New Roman"/>
                        </a:rPr>
                        <a:t>5</a:t>
                      </a:r>
                      <a:endParaRPr sz="3200">
                        <a:latin typeface="Times New Roman"/>
                        <a:cs typeface="Times New Roman"/>
                      </a:endParaRPr>
                    </a:p>
                  </a:txBody>
                  <a:tcPr marL="0" marR="0" marB="0" marT="0"/>
                </a:tc>
                <a:tc>
                  <a:txBody>
                    <a:bodyPr/>
                    <a:lstStyle/>
                    <a:p>
                      <a:pPr marL="172085">
                        <a:lnSpc>
                          <a:spcPts val="3495"/>
                        </a:lnSpc>
                      </a:pPr>
                      <a:r>
                        <a:rPr dirty="0" sz="3200" b="1" i="1">
                          <a:solidFill>
                            <a:srgbClr val="663300"/>
                          </a:solidFill>
                          <a:latin typeface="Times New Roman"/>
                          <a:cs typeface="Times New Roman"/>
                        </a:rPr>
                        <a:t>6</a:t>
                      </a:r>
                      <a:endParaRPr sz="3200">
                        <a:latin typeface="Times New Roman"/>
                        <a:cs typeface="Times New Roman"/>
                      </a:endParaRPr>
                    </a:p>
                  </a:txBody>
                  <a:tcPr marL="0" marR="0" marB="0" marT="0"/>
                </a:tc>
                <a:tc>
                  <a:txBody>
                    <a:bodyPr/>
                    <a:lstStyle/>
                    <a:p>
                      <a:pPr marL="220345">
                        <a:lnSpc>
                          <a:spcPts val="3495"/>
                        </a:lnSpc>
                      </a:pPr>
                      <a:r>
                        <a:rPr dirty="0" sz="3200" b="1" i="1">
                          <a:solidFill>
                            <a:srgbClr val="663300"/>
                          </a:solidFill>
                          <a:latin typeface="Times New Roman"/>
                          <a:cs typeface="Times New Roman"/>
                        </a:rPr>
                        <a:t>7</a:t>
                      </a:r>
                      <a:endParaRPr sz="3200">
                        <a:latin typeface="Times New Roman"/>
                        <a:cs typeface="Times New Roman"/>
                      </a:endParaRPr>
                    </a:p>
                  </a:txBody>
                  <a:tcPr marL="0" marR="0" marB="0" marT="0"/>
                </a:tc>
              </a:tr>
              <a:tr h="438150">
                <a:tc gridSpan="7">
                  <a:txBody>
                    <a:bodyPr/>
                    <a:lstStyle/>
                    <a:p>
                      <a:pPr>
                        <a:lnSpc>
                          <a:spcPts val="3354"/>
                        </a:lnSpc>
                        <a:tabLst>
                          <a:tab pos="404495" algn="l"/>
                          <a:tab pos="1250950" algn="l"/>
                          <a:tab pos="1798320" algn="l"/>
                          <a:tab pos="2517140" algn="l"/>
                          <a:tab pos="3078480" algn="l"/>
                          <a:tab pos="3789679" algn="l"/>
                          <a:tab pos="4330700" algn="l"/>
                        </a:tabLst>
                      </a:pPr>
                      <a:r>
                        <a:rPr dirty="0" baseline="-7812" sz="4800" spc="-75" b="1" i="1">
                          <a:solidFill>
                            <a:srgbClr val="663300"/>
                          </a:solidFill>
                          <a:latin typeface="Arial"/>
                          <a:cs typeface="Arial"/>
                        </a:rPr>
                        <a:t>1</a:t>
                      </a:r>
                      <a:r>
                        <a:rPr dirty="0" baseline="-7812" sz="4800" b="1" i="1">
                          <a:solidFill>
                            <a:srgbClr val="663300"/>
                          </a:solidFill>
                          <a:latin typeface="Arial"/>
                          <a:cs typeface="Arial"/>
                        </a:rPr>
                        <a:t>	</a:t>
                      </a:r>
                      <a:r>
                        <a:rPr dirty="0" baseline="-3205" sz="3900">
                          <a:latin typeface="Symbol"/>
                          <a:cs typeface="Symbol"/>
                        </a:rPr>
                        <a:t></a:t>
                      </a:r>
                      <a:r>
                        <a:rPr dirty="0" baseline="-3205" sz="3900" spc="-390">
                          <a:latin typeface="Times New Roman"/>
                          <a:cs typeface="Times New Roman"/>
                        </a:rPr>
                        <a:t> </a:t>
                      </a:r>
                      <a:r>
                        <a:rPr dirty="0" sz="2600" spc="-50">
                          <a:latin typeface="Symbol"/>
                          <a:cs typeface="Symbol"/>
                        </a:rPr>
                        <a:t></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83</a:t>
                      </a:r>
                      <a:r>
                        <a:rPr dirty="0" sz="2600">
                          <a:latin typeface="Times New Roman"/>
                          <a:cs typeface="Times New Roman"/>
                        </a:rPr>
                        <a:t>	</a:t>
                      </a:r>
                      <a:r>
                        <a:rPr dirty="0" sz="2600" spc="-50">
                          <a:latin typeface="Times New Roman"/>
                          <a:cs typeface="Times New Roman"/>
                        </a:rPr>
                        <a:t>9</a:t>
                      </a:r>
                      <a:r>
                        <a:rPr dirty="0" sz="2600">
                          <a:latin typeface="Times New Roman"/>
                          <a:cs typeface="Times New Roman"/>
                        </a:rPr>
                        <a:t>	</a:t>
                      </a:r>
                      <a:r>
                        <a:rPr dirty="0" sz="2600" spc="-25">
                          <a:latin typeface="Times New Roman"/>
                          <a:cs typeface="Times New Roman"/>
                        </a:rPr>
                        <a:t>30</a:t>
                      </a:r>
                      <a:r>
                        <a:rPr dirty="0" sz="2600">
                          <a:latin typeface="Times New Roman"/>
                          <a:cs typeface="Times New Roman"/>
                        </a:rPr>
                        <a:t>	</a:t>
                      </a:r>
                      <a:r>
                        <a:rPr dirty="0" sz="2600" spc="-50">
                          <a:latin typeface="Times New Roman"/>
                          <a:cs typeface="Times New Roman"/>
                        </a:rPr>
                        <a:t>6</a:t>
                      </a:r>
                      <a:r>
                        <a:rPr dirty="0" sz="2600">
                          <a:latin typeface="Times New Roman"/>
                          <a:cs typeface="Times New Roman"/>
                        </a:rPr>
                        <a:t>	</a:t>
                      </a:r>
                      <a:r>
                        <a:rPr dirty="0" sz="2600" spc="-25">
                          <a:latin typeface="Times New Roman"/>
                          <a:cs typeface="Times New Roman"/>
                        </a:rPr>
                        <a:t>50</a:t>
                      </a:r>
                      <a:r>
                        <a:rPr dirty="0" baseline="-3205" sz="3900" spc="-37">
                          <a:latin typeface="Symbol"/>
                          <a:cs typeface="Symbol"/>
                        </a:rPr>
                        <a:t></a:t>
                      </a:r>
                      <a:endParaRPr baseline="-3205" sz="3900">
                        <a:latin typeface="Symbol"/>
                        <a:cs typeface="Symbol"/>
                      </a:endParaR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
        <p:nvSpPr>
          <p:cNvPr id="30" name="object 30" descr=""/>
          <p:cNvSpPr txBox="1"/>
          <p:nvPr/>
        </p:nvSpPr>
        <p:spPr>
          <a:xfrm>
            <a:off x="2280920" y="3087116"/>
            <a:ext cx="376555" cy="513715"/>
          </a:xfrm>
          <a:prstGeom prst="rect">
            <a:avLst/>
          </a:prstGeom>
        </p:spPr>
        <p:txBody>
          <a:bodyPr wrap="square" lIns="0" tIns="13335" rIns="0" bIns="0" rtlCol="0" vert="horz">
            <a:spAutoFit/>
          </a:bodyPr>
          <a:lstStyle/>
          <a:p>
            <a:pPr marL="12700">
              <a:lnSpc>
                <a:spcPct val="100000"/>
              </a:lnSpc>
              <a:spcBef>
                <a:spcPts val="105"/>
              </a:spcBef>
            </a:pPr>
            <a:r>
              <a:rPr dirty="0" sz="3200" spc="-25" b="1" i="1">
                <a:solidFill>
                  <a:srgbClr val="663300"/>
                </a:solidFill>
                <a:latin typeface="Arial"/>
                <a:cs typeface="Arial"/>
              </a:rPr>
              <a:t>i=</a:t>
            </a:r>
            <a:endParaRPr sz="3200">
              <a:latin typeface="Arial"/>
              <a:cs typeface="Arial"/>
            </a:endParaRPr>
          </a:p>
        </p:txBody>
      </p:sp>
      <p:sp>
        <p:nvSpPr>
          <p:cNvPr id="31" name="object 31" descr=""/>
          <p:cNvSpPr txBox="1"/>
          <p:nvPr/>
        </p:nvSpPr>
        <p:spPr>
          <a:xfrm>
            <a:off x="2593848" y="3364662"/>
            <a:ext cx="914400" cy="514350"/>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baseline="-28645" sz="4800" spc="-75" b="1" i="1">
                <a:solidFill>
                  <a:srgbClr val="663300"/>
                </a:solidFill>
                <a:latin typeface="Arial"/>
                <a:cs typeface="Arial"/>
              </a:rPr>
              <a:t>2</a:t>
            </a:r>
            <a:r>
              <a:rPr dirty="0" baseline="-28645" sz="4800" b="1" i="1">
                <a:solidFill>
                  <a:srgbClr val="663300"/>
                </a:solidFill>
                <a:latin typeface="Arial"/>
                <a:cs typeface="Arial"/>
              </a:rPr>
              <a:t>	</a:t>
            </a:r>
            <a:r>
              <a:rPr dirty="0" sz="2600">
                <a:latin typeface="Symbol"/>
                <a:cs typeface="Symbol"/>
              </a:rPr>
              <a:t></a:t>
            </a:r>
            <a:r>
              <a:rPr dirty="0" sz="2600" spc="30">
                <a:latin typeface="Times New Roman"/>
                <a:cs typeface="Times New Roman"/>
              </a:rPr>
              <a:t> </a:t>
            </a:r>
            <a:r>
              <a:rPr dirty="0" baseline="-27777" sz="3900" spc="-75">
                <a:latin typeface="Times New Roman"/>
                <a:cs typeface="Times New Roman"/>
              </a:rPr>
              <a:t>0</a:t>
            </a:r>
            <a:endParaRPr baseline="-27777" sz="3900">
              <a:latin typeface="Times New Roman"/>
              <a:cs typeface="Times New Roman"/>
            </a:endParaRPr>
          </a:p>
        </p:txBody>
      </p:sp>
      <p:sp>
        <p:nvSpPr>
          <p:cNvPr id="32" name="object 32" descr=""/>
          <p:cNvSpPr txBox="1"/>
          <p:nvPr/>
        </p:nvSpPr>
        <p:spPr>
          <a:xfrm>
            <a:off x="2593848" y="4035399"/>
            <a:ext cx="996315"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3472" sz="4800" spc="-75" b="1" i="1">
                <a:solidFill>
                  <a:srgbClr val="663300"/>
                </a:solidFill>
                <a:latin typeface="Arial"/>
                <a:cs typeface="Arial"/>
              </a:rPr>
              <a:t>3</a:t>
            </a:r>
            <a:r>
              <a:rPr dirty="0" baseline="-3472" sz="4800" b="1" i="1">
                <a:solidFill>
                  <a:srgbClr val="663300"/>
                </a:solidFill>
                <a:latin typeface="Arial"/>
                <a:cs typeface="Arial"/>
              </a:rPr>
              <a:t>	</a:t>
            </a:r>
            <a:r>
              <a:rPr dirty="0" baseline="5341" sz="3900" spc="-37">
                <a:latin typeface="Symbol"/>
                <a:cs typeface="Symbol"/>
              </a:rPr>
              <a:t></a:t>
            </a:r>
            <a:r>
              <a:rPr dirty="0" sz="2600" spc="-25">
                <a:latin typeface="Times New Roman"/>
                <a:cs typeface="Times New Roman"/>
              </a:rPr>
              <a:t>29</a:t>
            </a:r>
            <a:endParaRPr sz="2600">
              <a:latin typeface="Times New Roman"/>
              <a:cs typeface="Times New Roman"/>
            </a:endParaRPr>
          </a:p>
        </p:txBody>
      </p:sp>
      <p:sp>
        <p:nvSpPr>
          <p:cNvPr id="33" name="object 33" descr=""/>
          <p:cNvSpPr txBox="1"/>
          <p:nvPr/>
        </p:nvSpPr>
        <p:spPr>
          <a:xfrm>
            <a:off x="2593848" y="4537188"/>
            <a:ext cx="994410"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1736" sz="4800" spc="-75" b="1" i="1">
                <a:solidFill>
                  <a:srgbClr val="663300"/>
                </a:solidFill>
                <a:latin typeface="Arial"/>
                <a:cs typeface="Arial"/>
              </a:rPr>
              <a:t>4</a:t>
            </a:r>
            <a:r>
              <a:rPr dirty="0" baseline="-1736" sz="4800" b="1" i="1">
                <a:solidFill>
                  <a:srgbClr val="663300"/>
                </a:solidFill>
                <a:latin typeface="Arial"/>
                <a:cs typeface="Arial"/>
              </a:rPr>
              <a:t>	</a:t>
            </a:r>
            <a:r>
              <a:rPr dirty="0" baseline="36324" sz="3900" spc="-37">
                <a:latin typeface="Symbol"/>
                <a:cs typeface="Symbol"/>
              </a:rPr>
              <a:t></a:t>
            </a:r>
            <a:r>
              <a:rPr dirty="0" sz="2600" spc="-25">
                <a:latin typeface="Times New Roman"/>
                <a:cs typeface="Times New Roman"/>
              </a:rPr>
              <a:t>32</a:t>
            </a:r>
            <a:endParaRPr sz="2600">
              <a:latin typeface="Times New Roman"/>
              <a:cs typeface="Times New Roman"/>
            </a:endParaRPr>
          </a:p>
        </p:txBody>
      </p:sp>
      <p:sp>
        <p:nvSpPr>
          <p:cNvPr id="34" name="object 34" descr=""/>
          <p:cNvSpPr txBox="1"/>
          <p:nvPr/>
        </p:nvSpPr>
        <p:spPr>
          <a:xfrm>
            <a:off x="2593848" y="5039707"/>
            <a:ext cx="921385" cy="514350"/>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sz="3200" spc="-50" b="1" i="1">
                <a:solidFill>
                  <a:srgbClr val="663300"/>
                </a:solidFill>
                <a:latin typeface="Arial"/>
                <a:cs typeface="Arial"/>
              </a:rPr>
              <a:t>5</a:t>
            </a:r>
            <a:r>
              <a:rPr dirty="0" sz="3200" b="1" i="1">
                <a:solidFill>
                  <a:srgbClr val="663300"/>
                </a:solidFill>
                <a:latin typeface="Arial"/>
                <a:cs typeface="Arial"/>
              </a:rPr>
              <a:t>	</a:t>
            </a:r>
            <a:r>
              <a:rPr dirty="0" baseline="13888" sz="3900">
                <a:latin typeface="Symbol"/>
                <a:cs typeface="Symbol"/>
              </a:rPr>
              <a:t></a:t>
            </a:r>
            <a:r>
              <a:rPr dirty="0" baseline="13888" sz="3900" spc="150">
                <a:latin typeface="Times New Roman"/>
                <a:cs typeface="Times New Roman"/>
              </a:rPr>
              <a:t> </a:t>
            </a:r>
            <a:r>
              <a:rPr dirty="0" sz="2600" spc="-50">
                <a:latin typeface="Times New Roman"/>
                <a:cs typeface="Times New Roman"/>
              </a:rPr>
              <a:t>3</a:t>
            </a:r>
            <a:endParaRPr sz="2600">
              <a:latin typeface="Times New Roman"/>
              <a:cs typeface="Times New Roman"/>
            </a:endParaRPr>
          </a:p>
        </p:txBody>
      </p:sp>
      <p:sp>
        <p:nvSpPr>
          <p:cNvPr id="35" name="object 35" descr=""/>
          <p:cNvSpPr txBox="1"/>
          <p:nvPr/>
        </p:nvSpPr>
        <p:spPr>
          <a:xfrm>
            <a:off x="2593848" y="5272801"/>
            <a:ext cx="914400"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34722" sz="4800" spc="-75" b="1" i="1">
                <a:solidFill>
                  <a:srgbClr val="663300"/>
                </a:solidFill>
                <a:latin typeface="Arial"/>
                <a:cs typeface="Arial"/>
              </a:rPr>
              <a:t>6</a:t>
            </a:r>
            <a:r>
              <a:rPr dirty="0" baseline="-34722" sz="4800" b="1" i="1">
                <a:solidFill>
                  <a:srgbClr val="663300"/>
                </a:solidFill>
                <a:latin typeface="Arial"/>
                <a:cs typeface="Arial"/>
              </a:rPr>
              <a:t>	</a:t>
            </a:r>
            <a:r>
              <a:rPr dirty="0" sz="2600">
                <a:latin typeface="Symbol"/>
                <a:cs typeface="Symbol"/>
              </a:rPr>
              <a:t></a:t>
            </a:r>
            <a:r>
              <a:rPr dirty="0" sz="2600" spc="30">
                <a:latin typeface="Times New Roman"/>
                <a:cs typeface="Times New Roman"/>
              </a:rPr>
              <a:t> </a:t>
            </a:r>
            <a:r>
              <a:rPr dirty="0" baseline="-45940" sz="3900" spc="-75">
                <a:latin typeface="Times New Roman"/>
                <a:cs typeface="Times New Roman"/>
              </a:rPr>
              <a:t>0</a:t>
            </a:r>
            <a:endParaRPr baseline="-45940" sz="3900">
              <a:latin typeface="Times New Roman"/>
              <a:cs typeface="Times New Roman"/>
            </a:endParaRPr>
          </a:p>
        </p:txBody>
      </p:sp>
      <p:sp>
        <p:nvSpPr>
          <p:cNvPr id="36" name="object 36" descr=""/>
          <p:cNvSpPr txBox="1"/>
          <p:nvPr/>
        </p:nvSpPr>
        <p:spPr>
          <a:xfrm>
            <a:off x="2593848" y="6044625"/>
            <a:ext cx="984885"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4340" sz="4800" spc="-75" b="1" i="1">
                <a:solidFill>
                  <a:srgbClr val="663300"/>
                </a:solidFill>
                <a:latin typeface="Arial"/>
                <a:cs typeface="Arial"/>
              </a:rPr>
              <a:t>7</a:t>
            </a:r>
            <a:r>
              <a:rPr dirty="0" baseline="4340" sz="4800" b="1" i="1">
                <a:solidFill>
                  <a:srgbClr val="663300"/>
                </a:solidFill>
                <a:latin typeface="Arial"/>
                <a:cs typeface="Arial"/>
              </a:rPr>
              <a:t>	</a:t>
            </a:r>
            <a:r>
              <a:rPr dirty="0" baseline="22435" sz="3900" spc="-37">
                <a:latin typeface="Symbol"/>
                <a:cs typeface="Symbol"/>
              </a:rPr>
              <a:t></a:t>
            </a:r>
            <a:r>
              <a:rPr dirty="0" sz="2600" spc="-25">
                <a:latin typeface="Times New Roman"/>
                <a:cs typeface="Times New Roman"/>
              </a:rPr>
              <a:t>18</a:t>
            </a:r>
            <a:endParaRPr sz="2600">
              <a:latin typeface="Times New Roman"/>
              <a:cs typeface="Times New Roman"/>
            </a:endParaRPr>
          </a:p>
        </p:txBody>
      </p:sp>
      <p:sp>
        <p:nvSpPr>
          <p:cNvPr id="37" name="object 37" descr=""/>
          <p:cNvSpPr txBox="1"/>
          <p:nvPr/>
        </p:nvSpPr>
        <p:spPr>
          <a:xfrm>
            <a:off x="181965" y="236982"/>
            <a:ext cx="7357109" cy="2385695"/>
          </a:xfrm>
          <a:prstGeom prst="rect">
            <a:avLst/>
          </a:prstGeom>
        </p:spPr>
        <p:txBody>
          <a:bodyPr wrap="square" lIns="0" tIns="12700" rIns="0" bIns="0" rtlCol="0" vert="horz">
            <a:spAutoFit/>
          </a:bodyPr>
          <a:lstStyle/>
          <a:p>
            <a:pPr marL="558800" indent="-521334">
              <a:lnSpc>
                <a:spcPct val="100000"/>
              </a:lnSpc>
              <a:spcBef>
                <a:spcPts val="100"/>
              </a:spcBef>
              <a:buFont typeface="Wingdings"/>
              <a:buChar char=""/>
              <a:tabLst>
                <a:tab pos="558800" algn="l"/>
                <a:tab pos="559435" algn="l"/>
              </a:tabLst>
            </a:pPr>
            <a:r>
              <a:rPr dirty="0" sz="3200" spc="-20" b="1">
                <a:solidFill>
                  <a:srgbClr val="0000FF"/>
                </a:solidFill>
                <a:latin typeface="华文行楷"/>
                <a:cs typeface="华文行楷"/>
              </a:rPr>
              <a:t>得到如下根节点及其代价下界</a:t>
            </a:r>
            <a:endParaRPr sz="3200">
              <a:latin typeface="华文行楷"/>
              <a:cs typeface="华文行楷"/>
            </a:endParaRPr>
          </a:p>
          <a:p>
            <a:pPr marL="3469004">
              <a:lnSpc>
                <a:spcPct val="100000"/>
              </a:lnSpc>
              <a:spcBef>
                <a:spcPts val="2940"/>
              </a:spcBef>
              <a:tabLst>
                <a:tab pos="6118860" algn="l"/>
              </a:tabLst>
            </a:pPr>
            <a:r>
              <a:rPr dirty="0" baseline="-6944" sz="4800" b="1">
                <a:latin typeface="华文行楷"/>
                <a:cs typeface="华文行楷"/>
              </a:rPr>
              <a:t>所</a:t>
            </a:r>
            <a:r>
              <a:rPr dirty="0" baseline="-6944" sz="4800" b="1">
                <a:latin typeface="华文行楷"/>
                <a:cs typeface="华文行楷"/>
              </a:rPr>
              <a:t>有</a:t>
            </a:r>
            <a:r>
              <a:rPr dirty="0" baseline="-6944" sz="4800" b="1">
                <a:latin typeface="华文行楷"/>
                <a:cs typeface="华文行楷"/>
              </a:rPr>
              <a:t>解的</a:t>
            </a:r>
            <a:r>
              <a:rPr dirty="0" baseline="-6944" sz="4800" spc="-22" b="1">
                <a:latin typeface="华文行楷"/>
                <a:cs typeface="华文行楷"/>
              </a:rPr>
              <a:t>集</a:t>
            </a:r>
            <a:r>
              <a:rPr dirty="0" baseline="-6944" sz="4800" spc="-89" b="1">
                <a:latin typeface="华文行楷"/>
                <a:cs typeface="华文行楷"/>
              </a:rPr>
              <a:t>合</a:t>
            </a:r>
            <a:r>
              <a:rPr dirty="0" baseline="-6944" sz="4800" b="1">
                <a:latin typeface="华文行楷"/>
                <a:cs typeface="华文行楷"/>
              </a:rPr>
              <a:t>	</a:t>
            </a:r>
            <a:r>
              <a:rPr dirty="0" sz="2800" spc="-10" b="1">
                <a:solidFill>
                  <a:srgbClr val="FF0000"/>
                </a:solidFill>
                <a:latin typeface="Arial"/>
                <a:cs typeface="Arial"/>
              </a:rPr>
              <a:t>L.B=96</a:t>
            </a:r>
            <a:endParaRPr sz="2800">
              <a:latin typeface="Arial"/>
              <a:cs typeface="Arial"/>
            </a:endParaRPr>
          </a:p>
          <a:p>
            <a:pPr>
              <a:lnSpc>
                <a:spcPct val="100000"/>
              </a:lnSpc>
              <a:spcBef>
                <a:spcPts val="40"/>
              </a:spcBef>
            </a:pPr>
            <a:endParaRPr sz="3550">
              <a:latin typeface="Arial"/>
              <a:cs typeface="Arial"/>
            </a:endParaRPr>
          </a:p>
          <a:p>
            <a:pPr lvl="1" marL="648970" indent="-422909">
              <a:lnSpc>
                <a:spcPct val="100000"/>
              </a:lnSpc>
              <a:buFont typeface="Wingdings"/>
              <a:buChar char=""/>
              <a:tabLst>
                <a:tab pos="649605" algn="l"/>
              </a:tabLst>
            </a:pPr>
            <a:r>
              <a:rPr dirty="0" sz="3200" spc="-15" b="1">
                <a:solidFill>
                  <a:srgbClr val="0000FF"/>
                </a:solidFill>
                <a:latin typeface="华文行楷"/>
                <a:cs typeface="华文行楷"/>
              </a:rPr>
              <a:t>变换后的代价矩阵为</a:t>
            </a:r>
            <a:endParaRPr sz="3200">
              <a:latin typeface="华文行楷"/>
              <a:cs typeface="华文行楷"/>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45925" y="227075"/>
            <a:ext cx="7672705" cy="3618229"/>
            <a:chOff x="145925" y="227075"/>
            <a:chExt cx="7672705" cy="3618229"/>
          </a:xfrm>
        </p:grpSpPr>
        <p:pic>
          <p:nvPicPr>
            <p:cNvPr id="3" name="object 3" descr=""/>
            <p:cNvPicPr/>
            <p:nvPr/>
          </p:nvPicPr>
          <p:blipFill>
            <a:blip r:embed="rId2" cstate="print"/>
            <a:stretch>
              <a:fillRect/>
            </a:stretch>
          </p:blipFill>
          <p:spPr>
            <a:xfrm>
              <a:off x="145925" y="528336"/>
              <a:ext cx="150486" cy="150605"/>
            </a:xfrm>
            <a:prstGeom prst="rect">
              <a:avLst/>
            </a:prstGeom>
          </p:spPr>
        </p:pic>
        <p:pic>
          <p:nvPicPr>
            <p:cNvPr id="4" name="object 4" descr=""/>
            <p:cNvPicPr/>
            <p:nvPr/>
          </p:nvPicPr>
          <p:blipFill>
            <a:blip r:embed="rId3" cstate="print"/>
            <a:stretch>
              <a:fillRect/>
            </a:stretch>
          </p:blipFill>
          <p:spPr>
            <a:xfrm>
              <a:off x="265176" y="227075"/>
              <a:ext cx="5631180" cy="1008888"/>
            </a:xfrm>
            <a:prstGeom prst="rect">
              <a:avLst/>
            </a:prstGeom>
          </p:spPr>
        </p:pic>
        <p:pic>
          <p:nvPicPr>
            <p:cNvPr id="5" name="object 5" descr=""/>
            <p:cNvPicPr/>
            <p:nvPr/>
          </p:nvPicPr>
          <p:blipFill>
            <a:blip r:embed="rId4" cstate="print"/>
            <a:stretch>
              <a:fillRect/>
            </a:stretch>
          </p:blipFill>
          <p:spPr>
            <a:xfrm>
              <a:off x="313944" y="864107"/>
              <a:ext cx="818388" cy="835151"/>
            </a:xfrm>
            <a:prstGeom prst="rect">
              <a:avLst/>
            </a:prstGeom>
          </p:spPr>
        </p:pic>
        <p:pic>
          <p:nvPicPr>
            <p:cNvPr id="6" name="object 6" descr=""/>
            <p:cNvPicPr/>
            <p:nvPr/>
          </p:nvPicPr>
          <p:blipFill>
            <a:blip r:embed="rId5" cstate="print"/>
            <a:stretch>
              <a:fillRect/>
            </a:stretch>
          </p:blipFill>
          <p:spPr>
            <a:xfrm>
              <a:off x="752856" y="867156"/>
              <a:ext cx="4602480" cy="899160"/>
            </a:xfrm>
            <a:prstGeom prst="rect">
              <a:avLst/>
            </a:prstGeom>
          </p:spPr>
        </p:pic>
        <p:pic>
          <p:nvPicPr>
            <p:cNvPr id="7" name="object 7" descr=""/>
            <p:cNvPicPr/>
            <p:nvPr/>
          </p:nvPicPr>
          <p:blipFill>
            <a:blip r:embed="rId6" cstate="print"/>
            <a:stretch>
              <a:fillRect/>
            </a:stretch>
          </p:blipFill>
          <p:spPr>
            <a:xfrm>
              <a:off x="694943" y="1437131"/>
              <a:ext cx="3790187" cy="899160"/>
            </a:xfrm>
            <a:prstGeom prst="rect">
              <a:avLst/>
            </a:prstGeom>
          </p:spPr>
        </p:pic>
        <p:pic>
          <p:nvPicPr>
            <p:cNvPr id="8" name="object 8" descr=""/>
            <p:cNvPicPr/>
            <p:nvPr/>
          </p:nvPicPr>
          <p:blipFill>
            <a:blip r:embed="rId7" cstate="print"/>
            <a:stretch>
              <a:fillRect/>
            </a:stretch>
          </p:blipFill>
          <p:spPr>
            <a:xfrm>
              <a:off x="3951732" y="1399031"/>
              <a:ext cx="1409700" cy="899160"/>
            </a:xfrm>
            <a:prstGeom prst="rect">
              <a:avLst/>
            </a:prstGeom>
          </p:spPr>
        </p:pic>
        <p:pic>
          <p:nvPicPr>
            <p:cNvPr id="9" name="object 9" descr=""/>
            <p:cNvPicPr/>
            <p:nvPr/>
          </p:nvPicPr>
          <p:blipFill>
            <a:blip r:embed="rId4" cstate="print"/>
            <a:stretch>
              <a:fillRect/>
            </a:stretch>
          </p:blipFill>
          <p:spPr>
            <a:xfrm>
              <a:off x="313944" y="1994915"/>
              <a:ext cx="818388" cy="835151"/>
            </a:xfrm>
            <a:prstGeom prst="rect">
              <a:avLst/>
            </a:prstGeom>
          </p:spPr>
        </p:pic>
        <p:pic>
          <p:nvPicPr>
            <p:cNvPr id="10" name="object 10" descr=""/>
            <p:cNvPicPr/>
            <p:nvPr/>
          </p:nvPicPr>
          <p:blipFill>
            <a:blip r:embed="rId8" cstate="print"/>
            <a:stretch>
              <a:fillRect/>
            </a:stretch>
          </p:blipFill>
          <p:spPr>
            <a:xfrm>
              <a:off x="752856" y="1997964"/>
              <a:ext cx="4195572" cy="899160"/>
            </a:xfrm>
            <a:prstGeom prst="rect">
              <a:avLst/>
            </a:prstGeom>
          </p:spPr>
        </p:pic>
        <p:pic>
          <p:nvPicPr>
            <p:cNvPr id="11" name="object 11" descr=""/>
            <p:cNvPicPr/>
            <p:nvPr/>
          </p:nvPicPr>
          <p:blipFill>
            <a:blip r:embed="rId9" cstate="print"/>
            <a:stretch>
              <a:fillRect/>
            </a:stretch>
          </p:blipFill>
          <p:spPr>
            <a:xfrm>
              <a:off x="4415028" y="1959864"/>
              <a:ext cx="765048" cy="899160"/>
            </a:xfrm>
            <a:prstGeom prst="rect">
              <a:avLst/>
            </a:prstGeom>
          </p:spPr>
        </p:pic>
        <p:pic>
          <p:nvPicPr>
            <p:cNvPr id="12" name="object 12" descr=""/>
            <p:cNvPicPr/>
            <p:nvPr/>
          </p:nvPicPr>
          <p:blipFill>
            <a:blip r:embed="rId10" cstate="print"/>
            <a:stretch>
              <a:fillRect/>
            </a:stretch>
          </p:blipFill>
          <p:spPr>
            <a:xfrm>
              <a:off x="801624" y="2567940"/>
              <a:ext cx="711708" cy="726948"/>
            </a:xfrm>
            <a:prstGeom prst="rect">
              <a:avLst/>
            </a:prstGeom>
          </p:spPr>
        </p:pic>
        <p:pic>
          <p:nvPicPr>
            <p:cNvPr id="13" name="object 13" descr=""/>
            <p:cNvPicPr/>
            <p:nvPr/>
          </p:nvPicPr>
          <p:blipFill>
            <a:blip r:embed="rId11" cstate="print"/>
            <a:stretch>
              <a:fillRect/>
            </a:stretch>
          </p:blipFill>
          <p:spPr>
            <a:xfrm>
              <a:off x="1242060" y="2567940"/>
              <a:ext cx="3316224" cy="786384"/>
            </a:xfrm>
            <a:prstGeom prst="rect">
              <a:avLst/>
            </a:prstGeom>
          </p:spPr>
        </p:pic>
        <p:pic>
          <p:nvPicPr>
            <p:cNvPr id="14" name="object 14" descr=""/>
            <p:cNvPicPr/>
            <p:nvPr/>
          </p:nvPicPr>
          <p:blipFill>
            <a:blip r:embed="rId12" cstate="print"/>
            <a:stretch>
              <a:fillRect/>
            </a:stretch>
          </p:blipFill>
          <p:spPr>
            <a:xfrm>
              <a:off x="4091940" y="2532887"/>
              <a:ext cx="1232915" cy="786384"/>
            </a:xfrm>
            <a:prstGeom prst="rect">
              <a:avLst/>
            </a:prstGeom>
          </p:spPr>
        </p:pic>
        <p:pic>
          <p:nvPicPr>
            <p:cNvPr id="15" name="object 15" descr=""/>
            <p:cNvPicPr/>
            <p:nvPr/>
          </p:nvPicPr>
          <p:blipFill>
            <a:blip r:embed="rId13" cstate="print"/>
            <a:stretch>
              <a:fillRect/>
            </a:stretch>
          </p:blipFill>
          <p:spPr>
            <a:xfrm>
              <a:off x="4858511" y="2567940"/>
              <a:ext cx="2604516" cy="786384"/>
            </a:xfrm>
            <a:prstGeom prst="rect">
              <a:avLst/>
            </a:prstGeom>
          </p:spPr>
        </p:pic>
        <p:pic>
          <p:nvPicPr>
            <p:cNvPr id="16" name="object 16" descr=""/>
            <p:cNvPicPr/>
            <p:nvPr/>
          </p:nvPicPr>
          <p:blipFill>
            <a:blip r:embed="rId10" cstate="print"/>
            <a:stretch>
              <a:fillRect/>
            </a:stretch>
          </p:blipFill>
          <p:spPr>
            <a:xfrm>
              <a:off x="801624" y="3058668"/>
              <a:ext cx="711708" cy="726947"/>
            </a:xfrm>
            <a:prstGeom prst="rect">
              <a:avLst/>
            </a:prstGeom>
          </p:spPr>
        </p:pic>
        <p:pic>
          <p:nvPicPr>
            <p:cNvPr id="17" name="object 17" descr=""/>
            <p:cNvPicPr/>
            <p:nvPr/>
          </p:nvPicPr>
          <p:blipFill>
            <a:blip r:embed="rId14" cstate="print"/>
            <a:stretch>
              <a:fillRect/>
            </a:stretch>
          </p:blipFill>
          <p:spPr>
            <a:xfrm>
              <a:off x="1242060" y="3058668"/>
              <a:ext cx="3671316" cy="786384"/>
            </a:xfrm>
            <a:prstGeom prst="rect">
              <a:avLst/>
            </a:prstGeom>
          </p:spPr>
        </p:pic>
        <p:pic>
          <p:nvPicPr>
            <p:cNvPr id="18" name="object 18" descr=""/>
            <p:cNvPicPr/>
            <p:nvPr/>
          </p:nvPicPr>
          <p:blipFill>
            <a:blip r:embed="rId15" cstate="print"/>
            <a:stretch>
              <a:fillRect/>
            </a:stretch>
          </p:blipFill>
          <p:spPr>
            <a:xfrm>
              <a:off x="4447032" y="3023615"/>
              <a:ext cx="1232915" cy="786384"/>
            </a:xfrm>
            <a:prstGeom prst="rect">
              <a:avLst/>
            </a:prstGeom>
          </p:spPr>
        </p:pic>
        <p:pic>
          <p:nvPicPr>
            <p:cNvPr id="19" name="object 19" descr=""/>
            <p:cNvPicPr/>
            <p:nvPr/>
          </p:nvPicPr>
          <p:blipFill>
            <a:blip r:embed="rId16" cstate="print"/>
            <a:stretch>
              <a:fillRect/>
            </a:stretch>
          </p:blipFill>
          <p:spPr>
            <a:xfrm>
              <a:off x="5213603" y="3058668"/>
              <a:ext cx="2604516" cy="786384"/>
            </a:xfrm>
            <a:prstGeom prst="rect">
              <a:avLst/>
            </a:prstGeom>
          </p:spPr>
        </p:pic>
      </p:grpSp>
      <p:sp>
        <p:nvSpPr>
          <p:cNvPr id="20" name="object 20" descr=""/>
          <p:cNvSpPr txBox="1"/>
          <p:nvPr/>
        </p:nvSpPr>
        <p:spPr>
          <a:xfrm>
            <a:off x="78739" y="208732"/>
            <a:ext cx="5517515" cy="2369185"/>
          </a:xfrm>
          <a:prstGeom prst="rect">
            <a:avLst/>
          </a:prstGeom>
        </p:spPr>
        <p:txBody>
          <a:bodyPr wrap="square" lIns="0" tIns="105410" rIns="0" bIns="0" rtlCol="0" vert="horz">
            <a:spAutoFit/>
          </a:bodyPr>
          <a:lstStyle/>
          <a:p>
            <a:pPr marL="469900" indent="-457200">
              <a:lnSpc>
                <a:spcPct val="100000"/>
              </a:lnSpc>
              <a:spcBef>
                <a:spcPts val="830"/>
              </a:spcBef>
              <a:buFont typeface=""/>
              <a:buChar char="•"/>
              <a:tabLst>
                <a:tab pos="469900" algn="l"/>
              </a:tabLst>
            </a:pPr>
            <a:r>
              <a:rPr dirty="0" sz="3600" spc="-40" b="1">
                <a:latin typeface="华文行楷"/>
                <a:cs typeface="华文行楷"/>
              </a:rPr>
              <a:t>构造</a:t>
            </a:r>
            <a:r>
              <a:rPr dirty="0" sz="3600" spc="-45" b="1">
                <a:latin typeface="华文行楷"/>
                <a:cs typeface="华文行楷"/>
              </a:rPr>
              <a:t>根</a:t>
            </a:r>
            <a:r>
              <a:rPr dirty="0" sz="3600" spc="-45" b="1">
                <a:latin typeface="华文行楷"/>
                <a:cs typeface="华文行楷"/>
              </a:rPr>
              <a:t>节</a:t>
            </a:r>
            <a:r>
              <a:rPr dirty="0" sz="3600" spc="-45" b="1">
                <a:latin typeface="华文行楷"/>
                <a:cs typeface="华文行楷"/>
              </a:rPr>
              <a:t>点</a:t>
            </a:r>
            <a:r>
              <a:rPr dirty="0" sz="3600" spc="-45" b="1">
                <a:latin typeface="华文行楷"/>
                <a:cs typeface="华文行楷"/>
              </a:rPr>
              <a:t>的</a:t>
            </a:r>
            <a:r>
              <a:rPr dirty="0" sz="3600" spc="-45" b="1">
                <a:latin typeface="华文行楷"/>
                <a:cs typeface="华文行楷"/>
              </a:rPr>
              <a:t>两</a:t>
            </a:r>
            <a:r>
              <a:rPr dirty="0" sz="3600" spc="-45" b="1">
                <a:latin typeface="华文行楷"/>
                <a:cs typeface="华文行楷"/>
              </a:rPr>
              <a:t>个</a:t>
            </a:r>
            <a:r>
              <a:rPr dirty="0" sz="3600" spc="-45" b="1">
                <a:latin typeface="华文行楷"/>
                <a:cs typeface="华文行楷"/>
              </a:rPr>
              <a:t>子</a:t>
            </a:r>
            <a:r>
              <a:rPr dirty="0" sz="3600" spc="-45" b="1">
                <a:latin typeface="华文行楷"/>
                <a:cs typeface="华文行楷"/>
              </a:rPr>
              <a:t>节</a:t>
            </a:r>
            <a:r>
              <a:rPr dirty="0" sz="3600" spc="-50" b="1">
                <a:latin typeface="华文行楷"/>
                <a:cs typeface="华文行楷"/>
              </a:rPr>
              <a:t>点</a:t>
            </a:r>
            <a:endParaRPr sz="3600">
              <a:latin typeface="华文行楷"/>
              <a:cs typeface="华文行楷"/>
            </a:endParaRPr>
          </a:p>
          <a:p>
            <a:pPr lvl="1" marL="868680" marR="506730" indent="-399415">
              <a:lnSpc>
                <a:spcPct val="117000"/>
              </a:lnSpc>
              <a:buClr>
                <a:srgbClr val="0000FF"/>
              </a:buClr>
              <a:buFont typeface="Wingdings"/>
              <a:buChar char=""/>
              <a:tabLst>
                <a:tab pos="927100" algn="l"/>
              </a:tabLst>
            </a:pPr>
            <a:r>
              <a:rPr dirty="0"/>
              <a:t>	</a:t>
            </a:r>
            <a:r>
              <a:rPr dirty="0" sz="3200" spc="-15" b="1">
                <a:solidFill>
                  <a:srgbClr val="0000FF"/>
                </a:solidFill>
                <a:latin typeface="华文行楷"/>
                <a:cs typeface="华文行楷"/>
              </a:rPr>
              <a:t>选择使子节点代价下界</a:t>
            </a:r>
            <a:r>
              <a:rPr dirty="0" sz="3200" spc="-5" b="1">
                <a:solidFill>
                  <a:srgbClr val="0000FF"/>
                </a:solidFill>
                <a:latin typeface="华文行楷"/>
                <a:cs typeface="华文行楷"/>
              </a:rPr>
              <a:t>增加最大的划分边</a:t>
            </a:r>
            <a:r>
              <a:rPr dirty="0" sz="3200" b="1">
                <a:solidFill>
                  <a:srgbClr val="0000FF"/>
                </a:solidFill>
                <a:latin typeface="Times New Roman"/>
                <a:cs typeface="Times New Roman"/>
              </a:rPr>
              <a:t>(4,</a:t>
            </a:r>
            <a:r>
              <a:rPr dirty="0" sz="3200" spc="-40" b="1">
                <a:solidFill>
                  <a:srgbClr val="0000FF"/>
                </a:solidFill>
                <a:latin typeface="Times New Roman"/>
                <a:cs typeface="Times New Roman"/>
              </a:rPr>
              <a:t> </a:t>
            </a:r>
            <a:r>
              <a:rPr dirty="0" sz="3200" spc="-25" b="1">
                <a:solidFill>
                  <a:srgbClr val="0000FF"/>
                </a:solidFill>
                <a:latin typeface="Times New Roman"/>
                <a:cs typeface="Times New Roman"/>
              </a:rPr>
              <a:t>6)</a:t>
            </a:r>
            <a:endParaRPr sz="3200">
              <a:latin typeface="Times New Roman"/>
              <a:cs typeface="Times New Roman"/>
            </a:endParaRPr>
          </a:p>
          <a:p>
            <a:pPr lvl="1" marL="927100" indent="-457200">
              <a:lnSpc>
                <a:spcPct val="100000"/>
              </a:lnSpc>
              <a:spcBef>
                <a:spcPts val="575"/>
              </a:spcBef>
              <a:buFont typeface="Wingdings"/>
              <a:buChar char=""/>
              <a:tabLst>
                <a:tab pos="927100" algn="l"/>
              </a:tabLst>
            </a:pPr>
            <a:r>
              <a:rPr dirty="0" sz="3200" spc="-10" b="1">
                <a:solidFill>
                  <a:srgbClr val="0000FF"/>
                </a:solidFill>
                <a:latin typeface="华文行楷"/>
                <a:cs typeface="华文行楷"/>
              </a:rPr>
              <a:t>建立根节点的子节点</a:t>
            </a:r>
            <a:r>
              <a:rPr dirty="0" sz="3200" spc="-50" b="1">
                <a:solidFill>
                  <a:srgbClr val="0000FF"/>
                </a:solidFill>
                <a:latin typeface="Times New Roman"/>
                <a:cs typeface="Times New Roman"/>
              </a:rPr>
              <a:t>:</a:t>
            </a:r>
            <a:endParaRPr sz="3200">
              <a:latin typeface="Times New Roman"/>
              <a:cs typeface="Times New Roman"/>
            </a:endParaRPr>
          </a:p>
        </p:txBody>
      </p:sp>
      <p:sp>
        <p:nvSpPr>
          <p:cNvPr id="21" name="object 21" descr=""/>
          <p:cNvSpPr txBox="1"/>
          <p:nvPr/>
        </p:nvSpPr>
        <p:spPr>
          <a:xfrm>
            <a:off x="993139" y="2559583"/>
            <a:ext cx="6594475" cy="1007744"/>
          </a:xfrm>
          <a:prstGeom prst="rect">
            <a:avLst/>
          </a:prstGeom>
        </p:spPr>
        <p:txBody>
          <a:bodyPr wrap="square" lIns="0" tIns="76835" rIns="0" bIns="0" rtlCol="0" vert="horz">
            <a:spAutoFit/>
          </a:bodyPr>
          <a:lstStyle/>
          <a:p>
            <a:pPr marL="469900" indent="-457834">
              <a:lnSpc>
                <a:spcPct val="100000"/>
              </a:lnSpc>
              <a:spcBef>
                <a:spcPts val="605"/>
              </a:spcBef>
              <a:buFont typeface="Wingdings"/>
              <a:buChar char=""/>
              <a:tabLst>
                <a:tab pos="469900" algn="l"/>
                <a:tab pos="470534" algn="l"/>
              </a:tabLst>
            </a:pPr>
            <a:r>
              <a:rPr dirty="0" sz="2800" spc="-30" b="1">
                <a:solidFill>
                  <a:srgbClr val="663300"/>
                </a:solidFill>
                <a:latin typeface="华文行楷"/>
                <a:cs typeface="华文行楷"/>
              </a:rPr>
              <a:t>左子节点为</a:t>
            </a:r>
            <a:r>
              <a:rPr dirty="0" sz="2800" spc="-35" b="1">
                <a:solidFill>
                  <a:srgbClr val="663300"/>
                </a:solidFill>
                <a:latin typeface="华文行楷"/>
                <a:cs typeface="华文行楷"/>
              </a:rPr>
              <a:t>包</a:t>
            </a:r>
            <a:r>
              <a:rPr dirty="0" sz="2800" spc="-35" b="1">
                <a:solidFill>
                  <a:srgbClr val="663300"/>
                </a:solidFill>
                <a:latin typeface="华文行楷"/>
                <a:cs typeface="华文行楷"/>
              </a:rPr>
              <a:t>括</a:t>
            </a:r>
            <a:r>
              <a:rPr dirty="0" sz="2800" b="1">
                <a:solidFill>
                  <a:srgbClr val="663300"/>
                </a:solidFill>
                <a:latin typeface="华文行楷"/>
                <a:cs typeface="华文行楷"/>
              </a:rPr>
              <a:t>边</a:t>
            </a:r>
            <a:r>
              <a:rPr dirty="0" sz="2800" b="1">
                <a:solidFill>
                  <a:srgbClr val="663300"/>
                </a:solidFill>
                <a:latin typeface="Times New Roman"/>
                <a:cs typeface="Times New Roman"/>
              </a:rPr>
              <a:t>(4,</a:t>
            </a:r>
            <a:r>
              <a:rPr dirty="0" sz="2800" spc="25" b="1">
                <a:solidFill>
                  <a:srgbClr val="663300"/>
                </a:solidFill>
                <a:latin typeface="Times New Roman"/>
                <a:cs typeface="Times New Roman"/>
              </a:rPr>
              <a:t> </a:t>
            </a:r>
            <a:r>
              <a:rPr dirty="0" sz="2800" spc="-10" b="1">
                <a:solidFill>
                  <a:srgbClr val="663300"/>
                </a:solidFill>
                <a:latin typeface="Times New Roman"/>
                <a:cs typeface="Times New Roman"/>
              </a:rPr>
              <a:t>6)</a:t>
            </a:r>
            <a:r>
              <a:rPr dirty="0" sz="2800" spc="-25"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a:p>
            <a:pPr marL="469900" indent="-457834">
              <a:lnSpc>
                <a:spcPct val="100000"/>
              </a:lnSpc>
              <a:spcBef>
                <a:spcPts val="505"/>
              </a:spcBef>
              <a:buFont typeface="Wingdings"/>
              <a:buChar char=""/>
              <a:tabLst>
                <a:tab pos="469900" algn="l"/>
                <a:tab pos="470534" algn="l"/>
              </a:tabLst>
            </a:pPr>
            <a:r>
              <a:rPr dirty="0" sz="2800" spc="-30" b="1">
                <a:solidFill>
                  <a:srgbClr val="663300"/>
                </a:solidFill>
                <a:latin typeface="华文行楷"/>
                <a:cs typeface="华文行楷"/>
              </a:rPr>
              <a:t>左子节点为</a:t>
            </a:r>
            <a:r>
              <a:rPr dirty="0" sz="2800" spc="-35" b="1">
                <a:solidFill>
                  <a:srgbClr val="663300"/>
                </a:solidFill>
                <a:latin typeface="华文行楷"/>
                <a:cs typeface="华文行楷"/>
              </a:rPr>
              <a:t>不</a:t>
            </a:r>
            <a:r>
              <a:rPr dirty="0" sz="2800" spc="-35" b="1">
                <a:solidFill>
                  <a:srgbClr val="663300"/>
                </a:solidFill>
                <a:latin typeface="华文行楷"/>
                <a:cs typeface="华文行楷"/>
              </a:rPr>
              <a:t>包</a:t>
            </a:r>
            <a:r>
              <a:rPr dirty="0" sz="2800" spc="-20" b="1">
                <a:solidFill>
                  <a:srgbClr val="663300"/>
                </a:solidFill>
                <a:latin typeface="华文行楷"/>
                <a:cs typeface="华文行楷"/>
              </a:rPr>
              <a:t>括边</a:t>
            </a:r>
            <a:r>
              <a:rPr dirty="0" sz="2800" b="1">
                <a:solidFill>
                  <a:srgbClr val="663300"/>
                </a:solidFill>
                <a:latin typeface="Times New Roman"/>
                <a:cs typeface="Times New Roman"/>
              </a:rPr>
              <a:t>(4</a:t>
            </a:r>
            <a:r>
              <a:rPr dirty="0" sz="2800" spc="10" b="1">
                <a:solidFill>
                  <a:srgbClr val="663300"/>
                </a:solidFill>
                <a:latin typeface="Times New Roman"/>
                <a:cs typeface="Times New Roman"/>
              </a:rPr>
              <a:t>, </a:t>
            </a:r>
            <a:r>
              <a:rPr dirty="0" sz="2800" spc="-10" b="1">
                <a:solidFill>
                  <a:srgbClr val="663300"/>
                </a:solidFill>
                <a:latin typeface="Times New Roman"/>
                <a:cs typeface="Times New Roman"/>
              </a:rPr>
              <a:t>6)</a:t>
            </a:r>
            <a:r>
              <a:rPr dirty="0" sz="2800" spc="-25"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grpSp>
        <p:nvGrpSpPr>
          <p:cNvPr id="22" name="object 22" descr=""/>
          <p:cNvGrpSpPr/>
          <p:nvPr/>
        </p:nvGrpSpPr>
        <p:grpSpPr>
          <a:xfrm>
            <a:off x="3741420" y="4367784"/>
            <a:ext cx="4333240" cy="928369"/>
            <a:chOff x="3741420" y="4367784"/>
            <a:chExt cx="4333240" cy="928369"/>
          </a:xfrm>
        </p:grpSpPr>
        <p:sp>
          <p:nvSpPr>
            <p:cNvPr id="23" name="object 23" descr=""/>
            <p:cNvSpPr/>
            <p:nvPr/>
          </p:nvSpPr>
          <p:spPr>
            <a:xfrm>
              <a:off x="3902075" y="4435538"/>
              <a:ext cx="2672080" cy="649605"/>
            </a:xfrm>
            <a:custGeom>
              <a:avLst/>
              <a:gdLst/>
              <a:ahLst/>
              <a:cxnLst/>
              <a:rect l="l" t="t" r="r" b="b"/>
              <a:pathLst>
                <a:path w="2672079" h="649604">
                  <a:moveTo>
                    <a:pt x="2671826" y="0"/>
                  </a:moveTo>
                  <a:lnTo>
                    <a:pt x="0" y="0"/>
                  </a:lnTo>
                  <a:lnTo>
                    <a:pt x="0" y="649287"/>
                  </a:lnTo>
                  <a:lnTo>
                    <a:pt x="2671826" y="649287"/>
                  </a:lnTo>
                  <a:lnTo>
                    <a:pt x="2671826" y="0"/>
                  </a:lnTo>
                  <a:close/>
                </a:path>
              </a:pathLst>
            </a:custGeom>
            <a:solidFill>
              <a:srgbClr val="4F81BC"/>
            </a:solidFill>
          </p:spPr>
          <p:txBody>
            <a:bodyPr wrap="square" lIns="0" tIns="0" rIns="0" bIns="0" rtlCol="0"/>
            <a:lstStyle/>
            <a:p/>
          </p:txBody>
        </p:sp>
        <p:sp>
          <p:nvSpPr>
            <p:cNvPr id="24" name="object 24" descr=""/>
            <p:cNvSpPr/>
            <p:nvPr/>
          </p:nvSpPr>
          <p:spPr>
            <a:xfrm>
              <a:off x="3902075" y="4435538"/>
              <a:ext cx="2672080" cy="649605"/>
            </a:xfrm>
            <a:custGeom>
              <a:avLst/>
              <a:gdLst/>
              <a:ahLst/>
              <a:cxnLst/>
              <a:rect l="l" t="t" r="r" b="b"/>
              <a:pathLst>
                <a:path w="2672079" h="649604">
                  <a:moveTo>
                    <a:pt x="0" y="649287"/>
                  </a:moveTo>
                  <a:lnTo>
                    <a:pt x="2671826" y="649287"/>
                  </a:lnTo>
                  <a:lnTo>
                    <a:pt x="2671826" y="0"/>
                  </a:lnTo>
                  <a:lnTo>
                    <a:pt x="0" y="0"/>
                  </a:lnTo>
                  <a:lnTo>
                    <a:pt x="0" y="649287"/>
                  </a:lnTo>
                  <a:close/>
                </a:path>
              </a:pathLst>
            </a:custGeom>
            <a:ln w="12700">
              <a:solidFill>
                <a:srgbClr val="000000"/>
              </a:solidFill>
            </a:ln>
          </p:spPr>
          <p:txBody>
            <a:bodyPr wrap="square" lIns="0" tIns="0" rIns="0" bIns="0" rtlCol="0"/>
            <a:lstStyle/>
            <a:p/>
          </p:txBody>
        </p:sp>
        <p:pic>
          <p:nvPicPr>
            <p:cNvPr id="25" name="object 25" descr=""/>
            <p:cNvPicPr/>
            <p:nvPr/>
          </p:nvPicPr>
          <p:blipFill>
            <a:blip r:embed="rId17" cstate="print"/>
            <a:stretch>
              <a:fillRect/>
            </a:stretch>
          </p:blipFill>
          <p:spPr>
            <a:xfrm>
              <a:off x="3741420" y="4396740"/>
              <a:ext cx="2976372" cy="899160"/>
            </a:xfrm>
            <a:prstGeom prst="rect">
              <a:avLst/>
            </a:prstGeom>
          </p:spPr>
        </p:pic>
        <p:pic>
          <p:nvPicPr>
            <p:cNvPr id="26" name="object 26" descr=""/>
            <p:cNvPicPr/>
            <p:nvPr/>
          </p:nvPicPr>
          <p:blipFill>
            <a:blip r:embed="rId18" cstate="print"/>
            <a:stretch>
              <a:fillRect/>
            </a:stretch>
          </p:blipFill>
          <p:spPr>
            <a:xfrm>
              <a:off x="6429755" y="4367784"/>
              <a:ext cx="1644396" cy="789432"/>
            </a:xfrm>
            <a:prstGeom prst="rect">
              <a:avLst/>
            </a:prstGeom>
          </p:spPr>
        </p:pic>
      </p:grpSp>
      <p:sp>
        <p:nvSpPr>
          <p:cNvPr id="27" name="object 27" descr=""/>
          <p:cNvSpPr txBox="1"/>
          <p:nvPr/>
        </p:nvSpPr>
        <p:spPr>
          <a:xfrm>
            <a:off x="3956050" y="4408677"/>
            <a:ext cx="3908425" cy="513715"/>
          </a:xfrm>
          <a:prstGeom prst="rect">
            <a:avLst/>
          </a:prstGeom>
        </p:spPr>
        <p:txBody>
          <a:bodyPr wrap="square" lIns="0" tIns="12700" rIns="0" bIns="0" rtlCol="0" vert="horz">
            <a:spAutoFit/>
          </a:bodyPr>
          <a:lstStyle/>
          <a:p>
            <a:pPr marL="38100">
              <a:lnSpc>
                <a:spcPct val="100000"/>
              </a:lnSpc>
              <a:spcBef>
                <a:spcPts val="100"/>
              </a:spcBef>
              <a:tabLst>
                <a:tab pos="2695575" algn="l"/>
              </a:tabLst>
            </a:pPr>
            <a:r>
              <a:rPr dirty="0" baseline="-6944" sz="4800" b="1">
                <a:latin typeface="华文行楷"/>
                <a:cs typeface="华文行楷"/>
              </a:rPr>
              <a:t>所</a:t>
            </a:r>
            <a:r>
              <a:rPr dirty="0" baseline="-6944" sz="4800" b="1">
                <a:latin typeface="华文行楷"/>
                <a:cs typeface="华文行楷"/>
              </a:rPr>
              <a:t>有</a:t>
            </a:r>
            <a:r>
              <a:rPr dirty="0" baseline="-6944" sz="4800" b="1">
                <a:latin typeface="华文行楷"/>
                <a:cs typeface="华文行楷"/>
              </a:rPr>
              <a:t>解的</a:t>
            </a:r>
            <a:r>
              <a:rPr dirty="0" baseline="-6944" sz="4800" spc="-22" b="1">
                <a:latin typeface="华文行楷"/>
                <a:cs typeface="华文行楷"/>
              </a:rPr>
              <a:t>集</a:t>
            </a:r>
            <a:r>
              <a:rPr dirty="0" baseline="-6944" sz="4800" spc="-89" b="1">
                <a:latin typeface="华文行楷"/>
                <a:cs typeface="华文行楷"/>
              </a:rPr>
              <a:t>合</a:t>
            </a:r>
            <a:r>
              <a:rPr dirty="0" baseline="-6944" sz="4800" b="1">
                <a:latin typeface="华文行楷"/>
                <a:cs typeface="华文行楷"/>
              </a:rPr>
              <a:t>	</a:t>
            </a:r>
            <a:r>
              <a:rPr dirty="0" sz="2800" spc="-10" b="1">
                <a:solidFill>
                  <a:srgbClr val="FF0000"/>
                </a:solidFill>
                <a:latin typeface="Arial"/>
                <a:cs typeface="Arial"/>
              </a:rPr>
              <a:t>L.B=96</a:t>
            </a:r>
            <a:endParaRPr sz="2800">
              <a:latin typeface="Arial"/>
              <a:cs typeface="Arial"/>
            </a:endParaRPr>
          </a:p>
        </p:txBody>
      </p:sp>
      <p:grpSp>
        <p:nvGrpSpPr>
          <p:cNvPr id="28" name="object 28" descr=""/>
          <p:cNvGrpSpPr/>
          <p:nvPr/>
        </p:nvGrpSpPr>
        <p:grpSpPr>
          <a:xfrm>
            <a:off x="1990344" y="5561076"/>
            <a:ext cx="2722245" cy="1240790"/>
            <a:chOff x="1990344" y="5561076"/>
            <a:chExt cx="2722245" cy="1240790"/>
          </a:xfrm>
        </p:grpSpPr>
        <p:sp>
          <p:nvSpPr>
            <p:cNvPr id="29" name="object 29" descr=""/>
            <p:cNvSpPr/>
            <p:nvPr/>
          </p:nvSpPr>
          <p:spPr>
            <a:xfrm>
              <a:off x="2119376" y="5732462"/>
              <a:ext cx="2376805" cy="792480"/>
            </a:xfrm>
            <a:custGeom>
              <a:avLst/>
              <a:gdLst/>
              <a:ahLst/>
              <a:cxnLst/>
              <a:rect l="l" t="t" r="r" b="b"/>
              <a:pathLst>
                <a:path w="2376804" h="792479">
                  <a:moveTo>
                    <a:pt x="2376424" y="0"/>
                  </a:moveTo>
                  <a:lnTo>
                    <a:pt x="0" y="0"/>
                  </a:lnTo>
                  <a:lnTo>
                    <a:pt x="0" y="792162"/>
                  </a:lnTo>
                  <a:lnTo>
                    <a:pt x="2376424" y="792162"/>
                  </a:lnTo>
                  <a:lnTo>
                    <a:pt x="2376424" y="0"/>
                  </a:lnTo>
                  <a:close/>
                </a:path>
              </a:pathLst>
            </a:custGeom>
            <a:solidFill>
              <a:srgbClr val="4F81BC"/>
            </a:solidFill>
          </p:spPr>
          <p:txBody>
            <a:bodyPr wrap="square" lIns="0" tIns="0" rIns="0" bIns="0" rtlCol="0"/>
            <a:lstStyle/>
            <a:p/>
          </p:txBody>
        </p:sp>
        <p:sp>
          <p:nvSpPr>
            <p:cNvPr id="30" name="object 30" descr=""/>
            <p:cNvSpPr/>
            <p:nvPr/>
          </p:nvSpPr>
          <p:spPr>
            <a:xfrm>
              <a:off x="2119376" y="5732462"/>
              <a:ext cx="2376805" cy="792480"/>
            </a:xfrm>
            <a:custGeom>
              <a:avLst/>
              <a:gdLst/>
              <a:ahLst/>
              <a:cxnLst/>
              <a:rect l="l" t="t" r="r" b="b"/>
              <a:pathLst>
                <a:path w="2376804" h="792479">
                  <a:moveTo>
                    <a:pt x="0" y="792162"/>
                  </a:moveTo>
                  <a:lnTo>
                    <a:pt x="2376424" y="792162"/>
                  </a:lnTo>
                  <a:lnTo>
                    <a:pt x="2376424" y="0"/>
                  </a:lnTo>
                  <a:lnTo>
                    <a:pt x="0" y="0"/>
                  </a:lnTo>
                  <a:lnTo>
                    <a:pt x="0" y="792162"/>
                  </a:lnTo>
                  <a:close/>
                </a:path>
              </a:pathLst>
            </a:custGeom>
            <a:ln w="12700">
              <a:solidFill>
                <a:srgbClr val="000000"/>
              </a:solidFill>
            </a:ln>
          </p:spPr>
          <p:txBody>
            <a:bodyPr wrap="square" lIns="0" tIns="0" rIns="0" bIns="0" rtlCol="0"/>
            <a:lstStyle/>
            <a:p/>
          </p:txBody>
        </p:sp>
        <p:pic>
          <p:nvPicPr>
            <p:cNvPr id="31" name="object 31" descr=""/>
            <p:cNvPicPr/>
            <p:nvPr/>
          </p:nvPicPr>
          <p:blipFill>
            <a:blip r:embed="rId19" cstate="print"/>
            <a:stretch>
              <a:fillRect/>
            </a:stretch>
          </p:blipFill>
          <p:spPr>
            <a:xfrm>
              <a:off x="1990344" y="5597652"/>
              <a:ext cx="1536192" cy="786384"/>
            </a:xfrm>
            <a:prstGeom prst="rect">
              <a:avLst/>
            </a:prstGeom>
          </p:spPr>
        </p:pic>
        <p:pic>
          <p:nvPicPr>
            <p:cNvPr id="32" name="object 32" descr=""/>
            <p:cNvPicPr/>
            <p:nvPr/>
          </p:nvPicPr>
          <p:blipFill>
            <a:blip r:embed="rId20" cstate="print"/>
            <a:stretch>
              <a:fillRect/>
            </a:stretch>
          </p:blipFill>
          <p:spPr>
            <a:xfrm>
              <a:off x="3060191" y="5561076"/>
              <a:ext cx="1295400" cy="786384"/>
            </a:xfrm>
            <a:prstGeom prst="rect">
              <a:avLst/>
            </a:prstGeom>
          </p:spPr>
        </p:pic>
        <p:pic>
          <p:nvPicPr>
            <p:cNvPr id="33" name="object 33" descr=""/>
            <p:cNvPicPr/>
            <p:nvPr/>
          </p:nvPicPr>
          <p:blipFill>
            <a:blip r:embed="rId21" cstate="print"/>
            <a:stretch>
              <a:fillRect/>
            </a:stretch>
          </p:blipFill>
          <p:spPr>
            <a:xfrm>
              <a:off x="3889248" y="5597652"/>
              <a:ext cx="822960" cy="786384"/>
            </a:xfrm>
            <a:prstGeom prst="rect">
              <a:avLst/>
            </a:prstGeom>
          </p:spPr>
        </p:pic>
        <p:pic>
          <p:nvPicPr>
            <p:cNvPr id="34" name="object 34" descr=""/>
            <p:cNvPicPr/>
            <p:nvPr/>
          </p:nvPicPr>
          <p:blipFill>
            <a:blip r:embed="rId22" cstate="print"/>
            <a:stretch>
              <a:fillRect/>
            </a:stretch>
          </p:blipFill>
          <p:spPr>
            <a:xfrm>
              <a:off x="1990344" y="6015226"/>
              <a:ext cx="2249424" cy="786384"/>
            </a:xfrm>
            <a:prstGeom prst="rect">
              <a:avLst/>
            </a:prstGeom>
          </p:spPr>
        </p:pic>
      </p:grpSp>
      <p:sp>
        <p:nvSpPr>
          <p:cNvPr id="35" name="object 35" descr=""/>
          <p:cNvSpPr txBox="1"/>
          <p:nvPr/>
        </p:nvSpPr>
        <p:spPr>
          <a:xfrm>
            <a:off x="2198370" y="5653836"/>
            <a:ext cx="2280285" cy="869950"/>
          </a:xfrm>
          <a:prstGeom prst="rect">
            <a:avLst/>
          </a:prstGeom>
        </p:spPr>
        <p:txBody>
          <a:bodyPr wrap="square" lIns="0" tIns="33655" rIns="0" bIns="0" rtlCol="0" vert="horz">
            <a:spAutoFit/>
          </a:bodyPr>
          <a:lstStyle/>
          <a:p>
            <a:pPr marL="12700" marR="5080">
              <a:lnSpc>
                <a:spcPts val="3290"/>
              </a:lnSpc>
              <a:spcBef>
                <a:spcPts val="265"/>
              </a:spcBef>
            </a:pPr>
            <a:r>
              <a:rPr dirty="0" sz="2800" spc="-30" b="1">
                <a:solidFill>
                  <a:srgbClr val="663300"/>
                </a:solidFill>
                <a:latin typeface="华文行楷"/>
                <a:cs typeface="华文行楷"/>
              </a:rPr>
              <a:t>包</a:t>
            </a:r>
            <a:r>
              <a:rPr dirty="0" sz="2800" spc="-30"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(4,</a:t>
            </a:r>
            <a:r>
              <a:rPr dirty="0" sz="2800" spc="-30" b="1">
                <a:solidFill>
                  <a:srgbClr val="663300"/>
                </a:solidFill>
                <a:latin typeface="Arial"/>
                <a:cs typeface="Arial"/>
              </a:rPr>
              <a:t> </a:t>
            </a:r>
            <a:r>
              <a:rPr dirty="0" sz="2800" spc="-10" b="1">
                <a:solidFill>
                  <a:srgbClr val="663300"/>
                </a:solidFill>
                <a:latin typeface="Arial"/>
                <a:cs typeface="Arial"/>
              </a:rPr>
              <a:t>6)</a:t>
            </a:r>
            <a:r>
              <a:rPr dirty="0" sz="2800" spc="-50"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grpSp>
        <p:nvGrpSpPr>
          <p:cNvPr id="36" name="object 36" descr=""/>
          <p:cNvGrpSpPr/>
          <p:nvPr/>
        </p:nvGrpSpPr>
        <p:grpSpPr>
          <a:xfrm>
            <a:off x="5733288" y="5561076"/>
            <a:ext cx="2720340" cy="1240790"/>
            <a:chOff x="5733288" y="5561076"/>
            <a:chExt cx="2720340" cy="1240790"/>
          </a:xfrm>
        </p:grpSpPr>
        <p:sp>
          <p:nvSpPr>
            <p:cNvPr id="37" name="object 37" descr=""/>
            <p:cNvSpPr/>
            <p:nvPr/>
          </p:nvSpPr>
          <p:spPr>
            <a:xfrm>
              <a:off x="5862701" y="5732462"/>
              <a:ext cx="2376805" cy="792480"/>
            </a:xfrm>
            <a:custGeom>
              <a:avLst/>
              <a:gdLst/>
              <a:ahLst/>
              <a:cxnLst/>
              <a:rect l="l" t="t" r="r" b="b"/>
              <a:pathLst>
                <a:path w="2376804" h="792479">
                  <a:moveTo>
                    <a:pt x="2376424" y="0"/>
                  </a:moveTo>
                  <a:lnTo>
                    <a:pt x="0" y="0"/>
                  </a:lnTo>
                  <a:lnTo>
                    <a:pt x="0" y="792162"/>
                  </a:lnTo>
                  <a:lnTo>
                    <a:pt x="2376424" y="792162"/>
                  </a:lnTo>
                  <a:lnTo>
                    <a:pt x="2376424" y="0"/>
                  </a:lnTo>
                  <a:close/>
                </a:path>
              </a:pathLst>
            </a:custGeom>
            <a:solidFill>
              <a:srgbClr val="4F81BC"/>
            </a:solidFill>
          </p:spPr>
          <p:txBody>
            <a:bodyPr wrap="square" lIns="0" tIns="0" rIns="0" bIns="0" rtlCol="0"/>
            <a:lstStyle/>
            <a:p/>
          </p:txBody>
        </p:sp>
        <p:sp>
          <p:nvSpPr>
            <p:cNvPr id="38" name="object 38" descr=""/>
            <p:cNvSpPr/>
            <p:nvPr/>
          </p:nvSpPr>
          <p:spPr>
            <a:xfrm>
              <a:off x="5862701" y="5732462"/>
              <a:ext cx="2376805" cy="792480"/>
            </a:xfrm>
            <a:custGeom>
              <a:avLst/>
              <a:gdLst/>
              <a:ahLst/>
              <a:cxnLst/>
              <a:rect l="l" t="t" r="r" b="b"/>
              <a:pathLst>
                <a:path w="2376804" h="792479">
                  <a:moveTo>
                    <a:pt x="0" y="792162"/>
                  </a:moveTo>
                  <a:lnTo>
                    <a:pt x="2376424" y="792162"/>
                  </a:lnTo>
                  <a:lnTo>
                    <a:pt x="2376424" y="0"/>
                  </a:lnTo>
                  <a:lnTo>
                    <a:pt x="0" y="0"/>
                  </a:lnTo>
                  <a:lnTo>
                    <a:pt x="0" y="792162"/>
                  </a:lnTo>
                  <a:close/>
                </a:path>
              </a:pathLst>
            </a:custGeom>
            <a:ln w="12700">
              <a:solidFill>
                <a:srgbClr val="000000"/>
              </a:solidFill>
            </a:ln>
          </p:spPr>
          <p:txBody>
            <a:bodyPr wrap="square" lIns="0" tIns="0" rIns="0" bIns="0" rtlCol="0"/>
            <a:lstStyle/>
            <a:p/>
          </p:txBody>
        </p:sp>
        <p:pic>
          <p:nvPicPr>
            <p:cNvPr id="39" name="object 39" descr=""/>
            <p:cNvPicPr/>
            <p:nvPr/>
          </p:nvPicPr>
          <p:blipFill>
            <a:blip r:embed="rId23" cstate="print"/>
            <a:stretch>
              <a:fillRect/>
            </a:stretch>
          </p:blipFill>
          <p:spPr>
            <a:xfrm>
              <a:off x="5733288" y="5597652"/>
              <a:ext cx="1892808" cy="786384"/>
            </a:xfrm>
            <a:prstGeom prst="rect">
              <a:avLst/>
            </a:prstGeom>
          </p:spPr>
        </p:pic>
        <p:pic>
          <p:nvPicPr>
            <p:cNvPr id="40" name="object 40" descr=""/>
            <p:cNvPicPr/>
            <p:nvPr/>
          </p:nvPicPr>
          <p:blipFill>
            <a:blip r:embed="rId24" cstate="print"/>
            <a:stretch>
              <a:fillRect/>
            </a:stretch>
          </p:blipFill>
          <p:spPr>
            <a:xfrm>
              <a:off x="7159752" y="5561076"/>
              <a:ext cx="1293876" cy="786384"/>
            </a:xfrm>
            <a:prstGeom prst="rect">
              <a:avLst/>
            </a:prstGeom>
          </p:spPr>
        </p:pic>
        <p:pic>
          <p:nvPicPr>
            <p:cNvPr id="41" name="object 41" descr=""/>
            <p:cNvPicPr/>
            <p:nvPr/>
          </p:nvPicPr>
          <p:blipFill>
            <a:blip r:embed="rId25" cstate="print"/>
            <a:stretch>
              <a:fillRect/>
            </a:stretch>
          </p:blipFill>
          <p:spPr>
            <a:xfrm>
              <a:off x="5733288" y="6015226"/>
              <a:ext cx="2604516" cy="786384"/>
            </a:xfrm>
            <a:prstGeom prst="rect">
              <a:avLst/>
            </a:prstGeom>
          </p:spPr>
        </p:pic>
      </p:grpSp>
      <p:sp>
        <p:nvSpPr>
          <p:cNvPr id="42" name="object 42" descr=""/>
          <p:cNvSpPr txBox="1"/>
          <p:nvPr/>
        </p:nvSpPr>
        <p:spPr>
          <a:xfrm>
            <a:off x="5942203" y="5653836"/>
            <a:ext cx="2278380" cy="869950"/>
          </a:xfrm>
          <a:prstGeom prst="rect">
            <a:avLst/>
          </a:prstGeom>
        </p:spPr>
        <p:txBody>
          <a:bodyPr wrap="square" lIns="0" tIns="12065" rIns="0" bIns="0" rtlCol="0" vert="horz">
            <a:spAutoFit/>
          </a:bodyPr>
          <a:lstStyle/>
          <a:p>
            <a:pPr marL="12700">
              <a:lnSpc>
                <a:spcPts val="3325"/>
              </a:lnSpc>
              <a:spcBef>
                <a:spcPts val="95"/>
              </a:spcBef>
            </a:pPr>
            <a:r>
              <a:rPr dirty="0" sz="2800" spc="-30" b="1">
                <a:solidFill>
                  <a:srgbClr val="663300"/>
                </a:solidFill>
                <a:latin typeface="华文行楷"/>
                <a:cs typeface="华文行楷"/>
              </a:rPr>
              <a:t>不</a:t>
            </a:r>
            <a:r>
              <a:rPr dirty="0" sz="2800" spc="-30" b="1">
                <a:solidFill>
                  <a:srgbClr val="663300"/>
                </a:solidFill>
                <a:latin typeface="华文行楷"/>
                <a:cs typeface="华文行楷"/>
              </a:rPr>
              <a:t>包</a:t>
            </a:r>
            <a:r>
              <a:rPr dirty="0" sz="2800" spc="-30"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(4,</a:t>
            </a:r>
            <a:r>
              <a:rPr dirty="0" sz="2800" spc="-35" b="1">
                <a:solidFill>
                  <a:srgbClr val="663300"/>
                </a:solidFill>
                <a:latin typeface="Arial"/>
                <a:cs typeface="Arial"/>
              </a:rPr>
              <a:t> </a:t>
            </a:r>
            <a:r>
              <a:rPr dirty="0" sz="2800" spc="-25" b="1">
                <a:solidFill>
                  <a:srgbClr val="663300"/>
                </a:solidFill>
                <a:latin typeface="Arial"/>
                <a:cs typeface="Arial"/>
              </a:rPr>
              <a:t>6)</a:t>
            </a:r>
            <a:endParaRPr sz="2800">
              <a:latin typeface="Arial"/>
              <a:cs typeface="Arial"/>
            </a:endParaRPr>
          </a:p>
          <a:p>
            <a:pPr marL="12700">
              <a:lnSpc>
                <a:spcPts val="3325"/>
              </a:lnSpc>
            </a:pPr>
            <a:r>
              <a:rPr dirty="0" sz="2800" spc="-25"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sp>
        <p:nvSpPr>
          <p:cNvPr id="43" name="object 43" descr=""/>
          <p:cNvSpPr/>
          <p:nvPr/>
        </p:nvSpPr>
        <p:spPr>
          <a:xfrm>
            <a:off x="3414776" y="5059426"/>
            <a:ext cx="3600450" cy="676275"/>
          </a:xfrm>
          <a:custGeom>
            <a:avLst/>
            <a:gdLst/>
            <a:ahLst/>
            <a:cxnLst/>
            <a:rect l="l" t="t" r="r" b="b"/>
            <a:pathLst>
              <a:path w="3600450" h="676275">
                <a:moveTo>
                  <a:pt x="1393698" y="34417"/>
                </a:moveTo>
                <a:lnTo>
                  <a:pt x="1377442" y="0"/>
                </a:lnTo>
                <a:lnTo>
                  <a:pt x="95046" y="606945"/>
                </a:lnTo>
                <a:lnTo>
                  <a:pt x="78740" y="572477"/>
                </a:lnTo>
                <a:lnTo>
                  <a:pt x="0" y="673036"/>
                </a:lnTo>
                <a:lnTo>
                  <a:pt x="127635" y="675792"/>
                </a:lnTo>
                <a:lnTo>
                  <a:pt x="115189" y="649503"/>
                </a:lnTo>
                <a:lnTo>
                  <a:pt x="111353" y="641400"/>
                </a:lnTo>
                <a:lnTo>
                  <a:pt x="1393698" y="34417"/>
                </a:lnTo>
                <a:close/>
              </a:path>
              <a:path w="3600450" h="676275">
                <a:moveTo>
                  <a:pt x="3600323" y="673036"/>
                </a:moveTo>
                <a:lnTo>
                  <a:pt x="3581870" y="649465"/>
                </a:lnTo>
                <a:lnTo>
                  <a:pt x="3521583" y="572439"/>
                </a:lnTo>
                <a:lnTo>
                  <a:pt x="3505238" y="606882"/>
                </a:lnTo>
                <a:lnTo>
                  <a:pt x="2224532" y="0"/>
                </a:lnTo>
                <a:lnTo>
                  <a:pt x="2208149" y="34417"/>
                </a:lnTo>
                <a:lnTo>
                  <a:pt x="3488893" y="641324"/>
                </a:lnTo>
                <a:lnTo>
                  <a:pt x="3472561" y="675728"/>
                </a:lnTo>
                <a:lnTo>
                  <a:pt x="3600323" y="673036"/>
                </a:lnTo>
                <a:close/>
              </a:path>
            </a:pathLst>
          </a:custGeom>
          <a:solidFill>
            <a:srgbClr val="000000"/>
          </a:solidFill>
        </p:spPr>
        <p:txBody>
          <a:bodyPr wrap="square" lIns="0" tIns="0" rIns="0" bIns="0" rtlCol="0"/>
          <a:lstStyle/>
          <a:p/>
        </p:txBody>
      </p:sp>
      <p:sp>
        <p:nvSpPr>
          <p:cNvPr id="44" name="object 44" descr=""/>
          <p:cNvSpPr txBox="1"/>
          <p:nvPr/>
        </p:nvSpPr>
        <p:spPr>
          <a:xfrm>
            <a:off x="10071262" y="1292082"/>
            <a:ext cx="126364" cy="330835"/>
          </a:xfrm>
          <a:prstGeom prst="rect">
            <a:avLst/>
          </a:prstGeom>
        </p:spPr>
        <p:txBody>
          <a:bodyPr wrap="square" lIns="0" tIns="12700" rIns="0" bIns="0" rtlCol="0" vert="horz">
            <a:spAutoFit/>
          </a:bodyPr>
          <a:lstStyle/>
          <a:p>
            <a:pPr marL="12700">
              <a:lnSpc>
                <a:spcPct val="100000"/>
              </a:lnSpc>
              <a:spcBef>
                <a:spcPts val="100"/>
              </a:spcBef>
            </a:pPr>
            <a:r>
              <a:rPr dirty="0" sz="2000" spc="25">
                <a:latin typeface="Symbol"/>
                <a:cs typeface="Symbol"/>
              </a:rPr>
              <a:t></a:t>
            </a:r>
            <a:endParaRPr sz="2000">
              <a:latin typeface="Symbol"/>
              <a:cs typeface="Symbol"/>
            </a:endParaRPr>
          </a:p>
        </p:txBody>
      </p:sp>
      <p:sp>
        <p:nvSpPr>
          <p:cNvPr id="45" name="object 45" descr=""/>
          <p:cNvSpPr txBox="1"/>
          <p:nvPr/>
        </p:nvSpPr>
        <p:spPr>
          <a:xfrm>
            <a:off x="9847285" y="568244"/>
            <a:ext cx="375920" cy="572770"/>
          </a:xfrm>
          <a:prstGeom prst="rect">
            <a:avLst/>
          </a:prstGeom>
        </p:spPr>
        <p:txBody>
          <a:bodyPr wrap="square" lIns="0" tIns="12700" rIns="0" bIns="0" rtlCol="0" vert="horz">
            <a:spAutoFit/>
          </a:bodyPr>
          <a:lstStyle/>
          <a:p>
            <a:pPr algn="r" marR="30480">
              <a:lnSpc>
                <a:spcPts val="2150"/>
              </a:lnSpc>
              <a:spcBef>
                <a:spcPts val="100"/>
              </a:spcBef>
            </a:pPr>
            <a:r>
              <a:rPr dirty="0" sz="2000" spc="25">
                <a:latin typeface="Symbol"/>
                <a:cs typeface="Symbol"/>
              </a:rPr>
              <a:t></a:t>
            </a:r>
            <a:endParaRPr sz="2000">
              <a:latin typeface="Symbol"/>
              <a:cs typeface="Symbol"/>
            </a:endParaRPr>
          </a:p>
          <a:p>
            <a:pPr algn="r" marR="30480">
              <a:lnSpc>
                <a:spcPts val="2150"/>
              </a:lnSpc>
            </a:pPr>
            <a:r>
              <a:rPr dirty="0" baseline="-5555" sz="3000">
                <a:latin typeface="Times New Roman"/>
                <a:cs typeface="Times New Roman"/>
              </a:rPr>
              <a:t>5</a:t>
            </a:r>
            <a:r>
              <a:rPr dirty="0" baseline="-5555" sz="3000" spc="82">
                <a:latin typeface="Times New Roman"/>
                <a:cs typeface="Times New Roman"/>
              </a:rPr>
              <a:t> </a:t>
            </a:r>
            <a:r>
              <a:rPr dirty="0" sz="2000" spc="-50">
                <a:latin typeface="Symbol"/>
                <a:cs typeface="Symbol"/>
              </a:rPr>
              <a:t></a:t>
            </a:r>
            <a:endParaRPr sz="2000">
              <a:latin typeface="Symbol"/>
              <a:cs typeface="Symbol"/>
            </a:endParaRPr>
          </a:p>
        </p:txBody>
      </p:sp>
      <p:sp>
        <p:nvSpPr>
          <p:cNvPr id="46" name="object 46" descr=""/>
          <p:cNvSpPr txBox="1"/>
          <p:nvPr/>
        </p:nvSpPr>
        <p:spPr>
          <a:xfrm>
            <a:off x="9783224" y="454408"/>
            <a:ext cx="440055" cy="330835"/>
          </a:xfrm>
          <a:prstGeom prst="rect">
            <a:avLst/>
          </a:prstGeom>
        </p:spPr>
        <p:txBody>
          <a:bodyPr wrap="square" lIns="0" tIns="12700" rIns="0" bIns="0" rtlCol="0" vert="horz">
            <a:spAutoFit/>
          </a:bodyPr>
          <a:lstStyle/>
          <a:p>
            <a:pPr marL="38100">
              <a:lnSpc>
                <a:spcPct val="100000"/>
              </a:lnSpc>
              <a:spcBef>
                <a:spcPts val="100"/>
              </a:spcBef>
            </a:pPr>
            <a:r>
              <a:rPr dirty="0" sz="2000" spc="-25">
                <a:latin typeface="Times New Roman"/>
                <a:cs typeface="Times New Roman"/>
              </a:rPr>
              <a:t>26</a:t>
            </a:r>
            <a:r>
              <a:rPr dirty="0" baseline="27777" sz="3000" spc="-37">
                <a:latin typeface="Symbol"/>
                <a:cs typeface="Symbol"/>
              </a:rPr>
              <a:t></a:t>
            </a:r>
            <a:endParaRPr baseline="27777" sz="3000">
              <a:latin typeface="Symbol"/>
              <a:cs typeface="Symbol"/>
            </a:endParaRPr>
          </a:p>
        </p:txBody>
      </p:sp>
      <p:sp>
        <p:nvSpPr>
          <p:cNvPr id="47" name="object 47" descr=""/>
          <p:cNvSpPr txBox="1"/>
          <p:nvPr/>
        </p:nvSpPr>
        <p:spPr>
          <a:xfrm>
            <a:off x="10071262" y="2434364"/>
            <a:ext cx="126364" cy="330835"/>
          </a:xfrm>
          <a:prstGeom prst="rect">
            <a:avLst/>
          </a:prstGeom>
        </p:spPr>
        <p:txBody>
          <a:bodyPr wrap="square" lIns="0" tIns="12700" rIns="0" bIns="0" rtlCol="0" vert="horz">
            <a:spAutoFit/>
          </a:bodyPr>
          <a:lstStyle/>
          <a:p>
            <a:pPr marL="12700">
              <a:lnSpc>
                <a:spcPct val="100000"/>
              </a:lnSpc>
              <a:spcBef>
                <a:spcPts val="100"/>
              </a:spcBef>
            </a:pPr>
            <a:r>
              <a:rPr dirty="0" sz="2000" spc="25">
                <a:latin typeface="Symbol"/>
                <a:cs typeface="Symbol"/>
              </a:rPr>
              <a:t></a:t>
            </a:r>
            <a:endParaRPr sz="2000">
              <a:latin typeface="Symbol"/>
              <a:cs typeface="Symbol"/>
            </a:endParaRPr>
          </a:p>
        </p:txBody>
      </p:sp>
      <p:sp>
        <p:nvSpPr>
          <p:cNvPr id="48" name="object 48" descr=""/>
          <p:cNvSpPr txBox="1"/>
          <p:nvPr/>
        </p:nvSpPr>
        <p:spPr>
          <a:xfrm>
            <a:off x="9816488" y="2257723"/>
            <a:ext cx="407034" cy="330835"/>
          </a:xfrm>
          <a:prstGeom prst="rect">
            <a:avLst/>
          </a:prstGeom>
        </p:spPr>
        <p:txBody>
          <a:bodyPr wrap="square" lIns="0" tIns="12700" rIns="0" bIns="0" rtlCol="0" vert="horz">
            <a:spAutoFit/>
          </a:bodyPr>
          <a:lstStyle/>
          <a:p>
            <a:pPr marL="38100">
              <a:lnSpc>
                <a:spcPct val="100000"/>
              </a:lnSpc>
              <a:spcBef>
                <a:spcPts val="100"/>
              </a:spcBef>
            </a:pPr>
            <a:r>
              <a:rPr dirty="0" baseline="-22222" sz="3000">
                <a:latin typeface="Symbol"/>
                <a:cs typeface="Symbol"/>
              </a:rPr>
              <a:t></a:t>
            </a:r>
            <a:r>
              <a:rPr dirty="0" baseline="-22222" sz="3000" spc="-195">
                <a:latin typeface="Times New Roman"/>
                <a:cs typeface="Times New Roman"/>
              </a:rPr>
              <a:t> </a:t>
            </a:r>
            <a:r>
              <a:rPr dirty="0" sz="2000" spc="-50">
                <a:latin typeface="Symbol"/>
                <a:cs typeface="Symbol"/>
              </a:rPr>
              <a:t></a:t>
            </a:r>
            <a:endParaRPr sz="2000">
              <a:latin typeface="Symbol"/>
              <a:cs typeface="Symbol"/>
            </a:endParaRPr>
          </a:p>
        </p:txBody>
      </p:sp>
      <p:sp>
        <p:nvSpPr>
          <p:cNvPr id="49" name="object 49" descr=""/>
          <p:cNvSpPr txBox="1"/>
          <p:nvPr/>
        </p:nvSpPr>
        <p:spPr>
          <a:xfrm>
            <a:off x="9846474" y="1774902"/>
            <a:ext cx="376555" cy="535940"/>
          </a:xfrm>
          <a:prstGeom prst="rect">
            <a:avLst/>
          </a:prstGeom>
        </p:spPr>
        <p:txBody>
          <a:bodyPr wrap="square" lIns="0" tIns="12700" rIns="0" bIns="0" rtlCol="0" vert="horz">
            <a:spAutoFit/>
          </a:bodyPr>
          <a:lstStyle/>
          <a:p>
            <a:pPr algn="r" marR="30480">
              <a:lnSpc>
                <a:spcPts val="2005"/>
              </a:lnSpc>
              <a:spcBef>
                <a:spcPts val="100"/>
              </a:spcBef>
            </a:pPr>
            <a:r>
              <a:rPr dirty="0" sz="2000" spc="25">
                <a:latin typeface="Symbol"/>
                <a:cs typeface="Symbol"/>
              </a:rPr>
              <a:t></a:t>
            </a:r>
            <a:endParaRPr sz="2000">
              <a:latin typeface="Symbol"/>
              <a:cs typeface="Symbol"/>
            </a:endParaRPr>
          </a:p>
          <a:p>
            <a:pPr algn="r" marR="30480">
              <a:lnSpc>
                <a:spcPts val="2005"/>
              </a:lnSpc>
            </a:pPr>
            <a:r>
              <a:rPr dirty="0" sz="2000">
                <a:latin typeface="Times New Roman"/>
                <a:cs typeface="Times New Roman"/>
              </a:rPr>
              <a:t>0</a:t>
            </a:r>
            <a:r>
              <a:rPr dirty="0" sz="2000" spc="65">
                <a:latin typeface="Times New Roman"/>
                <a:cs typeface="Times New Roman"/>
              </a:rPr>
              <a:t> </a:t>
            </a:r>
            <a:r>
              <a:rPr dirty="0" baseline="-8333" sz="3000" spc="-75">
                <a:latin typeface="Symbol"/>
                <a:cs typeface="Symbol"/>
              </a:rPr>
              <a:t></a:t>
            </a:r>
            <a:endParaRPr baseline="-8333" sz="3000">
              <a:latin typeface="Symbol"/>
              <a:cs typeface="Symbol"/>
            </a:endParaRPr>
          </a:p>
        </p:txBody>
      </p:sp>
      <p:sp>
        <p:nvSpPr>
          <p:cNvPr id="50" name="object 50" descr=""/>
          <p:cNvSpPr txBox="1"/>
          <p:nvPr/>
        </p:nvSpPr>
        <p:spPr>
          <a:xfrm>
            <a:off x="9784036" y="1598261"/>
            <a:ext cx="439420" cy="330835"/>
          </a:xfrm>
          <a:prstGeom prst="rect">
            <a:avLst/>
          </a:prstGeom>
        </p:spPr>
        <p:txBody>
          <a:bodyPr wrap="square" lIns="0" tIns="12700" rIns="0" bIns="0" rtlCol="0" vert="horz">
            <a:spAutoFit/>
          </a:bodyPr>
          <a:lstStyle/>
          <a:p>
            <a:pPr marL="38100">
              <a:lnSpc>
                <a:spcPct val="100000"/>
              </a:lnSpc>
              <a:spcBef>
                <a:spcPts val="100"/>
              </a:spcBef>
            </a:pPr>
            <a:r>
              <a:rPr dirty="0" sz="2000" spc="-25">
                <a:latin typeface="Times New Roman"/>
                <a:cs typeface="Times New Roman"/>
              </a:rPr>
              <a:t>28</a:t>
            </a:r>
            <a:r>
              <a:rPr dirty="0" baseline="13888" sz="3000" spc="-37">
                <a:latin typeface="Symbol"/>
                <a:cs typeface="Symbol"/>
              </a:rPr>
              <a:t></a:t>
            </a:r>
            <a:endParaRPr baseline="13888" sz="3000">
              <a:latin typeface="Symbol"/>
              <a:cs typeface="Symbol"/>
            </a:endParaRPr>
          </a:p>
        </p:txBody>
      </p:sp>
      <p:sp>
        <p:nvSpPr>
          <p:cNvPr id="51" name="object 51" descr=""/>
          <p:cNvSpPr txBox="1"/>
          <p:nvPr/>
        </p:nvSpPr>
        <p:spPr>
          <a:xfrm>
            <a:off x="9777545" y="1216715"/>
            <a:ext cx="445770" cy="330835"/>
          </a:xfrm>
          <a:prstGeom prst="rect">
            <a:avLst/>
          </a:prstGeom>
        </p:spPr>
        <p:txBody>
          <a:bodyPr wrap="square" lIns="0" tIns="12700" rIns="0" bIns="0" rtlCol="0" vert="horz">
            <a:spAutoFit/>
          </a:bodyPr>
          <a:lstStyle/>
          <a:p>
            <a:pPr marL="38100">
              <a:lnSpc>
                <a:spcPct val="100000"/>
              </a:lnSpc>
              <a:spcBef>
                <a:spcPts val="100"/>
              </a:spcBef>
            </a:pPr>
            <a:r>
              <a:rPr dirty="0" sz="2000" spc="-25">
                <a:latin typeface="Times New Roman"/>
                <a:cs typeface="Times New Roman"/>
              </a:rPr>
              <a:t>80</a:t>
            </a:r>
            <a:r>
              <a:rPr dirty="0" baseline="36111" sz="3000" spc="-37">
                <a:latin typeface="Symbol"/>
                <a:cs typeface="Symbol"/>
              </a:rPr>
              <a:t></a:t>
            </a:r>
            <a:endParaRPr baseline="36111" sz="3000">
              <a:latin typeface="Symbol"/>
              <a:cs typeface="Symbol"/>
            </a:endParaRPr>
          </a:p>
        </p:txBody>
      </p:sp>
      <p:sp>
        <p:nvSpPr>
          <p:cNvPr id="52" name="object 52" descr=""/>
          <p:cNvSpPr txBox="1"/>
          <p:nvPr/>
        </p:nvSpPr>
        <p:spPr>
          <a:xfrm>
            <a:off x="9804568" y="72862"/>
            <a:ext cx="393065" cy="330835"/>
          </a:xfrm>
          <a:prstGeom prst="rect">
            <a:avLst/>
          </a:prstGeom>
        </p:spPr>
        <p:txBody>
          <a:bodyPr wrap="square" lIns="0" tIns="12700" rIns="0" bIns="0" rtlCol="0" vert="horz">
            <a:spAutoFit/>
          </a:bodyPr>
          <a:lstStyle/>
          <a:p>
            <a:pPr marL="12700">
              <a:lnSpc>
                <a:spcPct val="100000"/>
              </a:lnSpc>
              <a:spcBef>
                <a:spcPts val="100"/>
              </a:spcBef>
            </a:pPr>
            <a:r>
              <a:rPr dirty="0" sz="2000" spc="-25">
                <a:latin typeface="Times New Roman"/>
                <a:cs typeface="Times New Roman"/>
              </a:rPr>
              <a:t>50</a:t>
            </a:r>
            <a:r>
              <a:rPr dirty="0" baseline="-2777" sz="3000" spc="-37">
                <a:latin typeface="Symbol"/>
                <a:cs typeface="Symbol"/>
              </a:rPr>
              <a:t></a:t>
            </a:r>
            <a:endParaRPr baseline="-2777" sz="3000">
              <a:latin typeface="Symbol"/>
              <a:cs typeface="Symbol"/>
            </a:endParaRPr>
          </a:p>
        </p:txBody>
      </p:sp>
      <p:sp>
        <p:nvSpPr>
          <p:cNvPr id="53" name="object 53" descr=""/>
          <p:cNvSpPr txBox="1"/>
          <p:nvPr/>
        </p:nvSpPr>
        <p:spPr>
          <a:xfrm>
            <a:off x="6709308" y="1292082"/>
            <a:ext cx="126364" cy="330835"/>
          </a:xfrm>
          <a:prstGeom prst="rect">
            <a:avLst/>
          </a:prstGeom>
        </p:spPr>
        <p:txBody>
          <a:bodyPr wrap="square" lIns="0" tIns="12700" rIns="0" bIns="0" rtlCol="0" vert="horz">
            <a:spAutoFit/>
          </a:bodyPr>
          <a:lstStyle/>
          <a:p>
            <a:pPr marL="12700">
              <a:lnSpc>
                <a:spcPct val="100000"/>
              </a:lnSpc>
              <a:spcBef>
                <a:spcPts val="100"/>
              </a:spcBef>
            </a:pPr>
            <a:r>
              <a:rPr dirty="0" sz="2000" spc="25">
                <a:latin typeface="Symbol"/>
                <a:cs typeface="Symbol"/>
              </a:rPr>
              <a:t></a:t>
            </a:r>
            <a:endParaRPr sz="2000">
              <a:latin typeface="Symbol"/>
              <a:cs typeface="Symbol"/>
            </a:endParaRPr>
          </a:p>
        </p:txBody>
      </p:sp>
      <p:sp>
        <p:nvSpPr>
          <p:cNvPr id="54" name="object 54" descr=""/>
          <p:cNvSpPr txBox="1"/>
          <p:nvPr/>
        </p:nvSpPr>
        <p:spPr>
          <a:xfrm>
            <a:off x="6709308" y="2434364"/>
            <a:ext cx="126364" cy="330835"/>
          </a:xfrm>
          <a:prstGeom prst="rect">
            <a:avLst/>
          </a:prstGeom>
        </p:spPr>
        <p:txBody>
          <a:bodyPr wrap="square" lIns="0" tIns="12700" rIns="0" bIns="0" rtlCol="0" vert="horz">
            <a:spAutoFit/>
          </a:bodyPr>
          <a:lstStyle/>
          <a:p>
            <a:pPr marL="12700">
              <a:lnSpc>
                <a:spcPct val="100000"/>
              </a:lnSpc>
              <a:spcBef>
                <a:spcPts val="100"/>
              </a:spcBef>
            </a:pPr>
            <a:r>
              <a:rPr dirty="0" sz="2000" spc="25">
                <a:latin typeface="Symbol"/>
                <a:cs typeface="Symbol"/>
              </a:rPr>
              <a:t></a:t>
            </a:r>
            <a:endParaRPr sz="2000">
              <a:latin typeface="Symbol"/>
              <a:cs typeface="Symbol"/>
            </a:endParaRPr>
          </a:p>
        </p:txBody>
      </p:sp>
      <p:sp>
        <p:nvSpPr>
          <p:cNvPr id="55" name="object 55" descr=""/>
          <p:cNvSpPr txBox="1"/>
          <p:nvPr/>
        </p:nvSpPr>
        <p:spPr>
          <a:xfrm>
            <a:off x="6709308" y="72862"/>
            <a:ext cx="354330" cy="330835"/>
          </a:xfrm>
          <a:prstGeom prst="rect">
            <a:avLst/>
          </a:prstGeom>
        </p:spPr>
        <p:txBody>
          <a:bodyPr wrap="square" lIns="0" tIns="12700" rIns="0" bIns="0" rtlCol="0" vert="horz">
            <a:spAutoFit/>
          </a:bodyPr>
          <a:lstStyle/>
          <a:p>
            <a:pPr marL="12700">
              <a:lnSpc>
                <a:spcPct val="100000"/>
              </a:lnSpc>
              <a:spcBef>
                <a:spcPts val="100"/>
              </a:spcBef>
            </a:pPr>
            <a:r>
              <a:rPr dirty="0" baseline="-2777" sz="3000">
                <a:latin typeface="Symbol"/>
                <a:cs typeface="Symbol"/>
              </a:rPr>
              <a:t></a:t>
            </a:r>
            <a:r>
              <a:rPr dirty="0" baseline="-2777" sz="3000" spc="-247">
                <a:latin typeface="Times New Roman"/>
                <a:cs typeface="Times New Roman"/>
              </a:rPr>
              <a:t> </a:t>
            </a:r>
            <a:r>
              <a:rPr dirty="0" sz="2000" spc="-50">
                <a:latin typeface="Symbol"/>
                <a:cs typeface="Symbol"/>
              </a:rPr>
              <a:t></a:t>
            </a:r>
            <a:endParaRPr sz="2000">
              <a:latin typeface="Symbol"/>
              <a:cs typeface="Symbol"/>
            </a:endParaRPr>
          </a:p>
        </p:txBody>
      </p:sp>
      <p:sp>
        <p:nvSpPr>
          <p:cNvPr id="56" name="object 56" descr=""/>
          <p:cNvSpPr txBox="1"/>
          <p:nvPr/>
        </p:nvSpPr>
        <p:spPr>
          <a:xfrm>
            <a:off x="6683908" y="2360567"/>
            <a:ext cx="434340" cy="330835"/>
          </a:xfrm>
          <a:prstGeom prst="rect">
            <a:avLst/>
          </a:prstGeom>
        </p:spPr>
        <p:txBody>
          <a:bodyPr wrap="square" lIns="0" tIns="12700" rIns="0" bIns="0" rtlCol="0" vert="horz">
            <a:spAutoFit/>
          </a:bodyPr>
          <a:lstStyle/>
          <a:p>
            <a:pPr marL="38100">
              <a:lnSpc>
                <a:spcPct val="100000"/>
              </a:lnSpc>
              <a:spcBef>
                <a:spcPts val="100"/>
              </a:spcBef>
            </a:pPr>
            <a:r>
              <a:rPr dirty="0" baseline="22222" sz="3000" spc="-37">
                <a:latin typeface="Symbol"/>
                <a:cs typeface="Symbol"/>
              </a:rPr>
              <a:t></a:t>
            </a:r>
            <a:r>
              <a:rPr dirty="0" sz="2000" spc="-25">
                <a:latin typeface="Times New Roman"/>
                <a:cs typeface="Times New Roman"/>
              </a:rPr>
              <a:t>18</a:t>
            </a:r>
            <a:endParaRPr sz="2000">
              <a:latin typeface="Times New Roman"/>
              <a:cs typeface="Times New Roman"/>
            </a:endParaRPr>
          </a:p>
        </p:txBody>
      </p:sp>
      <p:sp>
        <p:nvSpPr>
          <p:cNvPr id="57" name="object 57" descr=""/>
          <p:cNvSpPr txBox="1"/>
          <p:nvPr/>
        </p:nvSpPr>
        <p:spPr>
          <a:xfrm>
            <a:off x="6683908" y="1774902"/>
            <a:ext cx="378460" cy="535940"/>
          </a:xfrm>
          <a:prstGeom prst="rect">
            <a:avLst/>
          </a:prstGeom>
        </p:spPr>
        <p:txBody>
          <a:bodyPr wrap="square" lIns="0" tIns="12700" rIns="0" bIns="0" rtlCol="0" vert="horz">
            <a:spAutoFit/>
          </a:bodyPr>
          <a:lstStyle/>
          <a:p>
            <a:pPr marL="38100">
              <a:lnSpc>
                <a:spcPts val="2005"/>
              </a:lnSpc>
              <a:spcBef>
                <a:spcPts val="100"/>
              </a:spcBef>
            </a:pPr>
            <a:r>
              <a:rPr dirty="0" sz="2000" spc="25">
                <a:latin typeface="Symbol"/>
                <a:cs typeface="Symbol"/>
              </a:rPr>
              <a:t></a:t>
            </a:r>
            <a:endParaRPr sz="2000">
              <a:latin typeface="Symbol"/>
              <a:cs typeface="Symbol"/>
            </a:endParaRPr>
          </a:p>
          <a:p>
            <a:pPr marL="38100">
              <a:lnSpc>
                <a:spcPts val="2005"/>
              </a:lnSpc>
            </a:pPr>
            <a:r>
              <a:rPr dirty="0" baseline="-8333" sz="3000">
                <a:latin typeface="Symbol"/>
                <a:cs typeface="Symbol"/>
              </a:rPr>
              <a:t></a:t>
            </a:r>
            <a:r>
              <a:rPr dirty="0" baseline="-8333" sz="3000" spc="97">
                <a:latin typeface="Times New Roman"/>
                <a:cs typeface="Times New Roman"/>
              </a:rPr>
              <a:t> </a:t>
            </a:r>
            <a:r>
              <a:rPr dirty="0" sz="2000" spc="-50">
                <a:latin typeface="Times New Roman"/>
                <a:cs typeface="Times New Roman"/>
              </a:rPr>
              <a:t>0</a:t>
            </a:r>
            <a:endParaRPr sz="2000">
              <a:latin typeface="Times New Roman"/>
              <a:cs typeface="Times New Roman"/>
            </a:endParaRPr>
          </a:p>
        </p:txBody>
      </p:sp>
      <p:sp>
        <p:nvSpPr>
          <p:cNvPr id="58" name="object 58" descr=""/>
          <p:cNvSpPr txBox="1"/>
          <p:nvPr/>
        </p:nvSpPr>
        <p:spPr>
          <a:xfrm>
            <a:off x="6683908" y="1533885"/>
            <a:ext cx="383540" cy="330835"/>
          </a:xfrm>
          <a:prstGeom prst="rect">
            <a:avLst/>
          </a:prstGeom>
        </p:spPr>
        <p:txBody>
          <a:bodyPr wrap="square" lIns="0" tIns="12700" rIns="0" bIns="0" rtlCol="0" vert="horz">
            <a:spAutoFit/>
          </a:bodyPr>
          <a:lstStyle/>
          <a:p>
            <a:pPr marL="38100">
              <a:lnSpc>
                <a:spcPct val="100000"/>
              </a:lnSpc>
              <a:spcBef>
                <a:spcPts val="100"/>
              </a:spcBef>
            </a:pPr>
            <a:r>
              <a:rPr dirty="0" sz="2000">
                <a:latin typeface="Symbol"/>
                <a:cs typeface="Symbol"/>
              </a:rPr>
              <a:t></a:t>
            </a:r>
            <a:r>
              <a:rPr dirty="0" sz="2000" spc="110">
                <a:latin typeface="Times New Roman"/>
                <a:cs typeface="Times New Roman"/>
              </a:rPr>
              <a:t> </a:t>
            </a:r>
            <a:r>
              <a:rPr dirty="0" baseline="-13888" sz="3000" spc="-75">
                <a:latin typeface="Times New Roman"/>
                <a:cs typeface="Times New Roman"/>
              </a:rPr>
              <a:t>3</a:t>
            </a:r>
            <a:endParaRPr baseline="-13888" sz="3000">
              <a:latin typeface="Times New Roman"/>
              <a:cs typeface="Times New Roman"/>
            </a:endParaRPr>
          </a:p>
        </p:txBody>
      </p:sp>
      <p:sp>
        <p:nvSpPr>
          <p:cNvPr id="59" name="object 59" descr=""/>
          <p:cNvSpPr txBox="1"/>
          <p:nvPr/>
        </p:nvSpPr>
        <p:spPr>
          <a:xfrm>
            <a:off x="6683908" y="1216715"/>
            <a:ext cx="441325" cy="330835"/>
          </a:xfrm>
          <a:prstGeom prst="rect">
            <a:avLst/>
          </a:prstGeom>
        </p:spPr>
        <p:txBody>
          <a:bodyPr wrap="square" lIns="0" tIns="12700" rIns="0" bIns="0" rtlCol="0" vert="horz">
            <a:spAutoFit/>
          </a:bodyPr>
          <a:lstStyle/>
          <a:p>
            <a:pPr marL="38100">
              <a:lnSpc>
                <a:spcPct val="100000"/>
              </a:lnSpc>
              <a:spcBef>
                <a:spcPts val="100"/>
              </a:spcBef>
            </a:pPr>
            <a:r>
              <a:rPr dirty="0" baseline="36111" sz="3000" spc="-37">
                <a:latin typeface="Symbol"/>
                <a:cs typeface="Symbol"/>
              </a:rPr>
              <a:t></a:t>
            </a:r>
            <a:r>
              <a:rPr dirty="0" sz="2000" spc="-25">
                <a:latin typeface="Times New Roman"/>
                <a:cs typeface="Times New Roman"/>
              </a:rPr>
              <a:t>32</a:t>
            </a:r>
            <a:endParaRPr sz="2000">
              <a:latin typeface="Times New Roman"/>
              <a:cs typeface="Times New Roman"/>
            </a:endParaRPr>
          </a:p>
        </p:txBody>
      </p:sp>
      <p:sp>
        <p:nvSpPr>
          <p:cNvPr id="60" name="object 60" descr=""/>
          <p:cNvSpPr txBox="1"/>
          <p:nvPr/>
        </p:nvSpPr>
        <p:spPr>
          <a:xfrm>
            <a:off x="6683908" y="568244"/>
            <a:ext cx="443230" cy="598805"/>
          </a:xfrm>
          <a:prstGeom prst="rect">
            <a:avLst/>
          </a:prstGeom>
        </p:spPr>
        <p:txBody>
          <a:bodyPr wrap="square" lIns="0" tIns="12700" rIns="0" bIns="0" rtlCol="0" vert="horz">
            <a:spAutoFit/>
          </a:bodyPr>
          <a:lstStyle/>
          <a:p>
            <a:pPr marL="38100">
              <a:lnSpc>
                <a:spcPts val="2255"/>
              </a:lnSpc>
              <a:spcBef>
                <a:spcPts val="100"/>
              </a:spcBef>
            </a:pPr>
            <a:r>
              <a:rPr dirty="0" sz="2000" spc="25">
                <a:latin typeface="Symbol"/>
                <a:cs typeface="Symbol"/>
              </a:rPr>
              <a:t></a:t>
            </a:r>
            <a:endParaRPr sz="2000">
              <a:latin typeface="Symbol"/>
              <a:cs typeface="Symbol"/>
            </a:endParaRPr>
          </a:p>
          <a:p>
            <a:pPr marL="38100">
              <a:lnSpc>
                <a:spcPts val="2255"/>
              </a:lnSpc>
            </a:pPr>
            <a:r>
              <a:rPr dirty="0" baseline="5555" sz="3000" spc="-37">
                <a:latin typeface="Symbol"/>
                <a:cs typeface="Symbol"/>
              </a:rPr>
              <a:t></a:t>
            </a:r>
            <a:r>
              <a:rPr dirty="0" sz="2000" spc="-25">
                <a:latin typeface="Times New Roman"/>
                <a:cs typeface="Times New Roman"/>
              </a:rPr>
              <a:t>29</a:t>
            </a:r>
            <a:endParaRPr sz="2000">
              <a:latin typeface="Times New Roman"/>
              <a:cs typeface="Times New Roman"/>
            </a:endParaRPr>
          </a:p>
        </p:txBody>
      </p:sp>
      <p:sp>
        <p:nvSpPr>
          <p:cNvPr id="61" name="object 61" descr=""/>
          <p:cNvSpPr txBox="1"/>
          <p:nvPr/>
        </p:nvSpPr>
        <p:spPr>
          <a:xfrm>
            <a:off x="6683908" y="327226"/>
            <a:ext cx="378460" cy="330835"/>
          </a:xfrm>
          <a:prstGeom prst="rect">
            <a:avLst/>
          </a:prstGeom>
        </p:spPr>
        <p:txBody>
          <a:bodyPr wrap="square" lIns="0" tIns="12700" rIns="0" bIns="0" rtlCol="0" vert="horz">
            <a:spAutoFit/>
          </a:bodyPr>
          <a:lstStyle/>
          <a:p>
            <a:pPr marL="38100">
              <a:lnSpc>
                <a:spcPct val="100000"/>
              </a:lnSpc>
              <a:spcBef>
                <a:spcPts val="100"/>
              </a:spcBef>
            </a:pPr>
            <a:r>
              <a:rPr dirty="0" sz="2000">
                <a:latin typeface="Symbol"/>
                <a:cs typeface="Symbol"/>
              </a:rPr>
              <a:t></a:t>
            </a:r>
            <a:r>
              <a:rPr dirty="0" sz="2000" spc="65">
                <a:latin typeface="Times New Roman"/>
                <a:cs typeface="Times New Roman"/>
              </a:rPr>
              <a:t> </a:t>
            </a:r>
            <a:r>
              <a:rPr dirty="0" baseline="-27777" sz="3000" spc="-75">
                <a:latin typeface="Times New Roman"/>
                <a:cs typeface="Times New Roman"/>
              </a:rPr>
              <a:t>0</a:t>
            </a:r>
            <a:endParaRPr baseline="-27777" sz="3000">
              <a:latin typeface="Times New Roman"/>
              <a:cs typeface="Times New Roman"/>
            </a:endParaRPr>
          </a:p>
        </p:txBody>
      </p:sp>
      <p:graphicFrame>
        <p:nvGraphicFramePr>
          <p:cNvPr id="62" name="object 62" descr=""/>
          <p:cNvGraphicFramePr>
            <a:graphicFrameLocks noGrp="1"/>
          </p:cNvGraphicFramePr>
          <p:nvPr/>
        </p:nvGraphicFramePr>
        <p:xfrm>
          <a:off x="7291961" y="113246"/>
          <a:ext cx="2321560" cy="2567305"/>
        </p:xfrm>
        <a:graphic>
          <a:graphicData uri="http://schemas.openxmlformats.org/drawingml/2006/table">
            <a:tbl>
              <a:tblPr firstRow="1" bandRow="1">
                <a:tableStyleId>{2D5ABB26-0587-4C30-8999-92F81FD0307C}</a:tableStyleId>
              </a:tblPr>
              <a:tblGrid>
                <a:gridCol w="414020"/>
                <a:gridCol w="490220"/>
                <a:gridCol w="504190"/>
                <a:gridCol w="500380"/>
                <a:gridCol w="409575"/>
              </a:tblGrid>
              <a:tr h="316865">
                <a:tc>
                  <a:txBody>
                    <a:bodyPr/>
                    <a:lstStyle/>
                    <a:p>
                      <a:pPr algn="ctr" marR="80010">
                        <a:lnSpc>
                          <a:spcPts val="2185"/>
                        </a:lnSpc>
                      </a:pPr>
                      <a:r>
                        <a:rPr dirty="0" sz="2000">
                          <a:latin typeface="Times New Roman"/>
                          <a:cs typeface="Times New Roman"/>
                        </a:rPr>
                        <a:t>0</a:t>
                      </a:r>
                      <a:endParaRPr sz="2000">
                        <a:latin typeface="Times New Roman"/>
                        <a:cs typeface="Times New Roman"/>
                      </a:endParaRPr>
                    </a:p>
                  </a:txBody>
                  <a:tcPr marL="0" marR="0" marB="0" marT="0"/>
                </a:tc>
                <a:tc>
                  <a:txBody>
                    <a:bodyPr/>
                    <a:lstStyle/>
                    <a:p>
                      <a:pPr algn="ctr">
                        <a:lnSpc>
                          <a:spcPts val="2185"/>
                        </a:lnSpc>
                      </a:pPr>
                      <a:r>
                        <a:rPr dirty="0" sz="2000" spc="-25">
                          <a:latin typeface="Times New Roman"/>
                          <a:cs typeface="Times New Roman"/>
                        </a:rPr>
                        <a:t>83</a:t>
                      </a:r>
                      <a:endParaRPr sz="2000">
                        <a:latin typeface="Times New Roman"/>
                        <a:cs typeface="Times New Roman"/>
                      </a:endParaRPr>
                    </a:p>
                  </a:txBody>
                  <a:tcPr marL="0" marR="0" marB="0" marT="0"/>
                </a:tc>
                <a:tc>
                  <a:txBody>
                    <a:bodyPr/>
                    <a:lstStyle/>
                    <a:p>
                      <a:pPr algn="ctr" marL="8255">
                        <a:lnSpc>
                          <a:spcPts val="2185"/>
                        </a:lnSpc>
                      </a:pPr>
                      <a:r>
                        <a:rPr dirty="0" sz="2000">
                          <a:latin typeface="Times New Roman"/>
                          <a:cs typeface="Times New Roman"/>
                        </a:rPr>
                        <a:t>9</a:t>
                      </a:r>
                      <a:endParaRPr sz="2000">
                        <a:latin typeface="Times New Roman"/>
                        <a:cs typeface="Times New Roman"/>
                      </a:endParaRPr>
                    </a:p>
                  </a:txBody>
                  <a:tcPr marL="0" marR="0" marB="0" marT="0"/>
                </a:tc>
                <a:tc>
                  <a:txBody>
                    <a:bodyPr/>
                    <a:lstStyle/>
                    <a:p>
                      <a:pPr algn="ctr" marL="17780">
                        <a:lnSpc>
                          <a:spcPts val="2185"/>
                        </a:lnSpc>
                      </a:pPr>
                      <a:r>
                        <a:rPr dirty="0" sz="2000" spc="-25">
                          <a:latin typeface="Times New Roman"/>
                          <a:cs typeface="Times New Roman"/>
                        </a:rPr>
                        <a:t>30</a:t>
                      </a:r>
                      <a:endParaRPr sz="2000">
                        <a:latin typeface="Times New Roman"/>
                        <a:cs typeface="Times New Roman"/>
                      </a:endParaRPr>
                    </a:p>
                  </a:txBody>
                  <a:tcPr marL="0" marR="0" marB="0" marT="0"/>
                </a:tc>
                <a:tc>
                  <a:txBody>
                    <a:bodyPr/>
                    <a:lstStyle/>
                    <a:p>
                      <a:pPr algn="ctr" marL="97155">
                        <a:lnSpc>
                          <a:spcPts val="2185"/>
                        </a:lnSpc>
                      </a:pPr>
                      <a:r>
                        <a:rPr dirty="0" sz="2000">
                          <a:latin typeface="Times New Roman"/>
                          <a:cs typeface="Times New Roman"/>
                        </a:rPr>
                        <a:t>6</a:t>
                      </a:r>
                      <a:endParaRPr sz="2000">
                        <a:latin typeface="Times New Roman"/>
                        <a:cs typeface="Times New Roman"/>
                      </a:endParaRPr>
                    </a:p>
                  </a:txBody>
                  <a:tcPr marL="0" marR="0" marB="0" marT="0"/>
                </a:tc>
              </a:tr>
              <a:tr h="381635">
                <a:tc>
                  <a:txBody>
                    <a:bodyPr/>
                    <a:lstStyle/>
                    <a:p>
                      <a:pPr algn="ctr" marR="82550">
                        <a:lnSpc>
                          <a:spcPct val="100000"/>
                        </a:lnSpc>
                        <a:spcBef>
                          <a:spcPts val="290"/>
                        </a:spcBef>
                      </a:pPr>
                      <a:r>
                        <a:rPr dirty="0" sz="2000">
                          <a:latin typeface="Symbol"/>
                          <a:cs typeface="Symbol"/>
                        </a:rPr>
                        <a:t></a:t>
                      </a:r>
                      <a:endParaRPr sz="2000">
                        <a:latin typeface="Symbol"/>
                        <a:cs typeface="Symbol"/>
                      </a:endParaRPr>
                    </a:p>
                  </a:txBody>
                  <a:tcPr marL="0" marR="0" marB="0" marT="36830"/>
                </a:tc>
                <a:tc>
                  <a:txBody>
                    <a:bodyPr/>
                    <a:lstStyle/>
                    <a:p>
                      <a:pPr algn="ctr">
                        <a:lnSpc>
                          <a:spcPct val="100000"/>
                        </a:lnSpc>
                        <a:spcBef>
                          <a:spcPts val="290"/>
                        </a:spcBef>
                      </a:pPr>
                      <a:r>
                        <a:rPr dirty="0" sz="2000" spc="-25">
                          <a:latin typeface="Times New Roman"/>
                          <a:cs typeface="Times New Roman"/>
                        </a:rPr>
                        <a:t>66</a:t>
                      </a:r>
                      <a:endParaRPr sz="2000">
                        <a:latin typeface="Times New Roman"/>
                        <a:cs typeface="Times New Roman"/>
                      </a:endParaRPr>
                    </a:p>
                  </a:txBody>
                  <a:tcPr marL="0" marR="0" marB="0" marT="36830"/>
                </a:tc>
                <a:tc>
                  <a:txBody>
                    <a:bodyPr/>
                    <a:lstStyle/>
                    <a:p>
                      <a:pPr algn="ctr" marL="6350">
                        <a:lnSpc>
                          <a:spcPct val="100000"/>
                        </a:lnSpc>
                        <a:spcBef>
                          <a:spcPts val="290"/>
                        </a:spcBef>
                      </a:pPr>
                      <a:r>
                        <a:rPr dirty="0" sz="2000" spc="-25">
                          <a:latin typeface="Times New Roman"/>
                          <a:cs typeface="Times New Roman"/>
                        </a:rPr>
                        <a:t>37</a:t>
                      </a:r>
                      <a:endParaRPr sz="2000">
                        <a:latin typeface="Times New Roman"/>
                        <a:cs typeface="Times New Roman"/>
                      </a:endParaRPr>
                    </a:p>
                  </a:txBody>
                  <a:tcPr marL="0" marR="0" marB="0" marT="36830"/>
                </a:tc>
                <a:tc>
                  <a:txBody>
                    <a:bodyPr/>
                    <a:lstStyle/>
                    <a:p>
                      <a:pPr algn="ctr">
                        <a:lnSpc>
                          <a:spcPct val="100000"/>
                        </a:lnSpc>
                        <a:spcBef>
                          <a:spcPts val="290"/>
                        </a:spcBef>
                      </a:pPr>
                      <a:r>
                        <a:rPr dirty="0" sz="2000" spc="-25">
                          <a:latin typeface="Times New Roman"/>
                          <a:cs typeface="Times New Roman"/>
                        </a:rPr>
                        <a:t>17</a:t>
                      </a:r>
                      <a:endParaRPr sz="2000">
                        <a:latin typeface="Times New Roman"/>
                        <a:cs typeface="Times New Roman"/>
                      </a:endParaRPr>
                    </a:p>
                  </a:txBody>
                  <a:tcPr marL="0" marR="0" marB="0" marT="36830"/>
                </a:tc>
                <a:tc>
                  <a:txBody>
                    <a:bodyPr/>
                    <a:lstStyle/>
                    <a:p>
                      <a:pPr algn="ctr" marL="72390">
                        <a:lnSpc>
                          <a:spcPct val="100000"/>
                        </a:lnSpc>
                        <a:spcBef>
                          <a:spcPts val="290"/>
                        </a:spcBef>
                      </a:pPr>
                      <a:r>
                        <a:rPr dirty="0" sz="2000" spc="-25">
                          <a:latin typeface="Times New Roman"/>
                          <a:cs typeface="Times New Roman"/>
                        </a:rPr>
                        <a:t>12</a:t>
                      </a:r>
                      <a:endParaRPr sz="2000">
                        <a:latin typeface="Times New Roman"/>
                        <a:cs typeface="Times New Roman"/>
                      </a:endParaRPr>
                    </a:p>
                  </a:txBody>
                  <a:tcPr marL="0" marR="0" marB="0" marT="36830"/>
                </a:tc>
              </a:tr>
              <a:tr h="381000">
                <a:tc>
                  <a:txBody>
                    <a:bodyPr/>
                    <a:lstStyle/>
                    <a:p>
                      <a:pPr algn="ctr" marR="83185">
                        <a:lnSpc>
                          <a:spcPct val="100000"/>
                        </a:lnSpc>
                        <a:spcBef>
                          <a:spcPts val="285"/>
                        </a:spcBef>
                      </a:pPr>
                      <a:r>
                        <a:rPr dirty="0" sz="2000">
                          <a:latin typeface="Times New Roman"/>
                          <a:cs typeface="Times New Roman"/>
                        </a:rPr>
                        <a:t>1</a:t>
                      </a:r>
                      <a:endParaRPr sz="2000">
                        <a:latin typeface="Times New Roman"/>
                        <a:cs typeface="Times New Roman"/>
                      </a:endParaRPr>
                    </a:p>
                  </a:txBody>
                  <a:tcPr marL="0" marR="0" marB="0" marT="36195"/>
                </a:tc>
                <a:tc>
                  <a:txBody>
                    <a:bodyPr/>
                    <a:lstStyle/>
                    <a:p>
                      <a:pPr algn="ctr">
                        <a:lnSpc>
                          <a:spcPct val="100000"/>
                        </a:lnSpc>
                        <a:spcBef>
                          <a:spcPts val="285"/>
                        </a:spcBef>
                      </a:pPr>
                      <a:r>
                        <a:rPr dirty="0" sz="2000">
                          <a:latin typeface="Symbol"/>
                          <a:cs typeface="Symbol"/>
                        </a:rPr>
                        <a:t></a:t>
                      </a:r>
                      <a:endParaRPr sz="2000">
                        <a:latin typeface="Symbol"/>
                        <a:cs typeface="Symbol"/>
                      </a:endParaRPr>
                    </a:p>
                  </a:txBody>
                  <a:tcPr marL="0" marR="0" marB="0" marT="36195"/>
                </a:tc>
                <a:tc>
                  <a:txBody>
                    <a:bodyPr/>
                    <a:lstStyle/>
                    <a:p>
                      <a:pPr algn="ctr" marR="6350">
                        <a:lnSpc>
                          <a:spcPct val="100000"/>
                        </a:lnSpc>
                        <a:spcBef>
                          <a:spcPts val="285"/>
                        </a:spcBef>
                      </a:pPr>
                      <a:r>
                        <a:rPr dirty="0" sz="2000" spc="-25">
                          <a:latin typeface="Times New Roman"/>
                          <a:cs typeface="Times New Roman"/>
                        </a:rPr>
                        <a:t>19</a:t>
                      </a:r>
                      <a:endParaRPr sz="2000">
                        <a:latin typeface="Times New Roman"/>
                        <a:cs typeface="Times New Roman"/>
                      </a:endParaRPr>
                    </a:p>
                  </a:txBody>
                  <a:tcPr marL="0" marR="0" marB="0" marT="36195"/>
                </a:tc>
                <a:tc>
                  <a:txBody>
                    <a:bodyPr/>
                    <a:lstStyle/>
                    <a:p>
                      <a:pPr algn="ctr" marL="17780">
                        <a:lnSpc>
                          <a:spcPct val="100000"/>
                        </a:lnSpc>
                        <a:spcBef>
                          <a:spcPts val="285"/>
                        </a:spcBef>
                      </a:pPr>
                      <a:r>
                        <a:rPr dirty="0" sz="2000">
                          <a:latin typeface="Times New Roman"/>
                          <a:cs typeface="Times New Roman"/>
                        </a:rPr>
                        <a:t>0</a:t>
                      </a:r>
                      <a:endParaRPr sz="2000">
                        <a:latin typeface="Times New Roman"/>
                        <a:cs typeface="Times New Roman"/>
                      </a:endParaRPr>
                    </a:p>
                  </a:txBody>
                  <a:tcPr marL="0" marR="0" marB="0" marT="36195"/>
                </a:tc>
                <a:tc>
                  <a:txBody>
                    <a:bodyPr/>
                    <a:lstStyle/>
                    <a:p>
                      <a:pPr algn="ctr" marL="72390">
                        <a:lnSpc>
                          <a:spcPct val="100000"/>
                        </a:lnSpc>
                        <a:spcBef>
                          <a:spcPts val="285"/>
                        </a:spcBef>
                      </a:pPr>
                      <a:r>
                        <a:rPr dirty="0" sz="2000" spc="-25">
                          <a:latin typeface="Times New Roman"/>
                          <a:cs typeface="Times New Roman"/>
                        </a:rPr>
                        <a:t>12</a:t>
                      </a:r>
                      <a:endParaRPr sz="2000">
                        <a:latin typeface="Times New Roman"/>
                        <a:cs typeface="Times New Roman"/>
                      </a:endParaRPr>
                    </a:p>
                  </a:txBody>
                  <a:tcPr marL="0" marR="0" marB="0" marT="36195"/>
                </a:tc>
              </a:tr>
              <a:tr h="381000">
                <a:tc>
                  <a:txBody>
                    <a:bodyPr/>
                    <a:lstStyle/>
                    <a:p>
                      <a:pPr algn="ctr" marR="76835">
                        <a:lnSpc>
                          <a:spcPct val="100000"/>
                        </a:lnSpc>
                        <a:spcBef>
                          <a:spcPts val="285"/>
                        </a:spcBef>
                      </a:pPr>
                      <a:r>
                        <a:rPr dirty="0" sz="2000" spc="-25">
                          <a:latin typeface="Times New Roman"/>
                          <a:cs typeface="Times New Roman"/>
                        </a:rPr>
                        <a:t>83</a:t>
                      </a:r>
                      <a:endParaRPr sz="2000">
                        <a:latin typeface="Times New Roman"/>
                        <a:cs typeface="Times New Roman"/>
                      </a:endParaRPr>
                    </a:p>
                  </a:txBody>
                  <a:tcPr marL="0" marR="0" marB="0" marT="36195"/>
                </a:tc>
                <a:tc>
                  <a:txBody>
                    <a:bodyPr/>
                    <a:lstStyle/>
                    <a:p>
                      <a:pPr algn="ctr">
                        <a:lnSpc>
                          <a:spcPct val="100000"/>
                        </a:lnSpc>
                        <a:spcBef>
                          <a:spcPts val="285"/>
                        </a:spcBef>
                      </a:pPr>
                      <a:r>
                        <a:rPr dirty="0" sz="2000" spc="-25">
                          <a:latin typeface="Times New Roman"/>
                          <a:cs typeface="Times New Roman"/>
                        </a:rPr>
                        <a:t>66</a:t>
                      </a:r>
                      <a:endParaRPr sz="2000">
                        <a:latin typeface="Times New Roman"/>
                        <a:cs typeface="Times New Roman"/>
                      </a:endParaRPr>
                    </a:p>
                  </a:txBody>
                  <a:tcPr marL="0" marR="0" marB="0" marT="36195"/>
                </a:tc>
                <a:tc>
                  <a:txBody>
                    <a:bodyPr/>
                    <a:lstStyle/>
                    <a:p>
                      <a:pPr algn="ctr" marL="5715">
                        <a:lnSpc>
                          <a:spcPct val="100000"/>
                        </a:lnSpc>
                        <a:spcBef>
                          <a:spcPts val="285"/>
                        </a:spcBef>
                      </a:pPr>
                      <a:r>
                        <a:rPr dirty="0" sz="2000">
                          <a:latin typeface="Symbol"/>
                          <a:cs typeface="Symbol"/>
                        </a:rPr>
                        <a:t></a:t>
                      </a:r>
                      <a:endParaRPr sz="2000">
                        <a:latin typeface="Symbol"/>
                        <a:cs typeface="Symbol"/>
                      </a:endParaRPr>
                    </a:p>
                  </a:txBody>
                  <a:tcPr marL="0" marR="0" marB="0" marT="36195"/>
                </a:tc>
                <a:tc>
                  <a:txBody>
                    <a:bodyPr/>
                    <a:lstStyle/>
                    <a:p>
                      <a:pPr algn="ctr" marL="17780">
                        <a:lnSpc>
                          <a:spcPct val="100000"/>
                        </a:lnSpc>
                        <a:spcBef>
                          <a:spcPts val="285"/>
                        </a:spcBef>
                      </a:pPr>
                      <a:r>
                        <a:rPr dirty="0" sz="2000" spc="-25">
                          <a:latin typeface="Times New Roman"/>
                          <a:cs typeface="Times New Roman"/>
                        </a:rPr>
                        <a:t>49</a:t>
                      </a:r>
                      <a:endParaRPr sz="2000">
                        <a:latin typeface="Times New Roman"/>
                        <a:cs typeface="Times New Roman"/>
                      </a:endParaRPr>
                    </a:p>
                  </a:txBody>
                  <a:tcPr marL="0" marR="0" marB="0" marT="36195"/>
                </a:tc>
                <a:tc>
                  <a:txBody>
                    <a:bodyPr/>
                    <a:lstStyle/>
                    <a:p>
                      <a:pPr algn="ctr" marL="97155">
                        <a:lnSpc>
                          <a:spcPct val="100000"/>
                        </a:lnSpc>
                        <a:spcBef>
                          <a:spcPts val="285"/>
                        </a:spcBef>
                      </a:pPr>
                      <a:r>
                        <a:rPr dirty="0" sz="2000">
                          <a:latin typeface="Times New Roman"/>
                          <a:cs typeface="Times New Roman"/>
                        </a:rPr>
                        <a:t>0</a:t>
                      </a:r>
                      <a:endParaRPr sz="2000">
                        <a:latin typeface="Times New Roman"/>
                        <a:cs typeface="Times New Roman"/>
                      </a:endParaRPr>
                    </a:p>
                  </a:txBody>
                  <a:tcPr marL="0" marR="0" marB="0" marT="36195"/>
                </a:tc>
              </a:tr>
              <a:tr h="381000">
                <a:tc>
                  <a:txBody>
                    <a:bodyPr/>
                    <a:lstStyle/>
                    <a:p>
                      <a:pPr algn="ctr" marR="60325">
                        <a:lnSpc>
                          <a:spcPct val="100000"/>
                        </a:lnSpc>
                        <a:spcBef>
                          <a:spcPts val="285"/>
                        </a:spcBef>
                      </a:pPr>
                      <a:r>
                        <a:rPr dirty="0" sz="2000" spc="-25">
                          <a:latin typeface="Times New Roman"/>
                          <a:cs typeface="Times New Roman"/>
                        </a:rPr>
                        <a:t>21</a:t>
                      </a:r>
                      <a:endParaRPr sz="2000">
                        <a:latin typeface="Times New Roman"/>
                        <a:cs typeface="Times New Roman"/>
                      </a:endParaRPr>
                    </a:p>
                  </a:txBody>
                  <a:tcPr marL="0" marR="0" marB="0" marT="36195"/>
                </a:tc>
                <a:tc>
                  <a:txBody>
                    <a:bodyPr/>
                    <a:lstStyle/>
                    <a:p>
                      <a:pPr algn="ctr">
                        <a:lnSpc>
                          <a:spcPct val="100000"/>
                        </a:lnSpc>
                        <a:spcBef>
                          <a:spcPts val="285"/>
                        </a:spcBef>
                      </a:pPr>
                      <a:r>
                        <a:rPr dirty="0" sz="2000" spc="-25">
                          <a:latin typeface="Times New Roman"/>
                          <a:cs typeface="Times New Roman"/>
                        </a:rPr>
                        <a:t>56</a:t>
                      </a:r>
                      <a:endParaRPr sz="2000">
                        <a:latin typeface="Times New Roman"/>
                        <a:cs typeface="Times New Roman"/>
                      </a:endParaRPr>
                    </a:p>
                  </a:txBody>
                  <a:tcPr marL="0" marR="0" marB="0" marT="36195"/>
                </a:tc>
                <a:tc>
                  <a:txBody>
                    <a:bodyPr/>
                    <a:lstStyle/>
                    <a:p>
                      <a:pPr algn="ctr" marL="8255">
                        <a:lnSpc>
                          <a:spcPct val="100000"/>
                        </a:lnSpc>
                        <a:spcBef>
                          <a:spcPts val="285"/>
                        </a:spcBef>
                      </a:pPr>
                      <a:r>
                        <a:rPr dirty="0" sz="2000">
                          <a:latin typeface="Times New Roman"/>
                          <a:cs typeface="Times New Roman"/>
                        </a:rPr>
                        <a:t>7</a:t>
                      </a:r>
                      <a:endParaRPr sz="2000">
                        <a:latin typeface="Times New Roman"/>
                        <a:cs typeface="Times New Roman"/>
                      </a:endParaRPr>
                    </a:p>
                  </a:txBody>
                  <a:tcPr marL="0" marR="0" marB="0" marT="36195"/>
                </a:tc>
                <a:tc>
                  <a:txBody>
                    <a:bodyPr/>
                    <a:lstStyle/>
                    <a:p>
                      <a:pPr algn="ctr" marL="15240">
                        <a:lnSpc>
                          <a:spcPct val="100000"/>
                        </a:lnSpc>
                        <a:spcBef>
                          <a:spcPts val="285"/>
                        </a:spcBef>
                      </a:pPr>
                      <a:r>
                        <a:rPr dirty="0" sz="2000">
                          <a:latin typeface="Symbol"/>
                          <a:cs typeface="Symbol"/>
                        </a:rPr>
                        <a:t></a:t>
                      </a:r>
                      <a:endParaRPr sz="2000">
                        <a:latin typeface="Symbol"/>
                        <a:cs typeface="Symbol"/>
                      </a:endParaRPr>
                    </a:p>
                  </a:txBody>
                  <a:tcPr marL="0" marR="0" marB="0" marT="36195"/>
                </a:tc>
                <a:tc>
                  <a:txBody>
                    <a:bodyPr/>
                    <a:lstStyle/>
                    <a:p>
                      <a:pPr algn="ctr" marL="97155">
                        <a:lnSpc>
                          <a:spcPct val="100000"/>
                        </a:lnSpc>
                        <a:spcBef>
                          <a:spcPts val="285"/>
                        </a:spcBef>
                      </a:pPr>
                      <a:r>
                        <a:rPr dirty="0" sz="2000">
                          <a:latin typeface="Times New Roman"/>
                          <a:cs typeface="Times New Roman"/>
                        </a:rPr>
                        <a:t>0</a:t>
                      </a:r>
                      <a:endParaRPr sz="2000">
                        <a:latin typeface="Times New Roman"/>
                        <a:cs typeface="Times New Roman"/>
                      </a:endParaRPr>
                    </a:p>
                  </a:txBody>
                  <a:tcPr marL="0" marR="0" marB="0" marT="36195"/>
                </a:tc>
              </a:tr>
              <a:tr h="395605">
                <a:tc>
                  <a:txBody>
                    <a:bodyPr/>
                    <a:lstStyle/>
                    <a:p>
                      <a:pPr algn="ctr" marR="81280">
                        <a:lnSpc>
                          <a:spcPct val="100000"/>
                        </a:lnSpc>
                        <a:spcBef>
                          <a:spcPts val="285"/>
                        </a:spcBef>
                      </a:pPr>
                      <a:r>
                        <a:rPr dirty="0" sz="2000" spc="-25">
                          <a:latin typeface="Times New Roman"/>
                          <a:cs typeface="Times New Roman"/>
                        </a:rPr>
                        <a:t>85</a:t>
                      </a:r>
                      <a:endParaRPr sz="2000">
                        <a:latin typeface="Times New Roman"/>
                        <a:cs typeface="Times New Roman"/>
                      </a:endParaRPr>
                    </a:p>
                  </a:txBody>
                  <a:tcPr marL="0" marR="0" marB="0" marT="36195"/>
                </a:tc>
                <a:tc>
                  <a:txBody>
                    <a:bodyPr/>
                    <a:lstStyle/>
                    <a:p>
                      <a:pPr algn="ctr">
                        <a:lnSpc>
                          <a:spcPct val="100000"/>
                        </a:lnSpc>
                        <a:spcBef>
                          <a:spcPts val="285"/>
                        </a:spcBef>
                      </a:pPr>
                      <a:r>
                        <a:rPr dirty="0" sz="2000">
                          <a:latin typeface="Times New Roman"/>
                          <a:cs typeface="Times New Roman"/>
                        </a:rPr>
                        <a:t>8</a:t>
                      </a:r>
                      <a:endParaRPr sz="2000">
                        <a:latin typeface="Times New Roman"/>
                        <a:cs typeface="Times New Roman"/>
                      </a:endParaRPr>
                    </a:p>
                  </a:txBody>
                  <a:tcPr marL="0" marR="0" marB="0" marT="36195"/>
                </a:tc>
                <a:tc>
                  <a:txBody>
                    <a:bodyPr/>
                    <a:lstStyle/>
                    <a:p>
                      <a:pPr algn="ctr" marL="8255">
                        <a:lnSpc>
                          <a:spcPct val="100000"/>
                        </a:lnSpc>
                        <a:spcBef>
                          <a:spcPts val="285"/>
                        </a:spcBef>
                      </a:pPr>
                      <a:r>
                        <a:rPr dirty="0" sz="2000" spc="-25">
                          <a:latin typeface="Times New Roman"/>
                          <a:cs typeface="Times New Roman"/>
                        </a:rPr>
                        <a:t>42</a:t>
                      </a:r>
                      <a:endParaRPr sz="2000">
                        <a:latin typeface="Times New Roman"/>
                        <a:cs typeface="Times New Roman"/>
                      </a:endParaRPr>
                    </a:p>
                  </a:txBody>
                  <a:tcPr marL="0" marR="0" marB="0" marT="36195"/>
                </a:tc>
                <a:tc>
                  <a:txBody>
                    <a:bodyPr/>
                    <a:lstStyle/>
                    <a:p>
                      <a:pPr algn="ctr" marL="6350">
                        <a:lnSpc>
                          <a:spcPct val="100000"/>
                        </a:lnSpc>
                        <a:spcBef>
                          <a:spcPts val="285"/>
                        </a:spcBef>
                      </a:pPr>
                      <a:r>
                        <a:rPr dirty="0" sz="2000" spc="-25">
                          <a:latin typeface="Times New Roman"/>
                          <a:cs typeface="Times New Roman"/>
                        </a:rPr>
                        <a:t>89</a:t>
                      </a:r>
                      <a:endParaRPr sz="2000">
                        <a:latin typeface="Times New Roman"/>
                        <a:cs typeface="Times New Roman"/>
                      </a:endParaRPr>
                    </a:p>
                  </a:txBody>
                  <a:tcPr marL="0" marR="0" marB="0" marT="36195"/>
                </a:tc>
                <a:tc>
                  <a:txBody>
                    <a:bodyPr/>
                    <a:lstStyle/>
                    <a:p>
                      <a:pPr algn="ctr" marL="92710">
                        <a:lnSpc>
                          <a:spcPct val="100000"/>
                        </a:lnSpc>
                        <a:spcBef>
                          <a:spcPts val="285"/>
                        </a:spcBef>
                      </a:pPr>
                      <a:r>
                        <a:rPr dirty="0" sz="2000">
                          <a:latin typeface="Symbol"/>
                          <a:cs typeface="Symbol"/>
                        </a:rPr>
                        <a:t></a:t>
                      </a:r>
                      <a:endParaRPr sz="2000">
                        <a:latin typeface="Symbol"/>
                        <a:cs typeface="Symbol"/>
                      </a:endParaRPr>
                    </a:p>
                  </a:txBody>
                  <a:tcPr marL="0" marR="0" marB="0" marT="36195"/>
                </a:tc>
              </a:tr>
              <a:tr h="330200">
                <a:tc>
                  <a:txBody>
                    <a:bodyPr/>
                    <a:lstStyle/>
                    <a:p>
                      <a:pPr algn="ctr" marR="80010">
                        <a:lnSpc>
                          <a:spcPts val="2335"/>
                        </a:lnSpc>
                        <a:spcBef>
                          <a:spcPts val="170"/>
                        </a:spcBef>
                      </a:pPr>
                      <a:r>
                        <a:rPr dirty="0" sz="2000">
                          <a:latin typeface="Times New Roman"/>
                          <a:cs typeface="Times New Roman"/>
                        </a:rPr>
                        <a:t>0</a:t>
                      </a:r>
                      <a:endParaRPr sz="2000">
                        <a:latin typeface="Times New Roman"/>
                        <a:cs typeface="Times New Roman"/>
                      </a:endParaRPr>
                    </a:p>
                  </a:txBody>
                  <a:tcPr marL="0" marR="0" marB="0" marT="21590"/>
                </a:tc>
                <a:tc>
                  <a:txBody>
                    <a:bodyPr/>
                    <a:lstStyle/>
                    <a:p>
                      <a:pPr algn="ctr">
                        <a:lnSpc>
                          <a:spcPts val="2335"/>
                        </a:lnSpc>
                        <a:spcBef>
                          <a:spcPts val="170"/>
                        </a:spcBef>
                      </a:pPr>
                      <a:r>
                        <a:rPr dirty="0" sz="2000">
                          <a:latin typeface="Times New Roman"/>
                          <a:cs typeface="Times New Roman"/>
                        </a:rPr>
                        <a:t>0</a:t>
                      </a:r>
                      <a:endParaRPr sz="2000">
                        <a:latin typeface="Times New Roman"/>
                        <a:cs typeface="Times New Roman"/>
                      </a:endParaRPr>
                    </a:p>
                  </a:txBody>
                  <a:tcPr marL="0" marR="0" marB="0" marT="21590"/>
                </a:tc>
                <a:tc>
                  <a:txBody>
                    <a:bodyPr/>
                    <a:lstStyle/>
                    <a:p>
                      <a:pPr algn="ctr" marL="9525">
                        <a:lnSpc>
                          <a:spcPts val="2335"/>
                        </a:lnSpc>
                        <a:spcBef>
                          <a:spcPts val="170"/>
                        </a:spcBef>
                      </a:pPr>
                      <a:r>
                        <a:rPr dirty="0" sz="2000">
                          <a:latin typeface="Times New Roman"/>
                          <a:cs typeface="Times New Roman"/>
                        </a:rPr>
                        <a:t>0</a:t>
                      </a:r>
                      <a:endParaRPr sz="2000">
                        <a:latin typeface="Times New Roman"/>
                        <a:cs typeface="Times New Roman"/>
                      </a:endParaRPr>
                    </a:p>
                  </a:txBody>
                  <a:tcPr marL="0" marR="0" marB="0" marT="21590"/>
                </a:tc>
                <a:tc>
                  <a:txBody>
                    <a:bodyPr/>
                    <a:lstStyle/>
                    <a:p>
                      <a:pPr algn="ctr" marL="17780">
                        <a:lnSpc>
                          <a:spcPts val="2335"/>
                        </a:lnSpc>
                        <a:spcBef>
                          <a:spcPts val="170"/>
                        </a:spcBef>
                      </a:pPr>
                      <a:r>
                        <a:rPr dirty="0" sz="2000" spc="-25">
                          <a:latin typeface="Times New Roman"/>
                          <a:cs typeface="Times New Roman"/>
                        </a:rPr>
                        <a:t>58</a:t>
                      </a:r>
                      <a:endParaRPr sz="2000">
                        <a:latin typeface="Times New Roman"/>
                        <a:cs typeface="Times New Roman"/>
                      </a:endParaRPr>
                    </a:p>
                  </a:txBody>
                  <a:tcPr marL="0" marR="0" marB="0" marT="21590"/>
                </a:tc>
                <a:tc>
                  <a:txBody>
                    <a:bodyPr/>
                    <a:lstStyle/>
                    <a:p>
                      <a:pPr algn="ctr" marL="85725">
                        <a:lnSpc>
                          <a:spcPts val="2335"/>
                        </a:lnSpc>
                        <a:spcBef>
                          <a:spcPts val="170"/>
                        </a:spcBef>
                      </a:pPr>
                      <a:r>
                        <a:rPr dirty="0" sz="2000" spc="-25">
                          <a:latin typeface="Times New Roman"/>
                          <a:cs typeface="Times New Roman"/>
                        </a:rPr>
                        <a:t>13</a:t>
                      </a:r>
                      <a:endParaRPr sz="2000">
                        <a:latin typeface="Times New Roman"/>
                        <a:cs typeface="Times New Roman"/>
                      </a:endParaRPr>
                    </a:p>
                  </a:txBody>
                  <a:tcPr marL="0" marR="0" marB="0" marT="2159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05612" y="158495"/>
            <a:ext cx="9200515" cy="5501640"/>
            <a:chOff x="705612" y="158495"/>
            <a:chExt cx="9200515" cy="5501640"/>
          </a:xfrm>
        </p:grpSpPr>
        <p:pic>
          <p:nvPicPr>
            <p:cNvPr id="3" name="object 3" descr=""/>
            <p:cNvPicPr/>
            <p:nvPr/>
          </p:nvPicPr>
          <p:blipFill>
            <a:blip r:embed="rId2" cstate="print"/>
            <a:stretch>
              <a:fillRect/>
            </a:stretch>
          </p:blipFill>
          <p:spPr>
            <a:xfrm>
              <a:off x="705612" y="351685"/>
              <a:ext cx="283463" cy="319457"/>
            </a:xfrm>
            <a:prstGeom prst="rect">
              <a:avLst/>
            </a:prstGeom>
          </p:spPr>
        </p:pic>
        <p:pic>
          <p:nvPicPr>
            <p:cNvPr id="4" name="object 4" descr=""/>
            <p:cNvPicPr/>
            <p:nvPr/>
          </p:nvPicPr>
          <p:blipFill>
            <a:blip r:embed="rId3" cstate="print"/>
            <a:stretch>
              <a:fillRect/>
            </a:stretch>
          </p:blipFill>
          <p:spPr>
            <a:xfrm>
              <a:off x="874776" y="158495"/>
              <a:ext cx="5414772" cy="899159"/>
            </a:xfrm>
            <a:prstGeom prst="rect">
              <a:avLst/>
            </a:prstGeom>
          </p:spPr>
        </p:pic>
        <p:pic>
          <p:nvPicPr>
            <p:cNvPr id="5" name="object 5" descr=""/>
            <p:cNvPicPr/>
            <p:nvPr/>
          </p:nvPicPr>
          <p:blipFill>
            <a:blip r:embed="rId4" cstate="print"/>
            <a:stretch>
              <a:fillRect/>
            </a:stretch>
          </p:blipFill>
          <p:spPr>
            <a:xfrm>
              <a:off x="908304" y="731519"/>
              <a:ext cx="766572" cy="783336"/>
            </a:xfrm>
            <a:prstGeom prst="rect">
              <a:avLst/>
            </a:prstGeom>
          </p:spPr>
        </p:pic>
        <p:pic>
          <p:nvPicPr>
            <p:cNvPr id="6" name="object 6" descr=""/>
            <p:cNvPicPr/>
            <p:nvPr/>
          </p:nvPicPr>
          <p:blipFill>
            <a:blip r:embed="rId5" cstate="print"/>
            <a:stretch>
              <a:fillRect/>
            </a:stretch>
          </p:blipFill>
          <p:spPr>
            <a:xfrm>
              <a:off x="1348740" y="696468"/>
              <a:ext cx="1324356" cy="842772"/>
            </a:xfrm>
            <a:prstGeom prst="rect">
              <a:avLst/>
            </a:prstGeom>
          </p:spPr>
        </p:pic>
        <p:pic>
          <p:nvPicPr>
            <p:cNvPr id="7" name="object 7" descr=""/>
            <p:cNvPicPr/>
            <p:nvPr/>
          </p:nvPicPr>
          <p:blipFill>
            <a:blip r:embed="rId6" cstate="print"/>
            <a:stretch>
              <a:fillRect/>
            </a:stretch>
          </p:blipFill>
          <p:spPr>
            <a:xfrm>
              <a:off x="2173223" y="733044"/>
              <a:ext cx="2029968" cy="842772"/>
            </a:xfrm>
            <a:prstGeom prst="rect">
              <a:avLst/>
            </a:prstGeom>
          </p:spPr>
        </p:pic>
        <p:pic>
          <p:nvPicPr>
            <p:cNvPr id="8" name="object 8" descr=""/>
            <p:cNvPicPr/>
            <p:nvPr/>
          </p:nvPicPr>
          <p:blipFill>
            <a:blip r:embed="rId7" cstate="print"/>
            <a:stretch>
              <a:fillRect/>
            </a:stretch>
          </p:blipFill>
          <p:spPr>
            <a:xfrm>
              <a:off x="3703319" y="696468"/>
              <a:ext cx="876300" cy="842772"/>
            </a:xfrm>
            <a:prstGeom prst="rect">
              <a:avLst/>
            </a:prstGeom>
          </p:spPr>
        </p:pic>
        <p:pic>
          <p:nvPicPr>
            <p:cNvPr id="9" name="object 9" descr=""/>
            <p:cNvPicPr/>
            <p:nvPr/>
          </p:nvPicPr>
          <p:blipFill>
            <a:blip r:embed="rId8" cstate="print"/>
            <a:stretch>
              <a:fillRect/>
            </a:stretch>
          </p:blipFill>
          <p:spPr>
            <a:xfrm>
              <a:off x="4079747" y="733044"/>
              <a:ext cx="4695444" cy="842772"/>
            </a:xfrm>
            <a:prstGeom prst="rect">
              <a:avLst/>
            </a:prstGeom>
          </p:spPr>
        </p:pic>
        <p:pic>
          <p:nvPicPr>
            <p:cNvPr id="10" name="object 10" descr=""/>
            <p:cNvPicPr/>
            <p:nvPr/>
          </p:nvPicPr>
          <p:blipFill>
            <a:blip r:embed="rId9" cstate="print"/>
            <a:stretch>
              <a:fillRect/>
            </a:stretch>
          </p:blipFill>
          <p:spPr>
            <a:xfrm>
              <a:off x="8275319" y="696468"/>
              <a:ext cx="880872" cy="842772"/>
            </a:xfrm>
            <a:prstGeom prst="rect">
              <a:avLst/>
            </a:prstGeom>
          </p:spPr>
        </p:pic>
        <p:pic>
          <p:nvPicPr>
            <p:cNvPr id="11" name="object 11" descr=""/>
            <p:cNvPicPr/>
            <p:nvPr/>
          </p:nvPicPr>
          <p:blipFill>
            <a:blip r:embed="rId10" cstate="print"/>
            <a:stretch>
              <a:fillRect/>
            </a:stretch>
          </p:blipFill>
          <p:spPr>
            <a:xfrm>
              <a:off x="8656319" y="696468"/>
              <a:ext cx="594359" cy="842772"/>
            </a:xfrm>
            <a:prstGeom prst="rect">
              <a:avLst/>
            </a:prstGeom>
          </p:spPr>
        </p:pic>
        <p:pic>
          <p:nvPicPr>
            <p:cNvPr id="12" name="object 12" descr=""/>
            <p:cNvPicPr/>
            <p:nvPr/>
          </p:nvPicPr>
          <p:blipFill>
            <a:blip r:embed="rId4" cstate="print"/>
            <a:stretch>
              <a:fillRect/>
            </a:stretch>
          </p:blipFill>
          <p:spPr>
            <a:xfrm>
              <a:off x="908304" y="1257299"/>
              <a:ext cx="766572" cy="783336"/>
            </a:xfrm>
            <a:prstGeom prst="rect">
              <a:avLst/>
            </a:prstGeom>
          </p:spPr>
        </p:pic>
        <p:pic>
          <p:nvPicPr>
            <p:cNvPr id="13" name="object 13" descr=""/>
            <p:cNvPicPr/>
            <p:nvPr/>
          </p:nvPicPr>
          <p:blipFill>
            <a:blip r:embed="rId11" cstate="print"/>
            <a:stretch>
              <a:fillRect/>
            </a:stretch>
          </p:blipFill>
          <p:spPr>
            <a:xfrm>
              <a:off x="1348740" y="1258823"/>
              <a:ext cx="5457444" cy="842772"/>
            </a:xfrm>
            <a:prstGeom prst="rect">
              <a:avLst/>
            </a:prstGeom>
          </p:spPr>
        </p:pic>
        <p:pic>
          <p:nvPicPr>
            <p:cNvPr id="14" name="object 14" descr=""/>
            <p:cNvPicPr/>
            <p:nvPr/>
          </p:nvPicPr>
          <p:blipFill>
            <a:blip r:embed="rId12" cstate="print"/>
            <a:stretch>
              <a:fillRect/>
            </a:stretch>
          </p:blipFill>
          <p:spPr>
            <a:xfrm>
              <a:off x="6306312" y="1222248"/>
              <a:ext cx="626363" cy="842772"/>
            </a:xfrm>
            <a:prstGeom prst="rect">
              <a:avLst/>
            </a:prstGeom>
          </p:spPr>
        </p:pic>
        <p:pic>
          <p:nvPicPr>
            <p:cNvPr id="15" name="object 15" descr=""/>
            <p:cNvPicPr/>
            <p:nvPr/>
          </p:nvPicPr>
          <p:blipFill>
            <a:blip r:embed="rId13" cstate="print"/>
            <a:stretch>
              <a:fillRect/>
            </a:stretch>
          </p:blipFill>
          <p:spPr>
            <a:xfrm>
              <a:off x="1379220" y="1830323"/>
              <a:ext cx="789432" cy="733043"/>
            </a:xfrm>
            <a:prstGeom prst="rect">
              <a:avLst/>
            </a:prstGeom>
          </p:spPr>
        </p:pic>
        <p:pic>
          <p:nvPicPr>
            <p:cNvPr id="16" name="object 16" descr=""/>
            <p:cNvPicPr/>
            <p:nvPr/>
          </p:nvPicPr>
          <p:blipFill>
            <a:blip r:embed="rId14" cstate="print"/>
            <a:stretch>
              <a:fillRect/>
            </a:stretch>
          </p:blipFill>
          <p:spPr>
            <a:xfrm>
              <a:off x="1819656" y="1830323"/>
              <a:ext cx="3322320" cy="792479"/>
            </a:xfrm>
            <a:prstGeom prst="rect">
              <a:avLst/>
            </a:prstGeom>
          </p:spPr>
        </p:pic>
        <p:pic>
          <p:nvPicPr>
            <p:cNvPr id="17" name="object 17" descr=""/>
            <p:cNvPicPr/>
            <p:nvPr/>
          </p:nvPicPr>
          <p:blipFill>
            <a:blip r:embed="rId15" cstate="print"/>
            <a:stretch>
              <a:fillRect/>
            </a:stretch>
          </p:blipFill>
          <p:spPr>
            <a:xfrm>
              <a:off x="4669535" y="1795272"/>
              <a:ext cx="1417319" cy="792479"/>
            </a:xfrm>
            <a:prstGeom prst="rect">
              <a:avLst/>
            </a:prstGeom>
          </p:spPr>
        </p:pic>
        <p:pic>
          <p:nvPicPr>
            <p:cNvPr id="18" name="object 18" descr=""/>
            <p:cNvPicPr/>
            <p:nvPr/>
          </p:nvPicPr>
          <p:blipFill>
            <a:blip r:embed="rId16" cstate="print"/>
            <a:stretch>
              <a:fillRect/>
            </a:stretch>
          </p:blipFill>
          <p:spPr>
            <a:xfrm>
              <a:off x="5614415" y="1830323"/>
              <a:ext cx="2965704" cy="792479"/>
            </a:xfrm>
            <a:prstGeom prst="rect">
              <a:avLst/>
            </a:prstGeom>
          </p:spPr>
        </p:pic>
        <p:pic>
          <p:nvPicPr>
            <p:cNvPr id="19" name="object 19" descr=""/>
            <p:cNvPicPr/>
            <p:nvPr/>
          </p:nvPicPr>
          <p:blipFill>
            <a:blip r:embed="rId17" cstate="print"/>
            <a:stretch>
              <a:fillRect/>
            </a:stretch>
          </p:blipFill>
          <p:spPr>
            <a:xfrm>
              <a:off x="8107680" y="1795272"/>
              <a:ext cx="650748" cy="792479"/>
            </a:xfrm>
            <a:prstGeom prst="rect">
              <a:avLst/>
            </a:prstGeom>
          </p:spPr>
        </p:pic>
        <p:pic>
          <p:nvPicPr>
            <p:cNvPr id="20" name="object 20" descr=""/>
            <p:cNvPicPr/>
            <p:nvPr/>
          </p:nvPicPr>
          <p:blipFill>
            <a:blip r:embed="rId18" cstate="print"/>
            <a:stretch>
              <a:fillRect/>
            </a:stretch>
          </p:blipFill>
          <p:spPr>
            <a:xfrm>
              <a:off x="8285988" y="1830323"/>
              <a:ext cx="1182624" cy="792479"/>
            </a:xfrm>
            <a:prstGeom prst="rect">
              <a:avLst/>
            </a:prstGeom>
          </p:spPr>
        </p:pic>
        <p:pic>
          <p:nvPicPr>
            <p:cNvPr id="21" name="object 21" descr=""/>
            <p:cNvPicPr/>
            <p:nvPr/>
          </p:nvPicPr>
          <p:blipFill>
            <a:blip r:embed="rId19" cstate="print"/>
            <a:stretch>
              <a:fillRect/>
            </a:stretch>
          </p:blipFill>
          <p:spPr>
            <a:xfrm>
              <a:off x="8965692" y="1770887"/>
              <a:ext cx="940307" cy="899160"/>
            </a:xfrm>
            <a:prstGeom prst="rect">
              <a:avLst/>
            </a:prstGeom>
          </p:spPr>
        </p:pic>
        <p:pic>
          <p:nvPicPr>
            <p:cNvPr id="22" name="object 22" descr=""/>
            <p:cNvPicPr/>
            <p:nvPr/>
          </p:nvPicPr>
          <p:blipFill>
            <a:blip r:embed="rId20" cstate="print"/>
            <a:stretch>
              <a:fillRect/>
            </a:stretch>
          </p:blipFill>
          <p:spPr>
            <a:xfrm>
              <a:off x="1789176" y="2340863"/>
              <a:ext cx="1350264" cy="899160"/>
            </a:xfrm>
            <a:prstGeom prst="rect">
              <a:avLst/>
            </a:prstGeom>
          </p:spPr>
        </p:pic>
        <p:pic>
          <p:nvPicPr>
            <p:cNvPr id="23" name="object 23" descr=""/>
            <p:cNvPicPr/>
            <p:nvPr/>
          </p:nvPicPr>
          <p:blipFill>
            <a:blip r:embed="rId21" cstate="print"/>
            <a:stretch>
              <a:fillRect/>
            </a:stretch>
          </p:blipFill>
          <p:spPr>
            <a:xfrm>
              <a:off x="2703576" y="2340863"/>
              <a:ext cx="2164079" cy="899160"/>
            </a:xfrm>
            <a:prstGeom prst="rect">
              <a:avLst/>
            </a:prstGeom>
          </p:spPr>
        </p:pic>
        <p:pic>
          <p:nvPicPr>
            <p:cNvPr id="24" name="object 24" descr=""/>
            <p:cNvPicPr/>
            <p:nvPr/>
          </p:nvPicPr>
          <p:blipFill>
            <a:blip r:embed="rId22" cstate="print"/>
            <a:stretch>
              <a:fillRect/>
            </a:stretch>
          </p:blipFill>
          <p:spPr>
            <a:xfrm>
              <a:off x="4334256" y="2302763"/>
              <a:ext cx="736091" cy="899160"/>
            </a:xfrm>
            <a:prstGeom prst="rect">
              <a:avLst/>
            </a:prstGeom>
          </p:spPr>
        </p:pic>
        <p:pic>
          <p:nvPicPr>
            <p:cNvPr id="25" name="object 25" descr=""/>
            <p:cNvPicPr/>
            <p:nvPr/>
          </p:nvPicPr>
          <p:blipFill>
            <a:blip r:embed="rId23" cstate="print"/>
            <a:stretch>
              <a:fillRect/>
            </a:stretch>
          </p:blipFill>
          <p:spPr>
            <a:xfrm>
              <a:off x="4536947" y="2340863"/>
              <a:ext cx="1345691" cy="899160"/>
            </a:xfrm>
            <a:prstGeom prst="rect">
              <a:avLst/>
            </a:prstGeom>
          </p:spPr>
        </p:pic>
        <p:pic>
          <p:nvPicPr>
            <p:cNvPr id="26" name="object 26" descr=""/>
            <p:cNvPicPr/>
            <p:nvPr/>
          </p:nvPicPr>
          <p:blipFill>
            <a:blip r:embed="rId24" cstate="print"/>
            <a:stretch>
              <a:fillRect/>
            </a:stretch>
          </p:blipFill>
          <p:spPr>
            <a:xfrm>
              <a:off x="5349240" y="2302763"/>
              <a:ext cx="635508" cy="899160"/>
            </a:xfrm>
            <a:prstGeom prst="rect">
              <a:avLst/>
            </a:prstGeom>
          </p:spPr>
        </p:pic>
        <p:pic>
          <p:nvPicPr>
            <p:cNvPr id="27" name="object 27" descr=""/>
            <p:cNvPicPr/>
            <p:nvPr/>
          </p:nvPicPr>
          <p:blipFill>
            <a:blip r:embed="rId25" cstate="print"/>
            <a:stretch>
              <a:fillRect/>
            </a:stretch>
          </p:blipFill>
          <p:spPr>
            <a:xfrm>
              <a:off x="1382268" y="2910840"/>
              <a:ext cx="783336" cy="726948"/>
            </a:xfrm>
            <a:prstGeom prst="rect">
              <a:avLst/>
            </a:prstGeom>
          </p:spPr>
        </p:pic>
        <p:pic>
          <p:nvPicPr>
            <p:cNvPr id="28" name="object 28" descr=""/>
            <p:cNvPicPr/>
            <p:nvPr/>
          </p:nvPicPr>
          <p:blipFill>
            <a:blip r:embed="rId26" cstate="print"/>
            <a:stretch>
              <a:fillRect/>
            </a:stretch>
          </p:blipFill>
          <p:spPr>
            <a:xfrm>
              <a:off x="1822704" y="2910840"/>
              <a:ext cx="4383024" cy="786384"/>
            </a:xfrm>
            <a:prstGeom prst="rect">
              <a:avLst/>
            </a:prstGeom>
          </p:spPr>
        </p:pic>
        <p:pic>
          <p:nvPicPr>
            <p:cNvPr id="29" name="object 29" descr=""/>
            <p:cNvPicPr/>
            <p:nvPr/>
          </p:nvPicPr>
          <p:blipFill>
            <a:blip r:embed="rId27" cstate="print"/>
            <a:stretch>
              <a:fillRect/>
            </a:stretch>
          </p:blipFill>
          <p:spPr>
            <a:xfrm>
              <a:off x="5739383" y="2875788"/>
              <a:ext cx="638556" cy="786384"/>
            </a:xfrm>
            <a:prstGeom prst="rect">
              <a:avLst/>
            </a:prstGeom>
          </p:spPr>
        </p:pic>
        <p:pic>
          <p:nvPicPr>
            <p:cNvPr id="30" name="object 30" descr=""/>
            <p:cNvPicPr/>
            <p:nvPr/>
          </p:nvPicPr>
          <p:blipFill>
            <a:blip r:embed="rId28" cstate="print"/>
            <a:stretch>
              <a:fillRect/>
            </a:stretch>
          </p:blipFill>
          <p:spPr>
            <a:xfrm>
              <a:off x="5911596" y="2910840"/>
              <a:ext cx="2961131" cy="786384"/>
            </a:xfrm>
            <a:prstGeom prst="rect">
              <a:avLst/>
            </a:prstGeom>
          </p:spPr>
        </p:pic>
        <p:pic>
          <p:nvPicPr>
            <p:cNvPr id="31" name="object 31" descr=""/>
            <p:cNvPicPr/>
            <p:nvPr/>
          </p:nvPicPr>
          <p:blipFill>
            <a:blip r:embed="rId29" cstate="print"/>
            <a:stretch>
              <a:fillRect/>
            </a:stretch>
          </p:blipFill>
          <p:spPr>
            <a:xfrm>
              <a:off x="8406383" y="2875788"/>
              <a:ext cx="643127" cy="786384"/>
            </a:xfrm>
            <a:prstGeom prst="rect">
              <a:avLst/>
            </a:prstGeom>
          </p:spPr>
        </p:pic>
        <p:pic>
          <p:nvPicPr>
            <p:cNvPr id="32" name="object 32" descr=""/>
            <p:cNvPicPr/>
            <p:nvPr/>
          </p:nvPicPr>
          <p:blipFill>
            <a:blip r:embed="rId30" cstate="print"/>
            <a:stretch>
              <a:fillRect/>
            </a:stretch>
          </p:blipFill>
          <p:spPr>
            <a:xfrm>
              <a:off x="8583168" y="2910840"/>
              <a:ext cx="1178052" cy="786384"/>
            </a:xfrm>
            <a:prstGeom prst="rect">
              <a:avLst/>
            </a:prstGeom>
          </p:spPr>
        </p:pic>
        <p:pic>
          <p:nvPicPr>
            <p:cNvPr id="33" name="object 33" descr=""/>
            <p:cNvPicPr/>
            <p:nvPr/>
          </p:nvPicPr>
          <p:blipFill>
            <a:blip r:embed="rId31" cstate="print"/>
            <a:stretch>
              <a:fillRect/>
            </a:stretch>
          </p:blipFill>
          <p:spPr>
            <a:xfrm>
              <a:off x="1822704" y="3401568"/>
              <a:ext cx="1536192" cy="786384"/>
            </a:xfrm>
            <a:prstGeom prst="rect">
              <a:avLst/>
            </a:prstGeom>
          </p:spPr>
        </p:pic>
        <p:pic>
          <p:nvPicPr>
            <p:cNvPr id="34" name="object 34" descr=""/>
            <p:cNvPicPr/>
            <p:nvPr/>
          </p:nvPicPr>
          <p:blipFill>
            <a:blip r:embed="rId32" cstate="print"/>
            <a:stretch>
              <a:fillRect/>
            </a:stretch>
          </p:blipFill>
          <p:spPr>
            <a:xfrm>
              <a:off x="2892551" y="3366516"/>
              <a:ext cx="1412748" cy="786384"/>
            </a:xfrm>
            <a:prstGeom prst="rect">
              <a:avLst/>
            </a:prstGeom>
          </p:spPr>
        </p:pic>
        <p:pic>
          <p:nvPicPr>
            <p:cNvPr id="35" name="object 35" descr=""/>
            <p:cNvPicPr/>
            <p:nvPr/>
          </p:nvPicPr>
          <p:blipFill>
            <a:blip r:embed="rId33" cstate="print"/>
            <a:stretch>
              <a:fillRect/>
            </a:stretch>
          </p:blipFill>
          <p:spPr>
            <a:xfrm>
              <a:off x="3838956" y="3401568"/>
              <a:ext cx="1536191" cy="786384"/>
            </a:xfrm>
            <a:prstGeom prst="rect">
              <a:avLst/>
            </a:prstGeom>
          </p:spPr>
        </p:pic>
        <p:pic>
          <p:nvPicPr>
            <p:cNvPr id="36" name="object 36" descr=""/>
            <p:cNvPicPr/>
            <p:nvPr/>
          </p:nvPicPr>
          <p:blipFill>
            <a:blip r:embed="rId34" cstate="print"/>
            <a:stretch>
              <a:fillRect/>
            </a:stretch>
          </p:blipFill>
          <p:spPr>
            <a:xfrm>
              <a:off x="4908803" y="3366516"/>
              <a:ext cx="911351" cy="786384"/>
            </a:xfrm>
            <a:prstGeom prst="rect">
              <a:avLst/>
            </a:prstGeom>
          </p:spPr>
        </p:pic>
        <p:pic>
          <p:nvPicPr>
            <p:cNvPr id="37" name="object 37" descr=""/>
            <p:cNvPicPr/>
            <p:nvPr/>
          </p:nvPicPr>
          <p:blipFill>
            <a:blip r:embed="rId25" cstate="print"/>
            <a:stretch>
              <a:fillRect/>
            </a:stretch>
          </p:blipFill>
          <p:spPr>
            <a:xfrm>
              <a:off x="1382268" y="3892295"/>
              <a:ext cx="783336" cy="726948"/>
            </a:xfrm>
            <a:prstGeom prst="rect">
              <a:avLst/>
            </a:prstGeom>
          </p:spPr>
        </p:pic>
        <p:pic>
          <p:nvPicPr>
            <p:cNvPr id="38" name="object 38" descr=""/>
            <p:cNvPicPr/>
            <p:nvPr/>
          </p:nvPicPr>
          <p:blipFill>
            <a:blip r:embed="rId26" cstate="print"/>
            <a:stretch>
              <a:fillRect/>
            </a:stretch>
          </p:blipFill>
          <p:spPr>
            <a:xfrm>
              <a:off x="1822704" y="3892295"/>
              <a:ext cx="4383024" cy="786383"/>
            </a:xfrm>
            <a:prstGeom prst="rect">
              <a:avLst/>
            </a:prstGeom>
          </p:spPr>
        </p:pic>
        <p:pic>
          <p:nvPicPr>
            <p:cNvPr id="39" name="object 39" descr=""/>
            <p:cNvPicPr/>
            <p:nvPr/>
          </p:nvPicPr>
          <p:blipFill>
            <a:blip r:embed="rId27" cstate="print"/>
            <a:stretch>
              <a:fillRect/>
            </a:stretch>
          </p:blipFill>
          <p:spPr>
            <a:xfrm>
              <a:off x="5739383" y="3857243"/>
              <a:ext cx="638556" cy="786384"/>
            </a:xfrm>
            <a:prstGeom prst="rect">
              <a:avLst/>
            </a:prstGeom>
          </p:spPr>
        </p:pic>
        <p:pic>
          <p:nvPicPr>
            <p:cNvPr id="40" name="object 40" descr=""/>
            <p:cNvPicPr/>
            <p:nvPr/>
          </p:nvPicPr>
          <p:blipFill>
            <a:blip r:embed="rId35" cstate="print"/>
            <a:stretch>
              <a:fillRect/>
            </a:stretch>
          </p:blipFill>
          <p:spPr>
            <a:xfrm>
              <a:off x="5911596" y="3892295"/>
              <a:ext cx="3316224" cy="786383"/>
            </a:xfrm>
            <a:prstGeom prst="rect">
              <a:avLst/>
            </a:prstGeom>
          </p:spPr>
        </p:pic>
        <p:pic>
          <p:nvPicPr>
            <p:cNvPr id="41" name="object 41" descr=""/>
            <p:cNvPicPr/>
            <p:nvPr/>
          </p:nvPicPr>
          <p:blipFill>
            <a:blip r:embed="rId36" cstate="print"/>
            <a:stretch>
              <a:fillRect/>
            </a:stretch>
          </p:blipFill>
          <p:spPr>
            <a:xfrm>
              <a:off x="8761476" y="3857243"/>
              <a:ext cx="644651" cy="786384"/>
            </a:xfrm>
            <a:prstGeom prst="rect">
              <a:avLst/>
            </a:prstGeom>
          </p:spPr>
        </p:pic>
        <p:pic>
          <p:nvPicPr>
            <p:cNvPr id="42" name="object 42" descr=""/>
            <p:cNvPicPr/>
            <p:nvPr/>
          </p:nvPicPr>
          <p:blipFill>
            <a:blip r:embed="rId37" cstate="print"/>
            <a:stretch>
              <a:fillRect/>
            </a:stretch>
          </p:blipFill>
          <p:spPr>
            <a:xfrm>
              <a:off x="8939783" y="3892295"/>
              <a:ext cx="821435" cy="786383"/>
            </a:xfrm>
            <a:prstGeom prst="rect">
              <a:avLst/>
            </a:prstGeom>
          </p:spPr>
        </p:pic>
        <p:pic>
          <p:nvPicPr>
            <p:cNvPr id="43" name="object 43" descr=""/>
            <p:cNvPicPr/>
            <p:nvPr/>
          </p:nvPicPr>
          <p:blipFill>
            <a:blip r:embed="rId38" cstate="print"/>
            <a:stretch>
              <a:fillRect/>
            </a:stretch>
          </p:blipFill>
          <p:spPr>
            <a:xfrm>
              <a:off x="1822704" y="4383024"/>
              <a:ext cx="1179576" cy="786383"/>
            </a:xfrm>
            <a:prstGeom prst="rect">
              <a:avLst/>
            </a:prstGeom>
          </p:spPr>
        </p:pic>
        <p:pic>
          <p:nvPicPr>
            <p:cNvPr id="44" name="object 44" descr=""/>
            <p:cNvPicPr/>
            <p:nvPr/>
          </p:nvPicPr>
          <p:blipFill>
            <a:blip r:embed="rId39" cstate="print"/>
            <a:stretch>
              <a:fillRect/>
            </a:stretch>
          </p:blipFill>
          <p:spPr>
            <a:xfrm>
              <a:off x="2535935" y="4347972"/>
              <a:ext cx="1235964" cy="786383"/>
            </a:xfrm>
            <a:prstGeom prst="rect">
              <a:avLst/>
            </a:prstGeom>
          </p:spPr>
        </p:pic>
        <p:pic>
          <p:nvPicPr>
            <p:cNvPr id="45" name="object 45" descr=""/>
            <p:cNvPicPr/>
            <p:nvPr/>
          </p:nvPicPr>
          <p:blipFill>
            <a:blip r:embed="rId40" cstate="print"/>
            <a:stretch>
              <a:fillRect/>
            </a:stretch>
          </p:blipFill>
          <p:spPr>
            <a:xfrm>
              <a:off x="3305556" y="4383024"/>
              <a:ext cx="672084" cy="786383"/>
            </a:xfrm>
            <a:prstGeom prst="rect">
              <a:avLst/>
            </a:prstGeom>
          </p:spPr>
        </p:pic>
        <p:pic>
          <p:nvPicPr>
            <p:cNvPr id="46" name="object 46" descr=""/>
            <p:cNvPicPr/>
            <p:nvPr/>
          </p:nvPicPr>
          <p:blipFill>
            <a:blip r:embed="rId33" cstate="print"/>
            <a:stretch>
              <a:fillRect/>
            </a:stretch>
          </p:blipFill>
          <p:spPr>
            <a:xfrm>
              <a:off x="3511295" y="4383024"/>
              <a:ext cx="1536191" cy="786383"/>
            </a:xfrm>
            <a:prstGeom prst="rect">
              <a:avLst/>
            </a:prstGeom>
          </p:spPr>
        </p:pic>
        <p:pic>
          <p:nvPicPr>
            <p:cNvPr id="47" name="object 47" descr=""/>
            <p:cNvPicPr/>
            <p:nvPr/>
          </p:nvPicPr>
          <p:blipFill>
            <a:blip r:embed="rId41" cstate="print"/>
            <a:stretch>
              <a:fillRect/>
            </a:stretch>
          </p:blipFill>
          <p:spPr>
            <a:xfrm>
              <a:off x="4581144" y="4347972"/>
              <a:ext cx="644651" cy="786383"/>
            </a:xfrm>
            <a:prstGeom prst="rect">
              <a:avLst/>
            </a:prstGeom>
          </p:spPr>
        </p:pic>
        <p:pic>
          <p:nvPicPr>
            <p:cNvPr id="48" name="object 48" descr=""/>
            <p:cNvPicPr/>
            <p:nvPr/>
          </p:nvPicPr>
          <p:blipFill>
            <a:blip r:embed="rId42" cstate="print"/>
            <a:stretch>
              <a:fillRect/>
            </a:stretch>
          </p:blipFill>
          <p:spPr>
            <a:xfrm>
              <a:off x="4759452" y="4383024"/>
              <a:ext cx="586739" cy="786383"/>
            </a:xfrm>
            <a:prstGeom prst="rect">
              <a:avLst/>
            </a:prstGeom>
          </p:spPr>
        </p:pic>
        <p:pic>
          <p:nvPicPr>
            <p:cNvPr id="49" name="object 49" descr=""/>
            <p:cNvPicPr/>
            <p:nvPr/>
          </p:nvPicPr>
          <p:blipFill>
            <a:blip r:embed="rId25" cstate="print"/>
            <a:stretch>
              <a:fillRect/>
            </a:stretch>
          </p:blipFill>
          <p:spPr>
            <a:xfrm>
              <a:off x="1382268" y="4873751"/>
              <a:ext cx="783336" cy="726948"/>
            </a:xfrm>
            <a:prstGeom prst="rect">
              <a:avLst/>
            </a:prstGeom>
          </p:spPr>
        </p:pic>
        <p:pic>
          <p:nvPicPr>
            <p:cNvPr id="50" name="object 50" descr=""/>
            <p:cNvPicPr/>
            <p:nvPr/>
          </p:nvPicPr>
          <p:blipFill>
            <a:blip r:embed="rId43" cstate="print"/>
            <a:stretch>
              <a:fillRect/>
            </a:stretch>
          </p:blipFill>
          <p:spPr>
            <a:xfrm>
              <a:off x="1822704" y="4873751"/>
              <a:ext cx="1179576" cy="786384"/>
            </a:xfrm>
            <a:prstGeom prst="rect">
              <a:avLst/>
            </a:prstGeom>
          </p:spPr>
        </p:pic>
        <p:pic>
          <p:nvPicPr>
            <p:cNvPr id="51" name="object 51" descr=""/>
            <p:cNvPicPr/>
            <p:nvPr/>
          </p:nvPicPr>
          <p:blipFill>
            <a:blip r:embed="rId44" cstate="print"/>
            <a:stretch>
              <a:fillRect/>
            </a:stretch>
          </p:blipFill>
          <p:spPr>
            <a:xfrm>
              <a:off x="2535935" y="4873751"/>
              <a:ext cx="670560" cy="786384"/>
            </a:xfrm>
            <a:prstGeom prst="rect">
              <a:avLst/>
            </a:prstGeom>
          </p:spPr>
        </p:pic>
        <p:pic>
          <p:nvPicPr>
            <p:cNvPr id="52" name="object 52" descr=""/>
            <p:cNvPicPr/>
            <p:nvPr/>
          </p:nvPicPr>
          <p:blipFill>
            <a:blip r:embed="rId45" cstate="print"/>
            <a:stretch>
              <a:fillRect/>
            </a:stretch>
          </p:blipFill>
          <p:spPr>
            <a:xfrm>
              <a:off x="2740151" y="4873751"/>
              <a:ext cx="3316224" cy="786384"/>
            </a:xfrm>
            <a:prstGeom prst="rect">
              <a:avLst/>
            </a:prstGeom>
          </p:spPr>
        </p:pic>
        <p:pic>
          <p:nvPicPr>
            <p:cNvPr id="53" name="object 53" descr=""/>
            <p:cNvPicPr/>
            <p:nvPr/>
          </p:nvPicPr>
          <p:blipFill>
            <a:blip r:embed="rId46" cstate="print"/>
            <a:stretch>
              <a:fillRect/>
            </a:stretch>
          </p:blipFill>
          <p:spPr>
            <a:xfrm>
              <a:off x="5590032" y="4838699"/>
              <a:ext cx="669036" cy="786384"/>
            </a:xfrm>
            <a:prstGeom prst="rect">
              <a:avLst/>
            </a:prstGeom>
          </p:spPr>
        </p:pic>
        <p:pic>
          <p:nvPicPr>
            <p:cNvPr id="54" name="object 54" descr=""/>
            <p:cNvPicPr/>
            <p:nvPr/>
          </p:nvPicPr>
          <p:blipFill>
            <a:blip r:embed="rId47" cstate="print"/>
            <a:stretch>
              <a:fillRect/>
            </a:stretch>
          </p:blipFill>
          <p:spPr>
            <a:xfrm>
              <a:off x="5792723" y="4838699"/>
              <a:ext cx="2500883" cy="786384"/>
            </a:xfrm>
            <a:prstGeom prst="rect">
              <a:avLst/>
            </a:prstGeom>
          </p:spPr>
        </p:pic>
        <p:pic>
          <p:nvPicPr>
            <p:cNvPr id="55" name="object 55" descr=""/>
            <p:cNvPicPr/>
            <p:nvPr/>
          </p:nvPicPr>
          <p:blipFill>
            <a:blip r:embed="rId48" cstate="print"/>
            <a:stretch>
              <a:fillRect/>
            </a:stretch>
          </p:blipFill>
          <p:spPr>
            <a:xfrm>
              <a:off x="7827264" y="4838699"/>
              <a:ext cx="554735" cy="786384"/>
            </a:xfrm>
            <a:prstGeom prst="rect">
              <a:avLst/>
            </a:prstGeom>
          </p:spPr>
        </p:pic>
      </p:grpSp>
      <p:sp>
        <p:nvSpPr>
          <p:cNvPr id="56" name="object 56" descr=""/>
          <p:cNvSpPr txBox="1"/>
          <p:nvPr/>
        </p:nvSpPr>
        <p:spPr>
          <a:xfrm>
            <a:off x="658164" y="136403"/>
            <a:ext cx="8982075" cy="5246370"/>
          </a:xfrm>
          <a:prstGeom prst="rect">
            <a:avLst/>
          </a:prstGeom>
        </p:spPr>
        <p:txBody>
          <a:bodyPr wrap="square" lIns="0" tIns="100330" rIns="0" bIns="0" rtlCol="0" vert="horz">
            <a:spAutoFit/>
          </a:bodyPr>
          <a:lstStyle/>
          <a:p>
            <a:pPr marL="469900" indent="-457834">
              <a:lnSpc>
                <a:spcPct val="100000"/>
              </a:lnSpc>
              <a:spcBef>
                <a:spcPts val="790"/>
              </a:spcBef>
              <a:buFont typeface="Wingdings"/>
              <a:buChar char=""/>
              <a:tabLst>
                <a:tab pos="470534" algn="l"/>
              </a:tabLst>
            </a:pPr>
            <a:r>
              <a:rPr dirty="0" sz="3200" spc="-20" b="1">
                <a:solidFill>
                  <a:srgbClr val="0000FF"/>
                </a:solidFill>
                <a:latin typeface="华文行楷"/>
                <a:cs typeface="华文行楷"/>
              </a:rPr>
              <a:t>计算左右子节点的代价下界</a:t>
            </a:r>
            <a:endParaRPr sz="3200">
              <a:latin typeface="华文行楷"/>
              <a:cs typeface="华文行楷"/>
            </a:endParaRPr>
          </a:p>
          <a:p>
            <a:pPr lvl="1" marL="927100" indent="-457834">
              <a:lnSpc>
                <a:spcPct val="100000"/>
              </a:lnSpc>
              <a:spcBef>
                <a:spcPts val="645"/>
              </a:spcBef>
              <a:buFont typeface="Wingdings"/>
              <a:buChar char=""/>
              <a:tabLst>
                <a:tab pos="927100" algn="l"/>
                <a:tab pos="927735" algn="l"/>
              </a:tabLst>
            </a:pPr>
            <a:r>
              <a:rPr dirty="0" sz="3000" b="1">
                <a:solidFill>
                  <a:srgbClr val="663300"/>
                </a:solidFill>
                <a:latin typeface="Times New Roman"/>
                <a:cs typeface="Times New Roman"/>
              </a:rPr>
              <a:t>(4,</a:t>
            </a:r>
            <a:r>
              <a:rPr dirty="0" sz="3000" spc="75" b="1">
                <a:solidFill>
                  <a:srgbClr val="663300"/>
                </a:solidFill>
                <a:latin typeface="Times New Roman"/>
                <a:cs typeface="Times New Roman"/>
              </a:rPr>
              <a:t> </a:t>
            </a:r>
            <a:r>
              <a:rPr dirty="0" sz="3000" spc="-10" b="1">
                <a:solidFill>
                  <a:srgbClr val="663300"/>
                </a:solidFill>
                <a:latin typeface="Times New Roman"/>
                <a:cs typeface="Times New Roman"/>
              </a:rPr>
              <a:t>6)</a:t>
            </a:r>
            <a:r>
              <a:rPr dirty="0" sz="3000" spc="-35" b="1">
                <a:solidFill>
                  <a:srgbClr val="663300"/>
                </a:solidFill>
                <a:latin typeface="华文行楷"/>
                <a:cs typeface="华文行楷"/>
              </a:rPr>
              <a:t>的</a:t>
            </a:r>
            <a:r>
              <a:rPr dirty="0" sz="3000" spc="-35" b="1">
                <a:solidFill>
                  <a:srgbClr val="663300"/>
                </a:solidFill>
                <a:latin typeface="华文行楷"/>
                <a:cs typeface="华文行楷"/>
              </a:rPr>
              <a:t>代</a:t>
            </a:r>
            <a:r>
              <a:rPr dirty="0" sz="3000" spc="-35" b="1">
                <a:solidFill>
                  <a:srgbClr val="663300"/>
                </a:solidFill>
                <a:latin typeface="华文行楷"/>
                <a:cs typeface="华文行楷"/>
              </a:rPr>
              <a:t>价</a:t>
            </a:r>
            <a:r>
              <a:rPr dirty="0" sz="3000" spc="-30" b="1">
                <a:solidFill>
                  <a:srgbClr val="663300"/>
                </a:solidFill>
                <a:latin typeface="华文行楷"/>
                <a:cs typeface="华文行楷"/>
              </a:rPr>
              <a:t>为</a:t>
            </a:r>
            <a:r>
              <a:rPr dirty="0" sz="3000" b="1">
                <a:solidFill>
                  <a:srgbClr val="663300"/>
                </a:solidFill>
                <a:latin typeface="Times New Roman"/>
                <a:cs typeface="Times New Roman"/>
              </a:rPr>
              <a:t>0,</a:t>
            </a:r>
            <a:r>
              <a:rPr dirty="0" sz="3000" spc="35" b="1">
                <a:solidFill>
                  <a:srgbClr val="663300"/>
                </a:solidFill>
                <a:latin typeface="Times New Roman"/>
                <a:cs typeface="Times New Roman"/>
              </a:rPr>
              <a:t> </a:t>
            </a:r>
            <a:r>
              <a:rPr dirty="0" sz="3000" spc="-35" b="1">
                <a:solidFill>
                  <a:srgbClr val="663300"/>
                </a:solidFill>
                <a:latin typeface="华文行楷"/>
                <a:cs typeface="华文行楷"/>
              </a:rPr>
              <a:t>所以左</a:t>
            </a:r>
            <a:r>
              <a:rPr dirty="0" sz="3000" spc="-40" b="1">
                <a:solidFill>
                  <a:srgbClr val="663300"/>
                </a:solidFill>
                <a:latin typeface="华文行楷"/>
                <a:cs typeface="华文行楷"/>
              </a:rPr>
              <a:t>节</a:t>
            </a:r>
            <a:r>
              <a:rPr dirty="0" sz="3000" spc="-40" b="1">
                <a:solidFill>
                  <a:srgbClr val="663300"/>
                </a:solidFill>
                <a:latin typeface="华文行楷"/>
                <a:cs typeface="华文行楷"/>
              </a:rPr>
              <a:t>点</a:t>
            </a:r>
            <a:r>
              <a:rPr dirty="0" sz="3000" spc="-40" b="1">
                <a:solidFill>
                  <a:srgbClr val="663300"/>
                </a:solidFill>
                <a:latin typeface="华文行楷"/>
                <a:cs typeface="华文行楷"/>
              </a:rPr>
              <a:t>代</a:t>
            </a:r>
            <a:r>
              <a:rPr dirty="0" sz="3000" spc="-50" b="1">
                <a:solidFill>
                  <a:srgbClr val="663300"/>
                </a:solidFill>
                <a:latin typeface="华文行楷"/>
                <a:cs typeface="华文行楷"/>
              </a:rPr>
              <a:t>价</a:t>
            </a:r>
            <a:r>
              <a:rPr dirty="0" sz="3000" spc="-40" b="1">
                <a:solidFill>
                  <a:srgbClr val="663300"/>
                </a:solidFill>
                <a:latin typeface="华文行楷"/>
                <a:cs typeface="华文行楷"/>
              </a:rPr>
              <a:t>下</a:t>
            </a:r>
            <a:r>
              <a:rPr dirty="0" sz="3000" spc="-40" b="1">
                <a:solidFill>
                  <a:srgbClr val="663300"/>
                </a:solidFill>
                <a:latin typeface="华文行楷"/>
                <a:cs typeface="华文行楷"/>
              </a:rPr>
              <a:t>界</a:t>
            </a:r>
            <a:r>
              <a:rPr dirty="0" sz="3000" spc="-40" b="1">
                <a:solidFill>
                  <a:srgbClr val="663300"/>
                </a:solidFill>
                <a:latin typeface="华文行楷"/>
                <a:cs typeface="华文行楷"/>
              </a:rPr>
              <a:t>仍</a:t>
            </a:r>
            <a:r>
              <a:rPr dirty="0" sz="3000" spc="-35" b="1">
                <a:solidFill>
                  <a:srgbClr val="663300"/>
                </a:solidFill>
                <a:latin typeface="华文行楷"/>
                <a:cs typeface="华文行楷"/>
              </a:rPr>
              <a:t>为</a:t>
            </a:r>
            <a:r>
              <a:rPr dirty="0" sz="3000" spc="-25" b="1">
                <a:solidFill>
                  <a:srgbClr val="FF0000"/>
                </a:solidFill>
                <a:latin typeface="Times New Roman"/>
                <a:cs typeface="Times New Roman"/>
              </a:rPr>
              <a:t>96</a:t>
            </a:r>
            <a:r>
              <a:rPr dirty="0" sz="3000" spc="-25" b="1">
                <a:solidFill>
                  <a:srgbClr val="663300"/>
                </a:solidFill>
                <a:latin typeface="Times New Roman"/>
                <a:cs typeface="Times New Roman"/>
              </a:rPr>
              <a:t>.</a:t>
            </a:r>
            <a:endParaRPr sz="3000">
              <a:latin typeface="Times New Roman"/>
              <a:cs typeface="Times New Roman"/>
            </a:endParaRPr>
          </a:p>
          <a:p>
            <a:pPr lvl="1" marL="927100" indent="-457834">
              <a:lnSpc>
                <a:spcPct val="100000"/>
              </a:lnSpc>
              <a:spcBef>
                <a:spcPts val="540"/>
              </a:spcBef>
              <a:buFont typeface="Wingdings"/>
              <a:buChar char=""/>
              <a:tabLst>
                <a:tab pos="927100" algn="l"/>
                <a:tab pos="927735" algn="l"/>
              </a:tabLst>
            </a:pPr>
            <a:r>
              <a:rPr dirty="0" sz="3000" spc="-35" b="1">
                <a:solidFill>
                  <a:srgbClr val="663300"/>
                </a:solidFill>
                <a:latin typeface="华文行楷"/>
                <a:cs typeface="华文行楷"/>
              </a:rPr>
              <a:t>我们来</a:t>
            </a:r>
            <a:r>
              <a:rPr dirty="0" sz="3000" spc="-40" b="1">
                <a:solidFill>
                  <a:srgbClr val="663300"/>
                </a:solidFill>
                <a:latin typeface="华文行楷"/>
                <a:cs typeface="华文行楷"/>
              </a:rPr>
              <a:t>计</a:t>
            </a:r>
            <a:r>
              <a:rPr dirty="0" sz="3000" spc="-40" b="1">
                <a:solidFill>
                  <a:srgbClr val="663300"/>
                </a:solidFill>
                <a:latin typeface="华文行楷"/>
                <a:cs typeface="华文行楷"/>
              </a:rPr>
              <a:t>算</a:t>
            </a:r>
            <a:r>
              <a:rPr dirty="0" sz="3000" spc="-40" b="1">
                <a:solidFill>
                  <a:srgbClr val="663300"/>
                </a:solidFill>
                <a:latin typeface="华文行楷"/>
                <a:cs typeface="华文行楷"/>
              </a:rPr>
              <a:t>右</a:t>
            </a:r>
            <a:r>
              <a:rPr dirty="0" sz="3000" spc="-40" b="1">
                <a:solidFill>
                  <a:srgbClr val="663300"/>
                </a:solidFill>
                <a:latin typeface="华文行楷"/>
                <a:cs typeface="华文行楷"/>
              </a:rPr>
              <a:t>节</a:t>
            </a:r>
            <a:r>
              <a:rPr dirty="0" sz="3000" spc="-40" b="1">
                <a:solidFill>
                  <a:srgbClr val="663300"/>
                </a:solidFill>
                <a:latin typeface="华文行楷"/>
                <a:cs typeface="华文行楷"/>
              </a:rPr>
              <a:t>点</a:t>
            </a:r>
            <a:r>
              <a:rPr dirty="0" sz="3000" spc="-40" b="1">
                <a:solidFill>
                  <a:srgbClr val="663300"/>
                </a:solidFill>
                <a:latin typeface="华文行楷"/>
                <a:cs typeface="华文行楷"/>
              </a:rPr>
              <a:t>的</a:t>
            </a:r>
            <a:r>
              <a:rPr dirty="0" sz="3000" spc="-40" b="1">
                <a:solidFill>
                  <a:srgbClr val="663300"/>
                </a:solidFill>
                <a:latin typeface="华文行楷"/>
                <a:cs typeface="华文行楷"/>
              </a:rPr>
              <a:t>代</a:t>
            </a:r>
            <a:r>
              <a:rPr dirty="0" sz="3000" spc="-40" b="1">
                <a:solidFill>
                  <a:srgbClr val="663300"/>
                </a:solidFill>
                <a:latin typeface="华文行楷"/>
                <a:cs typeface="华文行楷"/>
              </a:rPr>
              <a:t>价</a:t>
            </a:r>
            <a:r>
              <a:rPr dirty="0" sz="3000" spc="-40" b="1">
                <a:solidFill>
                  <a:srgbClr val="663300"/>
                </a:solidFill>
                <a:latin typeface="华文行楷"/>
                <a:cs typeface="华文行楷"/>
              </a:rPr>
              <a:t>下</a:t>
            </a:r>
            <a:r>
              <a:rPr dirty="0" sz="3000" spc="-30" b="1">
                <a:solidFill>
                  <a:srgbClr val="663300"/>
                </a:solidFill>
                <a:latin typeface="华文行楷"/>
                <a:cs typeface="华文行楷"/>
              </a:rPr>
              <a:t>界</a:t>
            </a:r>
            <a:r>
              <a:rPr dirty="0" sz="3000" spc="-50" b="1">
                <a:solidFill>
                  <a:srgbClr val="663300"/>
                </a:solidFill>
                <a:latin typeface="Times New Roman"/>
                <a:cs typeface="Times New Roman"/>
              </a:rPr>
              <a:t>:</a:t>
            </a:r>
            <a:endParaRPr sz="3000">
              <a:latin typeface="Times New Roman"/>
              <a:cs typeface="Times New Roman"/>
            </a:endParaRPr>
          </a:p>
          <a:p>
            <a:pPr lvl="2" marL="1384300" marR="5080" indent="-457200">
              <a:lnSpc>
                <a:spcPts val="4490"/>
              </a:lnSpc>
              <a:spcBef>
                <a:spcPts val="80"/>
              </a:spcBef>
              <a:buFont typeface="Wingdings"/>
              <a:buChar char=""/>
              <a:tabLst>
                <a:tab pos="1384935" algn="l"/>
              </a:tabLst>
            </a:pPr>
            <a:r>
              <a:rPr dirty="0" sz="2800" spc="-30" b="1">
                <a:latin typeface="华文行楷"/>
                <a:cs typeface="华文行楷"/>
              </a:rPr>
              <a:t>如果一个解</a:t>
            </a:r>
            <a:r>
              <a:rPr dirty="0" sz="2800" spc="-35" b="1">
                <a:latin typeface="华文行楷"/>
                <a:cs typeface="华文行楷"/>
              </a:rPr>
              <a:t>不</a:t>
            </a:r>
            <a:r>
              <a:rPr dirty="0" sz="2800" spc="-35" b="1">
                <a:latin typeface="华文行楷"/>
                <a:cs typeface="华文行楷"/>
              </a:rPr>
              <a:t>包</a:t>
            </a:r>
            <a:r>
              <a:rPr dirty="0" sz="2800" spc="-10" b="1">
                <a:latin typeface="华文行楷"/>
                <a:cs typeface="华文行楷"/>
              </a:rPr>
              <a:t>含</a:t>
            </a:r>
            <a:r>
              <a:rPr dirty="0" sz="2800" b="1">
                <a:latin typeface="Times New Roman"/>
                <a:cs typeface="Times New Roman"/>
              </a:rPr>
              <a:t>(4,</a:t>
            </a:r>
            <a:r>
              <a:rPr dirty="0" sz="2800" spc="-5" b="1">
                <a:latin typeface="Times New Roman"/>
                <a:cs typeface="Times New Roman"/>
              </a:rPr>
              <a:t> </a:t>
            </a:r>
            <a:r>
              <a:rPr dirty="0" sz="2800" b="1">
                <a:latin typeface="Times New Roman"/>
                <a:cs typeface="Times New Roman"/>
              </a:rPr>
              <a:t>6), </a:t>
            </a:r>
            <a:r>
              <a:rPr dirty="0" sz="2800" spc="-30" b="1">
                <a:latin typeface="华文行楷"/>
                <a:cs typeface="华文行楷"/>
              </a:rPr>
              <a:t>它必包含</a:t>
            </a:r>
            <a:r>
              <a:rPr dirty="0" sz="2800" spc="-35" b="1">
                <a:latin typeface="华文行楷"/>
                <a:cs typeface="华文行楷"/>
              </a:rPr>
              <a:t>一</a:t>
            </a:r>
            <a:r>
              <a:rPr dirty="0" sz="2800" spc="-35" b="1">
                <a:latin typeface="华文行楷"/>
                <a:cs typeface="华文行楷"/>
              </a:rPr>
              <a:t>条</a:t>
            </a:r>
            <a:r>
              <a:rPr dirty="0" sz="2800" spc="-10" b="1">
                <a:latin typeface="华文行楷"/>
                <a:cs typeface="华文行楷"/>
              </a:rPr>
              <a:t>从</a:t>
            </a:r>
            <a:r>
              <a:rPr dirty="0" sz="2800" spc="-20" b="1">
                <a:latin typeface="Times New Roman"/>
                <a:cs typeface="Times New Roman"/>
              </a:rPr>
              <a:t>4</a:t>
            </a:r>
            <a:r>
              <a:rPr dirty="0" sz="2800" spc="-40" b="1">
                <a:latin typeface="华文行楷"/>
                <a:cs typeface="华文行楷"/>
              </a:rPr>
              <a:t>出</a:t>
            </a:r>
            <a:r>
              <a:rPr dirty="0" sz="2800" spc="-40" b="1">
                <a:latin typeface="华文行楷"/>
                <a:cs typeface="华文行楷"/>
              </a:rPr>
              <a:t>发</a:t>
            </a:r>
            <a:r>
              <a:rPr dirty="0" sz="3200" spc="-50" b="1">
                <a:latin typeface="华文行楷"/>
                <a:cs typeface="华文行楷"/>
              </a:rPr>
              <a:t>的</a:t>
            </a:r>
            <a:r>
              <a:rPr dirty="0" sz="3200" spc="125" b="1">
                <a:latin typeface="华文行楷"/>
                <a:cs typeface="华文行楷"/>
              </a:rPr>
              <a:t>边和进入节点</a:t>
            </a:r>
            <a:r>
              <a:rPr dirty="0" sz="3200" spc="-10" b="1">
                <a:latin typeface="Times New Roman"/>
                <a:cs typeface="Times New Roman"/>
              </a:rPr>
              <a:t>6</a:t>
            </a:r>
            <a:r>
              <a:rPr dirty="0" sz="3200" spc="-5" b="1">
                <a:latin typeface="华文行楷"/>
                <a:cs typeface="华文行楷"/>
              </a:rPr>
              <a:t>的边</a:t>
            </a:r>
            <a:r>
              <a:rPr dirty="0" sz="3200" spc="-50" b="1">
                <a:latin typeface="Times New Roman"/>
                <a:cs typeface="Times New Roman"/>
              </a:rPr>
              <a:t>.</a:t>
            </a:r>
            <a:endParaRPr sz="3200">
              <a:latin typeface="Times New Roman"/>
              <a:cs typeface="Times New Roman"/>
            </a:endParaRPr>
          </a:p>
          <a:p>
            <a:pPr lvl="2" marL="1384300" marR="114935" indent="-457200">
              <a:lnSpc>
                <a:spcPts val="3870"/>
              </a:lnSpc>
              <a:spcBef>
                <a:spcPts val="15"/>
              </a:spcBef>
              <a:buFont typeface="Wingdings"/>
              <a:buChar char=""/>
              <a:tabLst>
                <a:tab pos="1384935" algn="l"/>
              </a:tabLst>
            </a:pPr>
            <a:r>
              <a:rPr dirty="0" sz="2800" spc="-30" b="1">
                <a:latin typeface="华文行楷"/>
                <a:cs typeface="华文行楷"/>
              </a:rPr>
              <a:t>由变换后的</a:t>
            </a:r>
            <a:r>
              <a:rPr dirty="0" sz="2800" spc="-35" b="1">
                <a:latin typeface="华文行楷"/>
                <a:cs typeface="华文行楷"/>
              </a:rPr>
              <a:t>代</a:t>
            </a:r>
            <a:r>
              <a:rPr dirty="0" sz="2800" spc="-35" b="1">
                <a:latin typeface="华文行楷"/>
                <a:cs typeface="华文行楷"/>
              </a:rPr>
              <a:t>价</a:t>
            </a:r>
            <a:r>
              <a:rPr dirty="0" sz="2800" spc="-30" b="1">
                <a:latin typeface="华文行楷"/>
                <a:cs typeface="华文行楷"/>
              </a:rPr>
              <a:t>矩</a:t>
            </a:r>
            <a:r>
              <a:rPr dirty="0" sz="2800" spc="-35" b="1">
                <a:latin typeface="华文行楷"/>
                <a:cs typeface="华文行楷"/>
              </a:rPr>
              <a:t>阵</a:t>
            </a:r>
            <a:r>
              <a:rPr dirty="0" sz="2800" spc="-35" b="1">
                <a:latin typeface="华文行楷"/>
                <a:cs typeface="华文行楷"/>
              </a:rPr>
              <a:t>可</a:t>
            </a:r>
            <a:r>
              <a:rPr dirty="0" sz="2800" b="1">
                <a:latin typeface="华文行楷"/>
                <a:cs typeface="华文行楷"/>
              </a:rPr>
              <a:t>知</a:t>
            </a:r>
            <a:r>
              <a:rPr dirty="0" sz="2800" b="1">
                <a:latin typeface="Times New Roman"/>
                <a:cs typeface="Times New Roman"/>
              </a:rPr>
              <a:t>, </a:t>
            </a:r>
            <a:r>
              <a:rPr dirty="0" sz="2800" spc="-30" b="1">
                <a:latin typeface="华文行楷"/>
                <a:cs typeface="华文行楷"/>
              </a:rPr>
              <a:t>具有最小代价由</a:t>
            </a:r>
            <a:r>
              <a:rPr dirty="0" sz="2800" spc="-30" b="1">
                <a:latin typeface="Times New Roman"/>
                <a:cs typeface="Times New Roman"/>
              </a:rPr>
              <a:t>4</a:t>
            </a:r>
            <a:r>
              <a:rPr dirty="0" sz="2800" spc="-25" b="1">
                <a:latin typeface="华文行楷"/>
                <a:cs typeface="华文行楷"/>
              </a:rPr>
              <a:t>出</a:t>
            </a:r>
            <a:r>
              <a:rPr dirty="0" sz="2800" spc="-50" b="1">
                <a:latin typeface="华文行楷"/>
                <a:cs typeface="华文行楷"/>
              </a:rPr>
              <a:t>发</a:t>
            </a:r>
            <a:r>
              <a:rPr dirty="0" sz="2800" spc="-25" b="1">
                <a:latin typeface="华文行楷"/>
                <a:cs typeface="华文行楷"/>
              </a:rPr>
              <a:t>的</a:t>
            </a:r>
            <a:r>
              <a:rPr dirty="0" sz="2800" spc="-25" b="1">
                <a:latin typeface="华文行楷"/>
                <a:cs typeface="华文行楷"/>
              </a:rPr>
              <a:t>边</a:t>
            </a:r>
            <a:r>
              <a:rPr dirty="0" sz="2800" spc="-25" b="1">
                <a:latin typeface="华文行楷"/>
                <a:cs typeface="华文行楷"/>
              </a:rPr>
              <a:t>为</a:t>
            </a:r>
            <a:r>
              <a:rPr dirty="0" sz="2800" b="1">
                <a:latin typeface="Times New Roman"/>
                <a:cs typeface="Times New Roman"/>
              </a:rPr>
              <a:t>(4</a:t>
            </a:r>
            <a:r>
              <a:rPr dirty="0" sz="2800" spc="-20" b="1">
                <a:latin typeface="Times New Roman"/>
                <a:cs typeface="Times New Roman"/>
              </a:rPr>
              <a:t>, </a:t>
            </a:r>
            <a:r>
              <a:rPr dirty="0" sz="2800" b="1">
                <a:latin typeface="Times New Roman"/>
                <a:cs typeface="Times New Roman"/>
              </a:rPr>
              <a:t>1), </a:t>
            </a:r>
            <a:r>
              <a:rPr dirty="0" sz="2800" spc="-25" b="1">
                <a:latin typeface="华文行楷"/>
                <a:cs typeface="华文行楷"/>
              </a:rPr>
              <a:t>代</a:t>
            </a:r>
            <a:r>
              <a:rPr dirty="0" sz="2800" spc="-25" b="1">
                <a:latin typeface="华文行楷"/>
                <a:cs typeface="华文行楷"/>
              </a:rPr>
              <a:t>价</a:t>
            </a:r>
            <a:r>
              <a:rPr dirty="0" sz="2800" spc="-25" b="1">
                <a:latin typeface="华文行楷"/>
                <a:cs typeface="华文行楷"/>
              </a:rPr>
              <a:t>为</a:t>
            </a:r>
            <a:r>
              <a:rPr dirty="0" sz="2800" spc="-25" b="1">
                <a:latin typeface="Times New Roman"/>
                <a:cs typeface="Times New Roman"/>
              </a:rPr>
              <a:t>32.</a:t>
            </a:r>
            <a:endParaRPr sz="2800">
              <a:latin typeface="Times New Roman"/>
              <a:cs typeface="Times New Roman"/>
            </a:endParaRPr>
          </a:p>
          <a:p>
            <a:pPr lvl="2" marL="1384300" indent="-457834">
              <a:lnSpc>
                <a:spcPct val="100000"/>
              </a:lnSpc>
              <a:spcBef>
                <a:spcPts val="285"/>
              </a:spcBef>
              <a:buFont typeface="Wingdings"/>
              <a:buChar char=""/>
              <a:tabLst>
                <a:tab pos="1384935" algn="l"/>
              </a:tabLst>
            </a:pPr>
            <a:r>
              <a:rPr dirty="0" sz="2800" spc="-30" b="1">
                <a:latin typeface="华文行楷"/>
                <a:cs typeface="华文行楷"/>
              </a:rPr>
              <a:t>由变换后的</a:t>
            </a:r>
            <a:r>
              <a:rPr dirty="0" sz="2800" spc="-35" b="1">
                <a:latin typeface="华文行楷"/>
                <a:cs typeface="华文行楷"/>
              </a:rPr>
              <a:t>代</a:t>
            </a:r>
            <a:r>
              <a:rPr dirty="0" sz="2800" spc="-35" b="1">
                <a:latin typeface="华文行楷"/>
                <a:cs typeface="华文行楷"/>
              </a:rPr>
              <a:t>价</a:t>
            </a:r>
            <a:r>
              <a:rPr dirty="0" sz="2800" spc="-30" b="1">
                <a:latin typeface="华文行楷"/>
                <a:cs typeface="华文行楷"/>
              </a:rPr>
              <a:t>矩</a:t>
            </a:r>
            <a:r>
              <a:rPr dirty="0" sz="2800" spc="-35" b="1">
                <a:latin typeface="华文行楷"/>
                <a:cs typeface="华文行楷"/>
              </a:rPr>
              <a:t>阵</a:t>
            </a:r>
            <a:r>
              <a:rPr dirty="0" sz="2800" spc="-35" b="1">
                <a:latin typeface="华文行楷"/>
                <a:cs typeface="华文行楷"/>
              </a:rPr>
              <a:t>可</a:t>
            </a:r>
            <a:r>
              <a:rPr dirty="0" sz="2800" b="1">
                <a:latin typeface="华文行楷"/>
                <a:cs typeface="华文行楷"/>
              </a:rPr>
              <a:t>知</a:t>
            </a:r>
            <a:r>
              <a:rPr dirty="0" sz="2800" spc="35" b="1">
                <a:latin typeface="Times New Roman"/>
                <a:cs typeface="Times New Roman"/>
              </a:rPr>
              <a:t>, </a:t>
            </a:r>
            <a:r>
              <a:rPr dirty="0" sz="2800" spc="-35" b="1">
                <a:latin typeface="华文行楷"/>
                <a:cs typeface="华文行楷"/>
              </a:rPr>
              <a:t>具有最小代价进入</a:t>
            </a:r>
            <a:r>
              <a:rPr dirty="0" sz="2800" spc="-10" b="1">
                <a:latin typeface="Times New Roman"/>
                <a:cs typeface="Times New Roman"/>
              </a:rPr>
              <a:t>6</a:t>
            </a:r>
            <a:r>
              <a:rPr dirty="0" sz="2800" spc="-50" b="1">
                <a:latin typeface="华文行楷"/>
                <a:cs typeface="华文行楷"/>
              </a:rPr>
              <a:t>的</a:t>
            </a:r>
            <a:endParaRPr sz="2800">
              <a:latin typeface="华文行楷"/>
              <a:cs typeface="华文行楷"/>
            </a:endParaRPr>
          </a:p>
          <a:p>
            <a:pPr marL="1384300">
              <a:lnSpc>
                <a:spcPct val="100000"/>
              </a:lnSpc>
              <a:spcBef>
                <a:spcPts val="505"/>
              </a:spcBef>
            </a:pPr>
            <a:r>
              <a:rPr dirty="0" sz="2800" spc="-30" b="1">
                <a:latin typeface="华文行楷"/>
                <a:cs typeface="华文行楷"/>
              </a:rPr>
              <a:t>边</a:t>
            </a:r>
            <a:r>
              <a:rPr dirty="0" sz="2800" spc="-30" b="1">
                <a:latin typeface="华文行楷"/>
                <a:cs typeface="华文行楷"/>
              </a:rPr>
              <a:t>为</a:t>
            </a:r>
            <a:r>
              <a:rPr dirty="0" sz="2800" b="1">
                <a:latin typeface="Times New Roman"/>
                <a:cs typeface="Times New Roman"/>
              </a:rPr>
              <a:t>(5</a:t>
            </a:r>
            <a:r>
              <a:rPr dirty="0" sz="2800" spc="-15" b="1">
                <a:latin typeface="Times New Roman"/>
                <a:cs typeface="Times New Roman"/>
              </a:rPr>
              <a:t>, </a:t>
            </a:r>
            <a:r>
              <a:rPr dirty="0" sz="2800" b="1">
                <a:latin typeface="Times New Roman"/>
                <a:cs typeface="Times New Roman"/>
              </a:rPr>
              <a:t>6)</a:t>
            </a:r>
            <a:r>
              <a:rPr dirty="0" sz="2800" spc="-15" b="1">
                <a:latin typeface="华文行楷"/>
                <a:cs typeface="华文行楷"/>
              </a:rPr>
              <a:t>, 代</a:t>
            </a:r>
            <a:r>
              <a:rPr dirty="0" sz="2800" spc="-30" b="1">
                <a:latin typeface="华文行楷"/>
                <a:cs typeface="华文行楷"/>
              </a:rPr>
              <a:t>价</a:t>
            </a:r>
            <a:r>
              <a:rPr dirty="0" sz="2800" spc="-30" b="1">
                <a:latin typeface="华文行楷"/>
                <a:cs typeface="华文行楷"/>
              </a:rPr>
              <a:t>为</a:t>
            </a:r>
            <a:r>
              <a:rPr dirty="0" sz="2800" spc="-25" b="1">
                <a:latin typeface="Times New Roman"/>
                <a:cs typeface="Times New Roman"/>
              </a:rPr>
              <a:t>0</a:t>
            </a:r>
            <a:r>
              <a:rPr dirty="0" sz="2800" spc="-25" b="1">
                <a:latin typeface="华文行楷"/>
                <a:cs typeface="华文行楷"/>
              </a:rPr>
              <a:t>.</a:t>
            </a:r>
            <a:endParaRPr sz="2800">
              <a:latin typeface="华文行楷"/>
              <a:cs typeface="华文行楷"/>
            </a:endParaRPr>
          </a:p>
          <a:p>
            <a:pPr lvl="2" marL="1384300" indent="-457834">
              <a:lnSpc>
                <a:spcPct val="100000"/>
              </a:lnSpc>
              <a:spcBef>
                <a:spcPts val="505"/>
              </a:spcBef>
              <a:buFont typeface="Wingdings"/>
              <a:buChar char=""/>
              <a:tabLst>
                <a:tab pos="1384935" algn="l"/>
              </a:tabLst>
            </a:pPr>
            <a:r>
              <a:rPr dirty="0" sz="2800" spc="-25" b="1">
                <a:latin typeface="华文行楷"/>
                <a:cs typeface="华文行楷"/>
              </a:rPr>
              <a:t>于</a:t>
            </a:r>
            <a:r>
              <a:rPr dirty="0" sz="2800" spc="-25" b="1">
                <a:latin typeface="华文行楷"/>
                <a:cs typeface="华文行楷"/>
              </a:rPr>
              <a:t>是</a:t>
            </a:r>
            <a:r>
              <a:rPr dirty="0" sz="2800" spc="-30" b="1">
                <a:latin typeface="华文行楷"/>
                <a:cs typeface="华文行楷"/>
              </a:rPr>
              <a:t>, 右节点代价</a:t>
            </a:r>
            <a:r>
              <a:rPr dirty="0" sz="2800" spc="-35" b="1">
                <a:latin typeface="华文行楷"/>
                <a:cs typeface="华文行楷"/>
              </a:rPr>
              <a:t>下</a:t>
            </a:r>
            <a:r>
              <a:rPr dirty="0" sz="2800" spc="-35" b="1">
                <a:latin typeface="华文行楷"/>
                <a:cs typeface="华文行楷"/>
              </a:rPr>
              <a:t>界</a:t>
            </a:r>
            <a:r>
              <a:rPr dirty="0" sz="2800" b="1">
                <a:latin typeface="华文行楷"/>
                <a:cs typeface="华文行楷"/>
              </a:rPr>
              <a:t>为</a:t>
            </a:r>
            <a:r>
              <a:rPr dirty="0" sz="2800" spc="-10" b="1">
                <a:latin typeface="Times New Roman"/>
                <a:cs typeface="Times New Roman"/>
              </a:rPr>
              <a:t>: </a:t>
            </a:r>
            <a:r>
              <a:rPr dirty="0" sz="2800" spc="-10" b="1">
                <a:solidFill>
                  <a:srgbClr val="FF0000"/>
                </a:solidFill>
                <a:latin typeface="Times New Roman"/>
                <a:cs typeface="Times New Roman"/>
              </a:rPr>
              <a:t>96+32+0=128</a:t>
            </a:r>
            <a:r>
              <a:rPr dirty="0" sz="2800" spc="-10" b="1">
                <a:latin typeface="Times New Roman"/>
                <a:cs typeface="Times New Roman"/>
              </a:rPr>
              <a:t>.</a:t>
            </a:r>
            <a:endParaRPr sz="28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48616" y="880872"/>
            <a:ext cx="6831330" cy="1569720"/>
            <a:chOff x="648616" y="880872"/>
            <a:chExt cx="6831330" cy="1569720"/>
          </a:xfrm>
        </p:grpSpPr>
        <p:pic>
          <p:nvPicPr>
            <p:cNvPr id="3" name="object 3" descr=""/>
            <p:cNvPicPr/>
            <p:nvPr/>
          </p:nvPicPr>
          <p:blipFill>
            <a:blip r:embed="rId2" cstate="print"/>
            <a:stretch>
              <a:fillRect/>
            </a:stretch>
          </p:blipFill>
          <p:spPr>
            <a:xfrm>
              <a:off x="648616" y="1206470"/>
              <a:ext cx="150557" cy="150633"/>
            </a:xfrm>
            <a:prstGeom prst="rect">
              <a:avLst/>
            </a:prstGeom>
          </p:spPr>
        </p:pic>
        <p:pic>
          <p:nvPicPr>
            <p:cNvPr id="4" name="object 4" descr=""/>
            <p:cNvPicPr/>
            <p:nvPr/>
          </p:nvPicPr>
          <p:blipFill>
            <a:blip r:embed="rId3" cstate="print"/>
            <a:stretch>
              <a:fillRect/>
            </a:stretch>
          </p:blipFill>
          <p:spPr>
            <a:xfrm>
              <a:off x="685799" y="880872"/>
              <a:ext cx="2887979" cy="1008888"/>
            </a:xfrm>
            <a:prstGeom prst="rect">
              <a:avLst/>
            </a:prstGeom>
          </p:spPr>
        </p:pic>
        <p:pic>
          <p:nvPicPr>
            <p:cNvPr id="5" name="object 5" descr=""/>
            <p:cNvPicPr/>
            <p:nvPr/>
          </p:nvPicPr>
          <p:blipFill>
            <a:blip r:embed="rId4" cstate="print"/>
            <a:stretch>
              <a:fillRect/>
            </a:stretch>
          </p:blipFill>
          <p:spPr>
            <a:xfrm>
              <a:off x="847343" y="1545336"/>
              <a:ext cx="726948" cy="841248"/>
            </a:xfrm>
            <a:prstGeom prst="rect">
              <a:avLst/>
            </a:prstGeom>
          </p:spPr>
        </p:pic>
        <p:pic>
          <p:nvPicPr>
            <p:cNvPr id="6" name="object 6" descr=""/>
            <p:cNvPicPr/>
            <p:nvPr/>
          </p:nvPicPr>
          <p:blipFill>
            <a:blip r:embed="rId5" cstate="print"/>
            <a:stretch>
              <a:fillRect/>
            </a:stretch>
          </p:blipFill>
          <p:spPr>
            <a:xfrm>
              <a:off x="1117091" y="1551431"/>
              <a:ext cx="1350263" cy="899160"/>
            </a:xfrm>
            <a:prstGeom prst="rect">
              <a:avLst/>
            </a:prstGeom>
          </p:spPr>
        </p:pic>
        <p:pic>
          <p:nvPicPr>
            <p:cNvPr id="7" name="object 7" descr=""/>
            <p:cNvPicPr/>
            <p:nvPr/>
          </p:nvPicPr>
          <p:blipFill>
            <a:blip r:embed="rId6" cstate="print"/>
            <a:stretch>
              <a:fillRect/>
            </a:stretch>
          </p:blipFill>
          <p:spPr>
            <a:xfrm>
              <a:off x="1933955" y="1513331"/>
              <a:ext cx="669036" cy="899160"/>
            </a:xfrm>
            <a:prstGeom prst="rect">
              <a:avLst/>
            </a:prstGeom>
          </p:spPr>
        </p:pic>
        <p:pic>
          <p:nvPicPr>
            <p:cNvPr id="8" name="object 8" descr=""/>
            <p:cNvPicPr/>
            <p:nvPr/>
          </p:nvPicPr>
          <p:blipFill>
            <a:blip r:embed="rId7" cstate="print"/>
            <a:stretch>
              <a:fillRect/>
            </a:stretch>
          </p:blipFill>
          <p:spPr>
            <a:xfrm>
              <a:off x="2269236" y="1551431"/>
              <a:ext cx="1350264" cy="899160"/>
            </a:xfrm>
            <a:prstGeom prst="rect">
              <a:avLst/>
            </a:prstGeom>
          </p:spPr>
        </p:pic>
        <p:pic>
          <p:nvPicPr>
            <p:cNvPr id="9" name="object 9" descr=""/>
            <p:cNvPicPr/>
            <p:nvPr/>
          </p:nvPicPr>
          <p:blipFill>
            <a:blip r:embed="rId8" cstate="print"/>
            <a:stretch>
              <a:fillRect/>
            </a:stretch>
          </p:blipFill>
          <p:spPr>
            <a:xfrm>
              <a:off x="3086099" y="1513331"/>
              <a:ext cx="736091" cy="899160"/>
            </a:xfrm>
            <a:prstGeom prst="rect">
              <a:avLst/>
            </a:prstGeom>
          </p:spPr>
        </p:pic>
        <p:pic>
          <p:nvPicPr>
            <p:cNvPr id="10" name="object 10" descr=""/>
            <p:cNvPicPr/>
            <p:nvPr/>
          </p:nvPicPr>
          <p:blipFill>
            <a:blip r:embed="rId9" cstate="print"/>
            <a:stretch>
              <a:fillRect/>
            </a:stretch>
          </p:blipFill>
          <p:spPr>
            <a:xfrm>
              <a:off x="3288791" y="1551431"/>
              <a:ext cx="4191000" cy="899160"/>
            </a:xfrm>
            <a:prstGeom prst="rect">
              <a:avLst/>
            </a:prstGeom>
          </p:spPr>
        </p:pic>
      </p:grpSp>
      <p:sp>
        <p:nvSpPr>
          <p:cNvPr id="11" name="object 11" descr=""/>
          <p:cNvSpPr txBox="1"/>
          <p:nvPr/>
        </p:nvSpPr>
        <p:spPr>
          <a:xfrm>
            <a:off x="613968" y="828325"/>
            <a:ext cx="6598920" cy="1302385"/>
          </a:xfrm>
          <a:prstGeom prst="rect">
            <a:avLst/>
          </a:prstGeom>
        </p:spPr>
        <p:txBody>
          <a:bodyPr wrap="square" lIns="0" tIns="139065" rIns="0" bIns="0" rtlCol="0" vert="horz">
            <a:spAutoFit/>
          </a:bodyPr>
          <a:lstStyle/>
          <a:p>
            <a:pPr marL="355600" indent="-342900">
              <a:lnSpc>
                <a:spcPct val="100000"/>
              </a:lnSpc>
              <a:spcBef>
                <a:spcPts val="1095"/>
              </a:spcBef>
              <a:buFont typeface="Arial"/>
              <a:buChar char="•"/>
              <a:tabLst>
                <a:tab pos="355600" algn="l"/>
              </a:tabLst>
            </a:pPr>
            <a:r>
              <a:rPr dirty="0" sz="3600" spc="-40" b="1">
                <a:latin typeface="华文行楷"/>
                <a:cs typeface="华文行楷"/>
              </a:rPr>
              <a:t>问题的</a:t>
            </a:r>
            <a:r>
              <a:rPr dirty="0" sz="3600" spc="-45" b="1">
                <a:latin typeface="华文行楷"/>
                <a:cs typeface="华文行楷"/>
              </a:rPr>
              <a:t>定</a:t>
            </a:r>
            <a:r>
              <a:rPr dirty="0" sz="3600" spc="-50" b="1">
                <a:latin typeface="华文行楷"/>
                <a:cs typeface="华文行楷"/>
              </a:rPr>
              <a:t>义</a:t>
            </a:r>
            <a:endParaRPr sz="3600">
              <a:latin typeface="华文行楷"/>
              <a:cs typeface="华文行楷"/>
            </a:endParaRPr>
          </a:p>
          <a:p>
            <a:pPr marL="469265">
              <a:lnSpc>
                <a:spcPct val="100000"/>
              </a:lnSpc>
              <a:spcBef>
                <a:spcPts val="895"/>
              </a:spcBef>
              <a:tabLst>
                <a:tab pos="1908175" algn="l"/>
              </a:tabLst>
            </a:pPr>
            <a:r>
              <a:rPr dirty="0" sz="3200">
                <a:solidFill>
                  <a:srgbClr val="0000FF"/>
                </a:solidFill>
                <a:latin typeface="Arial"/>
                <a:cs typeface="Arial"/>
              </a:rPr>
              <a:t>–</a:t>
            </a:r>
            <a:r>
              <a:rPr dirty="0" sz="3200" spc="-400">
                <a:solidFill>
                  <a:srgbClr val="0000FF"/>
                </a:solidFill>
                <a:latin typeface="Arial"/>
                <a:cs typeface="Arial"/>
              </a:rPr>
              <a:t> </a:t>
            </a:r>
            <a:r>
              <a:rPr dirty="0" sz="3200" b="1">
                <a:solidFill>
                  <a:srgbClr val="0000FF"/>
                </a:solidFill>
                <a:latin typeface="华文行楷"/>
                <a:cs typeface="华文行楷"/>
              </a:rPr>
              <a:t>输</a:t>
            </a:r>
            <a:r>
              <a:rPr dirty="0" sz="3200" b="1">
                <a:solidFill>
                  <a:srgbClr val="0000FF"/>
                </a:solidFill>
                <a:latin typeface="华文行楷"/>
                <a:cs typeface="华文行楷"/>
              </a:rPr>
              <a:t>入</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具有</a:t>
            </a:r>
            <a:r>
              <a:rPr dirty="0" sz="3200" spc="-10" b="1">
                <a:solidFill>
                  <a:srgbClr val="0000FF"/>
                </a:solidFill>
                <a:latin typeface="Times New Roman"/>
                <a:cs typeface="Times New Roman"/>
              </a:rPr>
              <a:t>8</a:t>
            </a:r>
            <a:r>
              <a:rPr dirty="0" sz="3200" b="1">
                <a:solidFill>
                  <a:srgbClr val="0000FF"/>
                </a:solidFill>
                <a:latin typeface="华文行楷"/>
                <a:cs typeface="华文行楷"/>
              </a:rPr>
              <a:t>个</a:t>
            </a:r>
            <a:r>
              <a:rPr dirty="0" sz="3200" spc="-15" b="1">
                <a:solidFill>
                  <a:srgbClr val="0000FF"/>
                </a:solidFill>
                <a:latin typeface="华文行楷"/>
                <a:cs typeface="华文行楷"/>
              </a:rPr>
              <a:t>编</a:t>
            </a:r>
            <a:r>
              <a:rPr dirty="0" sz="3200" b="1">
                <a:solidFill>
                  <a:srgbClr val="0000FF"/>
                </a:solidFill>
                <a:latin typeface="华文行楷"/>
                <a:cs typeface="华文行楷"/>
              </a:rPr>
              <a:t>号小</a:t>
            </a:r>
            <a:r>
              <a:rPr dirty="0" sz="3200" spc="-15" b="1">
                <a:solidFill>
                  <a:srgbClr val="0000FF"/>
                </a:solidFill>
                <a:latin typeface="华文行楷"/>
                <a:cs typeface="华文行楷"/>
              </a:rPr>
              <a:t>方</a:t>
            </a:r>
            <a:r>
              <a:rPr dirty="0" sz="3200" b="1">
                <a:solidFill>
                  <a:srgbClr val="0000FF"/>
                </a:solidFill>
                <a:latin typeface="华文行楷"/>
                <a:cs typeface="华文行楷"/>
              </a:rPr>
              <a:t>块的</a:t>
            </a:r>
            <a:r>
              <a:rPr dirty="0" sz="3200" spc="-15" b="1">
                <a:solidFill>
                  <a:srgbClr val="0000FF"/>
                </a:solidFill>
                <a:latin typeface="华文行楷"/>
                <a:cs typeface="华文行楷"/>
              </a:rPr>
              <a:t>魔</a:t>
            </a:r>
            <a:r>
              <a:rPr dirty="0" sz="3200" spc="-50" b="1">
                <a:solidFill>
                  <a:srgbClr val="0000FF"/>
                </a:solidFill>
                <a:latin typeface="华文行楷"/>
                <a:cs typeface="华文行楷"/>
              </a:rPr>
              <a:t>方</a:t>
            </a:r>
            <a:endParaRPr sz="3200">
              <a:latin typeface="华文行楷"/>
              <a:cs typeface="华文行楷"/>
            </a:endParaRPr>
          </a:p>
        </p:txBody>
      </p:sp>
      <p:grpSp>
        <p:nvGrpSpPr>
          <p:cNvPr id="12" name="object 12" descr=""/>
          <p:cNvGrpSpPr/>
          <p:nvPr/>
        </p:nvGrpSpPr>
        <p:grpSpPr>
          <a:xfrm>
            <a:off x="7202423" y="0"/>
            <a:ext cx="3084830" cy="1138555"/>
            <a:chOff x="7202423" y="0"/>
            <a:chExt cx="3084830" cy="1138555"/>
          </a:xfrm>
        </p:grpSpPr>
        <p:pic>
          <p:nvPicPr>
            <p:cNvPr id="13" name="object 13" descr=""/>
            <p:cNvPicPr/>
            <p:nvPr/>
          </p:nvPicPr>
          <p:blipFill>
            <a:blip r:embed="rId10" cstate="print"/>
            <a:stretch>
              <a:fillRect/>
            </a:stretch>
          </p:blipFill>
          <p:spPr>
            <a:xfrm>
              <a:off x="7273068" y="274704"/>
              <a:ext cx="261038" cy="393742"/>
            </a:xfrm>
            <a:prstGeom prst="rect">
              <a:avLst/>
            </a:prstGeom>
          </p:spPr>
        </p:pic>
        <p:pic>
          <p:nvPicPr>
            <p:cNvPr id="14" name="object 14" descr=""/>
            <p:cNvPicPr/>
            <p:nvPr/>
          </p:nvPicPr>
          <p:blipFill>
            <a:blip r:embed="rId11" cstate="print"/>
            <a:stretch>
              <a:fillRect/>
            </a:stretch>
          </p:blipFill>
          <p:spPr>
            <a:xfrm>
              <a:off x="7202423" y="0"/>
              <a:ext cx="830579" cy="1089660"/>
            </a:xfrm>
            <a:prstGeom prst="rect">
              <a:avLst/>
            </a:prstGeom>
          </p:spPr>
        </p:pic>
        <p:pic>
          <p:nvPicPr>
            <p:cNvPr id="15" name="object 15" descr=""/>
            <p:cNvPicPr/>
            <p:nvPr/>
          </p:nvPicPr>
          <p:blipFill>
            <a:blip r:embed="rId12" cstate="print"/>
            <a:stretch>
              <a:fillRect/>
            </a:stretch>
          </p:blipFill>
          <p:spPr>
            <a:xfrm>
              <a:off x="7371587" y="0"/>
              <a:ext cx="2071116" cy="1089660"/>
            </a:xfrm>
            <a:prstGeom prst="rect">
              <a:avLst/>
            </a:prstGeom>
          </p:spPr>
        </p:pic>
        <p:pic>
          <p:nvPicPr>
            <p:cNvPr id="16" name="object 16" descr=""/>
            <p:cNvPicPr/>
            <p:nvPr/>
          </p:nvPicPr>
          <p:blipFill>
            <a:blip r:embed="rId13" cstate="print"/>
            <a:stretch>
              <a:fillRect/>
            </a:stretch>
          </p:blipFill>
          <p:spPr>
            <a:xfrm>
              <a:off x="8781287" y="19811"/>
              <a:ext cx="1505711" cy="1118616"/>
            </a:xfrm>
            <a:prstGeom prst="rect">
              <a:avLst/>
            </a:prstGeom>
          </p:spPr>
        </p:pic>
      </p:grpSp>
      <p:sp>
        <p:nvSpPr>
          <p:cNvPr id="17" name="object 17"/>
          <p:cNvSpPr txBox="1">
            <a:spLocks noGrp="1"/>
          </p:cNvSpPr>
          <p:nvPr>
            <p:ph type="title"/>
          </p:nvPr>
        </p:nvSpPr>
        <p:spPr>
          <a:xfrm>
            <a:off x="7250048" y="103073"/>
            <a:ext cx="2877185" cy="635000"/>
          </a:xfrm>
          <a:prstGeom prst="rect"/>
        </p:spPr>
        <p:txBody>
          <a:bodyPr wrap="square" lIns="0" tIns="12065" rIns="0" bIns="0" rtlCol="0" vert="horz">
            <a:spAutoFit/>
          </a:bodyPr>
          <a:lstStyle/>
          <a:p>
            <a:pPr marL="12700">
              <a:lnSpc>
                <a:spcPct val="100000"/>
              </a:lnSpc>
              <a:spcBef>
                <a:spcPts val="95"/>
              </a:spcBef>
            </a:pPr>
            <a:r>
              <a:rPr dirty="0" spc="-25">
                <a:latin typeface="Times New Roman"/>
                <a:cs typeface="Times New Roman"/>
              </a:rPr>
              <a:t>8-Puzzle</a:t>
            </a:r>
            <a:r>
              <a:rPr dirty="0" spc="-45"/>
              <a:t>问</a:t>
            </a:r>
            <a:r>
              <a:rPr dirty="0" spc="-50"/>
              <a:t>题</a:t>
            </a:r>
          </a:p>
        </p:txBody>
      </p:sp>
      <p:grpSp>
        <p:nvGrpSpPr>
          <p:cNvPr id="18" name="object 18" descr=""/>
          <p:cNvGrpSpPr/>
          <p:nvPr/>
        </p:nvGrpSpPr>
        <p:grpSpPr>
          <a:xfrm>
            <a:off x="3470147" y="836612"/>
            <a:ext cx="6802755" cy="3110230"/>
            <a:chOff x="3470147" y="836612"/>
            <a:chExt cx="6802755" cy="3110230"/>
          </a:xfrm>
        </p:grpSpPr>
        <p:pic>
          <p:nvPicPr>
            <p:cNvPr id="19" name="object 19"/>
            <p:cNvPicPr/>
            <p:nvPr/>
          </p:nvPicPr>
          <p:blipFill>
            <a:blip r:embed="rId14" cstate="print"/>
            <a:stretch>
              <a:fillRect/>
            </a:stretch>
          </p:blipFill>
          <p:spPr>
            <a:xfrm>
              <a:off x="5719825" y="836612"/>
              <a:ext cx="4552950" cy="144462"/>
            </a:xfrm>
            <a:prstGeom prst="rect">
              <a:avLst/>
            </a:prstGeom>
          </p:spPr>
        </p:pic>
        <p:sp>
          <p:nvSpPr>
            <p:cNvPr id="20" name="object 20" descr=""/>
            <p:cNvSpPr/>
            <p:nvPr/>
          </p:nvSpPr>
          <p:spPr>
            <a:xfrm>
              <a:off x="3559174" y="2205100"/>
              <a:ext cx="1729105" cy="1727200"/>
            </a:xfrm>
            <a:custGeom>
              <a:avLst/>
              <a:gdLst/>
              <a:ahLst/>
              <a:cxnLst/>
              <a:rect l="l" t="t" r="r" b="b"/>
              <a:pathLst>
                <a:path w="1729104" h="1727200">
                  <a:moveTo>
                    <a:pt x="1728851" y="0"/>
                  </a:moveTo>
                  <a:lnTo>
                    <a:pt x="0" y="0"/>
                  </a:lnTo>
                  <a:lnTo>
                    <a:pt x="0" y="1727200"/>
                  </a:lnTo>
                  <a:lnTo>
                    <a:pt x="1728851" y="1727200"/>
                  </a:lnTo>
                  <a:lnTo>
                    <a:pt x="1728851" y="0"/>
                  </a:lnTo>
                  <a:close/>
                </a:path>
              </a:pathLst>
            </a:custGeom>
            <a:solidFill>
              <a:srgbClr val="4F81BC"/>
            </a:solidFill>
          </p:spPr>
          <p:txBody>
            <a:bodyPr wrap="square" lIns="0" tIns="0" rIns="0" bIns="0" rtlCol="0"/>
            <a:lstStyle/>
            <a:p/>
          </p:txBody>
        </p:sp>
        <p:sp>
          <p:nvSpPr>
            <p:cNvPr id="21" name="object 21" descr=""/>
            <p:cNvSpPr/>
            <p:nvPr/>
          </p:nvSpPr>
          <p:spPr>
            <a:xfrm>
              <a:off x="3559174" y="2205100"/>
              <a:ext cx="1729105" cy="1727200"/>
            </a:xfrm>
            <a:custGeom>
              <a:avLst/>
              <a:gdLst/>
              <a:ahLst/>
              <a:cxnLst/>
              <a:rect l="l" t="t" r="r" b="b"/>
              <a:pathLst>
                <a:path w="1729104" h="1727200">
                  <a:moveTo>
                    <a:pt x="0" y="1727200"/>
                  </a:moveTo>
                  <a:lnTo>
                    <a:pt x="1728851" y="1727200"/>
                  </a:lnTo>
                  <a:lnTo>
                    <a:pt x="1728851" y="0"/>
                  </a:lnTo>
                  <a:lnTo>
                    <a:pt x="0" y="0"/>
                  </a:lnTo>
                  <a:lnTo>
                    <a:pt x="0" y="1727200"/>
                  </a:lnTo>
                  <a:close/>
                </a:path>
              </a:pathLst>
            </a:custGeom>
            <a:ln w="28574">
              <a:solidFill>
                <a:srgbClr val="000000"/>
              </a:solidFill>
            </a:ln>
          </p:spPr>
          <p:txBody>
            <a:bodyPr wrap="square" lIns="0" tIns="0" rIns="0" bIns="0" rtlCol="0"/>
            <a:lstStyle/>
            <a:p/>
          </p:txBody>
        </p:sp>
        <p:sp>
          <p:nvSpPr>
            <p:cNvPr id="22" name="object 22" descr=""/>
            <p:cNvSpPr/>
            <p:nvPr/>
          </p:nvSpPr>
          <p:spPr>
            <a:xfrm>
              <a:off x="3559175" y="2767012"/>
              <a:ext cx="1729105" cy="603250"/>
            </a:xfrm>
            <a:custGeom>
              <a:avLst/>
              <a:gdLst/>
              <a:ahLst/>
              <a:cxnLst/>
              <a:rect l="l" t="t" r="r" b="b"/>
              <a:pathLst>
                <a:path w="1729104" h="603250">
                  <a:moveTo>
                    <a:pt x="1728851" y="574675"/>
                  </a:moveTo>
                  <a:lnTo>
                    <a:pt x="0" y="574675"/>
                  </a:lnTo>
                  <a:lnTo>
                    <a:pt x="0" y="603250"/>
                  </a:lnTo>
                  <a:lnTo>
                    <a:pt x="1728851" y="603250"/>
                  </a:lnTo>
                  <a:lnTo>
                    <a:pt x="1728851" y="574675"/>
                  </a:lnTo>
                  <a:close/>
                </a:path>
                <a:path w="1729104" h="603250">
                  <a:moveTo>
                    <a:pt x="1728851" y="0"/>
                  </a:moveTo>
                  <a:lnTo>
                    <a:pt x="0" y="0"/>
                  </a:lnTo>
                  <a:lnTo>
                    <a:pt x="0" y="28575"/>
                  </a:lnTo>
                  <a:lnTo>
                    <a:pt x="1728851" y="28575"/>
                  </a:lnTo>
                  <a:lnTo>
                    <a:pt x="1728851" y="0"/>
                  </a:lnTo>
                  <a:close/>
                </a:path>
              </a:pathLst>
            </a:custGeom>
            <a:solidFill>
              <a:srgbClr val="000000"/>
            </a:solidFill>
          </p:spPr>
          <p:txBody>
            <a:bodyPr wrap="square" lIns="0" tIns="0" rIns="0" bIns="0" rtlCol="0"/>
            <a:lstStyle/>
            <a:p/>
          </p:txBody>
        </p:sp>
        <p:sp>
          <p:nvSpPr>
            <p:cNvPr id="23" name="object 23" descr=""/>
            <p:cNvSpPr/>
            <p:nvPr/>
          </p:nvSpPr>
          <p:spPr>
            <a:xfrm>
              <a:off x="4135500" y="2205100"/>
              <a:ext cx="576580" cy="1727200"/>
            </a:xfrm>
            <a:custGeom>
              <a:avLst/>
              <a:gdLst/>
              <a:ahLst/>
              <a:cxnLst/>
              <a:rect l="l" t="t" r="r" b="b"/>
              <a:pathLst>
                <a:path w="576579" h="1727200">
                  <a:moveTo>
                    <a:pt x="0" y="0"/>
                  </a:moveTo>
                  <a:lnTo>
                    <a:pt x="0" y="1727200"/>
                  </a:lnTo>
                </a:path>
                <a:path w="576579" h="1727200">
                  <a:moveTo>
                    <a:pt x="576199" y="0"/>
                  </a:moveTo>
                  <a:lnTo>
                    <a:pt x="576199" y="1727200"/>
                  </a:lnTo>
                </a:path>
              </a:pathLst>
            </a:custGeom>
            <a:ln w="28575">
              <a:solidFill>
                <a:srgbClr val="000000"/>
              </a:solidFill>
            </a:ln>
          </p:spPr>
          <p:txBody>
            <a:bodyPr wrap="square" lIns="0" tIns="0" rIns="0" bIns="0" rtlCol="0"/>
            <a:lstStyle/>
            <a:p/>
          </p:txBody>
        </p:sp>
        <p:pic>
          <p:nvPicPr>
            <p:cNvPr id="24" name="object 24" descr=""/>
            <p:cNvPicPr/>
            <p:nvPr/>
          </p:nvPicPr>
          <p:blipFill>
            <a:blip r:embed="rId15" cstate="print"/>
            <a:stretch>
              <a:fillRect/>
            </a:stretch>
          </p:blipFill>
          <p:spPr>
            <a:xfrm>
              <a:off x="3470147" y="2122932"/>
              <a:ext cx="737615" cy="899160"/>
            </a:xfrm>
            <a:prstGeom prst="rect">
              <a:avLst/>
            </a:prstGeom>
          </p:spPr>
        </p:pic>
      </p:grpSp>
      <p:sp>
        <p:nvSpPr>
          <p:cNvPr id="25" name="object 25" descr=""/>
          <p:cNvSpPr txBox="1"/>
          <p:nvPr/>
        </p:nvSpPr>
        <p:spPr>
          <a:xfrm>
            <a:off x="3559175" y="2205101"/>
            <a:ext cx="576580" cy="576580"/>
          </a:xfrm>
          <a:prstGeom prst="rect">
            <a:avLst/>
          </a:prstGeom>
          <a:ln w="28575">
            <a:solidFill>
              <a:srgbClr val="000000"/>
            </a:solidFill>
          </a:ln>
        </p:spPr>
        <p:txBody>
          <a:bodyPr wrap="square" lIns="0" tIns="33020" rIns="0" bIns="0" rtlCol="0" vert="horz">
            <a:spAutoFit/>
          </a:bodyPr>
          <a:lstStyle/>
          <a:p>
            <a:pPr marL="163195">
              <a:lnSpc>
                <a:spcPct val="100000"/>
              </a:lnSpc>
              <a:spcBef>
                <a:spcPts val="260"/>
              </a:spcBef>
            </a:pPr>
            <a:r>
              <a:rPr dirty="0" sz="3200" b="1">
                <a:latin typeface="Times New Roman"/>
                <a:cs typeface="Times New Roman"/>
              </a:rPr>
              <a:t>2</a:t>
            </a:r>
            <a:endParaRPr sz="3200">
              <a:latin typeface="Times New Roman"/>
              <a:cs typeface="Times New Roman"/>
            </a:endParaRPr>
          </a:p>
        </p:txBody>
      </p:sp>
      <p:pic>
        <p:nvPicPr>
          <p:cNvPr id="26" name="object 26" descr=""/>
          <p:cNvPicPr/>
          <p:nvPr/>
        </p:nvPicPr>
        <p:blipFill>
          <a:blip r:embed="rId16" cstate="print"/>
          <a:stretch>
            <a:fillRect/>
          </a:stretch>
        </p:blipFill>
        <p:spPr>
          <a:xfrm>
            <a:off x="4090415" y="2122932"/>
            <a:ext cx="737615" cy="899160"/>
          </a:xfrm>
          <a:prstGeom prst="rect">
            <a:avLst/>
          </a:prstGeom>
        </p:spPr>
      </p:pic>
      <p:sp>
        <p:nvSpPr>
          <p:cNvPr id="27" name="object 27" descr=""/>
          <p:cNvSpPr txBox="1"/>
          <p:nvPr/>
        </p:nvSpPr>
        <p:spPr>
          <a:xfrm>
            <a:off x="4135501" y="2205101"/>
            <a:ext cx="576580" cy="576580"/>
          </a:xfrm>
          <a:prstGeom prst="rect">
            <a:avLst/>
          </a:prstGeom>
          <a:ln w="28575">
            <a:solidFill>
              <a:srgbClr val="000000"/>
            </a:solidFill>
          </a:ln>
        </p:spPr>
        <p:txBody>
          <a:bodyPr wrap="square" lIns="0" tIns="33020" rIns="0" bIns="0" rtlCol="0" vert="horz">
            <a:spAutoFit/>
          </a:bodyPr>
          <a:lstStyle/>
          <a:p>
            <a:pPr marL="207645">
              <a:lnSpc>
                <a:spcPct val="100000"/>
              </a:lnSpc>
              <a:spcBef>
                <a:spcPts val="260"/>
              </a:spcBef>
            </a:pPr>
            <a:r>
              <a:rPr dirty="0" sz="3200" b="1">
                <a:latin typeface="Times New Roman"/>
                <a:cs typeface="Times New Roman"/>
              </a:rPr>
              <a:t>3</a:t>
            </a:r>
            <a:endParaRPr sz="3200">
              <a:latin typeface="Times New Roman"/>
              <a:cs typeface="Times New Roman"/>
            </a:endParaRPr>
          </a:p>
        </p:txBody>
      </p:sp>
      <p:pic>
        <p:nvPicPr>
          <p:cNvPr id="28" name="object 28" descr=""/>
          <p:cNvPicPr/>
          <p:nvPr/>
        </p:nvPicPr>
        <p:blipFill>
          <a:blip r:embed="rId17" cstate="print"/>
          <a:stretch>
            <a:fillRect/>
          </a:stretch>
        </p:blipFill>
        <p:spPr>
          <a:xfrm>
            <a:off x="3470147" y="2695955"/>
            <a:ext cx="737615" cy="899160"/>
          </a:xfrm>
          <a:prstGeom prst="rect">
            <a:avLst/>
          </a:prstGeom>
        </p:spPr>
      </p:pic>
      <p:sp>
        <p:nvSpPr>
          <p:cNvPr id="29" name="object 29" descr=""/>
          <p:cNvSpPr txBox="1"/>
          <p:nvPr/>
        </p:nvSpPr>
        <p:spPr>
          <a:xfrm>
            <a:off x="3559175" y="2781300"/>
            <a:ext cx="576580" cy="574675"/>
          </a:xfrm>
          <a:prstGeom prst="rect">
            <a:avLst/>
          </a:prstGeom>
          <a:ln w="28575">
            <a:solidFill>
              <a:srgbClr val="000000"/>
            </a:solidFill>
          </a:ln>
        </p:spPr>
        <p:txBody>
          <a:bodyPr wrap="square" lIns="0" tIns="29845" rIns="0" bIns="0" rtlCol="0" vert="horz">
            <a:spAutoFit/>
          </a:bodyPr>
          <a:lstStyle/>
          <a:p>
            <a:pPr marL="163195">
              <a:lnSpc>
                <a:spcPct val="100000"/>
              </a:lnSpc>
              <a:spcBef>
                <a:spcPts val="235"/>
              </a:spcBef>
            </a:pPr>
            <a:r>
              <a:rPr dirty="0" sz="3200" b="1">
                <a:latin typeface="Times New Roman"/>
                <a:cs typeface="Times New Roman"/>
              </a:rPr>
              <a:t>5</a:t>
            </a:r>
            <a:endParaRPr sz="3200">
              <a:latin typeface="Times New Roman"/>
              <a:cs typeface="Times New Roman"/>
            </a:endParaRPr>
          </a:p>
        </p:txBody>
      </p:sp>
      <p:pic>
        <p:nvPicPr>
          <p:cNvPr id="30" name="object 30" descr=""/>
          <p:cNvPicPr/>
          <p:nvPr/>
        </p:nvPicPr>
        <p:blipFill>
          <a:blip r:embed="rId18" cstate="print"/>
          <a:stretch>
            <a:fillRect/>
          </a:stretch>
        </p:blipFill>
        <p:spPr>
          <a:xfrm>
            <a:off x="4090415" y="2699004"/>
            <a:ext cx="737615" cy="899160"/>
          </a:xfrm>
          <a:prstGeom prst="rect">
            <a:avLst/>
          </a:prstGeom>
        </p:spPr>
      </p:pic>
      <p:sp>
        <p:nvSpPr>
          <p:cNvPr id="31" name="object 31" descr=""/>
          <p:cNvSpPr txBox="1"/>
          <p:nvPr/>
        </p:nvSpPr>
        <p:spPr>
          <a:xfrm>
            <a:off x="4135501" y="2781300"/>
            <a:ext cx="576580" cy="574675"/>
          </a:xfrm>
          <a:prstGeom prst="rect">
            <a:avLst/>
          </a:prstGeom>
          <a:ln w="28575">
            <a:solidFill>
              <a:srgbClr val="000000"/>
            </a:solidFill>
          </a:ln>
        </p:spPr>
        <p:txBody>
          <a:bodyPr wrap="square" lIns="0" tIns="33020" rIns="0" bIns="0" rtlCol="0" vert="horz">
            <a:spAutoFit/>
          </a:bodyPr>
          <a:lstStyle/>
          <a:p>
            <a:pPr marL="207645">
              <a:lnSpc>
                <a:spcPct val="100000"/>
              </a:lnSpc>
              <a:spcBef>
                <a:spcPts val="260"/>
              </a:spcBef>
            </a:pPr>
            <a:r>
              <a:rPr dirty="0" sz="3200" b="1">
                <a:latin typeface="Times New Roman"/>
                <a:cs typeface="Times New Roman"/>
              </a:rPr>
              <a:t>1</a:t>
            </a:r>
            <a:endParaRPr sz="3200">
              <a:latin typeface="Times New Roman"/>
              <a:cs typeface="Times New Roman"/>
            </a:endParaRPr>
          </a:p>
        </p:txBody>
      </p:sp>
      <p:pic>
        <p:nvPicPr>
          <p:cNvPr id="32" name="object 32" descr=""/>
          <p:cNvPicPr/>
          <p:nvPr/>
        </p:nvPicPr>
        <p:blipFill>
          <a:blip r:embed="rId19" cstate="print"/>
          <a:stretch>
            <a:fillRect/>
          </a:stretch>
        </p:blipFill>
        <p:spPr>
          <a:xfrm>
            <a:off x="4622291" y="2699004"/>
            <a:ext cx="737615" cy="899160"/>
          </a:xfrm>
          <a:prstGeom prst="rect">
            <a:avLst/>
          </a:prstGeom>
        </p:spPr>
      </p:pic>
      <p:sp>
        <p:nvSpPr>
          <p:cNvPr id="33" name="object 33" descr=""/>
          <p:cNvSpPr txBox="1"/>
          <p:nvPr/>
        </p:nvSpPr>
        <p:spPr>
          <a:xfrm>
            <a:off x="4711700" y="2781300"/>
            <a:ext cx="576580" cy="574675"/>
          </a:xfrm>
          <a:prstGeom prst="rect">
            <a:avLst/>
          </a:prstGeom>
          <a:ln w="28575">
            <a:solidFill>
              <a:srgbClr val="000000"/>
            </a:solidFill>
          </a:ln>
        </p:spPr>
        <p:txBody>
          <a:bodyPr wrap="square" lIns="0" tIns="33020" rIns="0" bIns="0" rtlCol="0" vert="horz">
            <a:spAutoFit/>
          </a:bodyPr>
          <a:lstStyle/>
          <a:p>
            <a:pPr marL="163195">
              <a:lnSpc>
                <a:spcPct val="100000"/>
              </a:lnSpc>
              <a:spcBef>
                <a:spcPts val="260"/>
              </a:spcBef>
            </a:pPr>
            <a:r>
              <a:rPr dirty="0" sz="3200" b="1">
                <a:latin typeface="Times New Roman"/>
                <a:cs typeface="Times New Roman"/>
              </a:rPr>
              <a:t>4</a:t>
            </a:r>
            <a:endParaRPr sz="3200">
              <a:latin typeface="Times New Roman"/>
              <a:cs typeface="Times New Roman"/>
            </a:endParaRPr>
          </a:p>
        </p:txBody>
      </p:sp>
      <p:pic>
        <p:nvPicPr>
          <p:cNvPr id="34" name="object 34" descr=""/>
          <p:cNvPicPr/>
          <p:nvPr/>
        </p:nvPicPr>
        <p:blipFill>
          <a:blip r:embed="rId20" cstate="print"/>
          <a:stretch>
            <a:fillRect/>
          </a:stretch>
        </p:blipFill>
        <p:spPr>
          <a:xfrm>
            <a:off x="4622291" y="3270503"/>
            <a:ext cx="737615" cy="899160"/>
          </a:xfrm>
          <a:prstGeom prst="rect">
            <a:avLst/>
          </a:prstGeom>
        </p:spPr>
      </p:pic>
      <p:sp>
        <p:nvSpPr>
          <p:cNvPr id="35" name="object 35" descr=""/>
          <p:cNvSpPr txBox="1"/>
          <p:nvPr/>
        </p:nvSpPr>
        <p:spPr>
          <a:xfrm>
            <a:off x="4711700" y="3355975"/>
            <a:ext cx="576580" cy="576580"/>
          </a:xfrm>
          <a:prstGeom prst="rect">
            <a:avLst/>
          </a:prstGeom>
          <a:ln w="28575">
            <a:solidFill>
              <a:srgbClr val="000000"/>
            </a:solidFill>
          </a:ln>
        </p:spPr>
        <p:txBody>
          <a:bodyPr wrap="square" lIns="0" tIns="29845" rIns="0" bIns="0" rtlCol="0" vert="horz">
            <a:spAutoFit/>
          </a:bodyPr>
          <a:lstStyle/>
          <a:p>
            <a:pPr marL="163195">
              <a:lnSpc>
                <a:spcPct val="100000"/>
              </a:lnSpc>
              <a:spcBef>
                <a:spcPts val="235"/>
              </a:spcBef>
            </a:pPr>
            <a:r>
              <a:rPr dirty="0" sz="3200" b="1">
                <a:latin typeface="Times New Roman"/>
                <a:cs typeface="Times New Roman"/>
              </a:rPr>
              <a:t>7</a:t>
            </a:r>
            <a:endParaRPr sz="3200">
              <a:latin typeface="Times New Roman"/>
              <a:cs typeface="Times New Roman"/>
            </a:endParaRPr>
          </a:p>
        </p:txBody>
      </p:sp>
      <p:pic>
        <p:nvPicPr>
          <p:cNvPr id="36" name="object 36" descr=""/>
          <p:cNvPicPr/>
          <p:nvPr/>
        </p:nvPicPr>
        <p:blipFill>
          <a:blip r:embed="rId21" cstate="print"/>
          <a:stretch>
            <a:fillRect/>
          </a:stretch>
        </p:blipFill>
        <p:spPr>
          <a:xfrm>
            <a:off x="4119371" y="3275076"/>
            <a:ext cx="737615" cy="899160"/>
          </a:xfrm>
          <a:prstGeom prst="rect">
            <a:avLst/>
          </a:prstGeom>
        </p:spPr>
      </p:pic>
      <p:sp>
        <p:nvSpPr>
          <p:cNvPr id="37" name="object 37" descr=""/>
          <p:cNvSpPr txBox="1"/>
          <p:nvPr/>
        </p:nvSpPr>
        <p:spPr>
          <a:xfrm>
            <a:off x="4135501" y="3355975"/>
            <a:ext cx="576580" cy="576580"/>
          </a:xfrm>
          <a:prstGeom prst="rect">
            <a:avLst/>
          </a:prstGeom>
          <a:ln w="28575">
            <a:solidFill>
              <a:srgbClr val="000000"/>
            </a:solidFill>
          </a:ln>
        </p:spPr>
        <p:txBody>
          <a:bodyPr wrap="square" lIns="0" tIns="34925" rIns="0" bIns="0" rtlCol="0" vert="horz">
            <a:spAutoFit/>
          </a:bodyPr>
          <a:lstStyle/>
          <a:p>
            <a:pPr marL="236220">
              <a:lnSpc>
                <a:spcPct val="100000"/>
              </a:lnSpc>
              <a:spcBef>
                <a:spcPts val="275"/>
              </a:spcBef>
            </a:pPr>
            <a:r>
              <a:rPr dirty="0" sz="3200" b="1">
                <a:latin typeface="Times New Roman"/>
                <a:cs typeface="Times New Roman"/>
              </a:rPr>
              <a:t>8</a:t>
            </a:r>
            <a:endParaRPr sz="3200">
              <a:latin typeface="Times New Roman"/>
              <a:cs typeface="Times New Roman"/>
            </a:endParaRPr>
          </a:p>
        </p:txBody>
      </p:sp>
      <p:pic>
        <p:nvPicPr>
          <p:cNvPr id="38" name="object 38" descr=""/>
          <p:cNvPicPr/>
          <p:nvPr/>
        </p:nvPicPr>
        <p:blipFill>
          <a:blip r:embed="rId22" cstate="print"/>
          <a:stretch>
            <a:fillRect/>
          </a:stretch>
        </p:blipFill>
        <p:spPr>
          <a:xfrm>
            <a:off x="3470147" y="3270503"/>
            <a:ext cx="737615" cy="899160"/>
          </a:xfrm>
          <a:prstGeom prst="rect">
            <a:avLst/>
          </a:prstGeom>
        </p:spPr>
      </p:pic>
      <p:sp>
        <p:nvSpPr>
          <p:cNvPr id="39" name="object 39" descr=""/>
          <p:cNvSpPr txBox="1"/>
          <p:nvPr/>
        </p:nvSpPr>
        <p:spPr>
          <a:xfrm>
            <a:off x="3559175" y="3355975"/>
            <a:ext cx="576580" cy="576580"/>
          </a:xfrm>
          <a:prstGeom prst="rect">
            <a:avLst/>
          </a:prstGeom>
          <a:ln w="28575">
            <a:solidFill>
              <a:srgbClr val="000000"/>
            </a:solidFill>
          </a:ln>
        </p:spPr>
        <p:txBody>
          <a:bodyPr wrap="square" lIns="0" tIns="29845" rIns="0" bIns="0" rtlCol="0" vert="horz">
            <a:spAutoFit/>
          </a:bodyPr>
          <a:lstStyle/>
          <a:p>
            <a:pPr marL="163195">
              <a:lnSpc>
                <a:spcPct val="100000"/>
              </a:lnSpc>
              <a:spcBef>
                <a:spcPts val="235"/>
              </a:spcBef>
            </a:pPr>
            <a:r>
              <a:rPr dirty="0" sz="3200" b="1">
                <a:latin typeface="Times New Roman"/>
                <a:cs typeface="Times New Roman"/>
              </a:rPr>
              <a:t>6</a:t>
            </a:r>
            <a:endParaRPr sz="3200">
              <a:latin typeface="Times New Roman"/>
              <a:cs typeface="Times New Roman"/>
            </a:endParaRPr>
          </a:p>
        </p:txBody>
      </p:sp>
      <p:grpSp>
        <p:nvGrpSpPr>
          <p:cNvPr id="40" name="object 40" descr=""/>
          <p:cNvGrpSpPr/>
          <p:nvPr/>
        </p:nvGrpSpPr>
        <p:grpSpPr>
          <a:xfrm>
            <a:off x="830580" y="3837432"/>
            <a:ext cx="9101455" cy="1367155"/>
            <a:chOff x="830580" y="3837432"/>
            <a:chExt cx="9101455" cy="1367155"/>
          </a:xfrm>
        </p:grpSpPr>
        <p:pic>
          <p:nvPicPr>
            <p:cNvPr id="41" name="object 41" descr=""/>
            <p:cNvPicPr/>
            <p:nvPr/>
          </p:nvPicPr>
          <p:blipFill>
            <a:blip r:embed="rId23" cstate="print"/>
            <a:stretch>
              <a:fillRect/>
            </a:stretch>
          </p:blipFill>
          <p:spPr>
            <a:xfrm>
              <a:off x="871728" y="3901440"/>
              <a:ext cx="859535" cy="755904"/>
            </a:xfrm>
            <a:prstGeom prst="rect">
              <a:avLst/>
            </a:prstGeom>
          </p:spPr>
        </p:pic>
        <p:pic>
          <p:nvPicPr>
            <p:cNvPr id="42" name="object 42" descr=""/>
            <p:cNvPicPr/>
            <p:nvPr/>
          </p:nvPicPr>
          <p:blipFill>
            <a:blip r:embed="rId24" cstate="print"/>
            <a:stretch>
              <a:fillRect/>
            </a:stretch>
          </p:blipFill>
          <p:spPr>
            <a:xfrm>
              <a:off x="1338072" y="3875532"/>
              <a:ext cx="1350264" cy="899159"/>
            </a:xfrm>
            <a:prstGeom prst="rect">
              <a:avLst/>
            </a:prstGeom>
          </p:spPr>
        </p:pic>
        <p:pic>
          <p:nvPicPr>
            <p:cNvPr id="43" name="object 43" descr=""/>
            <p:cNvPicPr/>
            <p:nvPr/>
          </p:nvPicPr>
          <p:blipFill>
            <a:blip r:embed="rId25" cstate="print"/>
            <a:stretch>
              <a:fillRect/>
            </a:stretch>
          </p:blipFill>
          <p:spPr>
            <a:xfrm>
              <a:off x="2154936" y="3837432"/>
              <a:ext cx="867156" cy="899159"/>
            </a:xfrm>
            <a:prstGeom prst="rect">
              <a:avLst/>
            </a:prstGeom>
          </p:spPr>
        </p:pic>
        <p:pic>
          <p:nvPicPr>
            <p:cNvPr id="44" name="object 44" descr=""/>
            <p:cNvPicPr/>
            <p:nvPr/>
          </p:nvPicPr>
          <p:blipFill>
            <a:blip r:embed="rId26" cstate="print"/>
            <a:stretch>
              <a:fillRect/>
            </a:stretch>
          </p:blipFill>
          <p:spPr>
            <a:xfrm>
              <a:off x="2488691" y="3875532"/>
              <a:ext cx="2164080" cy="899159"/>
            </a:xfrm>
            <a:prstGeom prst="rect">
              <a:avLst/>
            </a:prstGeom>
          </p:spPr>
        </p:pic>
        <p:pic>
          <p:nvPicPr>
            <p:cNvPr id="45" name="object 45" descr=""/>
            <p:cNvPicPr/>
            <p:nvPr/>
          </p:nvPicPr>
          <p:blipFill>
            <a:blip r:embed="rId27" cstate="print"/>
            <a:stretch>
              <a:fillRect/>
            </a:stretch>
          </p:blipFill>
          <p:spPr>
            <a:xfrm>
              <a:off x="4119371" y="3837432"/>
              <a:ext cx="633984" cy="899159"/>
            </a:xfrm>
            <a:prstGeom prst="rect">
              <a:avLst/>
            </a:prstGeom>
          </p:spPr>
        </p:pic>
        <p:pic>
          <p:nvPicPr>
            <p:cNvPr id="46" name="object 46" descr=""/>
            <p:cNvPicPr/>
            <p:nvPr/>
          </p:nvPicPr>
          <p:blipFill>
            <a:blip r:embed="rId28" cstate="print"/>
            <a:stretch>
              <a:fillRect/>
            </a:stretch>
          </p:blipFill>
          <p:spPr>
            <a:xfrm>
              <a:off x="4315968" y="3875532"/>
              <a:ext cx="2976372" cy="899159"/>
            </a:xfrm>
            <a:prstGeom prst="rect">
              <a:avLst/>
            </a:prstGeom>
          </p:spPr>
        </p:pic>
        <p:pic>
          <p:nvPicPr>
            <p:cNvPr id="47" name="object 47" descr=""/>
            <p:cNvPicPr/>
            <p:nvPr/>
          </p:nvPicPr>
          <p:blipFill>
            <a:blip r:embed="rId27" cstate="print"/>
            <a:stretch>
              <a:fillRect/>
            </a:stretch>
          </p:blipFill>
          <p:spPr>
            <a:xfrm>
              <a:off x="6758939" y="3837432"/>
              <a:ext cx="633983" cy="899159"/>
            </a:xfrm>
            <a:prstGeom prst="rect">
              <a:avLst/>
            </a:prstGeom>
          </p:spPr>
        </p:pic>
        <p:pic>
          <p:nvPicPr>
            <p:cNvPr id="48" name="object 48" descr=""/>
            <p:cNvPicPr/>
            <p:nvPr/>
          </p:nvPicPr>
          <p:blipFill>
            <a:blip r:embed="rId29" cstate="print"/>
            <a:stretch>
              <a:fillRect/>
            </a:stretch>
          </p:blipFill>
          <p:spPr>
            <a:xfrm>
              <a:off x="6955536" y="3875532"/>
              <a:ext cx="2976372" cy="899159"/>
            </a:xfrm>
            <a:prstGeom prst="rect">
              <a:avLst/>
            </a:prstGeom>
          </p:spPr>
        </p:pic>
        <p:pic>
          <p:nvPicPr>
            <p:cNvPr id="49" name="object 49" descr=""/>
            <p:cNvPicPr/>
            <p:nvPr/>
          </p:nvPicPr>
          <p:blipFill>
            <a:blip r:embed="rId30" cstate="print"/>
            <a:stretch>
              <a:fillRect/>
            </a:stretch>
          </p:blipFill>
          <p:spPr>
            <a:xfrm>
              <a:off x="830580" y="4305300"/>
              <a:ext cx="941832" cy="899160"/>
            </a:xfrm>
            <a:prstGeom prst="rect">
              <a:avLst/>
            </a:prstGeom>
          </p:spPr>
        </p:pic>
      </p:grpSp>
      <p:sp>
        <p:nvSpPr>
          <p:cNvPr id="50" name="object 50" descr=""/>
          <p:cNvSpPr txBox="1"/>
          <p:nvPr/>
        </p:nvSpPr>
        <p:spPr>
          <a:xfrm>
            <a:off x="1071168" y="3941190"/>
            <a:ext cx="8593455" cy="513715"/>
          </a:xfrm>
          <a:prstGeom prst="rect">
            <a:avLst/>
          </a:prstGeom>
        </p:spPr>
        <p:txBody>
          <a:bodyPr wrap="square" lIns="0" tIns="12700" rIns="0" bIns="0" rtlCol="0" vert="horz">
            <a:spAutoFit/>
          </a:bodyPr>
          <a:lstStyle/>
          <a:p>
            <a:pPr marL="12700">
              <a:lnSpc>
                <a:spcPct val="100000"/>
              </a:lnSpc>
              <a:spcBef>
                <a:spcPts val="100"/>
              </a:spcBef>
              <a:tabLst>
                <a:tab pos="1670685" algn="l"/>
              </a:tabLst>
            </a:pPr>
            <a:r>
              <a:rPr dirty="0" sz="3200">
                <a:solidFill>
                  <a:srgbClr val="0000FF"/>
                </a:solidFill>
                <a:latin typeface="宋体"/>
                <a:cs typeface="宋体"/>
              </a:rPr>
              <a:t>–</a:t>
            </a:r>
            <a:r>
              <a:rPr dirty="0" sz="3200" spc="-800">
                <a:solidFill>
                  <a:srgbClr val="0000FF"/>
                </a:solidFill>
                <a:latin typeface="宋体"/>
                <a:cs typeface="宋体"/>
              </a:rPr>
              <a:t> </a:t>
            </a:r>
            <a:r>
              <a:rPr dirty="0" sz="3200" b="1">
                <a:solidFill>
                  <a:srgbClr val="0000FF"/>
                </a:solidFill>
                <a:latin typeface="华文行楷"/>
                <a:cs typeface="华文行楷"/>
              </a:rPr>
              <a:t>输</a:t>
            </a:r>
            <a:r>
              <a:rPr dirty="0" sz="3200" b="1">
                <a:solidFill>
                  <a:srgbClr val="0000FF"/>
                </a:solidFill>
                <a:latin typeface="华文行楷"/>
                <a:cs typeface="华文行楷"/>
              </a:rPr>
              <a:t>出</a:t>
            </a:r>
            <a:r>
              <a:rPr dirty="0" sz="3200" spc="-50" b="1">
                <a:solidFill>
                  <a:srgbClr val="0000FF"/>
                </a:solidFill>
                <a:latin typeface="Times New Roman"/>
                <a:cs typeface="Times New Roman"/>
              </a:rPr>
              <a:t>:</a:t>
            </a:r>
            <a:r>
              <a:rPr dirty="0" sz="3200" b="1">
                <a:solidFill>
                  <a:srgbClr val="0000FF"/>
                </a:solidFill>
                <a:latin typeface="Times New Roman"/>
                <a:cs typeface="Times New Roman"/>
              </a:rPr>
              <a:t>	</a:t>
            </a:r>
            <a:r>
              <a:rPr dirty="0" sz="3200" b="1">
                <a:solidFill>
                  <a:srgbClr val="0000FF"/>
                </a:solidFill>
                <a:latin typeface="华文行楷"/>
                <a:cs typeface="华文行楷"/>
              </a:rPr>
              <a:t>移动系列</a:t>
            </a:r>
            <a:r>
              <a:rPr dirty="0" sz="3200" b="1">
                <a:solidFill>
                  <a:srgbClr val="0000FF"/>
                </a:solidFill>
                <a:latin typeface="Times New Roman"/>
                <a:cs typeface="Times New Roman"/>
              </a:rPr>
              <a:t>,</a:t>
            </a:r>
            <a:r>
              <a:rPr dirty="0" sz="3200" spc="-35" b="1">
                <a:solidFill>
                  <a:srgbClr val="0000FF"/>
                </a:solidFill>
                <a:latin typeface="Times New Roman"/>
                <a:cs typeface="Times New Roman"/>
              </a:rPr>
              <a:t> </a:t>
            </a:r>
            <a:r>
              <a:rPr dirty="0" sz="3200" b="1">
                <a:solidFill>
                  <a:srgbClr val="0000FF"/>
                </a:solidFill>
                <a:latin typeface="华文行楷"/>
                <a:cs typeface="华文行楷"/>
              </a:rPr>
              <a:t>经过这</a:t>
            </a:r>
            <a:r>
              <a:rPr dirty="0" sz="3200" spc="-15" b="1">
                <a:solidFill>
                  <a:srgbClr val="0000FF"/>
                </a:solidFill>
                <a:latin typeface="华文行楷"/>
                <a:cs typeface="华文行楷"/>
              </a:rPr>
              <a:t>些</a:t>
            </a:r>
            <a:r>
              <a:rPr dirty="0" sz="3200" b="1">
                <a:solidFill>
                  <a:srgbClr val="0000FF"/>
                </a:solidFill>
                <a:latin typeface="华文行楷"/>
                <a:cs typeface="华文行楷"/>
              </a:rPr>
              <a:t>移动</a:t>
            </a:r>
            <a:r>
              <a:rPr dirty="0" sz="3200" b="1">
                <a:solidFill>
                  <a:srgbClr val="0000FF"/>
                </a:solidFill>
                <a:latin typeface="Times New Roman"/>
                <a:cs typeface="Times New Roman"/>
              </a:rPr>
              <a:t>,</a:t>
            </a:r>
            <a:r>
              <a:rPr dirty="0" sz="3200" spc="-35" b="1">
                <a:solidFill>
                  <a:srgbClr val="0000FF"/>
                </a:solidFill>
                <a:latin typeface="Times New Roman"/>
                <a:cs typeface="Times New Roman"/>
              </a:rPr>
              <a:t> </a:t>
            </a:r>
            <a:r>
              <a:rPr dirty="0" sz="3200" b="1">
                <a:solidFill>
                  <a:srgbClr val="0000FF"/>
                </a:solidFill>
                <a:latin typeface="华文行楷"/>
                <a:cs typeface="华文行楷"/>
              </a:rPr>
              <a:t>魔方</a:t>
            </a:r>
            <a:r>
              <a:rPr dirty="0" sz="3200" b="1">
                <a:solidFill>
                  <a:srgbClr val="0000FF"/>
                </a:solidFill>
                <a:latin typeface="华文行楷"/>
                <a:cs typeface="华文行楷"/>
              </a:rPr>
              <a:t>达如</a:t>
            </a:r>
            <a:r>
              <a:rPr dirty="0" sz="3200" spc="-15" b="1">
                <a:solidFill>
                  <a:srgbClr val="0000FF"/>
                </a:solidFill>
                <a:latin typeface="华文行楷"/>
                <a:cs typeface="华文行楷"/>
              </a:rPr>
              <a:t>下</a:t>
            </a:r>
            <a:r>
              <a:rPr dirty="0" sz="3200" spc="-50" b="1">
                <a:solidFill>
                  <a:srgbClr val="0000FF"/>
                </a:solidFill>
                <a:latin typeface="华文行楷"/>
                <a:cs typeface="华文行楷"/>
              </a:rPr>
              <a:t>状</a:t>
            </a:r>
            <a:endParaRPr sz="3200">
              <a:latin typeface="华文行楷"/>
              <a:cs typeface="华文行楷"/>
            </a:endParaRPr>
          </a:p>
        </p:txBody>
      </p:sp>
      <p:sp>
        <p:nvSpPr>
          <p:cNvPr id="51" name="object 51" descr=""/>
          <p:cNvSpPr txBox="1"/>
          <p:nvPr/>
        </p:nvSpPr>
        <p:spPr>
          <a:xfrm>
            <a:off x="1071168" y="4370959"/>
            <a:ext cx="432434"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0000FF"/>
                </a:solidFill>
                <a:latin typeface="华文行楷"/>
                <a:cs typeface="华文行楷"/>
              </a:rPr>
              <a:t>态</a:t>
            </a:r>
            <a:endParaRPr sz="3200">
              <a:latin typeface="华文行楷"/>
              <a:cs typeface="华文行楷"/>
            </a:endParaRPr>
          </a:p>
        </p:txBody>
      </p:sp>
      <p:grpSp>
        <p:nvGrpSpPr>
          <p:cNvPr id="52" name="object 52" descr=""/>
          <p:cNvGrpSpPr/>
          <p:nvPr/>
        </p:nvGrpSpPr>
        <p:grpSpPr>
          <a:xfrm>
            <a:off x="3470147" y="4639055"/>
            <a:ext cx="1889760" cy="2051685"/>
            <a:chOff x="3470147" y="4639055"/>
            <a:chExt cx="1889760" cy="2051685"/>
          </a:xfrm>
        </p:grpSpPr>
        <p:sp>
          <p:nvSpPr>
            <p:cNvPr id="53" name="object 53" descr=""/>
            <p:cNvSpPr/>
            <p:nvPr/>
          </p:nvSpPr>
          <p:spPr>
            <a:xfrm>
              <a:off x="3559174" y="4721224"/>
              <a:ext cx="1729105" cy="1727200"/>
            </a:xfrm>
            <a:custGeom>
              <a:avLst/>
              <a:gdLst/>
              <a:ahLst/>
              <a:cxnLst/>
              <a:rect l="l" t="t" r="r" b="b"/>
              <a:pathLst>
                <a:path w="1729104" h="1727200">
                  <a:moveTo>
                    <a:pt x="1728851" y="0"/>
                  </a:moveTo>
                  <a:lnTo>
                    <a:pt x="0" y="0"/>
                  </a:lnTo>
                  <a:lnTo>
                    <a:pt x="0" y="1727200"/>
                  </a:lnTo>
                  <a:lnTo>
                    <a:pt x="1728851" y="1727200"/>
                  </a:lnTo>
                  <a:lnTo>
                    <a:pt x="1728851" y="0"/>
                  </a:lnTo>
                  <a:close/>
                </a:path>
              </a:pathLst>
            </a:custGeom>
            <a:solidFill>
              <a:srgbClr val="4F81BC"/>
            </a:solidFill>
          </p:spPr>
          <p:txBody>
            <a:bodyPr wrap="square" lIns="0" tIns="0" rIns="0" bIns="0" rtlCol="0"/>
            <a:lstStyle/>
            <a:p/>
          </p:txBody>
        </p:sp>
        <p:sp>
          <p:nvSpPr>
            <p:cNvPr id="54" name="object 54" descr=""/>
            <p:cNvSpPr/>
            <p:nvPr/>
          </p:nvSpPr>
          <p:spPr>
            <a:xfrm>
              <a:off x="3559174" y="4721224"/>
              <a:ext cx="1729105" cy="1727200"/>
            </a:xfrm>
            <a:custGeom>
              <a:avLst/>
              <a:gdLst/>
              <a:ahLst/>
              <a:cxnLst/>
              <a:rect l="l" t="t" r="r" b="b"/>
              <a:pathLst>
                <a:path w="1729104" h="1727200">
                  <a:moveTo>
                    <a:pt x="0" y="1727200"/>
                  </a:moveTo>
                  <a:lnTo>
                    <a:pt x="1728851" y="1727200"/>
                  </a:lnTo>
                  <a:lnTo>
                    <a:pt x="1728851" y="0"/>
                  </a:lnTo>
                  <a:lnTo>
                    <a:pt x="0" y="0"/>
                  </a:lnTo>
                  <a:lnTo>
                    <a:pt x="0" y="1727200"/>
                  </a:lnTo>
                  <a:close/>
                </a:path>
              </a:pathLst>
            </a:custGeom>
            <a:ln w="28574">
              <a:solidFill>
                <a:srgbClr val="000000"/>
              </a:solidFill>
            </a:ln>
          </p:spPr>
          <p:txBody>
            <a:bodyPr wrap="square" lIns="0" tIns="0" rIns="0" bIns="0" rtlCol="0"/>
            <a:lstStyle/>
            <a:p/>
          </p:txBody>
        </p:sp>
        <p:sp>
          <p:nvSpPr>
            <p:cNvPr id="55" name="object 55" descr=""/>
            <p:cNvSpPr/>
            <p:nvPr/>
          </p:nvSpPr>
          <p:spPr>
            <a:xfrm>
              <a:off x="3559175" y="5283263"/>
              <a:ext cx="1729105" cy="603250"/>
            </a:xfrm>
            <a:custGeom>
              <a:avLst/>
              <a:gdLst/>
              <a:ahLst/>
              <a:cxnLst/>
              <a:rect l="l" t="t" r="r" b="b"/>
              <a:pathLst>
                <a:path w="1729104" h="603250">
                  <a:moveTo>
                    <a:pt x="1728851" y="574611"/>
                  </a:moveTo>
                  <a:lnTo>
                    <a:pt x="0" y="574611"/>
                  </a:lnTo>
                  <a:lnTo>
                    <a:pt x="0" y="603186"/>
                  </a:lnTo>
                  <a:lnTo>
                    <a:pt x="1728851" y="603186"/>
                  </a:lnTo>
                  <a:lnTo>
                    <a:pt x="1728851" y="574611"/>
                  </a:lnTo>
                  <a:close/>
                </a:path>
                <a:path w="1729104" h="603250">
                  <a:moveTo>
                    <a:pt x="1728851" y="0"/>
                  </a:moveTo>
                  <a:lnTo>
                    <a:pt x="0" y="0"/>
                  </a:lnTo>
                  <a:lnTo>
                    <a:pt x="0" y="28575"/>
                  </a:lnTo>
                  <a:lnTo>
                    <a:pt x="1728851" y="28575"/>
                  </a:lnTo>
                  <a:lnTo>
                    <a:pt x="1728851" y="0"/>
                  </a:lnTo>
                  <a:close/>
                </a:path>
              </a:pathLst>
            </a:custGeom>
            <a:solidFill>
              <a:srgbClr val="000000"/>
            </a:solidFill>
          </p:spPr>
          <p:txBody>
            <a:bodyPr wrap="square" lIns="0" tIns="0" rIns="0" bIns="0" rtlCol="0"/>
            <a:lstStyle/>
            <a:p/>
          </p:txBody>
        </p:sp>
        <p:sp>
          <p:nvSpPr>
            <p:cNvPr id="56" name="object 56" descr=""/>
            <p:cNvSpPr/>
            <p:nvPr/>
          </p:nvSpPr>
          <p:spPr>
            <a:xfrm>
              <a:off x="4135500" y="4721224"/>
              <a:ext cx="576580" cy="1727200"/>
            </a:xfrm>
            <a:custGeom>
              <a:avLst/>
              <a:gdLst/>
              <a:ahLst/>
              <a:cxnLst/>
              <a:rect l="l" t="t" r="r" b="b"/>
              <a:pathLst>
                <a:path w="576579" h="1727200">
                  <a:moveTo>
                    <a:pt x="0" y="0"/>
                  </a:moveTo>
                  <a:lnTo>
                    <a:pt x="0" y="1727200"/>
                  </a:lnTo>
                </a:path>
                <a:path w="576579" h="1727200">
                  <a:moveTo>
                    <a:pt x="576199" y="0"/>
                  </a:moveTo>
                  <a:lnTo>
                    <a:pt x="576199" y="1727200"/>
                  </a:lnTo>
                </a:path>
              </a:pathLst>
            </a:custGeom>
            <a:ln w="28575">
              <a:solidFill>
                <a:srgbClr val="000000"/>
              </a:solidFill>
            </a:ln>
          </p:spPr>
          <p:txBody>
            <a:bodyPr wrap="square" lIns="0" tIns="0" rIns="0" bIns="0" rtlCol="0"/>
            <a:lstStyle/>
            <a:p/>
          </p:txBody>
        </p:sp>
        <p:pic>
          <p:nvPicPr>
            <p:cNvPr id="57" name="object 57" descr=""/>
            <p:cNvPicPr/>
            <p:nvPr/>
          </p:nvPicPr>
          <p:blipFill>
            <a:blip r:embed="rId31" cstate="print"/>
            <a:stretch>
              <a:fillRect/>
            </a:stretch>
          </p:blipFill>
          <p:spPr>
            <a:xfrm>
              <a:off x="3470147" y="4639055"/>
              <a:ext cx="737615" cy="899160"/>
            </a:xfrm>
            <a:prstGeom prst="rect">
              <a:avLst/>
            </a:prstGeom>
          </p:spPr>
        </p:pic>
        <p:pic>
          <p:nvPicPr>
            <p:cNvPr id="58" name="object 58" descr=""/>
            <p:cNvPicPr/>
            <p:nvPr/>
          </p:nvPicPr>
          <p:blipFill>
            <a:blip r:embed="rId32" cstate="print"/>
            <a:stretch>
              <a:fillRect/>
            </a:stretch>
          </p:blipFill>
          <p:spPr>
            <a:xfrm>
              <a:off x="4090415" y="4639055"/>
              <a:ext cx="737615" cy="899160"/>
            </a:xfrm>
            <a:prstGeom prst="rect">
              <a:avLst/>
            </a:prstGeom>
          </p:spPr>
        </p:pic>
        <p:pic>
          <p:nvPicPr>
            <p:cNvPr id="59" name="object 59" descr=""/>
            <p:cNvPicPr/>
            <p:nvPr/>
          </p:nvPicPr>
          <p:blipFill>
            <a:blip r:embed="rId33" cstate="print"/>
            <a:stretch>
              <a:fillRect/>
            </a:stretch>
          </p:blipFill>
          <p:spPr>
            <a:xfrm>
              <a:off x="3470147" y="5212079"/>
              <a:ext cx="737615" cy="899160"/>
            </a:xfrm>
            <a:prstGeom prst="rect">
              <a:avLst/>
            </a:prstGeom>
          </p:spPr>
        </p:pic>
        <p:pic>
          <p:nvPicPr>
            <p:cNvPr id="60" name="object 60" descr=""/>
            <p:cNvPicPr/>
            <p:nvPr/>
          </p:nvPicPr>
          <p:blipFill>
            <a:blip r:embed="rId34" cstate="print"/>
            <a:stretch>
              <a:fillRect/>
            </a:stretch>
          </p:blipFill>
          <p:spPr>
            <a:xfrm>
              <a:off x="4622291" y="5215127"/>
              <a:ext cx="737615" cy="899160"/>
            </a:xfrm>
            <a:prstGeom prst="rect">
              <a:avLst/>
            </a:prstGeom>
          </p:spPr>
        </p:pic>
        <p:pic>
          <p:nvPicPr>
            <p:cNvPr id="61" name="object 61" descr=""/>
            <p:cNvPicPr/>
            <p:nvPr/>
          </p:nvPicPr>
          <p:blipFill>
            <a:blip r:embed="rId35" cstate="print"/>
            <a:stretch>
              <a:fillRect/>
            </a:stretch>
          </p:blipFill>
          <p:spPr>
            <a:xfrm>
              <a:off x="4622291" y="5786627"/>
              <a:ext cx="737615" cy="899160"/>
            </a:xfrm>
            <a:prstGeom prst="rect">
              <a:avLst/>
            </a:prstGeom>
          </p:spPr>
        </p:pic>
        <p:pic>
          <p:nvPicPr>
            <p:cNvPr id="62" name="object 62" descr=""/>
            <p:cNvPicPr/>
            <p:nvPr/>
          </p:nvPicPr>
          <p:blipFill>
            <a:blip r:embed="rId36" cstate="print"/>
            <a:stretch>
              <a:fillRect/>
            </a:stretch>
          </p:blipFill>
          <p:spPr>
            <a:xfrm>
              <a:off x="4119371" y="5791200"/>
              <a:ext cx="737615" cy="899160"/>
            </a:xfrm>
            <a:prstGeom prst="rect">
              <a:avLst/>
            </a:prstGeom>
          </p:spPr>
        </p:pic>
        <p:pic>
          <p:nvPicPr>
            <p:cNvPr id="63" name="object 63" descr=""/>
            <p:cNvPicPr/>
            <p:nvPr/>
          </p:nvPicPr>
          <p:blipFill>
            <a:blip r:embed="rId37" cstate="print"/>
            <a:stretch>
              <a:fillRect/>
            </a:stretch>
          </p:blipFill>
          <p:spPr>
            <a:xfrm>
              <a:off x="3470147" y="5786627"/>
              <a:ext cx="737615" cy="899160"/>
            </a:xfrm>
            <a:prstGeom prst="rect">
              <a:avLst/>
            </a:prstGeom>
          </p:spPr>
        </p:pic>
        <p:pic>
          <p:nvPicPr>
            <p:cNvPr id="64" name="object 64" descr=""/>
            <p:cNvPicPr/>
            <p:nvPr/>
          </p:nvPicPr>
          <p:blipFill>
            <a:blip r:embed="rId38" cstate="print"/>
            <a:stretch>
              <a:fillRect/>
            </a:stretch>
          </p:blipFill>
          <p:spPr>
            <a:xfrm>
              <a:off x="4622291" y="4642103"/>
              <a:ext cx="737615" cy="899160"/>
            </a:xfrm>
            <a:prstGeom prst="rect">
              <a:avLst/>
            </a:prstGeom>
          </p:spPr>
        </p:pic>
      </p:grpSp>
      <p:sp>
        <p:nvSpPr>
          <p:cNvPr id="65" name="object 65" descr=""/>
          <p:cNvSpPr txBox="1"/>
          <p:nvPr/>
        </p:nvSpPr>
        <p:spPr>
          <a:xfrm>
            <a:off x="3559175" y="4659678"/>
            <a:ext cx="1729105" cy="1748789"/>
          </a:xfrm>
          <a:prstGeom prst="rect">
            <a:avLst/>
          </a:prstGeom>
        </p:spPr>
        <p:txBody>
          <a:bodyPr wrap="square" lIns="0" tIns="98425" rIns="0" bIns="0" rtlCol="0" vert="horz">
            <a:spAutoFit/>
          </a:bodyPr>
          <a:lstStyle/>
          <a:p>
            <a:pPr marL="163195">
              <a:lnSpc>
                <a:spcPct val="100000"/>
              </a:lnSpc>
              <a:spcBef>
                <a:spcPts val="775"/>
              </a:spcBef>
              <a:tabLst>
                <a:tab pos="783590" algn="l"/>
                <a:tab pos="1315720" algn="l"/>
              </a:tabLst>
            </a:pPr>
            <a:r>
              <a:rPr dirty="0" sz="3200" spc="-50" b="1">
                <a:latin typeface="Times New Roman"/>
                <a:cs typeface="Times New Roman"/>
              </a:rPr>
              <a:t>1</a:t>
            </a:r>
            <a:r>
              <a:rPr dirty="0" sz="3200" b="1">
                <a:latin typeface="Times New Roman"/>
                <a:cs typeface="Times New Roman"/>
              </a:rPr>
              <a:t>	</a:t>
            </a:r>
            <a:r>
              <a:rPr dirty="0" sz="3200" spc="-50" b="1">
                <a:latin typeface="Times New Roman"/>
                <a:cs typeface="Times New Roman"/>
              </a:rPr>
              <a:t>2</a:t>
            </a:r>
            <a:r>
              <a:rPr dirty="0" sz="3200" b="1">
                <a:latin typeface="Times New Roman"/>
                <a:cs typeface="Times New Roman"/>
              </a:rPr>
              <a:t>	</a:t>
            </a:r>
            <a:r>
              <a:rPr dirty="0" sz="3200" spc="-50" b="1">
                <a:latin typeface="Times New Roman"/>
                <a:cs typeface="Times New Roman"/>
              </a:rPr>
              <a:t>3</a:t>
            </a:r>
            <a:endParaRPr sz="3200">
              <a:latin typeface="Times New Roman"/>
              <a:cs typeface="Times New Roman"/>
            </a:endParaRPr>
          </a:p>
          <a:p>
            <a:pPr marL="163195">
              <a:lnSpc>
                <a:spcPct val="100000"/>
              </a:lnSpc>
              <a:spcBef>
                <a:spcPts val="675"/>
              </a:spcBef>
              <a:tabLst>
                <a:tab pos="1315720" algn="l"/>
              </a:tabLst>
            </a:pPr>
            <a:r>
              <a:rPr dirty="0" sz="3200" spc="-50" b="1">
                <a:latin typeface="Times New Roman"/>
                <a:cs typeface="Times New Roman"/>
              </a:rPr>
              <a:t>8</a:t>
            </a:r>
            <a:r>
              <a:rPr dirty="0" sz="3200" b="1">
                <a:latin typeface="Times New Roman"/>
                <a:cs typeface="Times New Roman"/>
              </a:rPr>
              <a:t>	</a:t>
            </a:r>
            <a:r>
              <a:rPr dirty="0" sz="3200" spc="-50" b="1">
                <a:latin typeface="Times New Roman"/>
                <a:cs typeface="Times New Roman"/>
              </a:rPr>
              <a:t>4</a:t>
            </a:r>
            <a:endParaRPr sz="3200">
              <a:latin typeface="Times New Roman"/>
              <a:cs typeface="Times New Roman"/>
            </a:endParaRPr>
          </a:p>
          <a:p>
            <a:pPr marL="163195">
              <a:lnSpc>
                <a:spcPct val="100000"/>
              </a:lnSpc>
              <a:spcBef>
                <a:spcPts val="695"/>
              </a:spcBef>
              <a:tabLst>
                <a:tab pos="812800" algn="l"/>
                <a:tab pos="1315720" algn="l"/>
              </a:tabLst>
            </a:pPr>
            <a:r>
              <a:rPr dirty="0" sz="3200" spc="-50" b="1">
                <a:latin typeface="Times New Roman"/>
                <a:cs typeface="Times New Roman"/>
              </a:rPr>
              <a:t>7</a:t>
            </a:r>
            <a:r>
              <a:rPr dirty="0" sz="3200" b="1">
                <a:latin typeface="Times New Roman"/>
                <a:cs typeface="Times New Roman"/>
              </a:rPr>
              <a:t>	</a:t>
            </a:r>
            <a:r>
              <a:rPr dirty="0" sz="3200" spc="-50" b="1">
                <a:latin typeface="Times New Roman"/>
                <a:cs typeface="Times New Roman"/>
              </a:rPr>
              <a:t>6</a:t>
            </a:r>
            <a:r>
              <a:rPr dirty="0" sz="3200" b="1">
                <a:latin typeface="Times New Roman"/>
                <a:cs typeface="Times New Roman"/>
              </a:rPr>
              <a:t>	</a:t>
            </a:r>
            <a:r>
              <a:rPr dirty="0" sz="3200" spc="-50" b="1">
                <a:latin typeface="Times New Roman"/>
                <a:cs typeface="Times New Roman"/>
              </a:rPr>
              <a:t>5</a:t>
            </a:r>
            <a:endParaRPr sz="32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58951" y="1022603"/>
            <a:ext cx="2738755" cy="899160"/>
            <a:chOff x="758951" y="1022603"/>
            <a:chExt cx="2738755" cy="899160"/>
          </a:xfrm>
        </p:grpSpPr>
        <p:pic>
          <p:nvPicPr>
            <p:cNvPr id="3" name="object 3" descr=""/>
            <p:cNvPicPr/>
            <p:nvPr/>
          </p:nvPicPr>
          <p:blipFill>
            <a:blip r:embed="rId2" cstate="print"/>
            <a:stretch>
              <a:fillRect/>
            </a:stretch>
          </p:blipFill>
          <p:spPr>
            <a:xfrm>
              <a:off x="758951" y="1211230"/>
              <a:ext cx="283464" cy="324020"/>
            </a:xfrm>
            <a:prstGeom prst="rect">
              <a:avLst/>
            </a:prstGeom>
          </p:spPr>
        </p:pic>
        <p:pic>
          <p:nvPicPr>
            <p:cNvPr id="4" name="object 4" descr=""/>
            <p:cNvPicPr/>
            <p:nvPr/>
          </p:nvPicPr>
          <p:blipFill>
            <a:blip r:embed="rId3" cstate="print"/>
            <a:stretch>
              <a:fillRect/>
            </a:stretch>
          </p:blipFill>
          <p:spPr>
            <a:xfrm>
              <a:off x="928115" y="1022603"/>
              <a:ext cx="2569464" cy="899160"/>
            </a:xfrm>
            <a:prstGeom prst="rect">
              <a:avLst/>
            </a:prstGeom>
          </p:spPr>
        </p:pic>
      </p:grpSp>
      <p:grpSp>
        <p:nvGrpSpPr>
          <p:cNvPr id="5" name="object 5" descr=""/>
          <p:cNvGrpSpPr/>
          <p:nvPr/>
        </p:nvGrpSpPr>
        <p:grpSpPr>
          <a:xfrm>
            <a:off x="3718559" y="1847088"/>
            <a:ext cx="2793365" cy="1438910"/>
            <a:chOff x="3718559" y="1847088"/>
            <a:chExt cx="2793365" cy="1438910"/>
          </a:xfrm>
        </p:grpSpPr>
        <p:sp>
          <p:nvSpPr>
            <p:cNvPr id="6" name="object 6" descr=""/>
            <p:cNvSpPr/>
            <p:nvPr/>
          </p:nvSpPr>
          <p:spPr>
            <a:xfrm>
              <a:off x="3848099" y="2492311"/>
              <a:ext cx="2657475" cy="649605"/>
            </a:xfrm>
            <a:custGeom>
              <a:avLst/>
              <a:gdLst/>
              <a:ahLst/>
              <a:cxnLst/>
              <a:rect l="l" t="t" r="r" b="b"/>
              <a:pathLst>
                <a:path w="2657475" h="649605">
                  <a:moveTo>
                    <a:pt x="2657475" y="0"/>
                  </a:moveTo>
                  <a:lnTo>
                    <a:pt x="0" y="0"/>
                  </a:lnTo>
                  <a:lnTo>
                    <a:pt x="0" y="649287"/>
                  </a:lnTo>
                  <a:lnTo>
                    <a:pt x="2657475" y="649287"/>
                  </a:lnTo>
                  <a:lnTo>
                    <a:pt x="2657475" y="0"/>
                  </a:lnTo>
                  <a:close/>
                </a:path>
              </a:pathLst>
            </a:custGeom>
            <a:solidFill>
              <a:srgbClr val="4F81BC"/>
            </a:solidFill>
          </p:spPr>
          <p:txBody>
            <a:bodyPr wrap="square" lIns="0" tIns="0" rIns="0" bIns="0" rtlCol="0"/>
            <a:lstStyle/>
            <a:p/>
          </p:txBody>
        </p:sp>
        <p:sp>
          <p:nvSpPr>
            <p:cNvPr id="7" name="object 7" descr=""/>
            <p:cNvSpPr/>
            <p:nvPr/>
          </p:nvSpPr>
          <p:spPr>
            <a:xfrm>
              <a:off x="3848099" y="2492311"/>
              <a:ext cx="2657475" cy="649605"/>
            </a:xfrm>
            <a:custGeom>
              <a:avLst/>
              <a:gdLst/>
              <a:ahLst/>
              <a:cxnLst/>
              <a:rect l="l" t="t" r="r" b="b"/>
              <a:pathLst>
                <a:path w="2657475" h="649605">
                  <a:moveTo>
                    <a:pt x="0" y="649287"/>
                  </a:moveTo>
                  <a:lnTo>
                    <a:pt x="2657475" y="649287"/>
                  </a:lnTo>
                  <a:lnTo>
                    <a:pt x="2657475" y="0"/>
                  </a:lnTo>
                  <a:lnTo>
                    <a:pt x="0" y="0"/>
                  </a:lnTo>
                  <a:lnTo>
                    <a:pt x="0" y="649287"/>
                  </a:lnTo>
                  <a:close/>
                </a:path>
              </a:pathLst>
            </a:custGeom>
            <a:ln w="12700">
              <a:solidFill>
                <a:srgbClr val="000000"/>
              </a:solidFill>
            </a:ln>
          </p:spPr>
          <p:txBody>
            <a:bodyPr wrap="square" lIns="0" tIns="0" rIns="0" bIns="0" rtlCol="0"/>
            <a:lstStyle/>
            <a:p/>
          </p:txBody>
        </p:sp>
        <p:pic>
          <p:nvPicPr>
            <p:cNvPr id="8" name="object 8" descr=""/>
            <p:cNvPicPr/>
            <p:nvPr/>
          </p:nvPicPr>
          <p:blipFill>
            <a:blip r:embed="rId4" cstate="print"/>
            <a:stretch>
              <a:fillRect/>
            </a:stretch>
          </p:blipFill>
          <p:spPr>
            <a:xfrm>
              <a:off x="3718559" y="2499360"/>
              <a:ext cx="2604516" cy="786384"/>
            </a:xfrm>
            <a:prstGeom prst="rect">
              <a:avLst/>
            </a:prstGeom>
          </p:spPr>
        </p:pic>
        <p:pic>
          <p:nvPicPr>
            <p:cNvPr id="9" name="object 9" descr=""/>
            <p:cNvPicPr/>
            <p:nvPr/>
          </p:nvPicPr>
          <p:blipFill>
            <a:blip r:embed="rId5" cstate="print"/>
            <a:stretch>
              <a:fillRect/>
            </a:stretch>
          </p:blipFill>
          <p:spPr>
            <a:xfrm>
              <a:off x="4494275" y="1847088"/>
              <a:ext cx="1644396" cy="789431"/>
            </a:xfrm>
            <a:prstGeom prst="rect">
              <a:avLst/>
            </a:prstGeom>
          </p:spPr>
        </p:pic>
      </p:grpSp>
      <p:sp>
        <p:nvSpPr>
          <p:cNvPr id="10" name="object 10" descr=""/>
          <p:cNvSpPr txBox="1"/>
          <p:nvPr/>
        </p:nvSpPr>
        <p:spPr>
          <a:xfrm>
            <a:off x="710590" y="1087374"/>
            <a:ext cx="5382260" cy="1919605"/>
          </a:xfrm>
          <a:prstGeom prst="rect">
            <a:avLst/>
          </a:prstGeom>
        </p:spPr>
        <p:txBody>
          <a:bodyPr wrap="square" lIns="0" tIns="13335" rIns="0" bIns="0" rtlCol="0" vert="horz">
            <a:spAutoFit/>
          </a:bodyPr>
          <a:lstStyle/>
          <a:p>
            <a:pPr marL="469900" indent="-457200">
              <a:lnSpc>
                <a:spcPct val="100000"/>
              </a:lnSpc>
              <a:spcBef>
                <a:spcPts val="105"/>
              </a:spcBef>
              <a:buFont typeface="Wingdings"/>
              <a:buChar char=""/>
              <a:tabLst>
                <a:tab pos="469900" algn="l"/>
              </a:tabLst>
            </a:pPr>
            <a:r>
              <a:rPr dirty="0" sz="3200" spc="-10" b="1">
                <a:solidFill>
                  <a:srgbClr val="0000FF"/>
                </a:solidFill>
                <a:latin typeface="华文行楷"/>
                <a:cs typeface="华文行楷"/>
              </a:rPr>
              <a:t>目前的树为</a:t>
            </a:r>
            <a:endParaRPr sz="3200">
              <a:latin typeface="华文行楷"/>
              <a:cs typeface="华文行楷"/>
            </a:endParaRPr>
          </a:p>
          <a:p>
            <a:pPr algn="r" marR="193675">
              <a:lnSpc>
                <a:spcPct val="100000"/>
              </a:lnSpc>
              <a:spcBef>
                <a:spcPts val="2865"/>
              </a:spcBef>
            </a:pPr>
            <a:r>
              <a:rPr dirty="0" sz="2800" spc="-10" b="1">
                <a:solidFill>
                  <a:srgbClr val="FF0000"/>
                </a:solidFill>
                <a:latin typeface="Arial"/>
                <a:cs typeface="Arial"/>
              </a:rPr>
              <a:t>L.B=96</a:t>
            </a:r>
            <a:endParaRPr sz="2800">
              <a:latin typeface="Arial"/>
              <a:cs typeface="Arial"/>
            </a:endParaRPr>
          </a:p>
          <a:p>
            <a:pPr marL="3228975">
              <a:lnSpc>
                <a:spcPct val="100000"/>
              </a:lnSpc>
              <a:spcBef>
                <a:spcPts val="1485"/>
              </a:spcBef>
            </a:pPr>
            <a:r>
              <a:rPr dirty="0" sz="2800" spc="-30" b="1">
                <a:latin typeface="华文行楷"/>
                <a:cs typeface="华文行楷"/>
              </a:rPr>
              <a:t>所</a:t>
            </a:r>
            <a:r>
              <a:rPr dirty="0" sz="2800" spc="-30" b="1">
                <a:latin typeface="华文行楷"/>
                <a:cs typeface="华文行楷"/>
              </a:rPr>
              <a:t>有</a:t>
            </a:r>
            <a:r>
              <a:rPr dirty="0" sz="2800" spc="-30" b="1">
                <a:latin typeface="华文行楷"/>
                <a:cs typeface="华文行楷"/>
              </a:rPr>
              <a:t>解</a:t>
            </a:r>
            <a:r>
              <a:rPr dirty="0" sz="2800" spc="-30" b="1">
                <a:latin typeface="华文行楷"/>
                <a:cs typeface="华文行楷"/>
              </a:rPr>
              <a:t>的</a:t>
            </a:r>
            <a:r>
              <a:rPr dirty="0" sz="2800" spc="-30" b="1">
                <a:latin typeface="华文行楷"/>
                <a:cs typeface="华文行楷"/>
              </a:rPr>
              <a:t>集</a:t>
            </a:r>
            <a:r>
              <a:rPr dirty="0" sz="2800" spc="-50" b="1">
                <a:latin typeface="华文行楷"/>
                <a:cs typeface="华文行楷"/>
              </a:rPr>
              <a:t>合</a:t>
            </a:r>
            <a:endParaRPr sz="2800">
              <a:latin typeface="华文行楷"/>
              <a:cs typeface="华文行楷"/>
            </a:endParaRPr>
          </a:p>
        </p:txBody>
      </p:sp>
      <p:grpSp>
        <p:nvGrpSpPr>
          <p:cNvPr id="11" name="object 11" descr=""/>
          <p:cNvGrpSpPr/>
          <p:nvPr/>
        </p:nvGrpSpPr>
        <p:grpSpPr>
          <a:xfrm>
            <a:off x="1918716" y="3617976"/>
            <a:ext cx="2722245" cy="1240790"/>
            <a:chOff x="1918716" y="3617976"/>
            <a:chExt cx="2722245" cy="1240790"/>
          </a:xfrm>
        </p:grpSpPr>
        <p:sp>
          <p:nvSpPr>
            <p:cNvPr id="12" name="object 12" descr=""/>
            <p:cNvSpPr/>
            <p:nvPr/>
          </p:nvSpPr>
          <p:spPr>
            <a:xfrm>
              <a:off x="2047875" y="3789362"/>
              <a:ext cx="2371725" cy="792480"/>
            </a:xfrm>
            <a:custGeom>
              <a:avLst/>
              <a:gdLst/>
              <a:ahLst/>
              <a:cxnLst/>
              <a:rect l="l" t="t" r="r" b="b"/>
              <a:pathLst>
                <a:path w="2371725" h="792479">
                  <a:moveTo>
                    <a:pt x="2371725" y="0"/>
                  </a:moveTo>
                  <a:lnTo>
                    <a:pt x="0" y="0"/>
                  </a:lnTo>
                  <a:lnTo>
                    <a:pt x="0" y="792162"/>
                  </a:lnTo>
                  <a:lnTo>
                    <a:pt x="2371725" y="792162"/>
                  </a:lnTo>
                  <a:lnTo>
                    <a:pt x="2371725" y="0"/>
                  </a:lnTo>
                  <a:close/>
                </a:path>
              </a:pathLst>
            </a:custGeom>
            <a:solidFill>
              <a:srgbClr val="4F81BC"/>
            </a:solidFill>
          </p:spPr>
          <p:txBody>
            <a:bodyPr wrap="square" lIns="0" tIns="0" rIns="0" bIns="0" rtlCol="0"/>
            <a:lstStyle/>
            <a:p/>
          </p:txBody>
        </p:sp>
        <p:sp>
          <p:nvSpPr>
            <p:cNvPr id="13" name="object 13" descr=""/>
            <p:cNvSpPr/>
            <p:nvPr/>
          </p:nvSpPr>
          <p:spPr>
            <a:xfrm>
              <a:off x="2047875" y="3789362"/>
              <a:ext cx="2371725" cy="792480"/>
            </a:xfrm>
            <a:custGeom>
              <a:avLst/>
              <a:gdLst/>
              <a:ahLst/>
              <a:cxnLst/>
              <a:rect l="l" t="t" r="r" b="b"/>
              <a:pathLst>
                <a:path w="2371725" h="792479">
                  <a:moveTo>
                    <a:pt x="0" y="792162"/>
                  </a:moveTo>
                  <a:lnTo>
                    <a:pt x="2371725" y="792162"/>
                  </a:lnTo>
                  <a:lnTo>
                    <a:pt x="2371725" y="0"/>
                  </a:lnTo>
                  <a:lnTo>
                    <a:pt x="0" y="0"/>
                  </a:lnTo>
                  <a:lnTo>
                    <a:pt x="0" y="792162"/>
                  </a:lnTo>
                  <a:close/>
                </a:path>
              </a:pathLst>
            </a:custGeom>
            <a:ln w="12700">
              <a:solidFill>
                <a:srgbClr val="000000"/>
              </a:solidFill>
            </a:ln>
          </p:spPr>
          <p:txBody>
            <a:bodyPr wrap="square" lIns="0" tIns="0" rIns="0" bIns="0" rtlCol="0"/>
            <a:lstStyle/>
            <a:p/>
          </p:txBody>
        </p:sp>
        <p:pic>
          <p:nvPicPr>
            <p:cNvPr id="14" name="object 14" descr=""/>
            <p:cNvPicPr/>
            <p:nvPr/>
          </p:nvPicPr>
          <p:blipFill>
            <a:blip r:embed="rId6" cstate="print"/>
            <a:stretch>
              <a:fillRect/>
            </a:stretch>
          </p:blipFill>
          <p:spPr>
            <a:xfrm>
              <a:off x="1918716" y="3654552"/>
              <a:ext cx="1536192" cy="786384"/>
            </a:xfrm>
            <a:prstGeom prst="rect">
              <a:avLst/>
            </a:prstGeom>
          </p:spPr>
        </p:pic>
        <p:pic>
          <p:nvPicPr>
            <p:cNvPr id="15" name="object 15" descr=""/>
            <p:cNvPicPr/>
            <p:nvPr/>
          </p:nvPicPr>
          <p:blipFill>
            <a:blip r:embed="rId7" cstate="print"/>
            <a:stretch>
              <a:fillRect/>
            </a:stretch>
          </p:blipFill>
          <p:spPr>
            <a:xfrm>
              <a:off x="2988563" y="3617976"/>
              <a:ext cx="1295400" cy="786384"/>
            </a:xfrm>
            <a:prstGeom prst="rect">
              <a:avLst/>
            </a:prstGeom>
          </p:spPr>
        </p:pic>
        <p:pic>
          <p:nvPicPr>
            <p:cNvPr id="16" name="object 16" descr=""/>
            <p:cNvPicPr/>
            <p:nvPr/>
          </p:nvPicPr>
          <p:blipFill>
            <a:blip r:embed="rId8" cstate="print"/>
            <a:stretch>
              <a:fillRect/>
            </a:stretch>
          </p:blipFill>
          <p:spPr>
            <a:xfrm>
              <a:off x="3817620" y="3654552"/>
              <a:ext cx="822960" cy="786384"/>
            </a:xfrm>
            <a:prstGeom prst="rect">
              <a:avLst/>
            </a:prstGeom>
          </p:spPr>
        </p:pic>
        <p:pic>
          <p:nvPicPr>
            <p:cNvPr id="17" name="object 17" descr=""/>
            <p:cNvPicPr/>
            <p:nvPr/>
          </p:nvPicPr>
          <p:blipFill>
            <a:blip r:embed="rId9" cstate="print"/>
            <a:stretch>
              <a:fillRect/>
            </a:stretch>
          </p:blipFill>
          <p:spPr>
            <a:xfrm>
              <a:off x="1918716" y="4072128"/>
              <a:ext cx="2249424" cy="786384"/>
            </a:xfrm>
            <a:prstGeom prst="rect">
              <a:avLst/>
            </a:prstGeom>
          </p:spPr>
        </p:pic>
      </p:grpSp>
      <p:sp>
        <p:nvSpPr>
          <p:cNvPr id="18" name="object 18" descr=""/>
          <p:cNvSpPr txBox="1"/>
          <p:nvPr/>
        </p:nvSpPr>
        <p:spPr>
          <a:xfrm>
            <a:off x="2126995" y="3710432"/>
            <a:ext cx="2279650" cy="869315"/>
          </a:xfrm>
          <a:prstGeom prst="rect">
            <a:avLst/>
          </a:prstGeom>
        </p:spPr>
        <p:txBody>
          <a:bodyPr wrap="square" lIns="0" tIns="33655" rIns="0" bIns="0" rtlCol="0" vert="horz">
            <a:spAutoFit/>
          </a:bodyPr>
          <a:lstStyle/>
          <a:p>
            <a:pPr marL="12700" marR="5080">
              <a:lnSpc>
                <a:spcPts val="3290"/>
              </a:lnSpc>
              <a:spcBef>
                <a:spcPts val="265"/>
              </a:spcBef>
            </a:pP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(4</a:t>
            </a:r>
            <a:r>
              <a:rPr dirty="0" sz="2800" spc="-25" b="1">
                <a:solidFill>
                  <a:srgbClr val="663300"/>
                </a:solidFill>
                <a:latin typeface="Arial"/>
                <a:cs typeface="Arial"/>
              </a:rPr>
              <a:t>, </a:t>
            </a:r>
            <a:r>
              <a:rPr dirty="0" sz="2800" spc="-10" b="1">
                <a:solidFill>
                  <a:srgbClr val="663300"/>
                </a:solidFill>
                <a:latin typeface="Arial"/>
                <a:cs typeface="Arial"/>
              </a:rPr>
              <a:t>6)</a:t>
            </a:r>
            <a:r>
              <a:rPr dirty="0" sz="2800" spc="-50"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grpSp>
        <p:nvGrpSpPr>
          <p:cNvPr id="19" name="object 19" descr=""/>
          <p:cNvGrpSpPr/>
          <p:nvPr/>
        </p:nvGrpSpPr>
        <p:grpSpPr>
          <a:xfrm>
            <a:off x="5663184" y="3617976"/>
            <a:ext cx="2720340" cy="1240790"/>
            <a:chOff x="5663184" y="3617976"/>
            <a:chExt cx="2720340" cy="1240790"/>
          </a:xfrm>
        </p:grpSpPr>
        <p:sp>
          <p:nvSpPr>
            <p:cNvPr id="20" name="object 20" descr=""/>
            <p:cNvSpPr/>
            <p:nvPr/>
          </p:nvSpPr>
          <p:spPr>
            <a:xfrm>
              <a:off x="5792851" y="3789362"/>
              <a:ext cx="2374900" cy="792480"/>
            </a:xfrm>
            <a:custGeom>
              <a:avLst/>
              <a:gdLst/>
              <a:ahLst/>
              <a:cxnLst/>
              <a:rect l="l" t="t" r="r" b="b"/>
              <a:pathLst>
                <a:path w="2374900" h="792479">
                  <a:moveTo>
                    <a:pt x="2374900" y="0"/>
                  </a:moveTo>
                  <a:lnTo>
                    <a:pt x="0" y="0"/>
                  </a:lnTo>
                  <a:lnTo>
                    <a:pt x="0" y="792162"/>
                  </a:lnTo>
                  <a:lnTo>
                    <a:pt x="2374900" y="792162"/>
                  </a:lnTo>
                  <a:lnTo>
                    <a:pt x="2374900" y="0"/>
                  </a:lnTo>
                  <a:close/>
                </a:path>
              </a:pathLst>
            </a:custGeom>
            <a:solidFill>
              <a:srgbClr val="4F81BC"/>
            </a:solidFill>
          </p:spPr>
          <p:txBody>
            <a:bodyPr wrap="square" lIns="0" tIns="0" rIns="0" bIns="0" rtlCol="0"/>
            <a:lstStyle/>
            <a:p/>
          </p:txBody>
        </p:sp>
        <p:sp>
          <p:nvSpPr>
            <p:cNvPr id="21" name="object 21" descr=""/>
            <p:cNvSpPr/>
            <p:nvPr/>
          </p:nvSpPr>
          <p:spPr>
            <a:xfrm>
              <a:off x="5792851" y="3789362"/>
              <a:ext cx="2374900" cy="792480"/>
            </a:xfrm>
            <a:custGeom>
              <a:avLst/>
              <a:gdLst/>
              <a:ahLst/>
              <a:cxnLst/>
              <a:rect l="l" t="t" r="r" b="b"/>
              <a:pathLst>
                <a:path w="2374900" h="792479">
                  <a:moveTo>
                    <a:pt x="0" y="792162"/>
                  </a:moveTo>
                  <a:lnTo>
                    <a:pt x="2374900" y="792162"/>
                  </a:lnTo>
                  <a:lnTo>
                    <a:pt x="2374900" y="0"/>
                  </a:lnTo>
                  <a:lnTo>
                    <a:pt x="0" y="0"/>
                  </a:lnTo>
                  <a:lnTo>
                    <a:pt x="0" y="792162"/>
                  </a:lnTo>
                  <a:close/>
                </a:path>
              </a:pathLst>
            </a:custGeom>
            <a:ln w="12700">
              <a:solidFill>
                <a:srgbClr val="000000"/>
              </a:solidFill>
            </a:ln>
          </p:spPr>
          <p:txBody>
            <a:bodyPr wrap="square" lIns="0" tIns="0" rIns="0" bIns="0" rtlCol="0"/>
            <a:lstStyle/>
            <a:p/>
          </p:txBody>
        </p:sp>
        <p:pic>
          <p:nvPicPr>
            <p:cNvPr id="22" name="object 22" descr=""/>
            <p:cNvPicPr/>
            <p:nvPr/>
          </p:nvPicPr>
          <p:blipFill>
            <a:blip r:embed="rId10" cstate="print"/>
            <a:stretch>
              <a:fillRect/>
            </a:stretch>
          </p:blipFill>
          <p:spPr>
            <a:xfrm>
              <a:off x="5663184" y="3654552"/>
              <a:ext cx="1892808" cy="786384"/>
            </a:xfrm>
            <a:prstGeom prst="rect">
              <a:avLst/>
            </a:prstGeom>
          </p:spPr>
        </p:pic>
        <p:pic>
          <p:nvPicPr>
            <p:cNvPr id="23" name="object 23" descr=""/>
            <p:cNvPicPr/>
            <p:nvPr/>
          </p:nvPicPr>
          <p:blipFill>
            <a:blip r:embed="rId11" cstate="print"/>
            <a:stretch>
              <a:fillRect/>
            </a:stretch>
          </p:blipFill>
          <p:spPr>
            <a:xfrm>
              <a:off x="7089648" y="3617976"/>
              <a:ext cx="1293876" cy="786384"/>
            </a:xfrm>
            <a:prstGeom prst="rect">
              <a:avLst/>
            </a:prstGeom>
          </p:spPr>
        </p:pic>
        <p:pic>
          <p:nvPicPr>
            <p:cNvPr id="24" name="object 24" descr=""/>
            <p:cNvPicPr/>
            <p:nvPr/>
          </p:nvPicPr>
          <p:blipFill>
            <a:blip r:embed="rId12" cstate="print"/>
            <a:stretch>
              <a:fillRect/>
            </a:stretch>
          </p:blipFill>
          <p:spPr>
            <a:xfrm>
              <a:off x="5663184" y="4072128"/>
              <a:ext cx="2604516" cy="786384"/>
            </a:xfrm>
            <a:prstGeom prst="rect">
              <a:avLst/>
            </a:prstGeom>
          </p:spPr>
        </p:pic>
      </p:grpSp>
      <p:sp>
        <p:nvSpPr>
          <p:cNvPr id="25" name="object 25" descr=""/>
          <p:cNvSpPr txBox="1"/>
          <p:nvPr/>
        </p:nvSpPr>
        <p:spPr>
          <a:xfrm>
            <a:off x="5872353" y="3710432"/>
            <a:ext cx="2278380" cy="869315"/>
          </a:xfrm>
          <a:prstGeom prst="rect">
            <a:avLst/>
          </a:prstGeom>
        </p:spPr>
        <p:txBody>
          <a:bodyPr wrap="square" lIns="0" tIns="12065" rIns="0" bIns="0" rtlCol="0" vert="horz">
            <a:spAutoFit/>
          </a:bodyPr>
          <a:lstStyle/>
          <a:p>
            <a:pPr marL="12700">
              <a:lnSpc>
                <a:spcPts val="3325"/>
              </a:lnSpc>
              <a:spcBef>
                <a:spcPts val="95"/>
              </a:spcBef>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0" b="1">
                <a:solidFill>
                  <a:srgbClr val="663300"/>
                </a:solidFill>
                <a:latin typeface="华文行楷"/>
                <a:cs typeface="华文行楷"/>
              </a:rPr>
              <a:t>边</a:t>
            </a:r>
            <a:r>
              <a:rPr dirty="0" sz="2800" b="1">
                <a:solidFill>
                  <a:srgbClr val="663300"/>
                </a:solidFill>
                <a:latin typeface="Arial"/>
                <a:cs typeface="Arial"/>
              </a:rPr>
              <a:t>(4</a:t>
            </a:r>
            <a:r>
              <a:rPr dirty="0" sz="2800" spc="-20" b="1">
                <a:solidFill>
                  <a:srgbClr val="663300"/>
                </a:solidFill>
                <a:latin typeface="Arial"/>
                <a:cs typeface="Arial"/>
              </a:rPr>
              <a:t>, </a:t>
            </a:r>
            <a:r>
              <a:rPr dirty="0" sz="2800" spc="-25" b="1">
                <a:solidFill>
                  <a:srgbClr val="663300"/>
                </a:solidFill>
                <a:latin typeface="Arial"/>
                <a:cs typeface="Arial"/>
              </a:rPr>
              <a:t>6)</a:t>
            </a:r>
            <a:endParaRPr sz="2800">
              <a:latin typeface="Arial"/>
              <a:cs typeface="Arial"/>
            </a:endParaRPr>
          </a:p>
          <a:p>
            <a:pPr marL="12700">
              <a:lnSpc>
                <a:spcPts val="3325"/>
              </a:lnSpc>
            </a:pPr>
            <a:r>
              <a:rPr dirty="0" sz="2800" spc="-25"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grpSp>
        <p:nvGrpSpPr>
          <p:cNvPr id="26" name="object 26" descr=""/>
          <p:cNvGrpSpPr/>
          <p:nvPr/>
        </p:nvGrpSpPr>
        <p:grpSpPr>
          <a:xfrm>
            <a:off x="1542288" y="3116326"/>
            <a:ext cx="5401945" cy="889000"/>
            <a:chOff x="1542288" y="3116326"/>
            <a:chExt cx="5401945" cy="889000"/>
          </a:xfrm>
        </p:grpSpPr>
        <p:sp>
          <p:nvSpPr>
            <p:cNvPr id="27" name="object 27" descr=""/>
            <p:cNvSpPr/>
            <p:nvPr/>
          </p:nvSpPr>
          <p:spPr>
            <a:xfrm>
              <a:off x="3343275" y="3116325"/>
              <a:ext cx="3600450" cy="676275"/>
            </a:xfrm>
            <a:custGeom>
              <a:avLst/>
              <a:gdLst/>
              <a:ahLst/>
              <a:cxnLst/>
              <a:rect l="l" t="t" r="r" b="b"/>
              <a:pathLst>
                <a:path w="3600450" h="676275">
                  <a:moveTo>
                    <a:pt x="1393825" y="34417"/>
                  </a:moveTo>
                  <a:lnTo>
                    <a:pt x="1377442" y="0"/>
                  </a:lnTo>
                  <a:lnTo>
                    <a:pt x="95161" y="606933"/>
                  </a:lnTo>
                  <a:lnTo>
                    <a:pt x="78867" y="572516"/>
                  </a:lnTo>
                  <a:lnTo>
                    <a:pt x="0" y="672973"/>
                  </a:lnTo>
                  <a:lnTo>
                    <a:pt x="127762" y="675767"/>
                  </a:lnTo>
                  <a:lnTo>
                    <a:pt x="115303" y="649478"/>
                  </a:lnTo>
                  <a:lnTo>
                    <a:pt x="111442" y="641337"/>
                  </a:lnTo>
                  <a:lnTo>
                    <a:pt x="1393825" y="34417"/>
                  </a:lnTo>
                  <a:close/>
                </a:path>
                <a:path w="3600450" h="676275">
                  <a:moveTo>
                    <a:pt x="3600450" y="672973"/>
                  </a:moveTo>
                  <a:lnTo>
                    <a:pt x="3582022" y="649478"/>
                  </a:lnTo>
                  <a:lnTo>
                    <a:pt x="3521583" y="572389"/>
                  </a:lnTo>
                  <a:lnTo>
                    <a:pt x="3505250" y="606907"/>
                  </a:lnTo>
                  <a:lnTo>
                    <a:pt x="2224532" y="0"/>
                  </a:lnTo>
                  <a:lnTo>
                    <a:pt x="2208276" y="34417"/>
                  </a:lnTo>
                  <a:lnTo>
                    <a:pt x="3488982" y="641324"/>
                  </a:lnTo>
                  <a:lnTo>
                    <a:pt x="3472688" y="675767"/>
                  </a:lnTo>
                  <a:lnTo>
                    <a:pt x="3600450" y="672973"/>
                  </a:lnTo>
                  <a:close/>
                </a:path>
              </a:pathLst>
            </a:custGeom>
            <a:solidFill>
              <a:srgbClr val="000000"/>
            </a:solidFill>
          </p:spPr>
          <p:txBody>
            <a:bodyPr wrap="square" lIns="0" tIns="0" rIns="0" bIns="0" rtlCol="0"/>
            <a:lstStyle/>
            <a:p/>
          </p:txBody>
        </p:sp>
        <p:pic>
          <p:nvPicPr>
            <p:cNvPr id="28" name="object 28" descr=""/>
            <p:cNvPicPr/>
            <p:nvPr/>
          </p:nvPicPr>
          <p:blipFill>
            <a:blip r:embed="rId13" cstate="print"/>
            <a:stretch>
              <a:fillRect/>
            </a:stretch>
          </p:blipFill>
          <p:spPr>
            <a:xfrm>
              <a:off x="1542288" y="3215640"/>
              <a:ext cx="1644395" cy="789431"/>
            </a:xfrm>
            <a:prstGeom prst="rect">
              <a:avLst/>
            </a:prstGeom>
          </p:spPr>
        </p:pic>
      </p:grpSp>
      <p:sp>
        <p:nvSpPr>
          <p:cNvPr id="29" name="object 29" descr=""/>
          <p:cNvSpPr txBox="1"/>
          <p:nvPr/>
        </p:nvSpPr>
        <p:spPr>
          <a:xfrm>
            <a:off x="1750567" y="3309365"/>
            <a:ext cx="120015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FF0000"/>
                </a:solidFill>
                <a:latin typeface="Arial"/>
                <a:cs typeface="Arial"/>
              </a:rPr>
              <a:t>L.B=96</a:t>
            </a:r>
            <a:endParaRPr sz="2800">
              <a:latin typeface="Arial"/>
              <a:cs typeface="Arial"/>
            </a:endParaRPr>
          </a:p>
        </p:txBody>
      </p:sp>
      <p:pic>
        <p:nvPicPr>
          <p:cNvPr id="30" name="object 30" descr=""/>
          <p:cNvPicPr/>
          <p:nvPr/>
        </p:nvPicPr>
        <p:blipFill>
          <a:blip r:embed="rId14" cstate="print"/>
          <a:stretch>
            <a:fillRect/>
          </a:stretch>
        </p:blipFill>
        <p:spPr>
          <a:xfrm>
            <a:off x="6714743" y="3144011"/>
            <a:ext cx="1842516" cy="789432"/>
          </a:xfrm>
          <a:prstGeom prst="rect">
            <a:avLst/>
          </a:prstGeom>
        </p:spPr>
      </p:pic>
      <p:sp>
        <p:nvSpPr>
          <p:cNvPr id="31" name="object 31" descr=""/>
          <p:cNvSpPr txBox="1"/>
          <p:nvPr/>
        </p:nvSpPr>
        <p:spPr>
          <a:xfrm>
            <a:off x="6923278" y="3237687"/>
            <a:ext cx="139700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FF0000"/>
                </a:solidFill>
                <a:latin typeface="Arial"/>
                <a:cs typeface="Arial"/>
              </a:rPr>
              <a:t>L.B=128</a:t>
            </a:r>
            <a:endParaRPr sz="2800">
              <a:latin typeface="Arial"/>
              <a:cs typeface="Arial"/>
            </a:endParaRPr>
          </a:p>
        </p:txBody>
      </p:sp>
      <p:grpSp>
        <p:nvGrpSpPr>
          <p:cNvPr id="32" name="object 32" descr=""/>
          <p:cNvGrpSpPr/>
          <p:nvPr/>
        </p:nvGrpSpPr>
        <p:grpSpPr>
          <a:xfrm>
            <a:off x="1681226" y="4575175"/>
            <a:ext cx="6853555" cy="1597025"/>
            <a:chOff x="1681226" y="4575175"/>
            <a:chExt cx="6853555" cy="1597025"/>
          </a:xfrm>
        </p:grpSpPr>
        <p:sp>
          <p:nvSpPr>
            <p:cNvPr id="33" name="object 33" descr=""/>
            <p:cNvSpPr/>
            <p:nvPr/>
          </p:nvSpPr>
          <p:spPr>
            <a:xfrm>
              <a:off x="1687576" y="4581525"/>
              <a:ext cx="6840855" cy="1584325"/>
            </a:xfrm>
            <a:custGeom>
              <a:avLst/>
              <a:gdLst/>
              <a:ahLst/>
              <a:cxnLst/>
              <a:rect l="l" t="t" r="r" b="b"/>
              <a:pathLst>
                <a:path w="6840855" h="1584325">
                  <a:moveTo>
                    <a:pt x="1079500" y="0"/>
                  </a:moveTo>
                  <a:lnTo>
                    <a:pt x="0" y="1584325"/>
                  </a:lnTo>
                </a:path>
                <a:path w="6840855" h="1584325">
                  <a:moveTo>
                    <a:pt x="2160524" y="0"/>
                  </a:moveTo>
                  <a:lnTo>
                    <a:pt x="3024124" y="1584325"/>
                  </a:lnTo>
                </a:path>
                <a:path w="6840855" h="1584325">
                  <a:moveTo>
                    <a:pt x="0" y="1584325"/>
                  </a:moveTo>
                  <a:lnTo>
                    <a:pt x="3024124" y="1584325"/>
                  </a:lnTo>
                </a:path>
                <a:path w="6840855" h="1584325">
                  <a:moveTo>
                    <a:pt x="4895850" y="0"/>
                  </a:moveTo>
                  <a:lnTo>
                    <a:pt x="3816350" y="1584325"/>
                  </a:lnTo>
                </a:path>
                <a:path w="6840855" h="1584325">
                  <a:moveTo>
                    <a:pt x="5976874" y="0"/>
                  </a:moveTo>
                  <a:lnTo>
                    <a:pt x="6840474" y="1584325"/>
                  </a:lnTo>
                </a:path>
                <a:path w="6840855" h="1584325">
                  <a:moveTo>
                    <a:pt x="3816350" y="1584325"/>
                  </a:moveTo>
                  <a:lnTo>
                    <a:pt x="6840474" y="1584325"/>
                  </a:lnTo>
                </a:path>
              </a:pathLst>
            </a:custGeom>
            <a:ln w="12700">
              <a:solidFill>
                <a:srgbClr val="000000"/>
              </a:solidFill>
            </a:ln>
          </p:spPr>
          <p:txBody>
            <a:bodyPr wrap="square" lIns="0" tIns="0" rIns="0" bIns="0" rtlCol="0"/>
            <a:lstStyle/>
            <a:p/>
          </p:txBody>
        </p:sp>
        <p:pic>
          <p:nvPicPr>
            <p:cNvPr id="34" name="object 34" descr=""/>
            <p:cNvPicPr/>
            <p:nvPr/>
          </p:nvPicPr>
          <p:blipFill>
            <a:blip r:embed="rId15" cstate="print"/>
            <a:stretch>
              <a:fillRect/>
            </a:stretch>
          </p:blipFill>
          <p:spPr>
            <a:xfrm>
              <a:off x="2295144" y="4899659"/>
              <a:ext cx="1757172" cy="899159"/>
            </a:xfrm>
            <a:prstGeom prst="rect">
              <a:avLst/>
            </a:prstGeom>
          </p:spPr>
        </p:pic>
      </p:grpSp>
      <p:sp>
        <p:nvSpPr>
          <p:cNvPr id="35" name="object 35" descr=""/>
          <p:cNvSpPr txBox="1"/>
          <p:nvPr/>
        </p:nvSpPr>
        <p:spPr>
          <a:xfrm>
            <a:off x="2534792" y="4965319"/>
            <a:ext cx="1252220" cy="513715"/>
          </a:xfrm>
          <a:prstGeom prst="rect">
            <a:avLst/>
          </a:prstGeom>
        </p:spPr>
        <p:txBody>
          <a:bodyPr wrap="square" lIns="0" tIns="12700" rIns="0" bIns="0" rtlCol="0" vert="horz">
            <a:spAutoFit/>
          </a:bodyPr>
          <a:lstStyle/>
          <a:p>
            <a:pPr marL="12700">
              <a:lnSpc>
                <a:spcPct val="100000"/>
              </a:lnSpc>
              <a:spcBef>
                <a:spcPts val="100"/>
              </a:spcBef>
            </a:pPr>
            <a:r>
              <a:rPr dirty="0" sz="3200" spc="-20" b="1">
                <a:latin typeface="华文行楷"/>
                <a:cs typeface="华文行楷"/>
              </a:rPr>
              <a:t>左子树</a:t>
            </a:r>
            <a:endParaRPr sz="3200">
              <a:latin typeface="华文行楷"/>
              <a:cs typeface="华文行楷"/>
            </a:endParaRPr>
          </a:p>
        </p:txBody>
      </p:sp>
      <p:pic>
        <p:nvPicPr>
          <p:cNvPr id="36" name="object 36" descr=""/>
          <p:cNvPicPr/>
          <p:nvPr/>
        </p:nvPicPr>
        <p:blipFill>
          <a:blip r:embed="rId16" cstate="print"/>
          <a:stretch>
            <a:fillRect/>
          </a:stretch>
        </p:blipFill>
        <p:spPr>
          <a:xfrm>
            <a:off x="6076188" y="4939284"/>
            <a:ext cx="1757171" cy="899159"/>
          </a:xfrm>
          <a:prstGeom prst="rect">
            <a:avLst/>
          </a:prstGeom>
        </p:spPr>
      </p:pic>
      <p:sp>
        <p:nvSpPr>
          <p:cNvPr id="37" name="object 37" descr=""/>
          <p:cNvSpPr txBox="1"/>
          <p:nvPr/>
        </p:nvSpPr>
        <p:spPr>
          <a:xfrm>
            <a:off x="6316726" y="5004942"/>
            <a:ext cx="1252220" cy="513715"/>
          </a:xfrm>
          <a:prstGeom prst="rect">
            <a:avLst/>
          </a:prstGeom>
        </p:spPr>
        <p:txBody>
          <a:bodyPr wrap="square" lIns="0" tIns="12700" rIns="0" bIns="0" rtlCol="0" vert="horz">
            <a:spAutoFit/>
          </a:bodyPr>
          <a:lstStyle/>
          <a:p>
            <a:pPr marL="12700">
              <a:lnSpc>
                <a:spcPct val="100000"/>
              </a:lnSpc>
              <a:spcBef>
                <a:spcPts val="100"/>
              </a:spcBef>
            </a:pPr>
            <a:r>
              <a:rPr dirty="0" sz="3200" spc="-20" b="1">
                <a:latin typeface="华文行楷"/>
                <a:cs typeface="华文行楷"/>
              </a:rPr>
              <a:t>右子树</a:t>
            </a:r>
            <a:endParaRPr sz="3200">
              <a:latin typeface="华文行楷"/>
              <a:cs typeface="华文行楷"/>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47433" y="0"/>
            <a:ext cx="9514205" cy="3515995"/>
            <a:chOff x="247433" y="0"/>
            <a:chExt cx="9514205" cy="3515995"/>
          </a:xfrm>
        </p:grpSpPr>
        <p:pic>
          <p:nvPicPr>
            <p:cNvPr id="3" name="object 3" descr=""/>
            <p:cNvPicPr/>
            <p:nvPr/>
          </p:nvPicPr>
          <p:blipFill>
            <a:blip r:embed="rId2" cstate="print"/>
            <a:stretch>
              <a:fillRect/>
            </a:stretch>
          </p:blipFill>
          <p:spPr>
            <a:xfrm>
              <a:off x="247433" y="247347"/>
              <a:ext cx="151209" cy="146576"/>
            </a:xfrm>
            <a:prstGeom prst="rect">
              <a:avLst/>
            </a:prstGeom>
          </p:spPr>
        </p:pic>
        <p:pic>
          <p:nvPicPr>
            <p:cNvPr id="4" name="object 4" descr=""/>
            <p:cNvPicPr/>
            <p:nvPr/>
          </p:nvPicPr>
          <p:blipFill>
            <a:blip r:embed="rId3" cstate="print"/>
            <a:stretch>
              <a:fillRect/>
            </a:stretch>
          </p:blipFill>
          <p:spPr>
            <a:xfrm>
              <a:off x="368807" y="0"/>
              <a:ext cx="4716780" cy="952500"/>
            </a:xfrm>
            <a:prstGeom prst="rect">
              <a:avLst/>
            </a:prstGeom>
          </p:spPr>
        </p:pic>
        <p:pic>
          <p:nvPicPr>
            <p:cNvPr id="5" name="object 5" descr=""/>
            <p:cNvPicPr/>
            <p:nvPr/>
          </p:nvPicPr>
          <p:blipFill>
            <a:blip r:embed="rId4" cstate="print"/>
            <a:stretch>
              <a:fillRect/>
            </a:stretch>
          </p:blipFill>
          <p:spPr>
            <a:xfrm>
              <a:off x="417576" y="513587"/>
              <a:ext cx="818388" cy="835151"/>
            </a:xfrm>
            <a:prstGeom prst="rect">
              <a:avLst/>
            </a:prstGeom>
          </p:spPr>
        </p:pic>
        <p:pic>
          <p:nvPicPr>
            <p:cNvPr id="6" name="object 6" descr=""/>
            <p:cNvPicPr/>
            <p:nvPr/>
          </p:nvPicPr>
          <p:blipFill>
            <a:blip r:embed="rId5" cstate="print"/>
            <a:stretch>
              <a:fillRect/>
            </a:stretch>
          </p:blipFill>
          <p:spPr>
            <a:xfrm>
              <a:off x="856487" y="516636"/>
              <a:ext cx="5821679" cy="899160"/>
            </a:xfrm>
            <a:prstGeom prst="rect">
              <a:avLst/>
            </a:prstGeom>
          </p:spPr>
        </p:pic>
        <p:pic>
          <p:nvPicPr>
            <p:cNvPr id="7" name="object 7" descr=""/>
            <p:cNvPicPr/>
            <p:nvPr/>
          </p:nvPicPr>
          <p:blipFill>
            <a:blip r:embed="rId6" cstate="print"/>
            <a:stretch>
              <a:fillRect/>
            </a:stretch>
          </p:blipFill>
          <p:spPr>
            <a:xfrm>
              <a:off x="905255" y="1022603"/>
              <a:ext cx="711707" cy="726948"/>
            </a:xfrm>
            <a:prstGeom prst="rect">
              <a:avLst/>
            </a:prstGeom>
          </p:spPr>
        </p:pic>
        <p:pic>
          <p:nvPicPr>
            <p:cNvPr id="8" name="object 8" descr=""/>
            <p:cNvPicPr/>
            <p:nvPr/>
          </p:nvPicPr>
          <p:blipFill>
            <a:blip r:embed="rId7" cstate="print"/>
            <a:stretch>
              <a:fillRect/>
            </a:stretch>
          </p:blipFill>
          <p:spPr>
            <a:xfrm>
              <a:off x="1345692" y="1022603"/>
              <a:ext cx="3316224" cy="786384"/>
            </a:xfrm>
            <a:prstGeom prst="rect">
              <a:avLst/>
            </a:prstGeom>
          </p:spPr>
        </p:pic>
        <p:pic>
          <p:nvPicPr>
            <p:cNvPr id="9" name="object 9" descr=""/>
            <p:cNvPicPr/>
            <p:nvPr/>
          </p:nvPicPr>
          <p:blipFill>
            <a:blip r:embed="rId8" cstate="print"/>
            <a:stretch>
              <a:fillRect/>
            </a:stretch>
          </p:blipFill>
          <p:spPr>
            <a:xfrm>
              <a:off x="4195571" y="987552"/>
              <a:ext cx="1232915" cy="786384"/>
            </a:xfrm>
            <a:prstGeom prst="rect">
              <a:avLst/>
            </a:prstGeom>
          </p:spPr>
        </p:pic>
        <p:pic>
          <p:nvPicPr>
            <p:cNvPr id="10" name="object 10" descr=""/>
            <p:cNvPicPr/>
            <p:nvPr/>
          </p:nvPicPr>
          <p:blipFill>
            <a:blip r:embed="rId9" cstate="print"/>
            <a:stretch>
              <a:fillRect/>
            </a:stretch>
          </p:blipFill>
          <p:spPr>
            <a:xfrm>
              <a:off x="4962144" y="1022603"/>
              <a:ext cx="2604516" cy="786384"/>
            </a:xfrm>
            <a:prstGeom prst="rect">
              <a:avLst/>
            </a:prstGeom>
          </p:spPr>
        </p:pic>
        <p:pic>
          <p:nvPicPr>
            <p:cNvPr id="11" name="object 11" descr=""/>
            <p:cNvPicPr/>
            <p:nvPr/>
          </p:nvPicPr>
          <p:blipFill>
            <a:blip r:embed="rId10" cstate="print"/>
            <a:stretch>
              <a:fillRect/>
            </a:stretch>
          </p:blipFill>
          <p:spPr>
            <a:xfrm>
              <a:off x="7100316" y="987552"/>
              <a:ext cx="640079" cy="786384"/>
            </a:xfrm>
            <a:prstGeom prst="rect">
              <a:avLst/>
            </a:prstGeom>
          </p:spPr>
        </p:pic>
        <p:pic>
          <p:nvPicPr>
            <p:cNvPr id="12" name="object 12" descr=""/>
            <p:cNvPicPr/>
            <p:nvPr/>
          </p:nvPicPr>
          <p:blipFill>
            <a:blip r:embed="rId11" cstate="print"/>
            <a:stretch>
              <a:fillRect/>
            </a:stretch>
          </p:blipFill>
          <p:spPr>
            <a:xfrm>
              <a:off x="7274052" y="1022603"/>
              <a:ext cx="2247900" cy="786384"/>
            </a:xfrm>
            <a:prstGeom prst="rect">
              <a:avLst/>
            </a:prstGeom>
          </p:spPr>
        </p:pic>
        <p:pic>
          <p:nvPicPr>
            <p:cNvPr id="13" name="object 13" descr=""/>
            <p:cNvPicPr/>
            <p:nvPr/>
          </p:nvPicPr>
          <p:blipFill>
            <a:blip r:embed="rId12" cstate="print"/>
            <a:stretch>
              <a:fillRect/>
            </a:stretch>
          </p:blipFill>
          <p:spPr>
            <a:xfrm>
              <a:off x="1345692" y="1449324"/>
              <a:ext cx="822960" cy="786384"/>
            </a:xfrm>
            <a:prstGeom prst="rect">
              <a:avLst/>
            </a:prstGeom>
          </p:spPr>
        </p:pic>
        <p:pic>
          <p:nvPicPr>
            <p:cNvPr id="14" name="object 14" descr=""/>
            <p:cNvPicPr/>
            <p:nvPr/>
          </p:nvPicPr>
          <p:blipFill>
            <a:blip r:embed="rId13" cstate="print"/>
            <a:stretch>
              <a:fillRect/>
            </a:stretch>
          </p:blipFill>
          <p:spPr>
            <a:xfrm>
              <a:off x="1702307" y="1414272"/>
              <a:ext cx="644651" cy="786384"/>
            </a:xfrm>
            <a:prstGeom prst="rect">
              <a:avLst/>
            </a:prstGeom>
          </p:spPr>
        </p:pic>
        <p:pic>
          <p:nvPicPr>
            <p:cNvPr id="15" name="object 15" descr=""/>
            <p:cNvPicPr/>
            <p:nvPr/>
          </p:nvPicPr>
          <p:blipFill>
            <a:blip r:embed="rId14" cstate="print"/>
            <a:stretch>
              <a:fillRect/>
            </a:stretch>
          </p:blipFill>
          <p:spPr>
            <a:xfrm>
              <a:off x="1880616" y="1449324"/>
              <a:ext cx="1536192" cy="786384"/>
            </a:xfrm>
            <a:prstGeom prst="rect">
              <a:avLst/>
            </a:prstGeom>
          </p:spPr>
        </p:pic>
        <p:pic>
          <p:nvPicPr>
            <p:cNvPr id="16" name="object 16" descr=""/>
            <p:cNvPicPr/>
            <p:nvPr/>
          </p:nvPicPr>
          <p:blipFill>
            <a:blip r:embed="rId15" cstate="print"/>
            <a:stretch>
              <a:fillRect/>
            </a:stretch>
          </p:blipFill>
          <p:spPr>
            <a:xfrm>
              <a:off x="2950463" y="1414272"/>
              <a:ext cx="644651" cy="786384"/>
            </a:xfrm>
            <a:prstGeom prst="rect">
              <a:avLst/>
            </a:prstGeom>
          </p:spPr>
        </p:pic>
        <p:pic>
          <p:nvPicPr>
            <p:cNvPr id="17" name="object 17" descr=""/>
            <p:cNvPicPr/>
            <p:nvPr/>
          </p:nvPicPr>
          <p:blipFill>
            <a:blip r:embed="rId16" cstate="print"/>
            <a:stretch>
              <a:fillRect/>
            </a:stretch>
          </p:blipFill>
          <p:spPr>
            <a:xfrm>
              <a:off x="3128772" y="1449324"/>
              <a:ext cx="2599944" cy="786384"/>
            </a:xfrm>
            <a:prstGeom prst="rect">
              <a:avLst/>
            </a:prstGeom>
          </p:spPr>
        </p:pic>
        <p:pic>
          <p:nvPicPr>
            <p:cNvPr id="18" name="object 18" descr=""/>
            <p:cNvPicPr/>
            <p:nvPr/>
          </p:nvPicPr>
          <p:blipFill>
            <a:blip r:embed="rId6" cstate="print"/>
            <a:stretch>
              <a:fillRect/>
            </a:stretch>
          </p:blipFill>
          <p:spPr>
            <a:xfrm>
              <a:off x="905255" y="1876044"/>
              <a:ext cx="711707" cy="726948"/>
            </a:xfrm>
            <a:prstGeom prst="rect">
              <a:avLst/>
            </a:prstGeom>
          </p:spPr>
        </p:pic>
        <p:pic>
          <p:nvPicPr>
            <p:cNvPr id="19" name="object 19" descr=""/>
            <p:cNvPicPr/>
            <p:nvPr/>
          </p:nvPicPr>
          <p:blipFill>
            <a:blip r:embed="rId17" cstate="print"/>
            <a:stretch>
              <a:fillRect/>
            </a:stretch>
          </p:blipFill>
          <p:spPr>
            <a:xfrm>
              <a:off x="1345692" y="1876044"/>
              <a:ext cx="1536192" cy="786384"/>
            </a:xfrm>
            <a:prstGeom prst="rect">
              <a:avLst/>
            </a:prstGeom>
          </p:spPr>
        </p:pic>
        <p:pic>
          <p:nvPicPr>
            <p:cNvPr id="20" name="object 20" descr=""/>
            <p:cNvPicPr/>
            <p:nvPr/>
          </p:nvPicPr>
          <p:blipFill>
            <a:blip r:embed="rId18" cstate="print"/>
            <a:stretch>
              <a:fillRect/>
            </a:stretch>
          </p:blipFill>
          <p:spPr>
            <a:xfrm>
              <a:off x="2415540" y="1840992"/>
              <a:ext cx="1234439" cy="786384"/>
            </a:xfrm>
            <a:prstGeom prst="rect">
              <a:avLst/>
            </a:prstGeom>
          </p:spPr>
        </p:pic>
        <p:pic>
          <p:nvPicPr>
            <p:cNvPr id="21" name="object 21" descr=""/>
            <p:cNvPicPr/>
            <p:nvPr/>
          </p:nvPicPr>
          <p:blipFill>
            <a:blip r:embed="rId19" cstate="print"/>
            <a:stretch>
              <a:fillRect/>
            </a:stretch>
          </p:blipFill>
          <p:spPr>
            <a:xfrm>
              <a:off x="3183635" y="1876044"/>
              <a:ext cx="1536191" cy="786384"/>
            </a:xfrm>
            <a:prstGeom prst="rect">
              <a:avLst/>
            </a:prstGeom>
          </p:spPr>
        </p:pic>
        <p:pic>
          <p:nvPicPr>
            <p:cNvPr id="22" name="object 22" descr=""/>
            <p:cNvPicPr/>
            <p:nvPr/>
          </p:nvPicPr>
          <p:blipFill>
            <a:blip r:embed="rId20" cstate="print"/>
            <a:stretch>
              <a:fillRect/>
            </a:stretch>
          </p:blipFill>
          <p:spPr>
            <a:xfrm>
              <a:off x="4253483" y="1840992"/>
              <a:ext cx="641603" cy="786384"/>
            </a:xfrm>
            <a:prstGeom prst="rect">
              <a:avLst/>
            </a:prstGeom>
          </p:spPr>
        </p:pic>
        <p:pic>
          <p:nvPicPr>
            <p:cNvPr id="23" name="object 23" descr=""/>
            <p:cNvPicPr/>
            <p:nvPr/>
          </p:nvPicPr>
          <p:blipFill>
            <a:blip r:embed="rId21" cstate="print"/>
            <a:stretch>
              <a:fillRect/>
            </a:stretch>
          </p:blipFill>
          <p:spPr>
            <a:xfrm>
              <a:off x="4428744" y="1876044"/>
              <a:ext cx="822960" cy="786384"/>
            </a:xfrm>
            <a:prstGeom prst="rect">
              <a:avLst/>
            </a:prstGeom>
          </p:spPr>
        </p:pic>
        <p:pic>
          <p:nvPicPr>
            <p:cNvPr id="24" name="object 24" descr=""/>
            <p:cNvPicPr/>
            <p:nvPr/>
          </p:nvPicPr>
          <p:blipFill>
            <a:blip r:embed="rId22" cstate="print"/>
            <a:stretch>
              <a:fillRect/>
            </a:stretch>
          </p:blipFill>
          <p:spPr>
            <a:xfrm>
              <a:off x="4785359" y="1840992"/>
              <a:ext cx="1237488" cy="786384"/>
            </a:xfrm>
            <a:prstGeom prst="rect">
              <a:avLst/>
            </a:prstGeom>
          </p:spPr>
        </p:pic>
        <p:pic>
          <p:nvPicPr>
            <p:cNvPr id="25" name="object 25" descr=""/>
            <p:cNvPicPr/>
            <p:nvPr/>
          </p:nvPicPr>
          <p:blipFill>
            <a:blip r:embed="rId23" cstate="print"/>
            <a:stretch>
              <a:fillRect/>
            </a:stretch>
          </p:blipFill>
          <p:spPr>
            <a:xfrm>
              <a:off x="5556503" y="1876044"/>
              <a:ext cx="2247900" cy="786384"/>
            </a:xfrm>
            <a:prstGeom prst="rect">
              <a:avLst/>
            </a:prstGeom>
          </p:spPr>
        </p:pic>
        <p:pic>
          <p:nvPicPr>
            <p:cNvPr id="26" name="object 26" descr=""/>
            <p:cNvPicPr/>
            <p:nvPr/>
          </p:nvPicPr>
          <p:blipFill>
            <a:blip r:embed="rId10" cstate="print"/>
            <a:stretch>
              <a:fillRect/>
            </a:stretch>
          </p:blipFill>
          <p:spPr>
            <a:xfrm>
              <a:off x="7338059" y="1840992"/>
              <a:ext cx="640079" cy="786384"/>
            </a:xfrm>
            <a:prstGeom prst="rect">
              <a:avLst/>
            </a:prstGeom>
          </p:spPr>
        </p:pic>
        <p:pic>
          <p:nvPicPr>
            <p:cNvPr id="27" name="object 27" descr=""/>
            <p:cNvPicPr/>
            <p:nvPr/>
          </p:nvPicPr>
          <p:blipFill>
            <a:blip r:embed="rId24" cstate="print"/>
            <a:stretch>
              <a:fillRect/>
            </a:stretch>
          </p:blipFill>
          <p:spPr>
            <a:xfrm>
              <a:off x="7511795" y="1876044"/>
              <a:ext cx="2249424" cy="786384"/>
            </a:xfrm>
            <a:prstGeom prst="rect">
              <a:avLst/>
            </a:prstGeom>
          </p:spPr>
        </p:pic>
        <p:pic>
          <p:nvPicPr>
            <p:cNvPr id="28" name="object 28" descr=""/>
            <p:cNvPicPr/>
            <p:nvPr/>
          </p:nvPicPr>
          <p:blipFill>
            <a:blip r:embed="rId25" cstate="print"/>
            <a:stretch>
              <a:fillRect/>
            </a:stretch>
          </p:blipFill>
          <p:spPr>
            <a:xfrm>
              <a:off x="1345692" y="2304288"/>
              <a:ext cx="1892808" cy="786384"/>
            </a:xfrm>
            <a:prstGeom prst="rect">
              <a:avLst/>
            </a:prstGeom>
          </p:spPr>
        </p:pic>
        <p:pic>
          <p:nvPicPr>
            <p:cNvPr id="29" name="object 29" descr=""/>
            <p:cNvPicPr/>
            <p:nvPr/>
          </p:nvPicPr>
          <p:blipFill>
            <a:blip r:embed="rId26" cstate="print"/>
            <a:stretch>
              <a:fillRect/>
            </a:stretch>
          </p:blipFill>
          <p:spPr>
            <a:xfrm>
              <a:off x="2772156" y="2269235"/>
              <a:ext cx="702564" cy="786384"/>
            </a:xfrm>
            <a:prstGeom prst="rect">
              <a:avLst/>
            </a:prstGeom>
          </p:spPr>
        </p:pic>
        <p:pic>
          <p:nvPicPr>
            <p:cNvPr id="30" name="object 30" descr=""/>
            <p:cNvPicPr/>
            <p:nvPr/>
          </p:nvPicPr>
          <p:blipFill>
            <a:blip r:embed="rId27" cstate="print"/>
            <a:stretch>
              <a:fillRect/>
            </a:stretch>
          </p:blipFill>
          <p:spPr>
            <a:xfrm>
              <a:off x="3008375" y="2269235"/>
              <a:ext cx="1234439" cy="786384"/>
            </a:xfrm>
            <a:prstGeom prst="rect">
              <a:avLst/>
            </a:prstGeom>
          </p:spPr>
        </p:pic>
        <p:pic>
          <p:nvPicPr>
            <p:cNvPr id="31" name="object 31" descr=""/>
            <p:cNvPicPr/>
            <p:nvPr/>
          </p:nvPicPr>
          <p:blipFill>
            <a:blip r:embed="rId28" cstate="print"/>
            <a:stretch>
              <a:fillRect/>
            </a:stretch>
          </p:blipFill>
          <p:spPr>
            <a:xfrm>
              <a:off x="3776471" y="2304288"/>
              <a:ext cx="2247900" cy="786384"/>
            </a:xfrm>
            <a:prstGeom prst="rect">
              <a:avLst/>
            </a:prstGeom>
          </p:spPr>
        </p:pic>
        <p:pic>
          <p:nvPicPr>
            <p:cNvPr id="32" name="object 32" descr=""/>
            <p:cNvPicPr/>
            <p:nvPr/>
          </p:nvPicPr>
          <p:blipFill>
            <a:blip r:embed="rId29" cstate="print"/>
            <a:stretch>
              <a:fillRect/>
            </a:stretch>
          </p:blipFill>
          <p:spPr>
            <a:xfrm>
              <a:off x="5558027" y="2263139"/>
              <a:ext cx="720851" cy="786384"/>
            </a:xfrm>
            <a:prstGeom prst="rect">
              <a:avLst/>
            </a:prstGeom>
          </p:spPr>
        </p:pic>
        <p:pic>
          <p:nvPicPr>
            <p:cNvPr id="33" name="object 33" descr=""/>
            <p:cNvPicPr/>
            <p:nvPr/>
          </p:nvPicPr>
          <p:blipFill>
            <a:blip r:embed="rId30" cstate="print"/>
            <a:stretch>
              <a:fillRect/>
            </a:stretch>
          </p:blipFill>
          <p:spPr>
            <a:xfrm>
              <a:off x="5812535" y="2269235"/>
              <a:ext cx="554736" cy="786384"/>
            </a:xfrm>
            <a:prstGeom prst="rect">
              <a:avLst/>
            </a:prstGeom>
          </p:spPr>
        </p:pic>
        <p:pic>
          <p:nvPicPr>
            <p:cNvPr id="34" name="object 34" descr=""/>
            <p:cNvPicPr/>
            <p:nvPr/>
          </p:nvPicPr>
          <p:blipFill>
            <a:blip r:embed="rId6" cstate="print"/>
            <a:stretch>
              <a:fillRect/>
            </a:stretch>
          </p:blipFill>
          <p:spPr>
            <a:xfrm>
              <a:off x="905255" y="2729483"/>
              <a:ext cx="711707" cy="726948"/>
            </a:xfrm>
            <a:prstGeom prst="rect">
              <a:avLst/>
            </a:prstGeom>
          </p:spPr>
        </p:pic>
        <p:pic>
          <p:nvPicPr>
            <p:cNvPr id="35" name="object 35" descr=""/>
            <p:cNvPicPr/>
            <p:nvPr/>
          </p:nvPicPr>
          <p:blipFill>
            <a:blip r:embed="rId31" cstate="print"/>
            <a:stretch>
              <a:fillRect/>
            </a:stretch>
          </p:blipFill>
          <p:spPr>
            <a:xfrm>
              <a:off x="1345692" y="2729483"/>
              <a:ext cx="2604516" cy="786384"/>
            </a:xfrm>
            <a:prstGeom prst="rect">
              <a:avLst/>
            </a:prstGeom>
          </p:spPr>
        </p:pic>
      </p:grpSp>
      <p:sp>
        <p:nvSpPr>
          <p:cNvPr id="36" name="object 36" descr=""/>
          <p:cNvSpPr txBox="1"/>
          <p:nvPr/>
        </p:nvSpPr>
        <p:spPr>
          <a:xfrm>
            <a:off x="182067" y="18034"/>
            <a:ext cx="9347200" cy="3218815"/>
          </a:xfrm>
          <a:prstGeom prst="rect">
            <a:avLst/>
          </a:prstGeom>
        </p:spPr>
        <p:txBody>
          <a:bodyPr wrap="square" lIns="0" tIns="12700" rIns="0" bIns="0" rtlCol="0" vert="horz">
            <a:spAutoFit/>
          </a:bodyPr>
          <a:lstStyle/>
          <a:p>
            <a:pPr marL="469265" indent="-456565">
              <a:lnSpc>
                <a:spcPct val="100000"/>
              </a:lnSpc>
              <a:spcBef>
                <a:spcPts val="100"/>
              </a:spcBef>
              <a:buFont typeface=""/>
              <a:buChar char="•"/>
              <a:tabLst>
                <a:tab pos="469265" algn="l"/>
                <a:tab pos="469900" algn="l"/>
              </a:tabLst>
            </a:pPr>
            <a:r>
              <a:rPr dirty="0" sz="3600" spc="-40" b="1">
                <a:latin typeface="华文行楷"/>
                <a:cs typeface="华文行楷"/>
              </a:rPr>
              <a:t>递归地</a:t>
            </a:r>
            <a:r>
              <a:rPr dirty="0" sz="3600" spc="-45" b="1">
                <a:latin typeface="华文行楷"/>
                <a:cs typeface="华文行楷"/>
              </a:rPr>
              <a:t>构</a:t>
            </a:r>
            <a:r>
              <a:rPr dirty="0" sz="3600" spc="-45" b="1">
                <a:latin typeface="华文行楷"/>
                <a:cs typeface="华文行楷"/>
              </a:rPr>
              <a:t>造</a:t>
            </a:r>
            <a:r>
              <a:rPr dirty="0" sz="3600" spc="-45" b="1">
                <a:latin typeface="华文行楷"/>
                <a:cs typeface="华文行楷"/>
              </a:rPr>
              <a:t>左</a:t>
            </a:r>
            <a:r>
              <a:rPr dirty="0" sz="3600" spc="-45" b="1">
                <a:latin typeface="华文行楷"/>
                <a:cs typeface="华文行楷"/>
              </a:rPr>
              <a:t>右</a:t>
            </a:r>
            <a:r>
              <a:rPr dirty="0" sz="3600" spc="-45" b="1">
                <a:latin typeface="华文行楷"/>
                <a:cs typeface="华文行楷"/>
              </a:rPr>
              <a:t>子</a:t>
            </a:r>
            <a:r>
              <a:rPr dirty="0" sz="3600" spc="-50" b="1">
                <a:latin typeface="华文行楷"/>
                <a:cs typeface="华文行楷"/>
              </a:rPr>
              <a:t>树</a:t>
            </a:r>
            <a:endParaRPr sz="3600">
              <a:latin typeface="华文行楷"/>
              <a:cs typeface="华文行楷"/>
            </a:endParaRPr>
          </a:p>
          <a:p>
            <a:pPr lvl="1" marL="927100" indent="-457200">
              <a:lnSpc>
                <a:spcPct val="100000"/>
              </a:lnSpc>
              <a:spcBef>
                <a:spcPts val="125"/>
              </a:spcBef>
              <a:buFont typeface="Wingdings"/>
              <a:buChar char=""/>
              <a:tabLst>
                <a:tab pos="927100" algn="l"/>
              </a:tabLst>
            </a:pPr>
            <a:r>
              <a:rPr dirty="0" sz="3200" spc="-20" b="1">
                <a:solidFill>
                  <a:srgbClr val="0000FF"/>
                </a:solidFill>
                <a:latin typeface="华文行楷"/>
                <a:cs typeface="华文行楷"/>
              </a:rPr>
              <a:t>构造左子树根对应的代价矩阵</a:t>
            </a:r>
            <a:endParaRPr sz="3200">
              <a:latin typeface="华文行楷"/>
              <a:cs typeface="华文行楷"/>
            </a:endParaRPr>
          </a:p>
          <a:p>
            <a:pPr lvl="2" marL="1383665" marR="242570" indent="-457200">
              <a:lnSpc>
                <a:spcPct val="100000"/>
              </a:lnSpc>
              <a:spcBef>
                <a:spcPts val="50"/>
              </a:spcBef>
              <a:buFont typeface="Wingdings"/>
              <a:buChar char=""/>
              <a:tabLst>
                <a:tab pos="1383665" algn="l"/>
                <a:tab pos="1384935" algn="l"/>
              </a:tabLst>
            </a:pPr>
            <a:r>
              <a:rPr dirty="0" sz="2800" spc="-30" b="1">
                <a:solidFill>
                  <a:srgbClr val="663300"/>
                </a:solidFill>
                <a:latin typeface="华文行楷"/>
                <a:cs typeface="华文行楷"/>
              </a:rPr>
              <a:t>左子节点为</a:t>
            </a:r>
            <a:r>
              <a:rPr dirty="0" sz="2800" spc="-35" b="1">
                <a:solidFill>
                  <a:srgbClr val="663300"/>
                </a:solidFill>
                <a:latin typeface="华文行楷"/>
                <a:cs typeface="华文行楷"/>
              </a:rPr>
              <a:t>包</a:t>
            </a:r>
            <a:r>
              <a:rPr dirty="0" sz="2800" spc="-35" b="1">
                <a:solidFill>
                  <a:srgbClr val="663300"/>
                </a:solidFill>
                <a:latin typeface="华文行楷"/>
                <a:cs typeface="华文行楷"/>
              </a:rPr>
              <a:t>括</a:t>
            </a:r>
            <a:r>
              <a:rPr dirty="0" sz="2800" b="1">
                <a:solidFill>
                  <a:srgbClr val="663300"/>
                </a:solidFill>
                <a:latin typeface="华文行楷"/>
                <a:cs typeface="华文行楷"/>
              </a:rPr>
              <a:t>边</a:t>
            </a:r>
            <a:r>
              <a:rPr dirty="0" sz="2800" b="1">
                <a:solidFill>
                  <a:srgbClr val="663300"/>
                </a:solidFill>
                <a:latin typeface="Times New Roman"/>
                <a:cs typeface="Times New Roman"/>
              </a:rPr>
              <a:t>(4, </a:t>
            </a:r>
            <a:r>
              <a:rPr dirty="0" sz="2800" spc="-10" b="1">
                <a:solidFill>
                  <a:srgbClr val="663300"/>
                </a:solidFill>
                <a:latin typeface="Times New Roman"/>
                <a:cs typeface="Times New Roman"/>
              </a:rPr>
              <a:t>6)</a:t>
            </a:r>
            <a:r>
              <a:rPr dirty="0" sz="2800" spc="-25"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35" b="1">
                <a:solidFill>
                  <a:srgbClr val="663300"/>
                </a:solidFill>
                <a:latin typeface="华文行楷"/>
                <a:cs typeface="华文行楷"/>
              </a:rPr>
              <a:t>合</a:t>
            </a:r>
            <a:r>
              <a:rPr dirty="0" sz="2800" b="1">
                <a:solidFill>
                  <a:srgbClr val="663300"/>
                </a:solidFill>
                <a:latin typeface="Times New Roman"/>
                <a:cs typeface="Times New Roman"/>
              </a:rPr>
              <a:t>, </a:t>
            </a:r>
            <a:r>
              <a:rPr dirty="0" sz="2800" spc="-25" b="1">
                <a:solidFill>
                  <a:srgbClr val="663300"/>
                </a:solidFill>
                <a:latin typeface="华文行楷"/>
                <a:cs typeface="华文行楷"/>
              </a:rPr>
              <a:t>所</a:t>
            </a:r>
            <a:r>
              <a:rPr dirty="0" sz="2800" spc="-25" b="1">
                <a:solidFill>
                  <a:srgbClr val="663300"/>
                </a:solidFill>
                <a:latin typeface="华文行楷"/>
                <a:cs typeface="华文行楷"/>
              </a:rPr>
              <a:t>以</a:t>
            </a:r>
            <a:r>
              <a:rPr dirty="0" sz="2800" spc="-25" b="1">
                <a:solidFill>
                  <a:srgbClr val="663300"/>
                </a:solidFill>
                <a:latin typeface="华文行楷"/>
                <a:cs typeface="华文行楷"/>
              </a:rPr>
              <a:t>矩</a:t>
            </a:r>
            <a:r>
              <a:rPr dirty="0" sz="2800" spc="-25" b="1">
                <a:solidFill>
                  <a:srgbClr val="663300"/>
                </a:solidFill>
                <a:latin typeface="华文行楷"/>
                <a:cs typeface="华文行楷"/>
              </a:rPr>
              <a:t>阵</a:t>
            </a:r>
            <a:r>
              <a:rPr dirty="0" sz="2800" spc="-50" b="1">
                <a:solidFill>
                  <a:srgbClr val="663300"/>
                </a:solidFill>
                <a:latin typeface="华文行楷"/>
                <a:cs typeface="华文行楷"/>
              </a:rPr>
              <a:t>的</a:t>
            </a:r>
            <a:r>
              <a:rPr dirty="0" sz="2800" spc="-25" b="1">
                <a:solidFill>
                  <a:srgbClr val="663300"/>
                </a:solidFill>
                <a:latin typeface="华文行楷"/>
                <a:cs typeface="华文行楷"/>
              </a:rPr>
              <a:t>第</a:t>
            </a:r>
            <a:r>
              <a:rPr dirty="0" sz="2800" spc="-10" b="1">
                <a:solidFill>
                  <a:srgbClr val="663300"/>
                </a:solidFill>
                <a:latin typeface="Times New Roman"/>
                <a:cs typeface="Times New Roman"/>
              </a:rPr>
              <a:t>4</a:t>
            </a:r>
            <a:r>
              <a:rPr dirty="0" sz="2800" spc="-25" b="1">
                <a:solidFill>
                  <a:srgbClr val="663300"/>
                </a:solidFill>
                <a:latin typeface="华文行楷"/>
                <a:cs typeface="华文行楷"/>
              </a:rPr>
              <a:t>行</a:t>
            </a:r>
            <a:r>
              <a:rPr dirty="0" sz="2800" spc="-25" b="1">
                <a:solidFill>
                  <a:srgbClr val="663300"/>
                </a:solidFill>
                <a:latin typeface="华文行楷"/>
                <a:cs typeface="华文行楷"/>
              </a:rPr>
              <a:t>和</a:t>
            </a:r>
            <a:r>
              <a:rPr dirty="0" sz="2800" spc="-25" b="1">
                <a:solidFill>
                  <a:srgbClr val="663300"/>
                </a:solidFill>
                <a:latin typeface="华文行楷"/>
                <a:cs typeface="华文行楷"/>
              </a:rPr>
              <a:t>第</a:t>
            </a:r>
            <a:r>
              <a:rPr dirty="0" sz="2800" spc="-10" b="1">
                <a:solidFill>
                  <a:srgbClr val="663300"/>
                </a:solidFill>
                <a:latin typeface="Times New Roman"/>
                <a:cs typeface="Times New Roman"/>
              </a:rPr>
              <a:t>6</a:t>
            </a:r>
            <a:r>
              <a:rPr dirty="0" sz="2800" spc="-35" b="1">
                <a:solidFill>
                  <a:srgbClr val="663300"/>
                </a:solidFill>
                <a:latin typeface="华文行楷"/>
                <a:cs typeface="华文行楷"/>
              </a:rPr>
              <a:t>列</a:t>
            </a:r>
            <a:r>
              <a:rPr dirty="0" sz="2800" spc="-35" b="1">
                <a:solidFill>
                  <a:srgbClr val="663300"/>
                </a:solidFill>
                <a:latin typeface="华文行楷"/>
                <a:cs typeface="华文行楷"/>
              </a:rPr>
              <a:t>应</a:t>
            </a:r>
            <a:r>
              <a:rPr dirty="0" sz="2800" spc="-30" b="1">
                <a:solidFill>
                  <a:srgbClr val="663300"/>
                </a:solidFill>
                <a:latin typeface="华文行楷"/>
                <a:cs typeface="华文行楷"/>
              </a:rPr>
              <a:t>该</a:t>
            </a:r>
            <a:r>
              <a:rPr dirty="0" sz="2800" spc="-35" b="1">
                <a:solidFill>
                  <a:srgbClr val="663300"/>
                </a:solidFill>
                <a:latin typeface="华文行楷"/>
                <a:cs typeface="华文行楷"/>
              </a:rPr>
              <a:t>被</a:t>
            </a:r>
            <a:r>
              <a:rPr dirty="0" sz="2800" spc="-35" b="1">
                <a:solidFill>
                  <a:srgbClr val="663300"/>
                </a:solidFill>
                <a:latin typeface="华文行楷"/>
                <a:cs typeface="华文行楷"/>
              </a:rPr>
              <a:t>删</a:t>
            </a:r>
            <a:r>
              <a:rPr dirty="0" sz="2800" spc="-50" b="1">
                <a:solidFill>
                  <a:srgbClr val="663300"/>
                </a:solidFill>
                <a:latin typeface="华文行楷"/>
                <a:cs typeface="华文行楷"/>
              </a:rPr>
              <a:t>除</a:t>
            </a:r>
            <a:endParaRPr sz="2800">
              <a:latin typeface="华文行楷"/>
              <a:cs typeface="华文行楷"/>
            </a:endParaRPr>
          </a:p>
          <a:p>
            <a:pPr lvl="2" marL="1383665" marR="5080" indent="-457200">
              <a:lnSpc>
                <a:spcPts val="3370"/>
              </a:lnSpc>
              <a:spcBef>
                <a:spcPts val="110"/>
              </a:spcBef>
              <a:buFont typeface="Wingdings"/>
              <a:buChar char=""/>
              <a:tabLst>
                <a:tab pos="1383665" algn="l"/>
                <a:tab pos="1384935" algn="l"/>
              </a:tabLst>
            </a:pPr>
            <a:r>
              <a:rPr dirty="0" sz="2800" spc="-30" b="1">
                <a:solidFill>
                  <a:srgbClr val="663300"/>
                </a:solidFill>
                <a:latin typeface="华文行楷"/>
                <a:cs typeface="华文行楷"/>
              </a:rPr>
              <a:t>由</a:t>
            </a:r>
            <a:r>
              <a:rPr dirty="0" sz="2800" spc="-30" b="1">
                <a:solidFill>
                  <a:srgbClr val="663300"/>
                </a:solidFill>
                <a:latin typeface="华文行楷"/>
                <a:cs typeface="华文行楷"/>
              </a:rPr>
              <a:t>于</a:t>
            </a:r>
            <a:r>
              <a:rPr dirty="0" sz="2800" spc="-25" b="1">
                <a:solidFill>
                  <a:srgbClr val="663300"/>
                </a:solidFill>
                <a:latin typeface="华文行楷"/>
                <a:cs typeface="华文行楷"/>
              </a:rPr>
              <a:t>边</a:t>
            </a:r>
            <a:r>
              <a:rPr dirty="0" sz="2800" b="1">
                <a:solidFill>
                  <a:srgbClr val="663300"/>
                </a:solidFill>
                <a:latin typeface="Times New Roman"/>
                <a:cs typeface="Times New Roman"/>
              </a:rPr>
              <a:t>(4</a:t>
            </a:r>
            <a:r>
              <a:rPr dirty="0" sz="2800" spc="-15" b="1">
                <a:solidFill>
                  <a:srgbClr val="663300"/>
                </a:solidFill>
                <a:latin typeface="Times New Roman"/>
                <a:cs typeface="Times New Roman"/>
              </a:rPr>
              <a:t>, </a:t>
            </a:r>
            <a:r>
              <a:rPr dirty="0" sz="2800" spc="-10" b="1">
                <a:solidFill>
                  <a:srgbClr val="663300"/>
                </a:solidFill>
                <a:latin typeface="Times New Roman"/>
                <a:cs typeface="Times New Roman"/>
              </a:rPr>
              <a:t>6)</a:t>
            </a:r>
            <a:r>
              <a:rPr dirty="0" sz="2800" spc="-30" b="1">
                <a:solidFill>
                  <a:srgbClr val="663300"/>
                </a:solidFill>
                <a:latin typeface="华文行楷"/>
                <a:cs typeface="华文行楷"/>
              </a:rPr>
              <a:t>被</a:t>
            </a:r>
            <a:r>
              <a:rPr dirty="0" sz="2800" spc="-30" b="1">
                <a:solidFill>
                  <a:srgbClr val="663300"/>
                </a:solidFill>
                <a:latin typeface="华文行楷"/>
                <a:cs typeface="华文行楷"/>
              </a:rPr>
              <a:t>使</a:t>
            </a:r>
            <a:r>
              <a:rPr dirty="0" sz="2800" spc="-25" b="1">
                <a:solidFill>
                  <a:srgbClr val="663300"/>
                </a:solidFill>
                <a:latin typeface="华文行楷"/>
                <a:cs typeface="华文行楷"/>
              </a:rPr>
              <a:t>用</a:t>
            </a:r>
            <a:r>
              <a:rPr dirty="0" sz="2800" spc="-5" b="1">
                <a:solidFill>
                  <a:srgbClr val="663300"/>
                </a:solidFill>
                <a:latin typeface="Times New Roman"/>
                <a:cs typeface="Times New Roman"/>
              </a:rPr>
              <a:t>, </a:t>
            </a:r>
            <a:r>
              <a:rPr dirty="0" sz="2800" spc="-30" b="1">
                <a:solidFill>
                  <a:srgbClr val="663300"/>
                </a:solidFill>
                <a:latin typeface="华文行楷"/>
                <a:cs typeface="华文行楷"/>
              </a:rPr>
              <a:t>边</a:t>
            </a:r>
            <a:r>
              <a:rPr dirty="0" sz="2800" b="1">
                <a:solidFill>
                  <a:srgbClr val="663300"/>
                </a:solidFill>
                <a:latin typeface="Times New Roman"/>
                <a:cs typeface="Times New Roman"/>
              </a:rPr>
              <a:t>(6, </a:t>
            </a:r>
            <a:r>
              <a:rPr dirty="0" sz="2800" spc="-10" b="1">
                <a:solidFill>
                  <a:srgbClr val="663300"/>
                </a:solidFill>
                <a:latin typeface="Times New Roman"/>
                <a:cs typeface="Times New Roman"/>
              </a:rPr>
              <a:t>4)</a:t>
            </a:r>
            <a:r>
              <a:rPr dirty="0" sz="2800" spc="-30" b="1">
                <a:solidFill>
                  <a:srgbClr val="663300"/>
                </a:solidFill>
                <a:latin typeface="华文行楷"/>
                <a:cs typeface="华文行楷"/>
              </a:rPr>
              <a:t>不</a:t>
            </a:r>
            <a:r>
              <a:rPr dirty="0" sz="2800" spc="-30" b="1">
                <a:solidFill>
                  <a:srgbClr val="663300"/>
                </a:solidFill>
                <a:latin typeface="华文行楷"/>
                <a:cs typeface="华文行楷"/>
              </a:rPr>
              <a:t>能</a:t>
            </a:r>
            <a:r>
              <a:rPr dirty="0" sz="2800" spc="-30" b="1">
                <a:solidFill>
                  <a:srgbClr val="663300"/>
                </a:solidFill>
                <a:latin typeface="华文行楷"/>
                <a:cs typeface="华文行楷"/>
              </a:rPr>
              <a:t>再</a:t>
            </a:r>
            <a:r>
              <a:rPr dirty="0" sz="2800" spc="-30" b="1">
                <a:solidFill>
                  <a:srgbClr val="663300"/>
                </a:solidFill>
                <a:latin typeface="华文行楷"/>
                <a:cs typeface="华文行楷"/>
              </a:rPr>
              <a:t>使</a:t>
            </a:r>
            <a:r>
              <a:rPr dirty="0" sz="2800" spc="-35" b="1">
                <a:solidFill>
                  <a:srgbClr val="663300"/>
                </a:solidFill>
                <a:latin typeface="华文行楷"/>
                <a:cs typeface="华文行楷"/>
              </a:rPr>
              <a:t>用</a:t>
            </a:r>
            <a:r>
              <a:rPr dirty="0" sz="2800" spc="-15" b="1">
                <a:solidFill>
                  <a:srgbClr val="663300"/>
                </a:solidFill>
                <a:latin typeface="Times New Roman"/>
                <a:cs typeface="Times New Roman"/>
              </a:rPr>
              <a:t>, </a:t>
            </a:r>
            <a:r>
              <a:rPr dirty="0" sz="2800" spc="-30" b="1">
                <a:solidFill>
                  <a:srgbClr val="663300"/>
                </a:solidFill>
                <a:latin typeface="华文行楷"/>
                <a:cs typeface="华文行楷"/>
              </a:rPr>
              <a:t>所</a:t>
            </a:r>
            <a:r>
              <a:rPr dirty="0" sz="2800" spc="-30" b="1">
                <a:solidFill>
                  <a:srgbClr val="663300"/>
                </a:solidFill>
                <a:latin typeface="华文行楷"/>
                <a:cs typeface="华文行楷"/>
              </a:rPr>
              <a:t>以</a:t>
            </a:r>
            <a:r>
              <a:rPr dirty="0" sz="2800" spc="-30" b="1">
                <a:solidFill>
                  <a:srgbClr val="663300"/>
                </a:solidFill>
                <a:latin typeface="华文行楷"/>
                <a:cs typeface="华文行楷"/>
              </a:rPr>
              <a:t>代</a:t>
            </a:r>
            <a:r>
              <a:rPr dirty="0" sz="2800" spc="-30" b="1">
                <a:solidFill>
                  <a:srgbClr val="663300"/>
                </a:solidFill>
                <a:latin typeface="华文行楷"/>
                <a:cs typeface="华文行楷"/>
              </a:rPr>
              <a:t>价</a:t>
            </a:r>
            <a:r>
              <a:rPr dirty="0" sz="2800" spc="-50" b="1">
                <a:solidFill>
                  <a:srgbClr val="663300"/>
                </a:solidFill>
                <a:latin typeface="华文行楷"/>
                <a:cs typeface="华文行楷"/>
              </a:rPr>
              <a:t>矩</a:t>
            </a:r>
            <a:r>
              <a:rPr dirty="0" sz="2800" spc="-25" b="1">
                <a:solidFill>
                  <a:srgbClr val="663300"/>
                </a:solidFill>
                <a:latin typeface="华文行楷"/>
                <a:cs typeface="华文行楷"/>
              </a:rPr>
              <a:t>阵</a:t>
            </a:r>
            <a:r>
              <a:rPr dirty="0" sz="2800" spc="-25" b="1">
                <a:solidFill>
                  <a:srgbClr val="663300"/>
                </a:solidFill>
                <a:latin typeface="华文行楷"/>
                <a:cs typeface="华文行楷"/>
              </a:rPr>
              <a:t>的</a:t>
            </a:r>
            <a:r>
              <a:rPr dirty="0" sz="2800" spc="-25" b="1">
                <a:solidFill>
                  <a:srgbClr val="663300"/>
                </a:solidFill>
                <a:latin typeface="华文行楷"/>
                <a:cs typeface="华文行楷"/>
              </a:rPr>
              <a:t>元</a:t>
            </a:r>
            <a:r>
              <a:rPr dirty="0" sz="2800" spc="-25" b="1">
                <a:solidFill>
                  <a:srgbClr val="663300"/>
                </a:solidFill>
                <a:latin typeface="华文行楷"/>
                <a:cs typeface="华文行楷"/>
              </a:rPr>
              <a:t>素</a:t>
            </a:r>
            <a:r>
              <a:rPr dirty="0" sz="2800" b="1" i="1">
                <a:solidFill>
                  <a:srgbClr val="663300"/>
                </a:solidFill>
                <a:latin typeface="Times New Roman"/>
                <a:cs typeface="Times New Roman"/>
              </a:rPr>
              <a:t>C</a:t>
            </a:r>
            <a:r>
              <a:rPr dirty="0" sz="2800" b="1">
                <a:solidFill>
                  <a:srgbClr val="663300"/>
                </a:solidFill>
                <a:latin typeface="Times New Roman"/>
                <a:cs typeface="Times New Roman"/>
              </a:rPr>
              <a:t>[6</a:t>
            </a:r>
            <a:r>
              <a:rPr dirty="0" sz="2800" spc="-10" b="1">
                <a:solidFill>
                  <a:srgbClr val="663300"/>
                </a:solidFill>
                <a:latin typeface="Times New Roman"/>
                <a:cs typeface="Times New Roman"/>
              </a:rPr>
              <a:t>, 4]</a:t>
            </a:r>
            <a:r>
              <a:rPr dirty="0" sz="2800" spc="-25" b="1">
                <a:solidFill>
                  <a:srgbClr val="663300"/>
                </a:solidFill>
                <a:latin typeface="华文行楷"/>
                <a:cs typeface="华文行楷"/>
              </a:rPr>
              <a:t>应</a:t>
            </a:r>
            <a:r>
              <a:rPr dirty="0" sz="2800" spc="-25" b="1">
                <a:solidFill>
                  <a:srgbClr val="663300"/>
                </a:solidFill>
                <a:latin typeface="华文行楷"/>
                <a:cs typeface="华文行楷"/>
              </a:rPr>
              <a:t>该</a:t>
            </a:r>
            <a:r>
              <a:rPr dirty="0" sz="2800" spc="-25" b="1">
                <a:solidFill>
                  <a:srgbClr val="663300"/>
                </a:solidFill>
                <a:latin typeface="华文行楷"/>
                <a:cs typeface="华文行楷"/>
              </a:rPr>
              <a:t>设</a:t>
            </a:r>
            <a:r>
              <a:rPr dirty="0" sz="2800" spc="-25" b="1">
                <a:solidFill>
                  <a:srgbClr val="663300"/>
                </a:solidFill>
                <a:latin typeface="华文行楷"/>
                <a:cs typeface="华文行楷"/>
              </a:rPr>
              <a:t>置</a:t>
            </a:r>
            <a:r>
              <a:rPr dirty="0" sz="2800" spc="-35" b="1">
                <a:solidFill>
                  <a:srgbClr val="663300"/>
                </a:solidFill>
                <a:latin typeface="华文行楷"/>
                <a:cs typeface="华文行楷"/>
              </a:rPr>
              <a:t>为</a:t>
            </a:r>
            <a:r>
              <a:rPr dirty="0" sz="2800" spc="-25" b="1">
                <a:solidFill>
                  <a:srgbClr val="663300"/>
                </a:solidFill>
                <a:latin typeface="Symbol"/>
                <a:cs typeface="Symbol"/>
              </a:rPr>
              <a:t></a:t>
            </a:r>
            <a:r>
              <a:rPr dirty="0" sz="2800" spc="-25" b="1">
                <a:solidFill>
                  <a:srgbClr val="663300"/>
                </a:solidFill>
                <a:latin typeface="Times New Roman"/>
                <a:cs typeface="Times New Roman"/>
              </a:rPr>
              <a:t>.</a:t>
            </a:r>
            <a:endParaRPr sz="2800">
              <a:latin typeface="Times New Roman"/>
              <a:cs typeface="Times New Roman"/>
            </a:endParaRPr>
          </a:p>
          <a:p>
            <a:pPr lvl="2" marL="1383665" indent="-457200">
              <a:lnSpc>
                <a:spcPts val="3235"/>
              </a:lnSpc>
              <a:buFont typeface="Wingdings"/>
              <a:buChar char=""/>
              <a:tabLst>
                <a:tab pos="1383665" algn="l"/>
                <a:tab pos="1384935" algn="l"/>
              </a:tabLst>
            </a:pPr>
            <a:r>
              <a:rPr dirty="0" sz="2800" spc="-25" b="1">
                <a:solidFill>
                  <a:srgbClr val="663300"/>
                </a:solidFill>
                <a:latin typeface="华文行楷"/>
                <a:cs typeface="华文行楷"/>
              </a:rPr>
              <a:t>结</a:t>
            </a:r>
            <a:r>
              <a:rPr dirty="0" sz="2800" spc="-25" b="1">
                <a:solidFill>
                  <a:srgbClr val="663300"/>
                </a:solidFill>
                <a:latin typeface="华文行楷"/>
                <a:cs typeface="华文行楷"/>
              </a:rPr>
              <a:t>果</a:t>
            </a:r>
            <a:r>
              <a:rPr dirty="0" sz="2800" spc="-25" b="1">
                <a:solidFill>
                  <a:srgbClr val="663300"/>
                </a:solidFill>
                <a:latin typeface="华文行楷"/>
                <a:cs typeface="华文行楷"/>
              </a:rPr>
              <a:t>矩</a:t>
            </a:r>
            <a:r>
              <a:rPr dirty="0" sz="2800" spc="-25" b="1">
                <a:solidFill>
                  <a:srgbClr val="663300"/>
                </a:solidFill>
                <a:latin typeface="华文行楷"/>
                <a:cs typeface="华文行楷"/>
              </a:rPr>
              <a:t>阵</a:t>
            </a:r>
            <a:r>
              <a:rPr dirty="0" sz="2800" spc="-25" b="1">
                <a:solidFill>
                  <a:srgbClr val="663300"/>
                </a:solidFill>
                <a:latin typeface="华文行楷"/>
                <a:cs typeface="华文行楷"/>
              </a:rPr>
              <a:t>如</a:t>
            </a:r>
            <a:r>
              <a:rPr dirty="0" sz="2800" spc="-50" b="1">
                <a:solidFill>
                  <a:srgbClr val="663300"/>
                </a:solidFill>
                <a:latin typeface="华文行楷"/>
                <a:cs typeface="华文行楷"/>
              </a:rPr>
              <a:t>下</a:t>
            </a:r>
            <a:endParaRPr sz="2800">
              <a:latin typeface="华文行楷"/>
              <a:cs typeface="华文行楷"/>
            </a:endParaRPr>
          </a:p>
        </p:txBody>
      </p:sp>
      <p:sp>
        <p:nvSpPr>
          <p:cNvPr id="37" name="object 37" descr=""/>
          <p:cNvSpPr txBox="1"/>
          <p:nvPr/>
        </p:nvSpPr>
        <p:spPr>
          <a:xfrm>
            <a:off x="7647564" y="5012324"/>
            <a:ext cx="140970" cy="364490"/>
          </a:xfrm>
          <a:prstGeom prst="rect">
            <a:avLst/>
          </a:prstGeom>
        </p:spPr>
        <p:txBody>
          <a:bodyPr wrap="square" lIns="0" tIns="15875" rIns="0" bIns="0" rtlCol="0" vert="horz">
            <a:spAutoFit/>
          </a:bodyPr>
          <a:lstStyle/>
          <a:p>
            <a:pPr>
              <a:lnSpc>
                <a:spcPct val="100000"/>
              </a:lnSpc>
              <a:spcBef>
                <a:spcPts val="125"/>
              </a:spcBef>
            </a:pPr>
            <a:r>
              <a:rPr dirty="0" sz="2200" spc="160">
                <a:latin typeface="Symbol"/>
                <a:cs typeface="Symbol"/>
              </a:rPr>
              <a:t></a:t>
            </a:r>
            <a:endParaRPr sz="2200">
              <a:latin typeface="Symbol"/>
              <a:cs typeface="Symbol"/>
            </a:endParaRPr>
          </a:p>
        </p:txBody>
      </p:sp>
      <p:sp>
        <p:nvSpPr>
          <p:cNvPr id="38" name="object 38" descr=""/>
          <p:cNvSpPr txBox="1"/>
          <p:nvPr/>
        </p:nvSpPr>
        <p:spPr>
          <a:xfrm>
            <a:off x="7634864" y="6281764"/>
            <a:ext cx="153670" cy="364490"/>
          </a:xfrm>
          <a:prstGeom prst="rect">
            <a:avLst/>
          </a:prstGeom>
        </p:spPr>
        <p:txBody>
          <a:bodyPr wrap="square" lIns="0" tIns="15875" rIns="0" bIns="0" rtlCol="0" vert="horz">
            <a:spAutoFit/>
          </a:bodyPr>
          <a:lstStyle/>
          <a:p>
            <a:pPr marL="12700">
              <a:lnSpc>
                <a:spcPct val="100000"/>
              </a:lnSpc>
              <a:spcBef>
                <a:spcPts val="125"/>
              </a:spcBef>
            </a:pPr>
            <a:r>
              <a:rPr dirty="0" sz="2200" spc="160">
                <a:latin typeface="Symbol"/>
                <a:cs typeface="Symbol"/>
              </a:rPr>
              <a:t></a:t>
            </a:r>
            <a:endParaRPr sz="2200">
              <a:latin typeface="Symbol"/>
              <a:cs typeface="Symbol"/>
            </a:endParaRPr>
          </a:p>
        </p:txBody>
      </p:sp>
      <p:sp>
        <p:nvSpPr>
          <p:cNvPr id="39" name="object 39" descr=""/>
          <p:cNvSpPr txBox="1"/>
          <p:nvPr/>
        </p:nvSpPr>
        <p:spPr>
          <a:xfrm>
            <a:off x="3386972" y="4744476"/>
            <a:ext cx="140970" cy="364490"/>
          </a:xfrm>
          <a:prstGeom prst="rect">
            <a:avLst/>
          </a:prstGeom>
        </p:spPr>
        <p:txBody>
          <a:bodyPr wrap="square" lIns="0" tIns="15875" rIns="0" bIns="0" rtlCol="0" vert="horz">
            <a:spAutoFit/>
          </a:bodyPr>
          <a:lstStyle/>
          <a:p>
            <a:pPr>
              <a:lnSpc>
                <a:spcPct val="100000"/>
              </a:lnSpc>
              <a:spcBef>
                <a:spcPts val="125"/>
              </a:spcBef>
            </a:pPr>
            <a:r>
              <a:rPr dirty="0" sz="2200" spc="160">
                <a:latin typeface="Symbol"/>
                <a:cs typeface="Symbol"/>
              </a:rPr>
              <a:t></a:t>
            </a:r>
            <a:endParaRPr sz="2200">
              <a:latin typeface="Symbol"/>
              <a:cs typeface="Symbol"/>
            </a:endParaRPr>
          </a:p>
        </p:txBody>
      </p:sp>
      <p:sp>
        <p:nvSpPr>
          <p:cNvPr id="40" name="object 40" descr=""/>
          <p:cNvSpPr txBox="1"/>
          <p:nvPr/>
        </p:nvSpPr>
        <p:spPr>
          <a:xfrm>
            <a:off x="7318499" y="6085459"/>
            <a:ext cx="495300" cy="364490"/>
          </a:xfrm>
          <a:prstGeom prst="rect">
            <a:avLst/>
          </a:prstGeom>
        </p:spPr>
        <p:txBody>
          <a:bodyPr wrap="square" lIns="0" tIns="15875" rIns="0" bIns="0" rtlCol="0" vert="horz">
            <a:spAutoFit/>
          </a:bodyPr>
          <a:lstStyle/>
          <a:p>
            <a:pPr marL="38100">
              <a:lnSpc>
                <a:spcPct val="100000"/>
              </a:lnSpc>
              <a:spcBef>
                <a:spcPts val="125"/>
              </a:spcBef>
            </a:pPr>
            <a:r>
              <a:rPr dirty="0" baseline="-22727" sz="3300" spc="442">
                <a:latin typeface="Symbol"/>
                <a:cs typeface="Symbol"/>
              </a:rPr>
              <a:t></a:t>
            </a:r>
            <a:r>
              <a:rPr dirty="0" baseline="-22727" sz="3300" spc="-195">
                <a:latin typeface="Times New Roman"/>
                <a:cs typeface="Times New Roman"/>
              </a:rPr>
              <a:t> </a:t>
            </a:r>
            <a:r>
              <a:rPr dirty="0" sz="2200" spc="110">
                <a:latin typeface="Symbol"/>
                <a:cs typeface="Symbol"/>
              </a:rPr>
              <a:t></a:t>
            </a:r>
            <a:endParaRPr sz="2200">
              <a:latin typeface="Symbol"/>
              <a:cs typeface="Symbol"/>
            </a:endParaRPr>
          </a:p>
        </p:txBody>
      </p:sp>
      <p:sp>
        <p:nvSpPr>
          <p:cNvPr id="41" name="object 41" descr=""/>
          <p:cNvSpPr txBox="1"/>
          <p:nvPr/>
        </p:nvSpPr>
        <p:spPr>
          <a:xfrm>
            <a:off x="7356537" y="5548891"/>
            <a:ext cx="457200" cy="592455"/>
          </a:xfrm>
          <a:prstGeom prst="rect">
            <a:avLst/>
          </a:prstGeom>
        </p:spPr>
        <p:txBody>
          <a:bodyPr wrap="square" lIns="0" tIns="15875" rIns="0" bIns="0" rtlCol="0" vert="horz">
            <a:spAutoFit/>
          </a:bodyPr>
          <a:lstStyle/>
          <a:p>
            <a:pPr algn="r" marR="30480">
              <a:lnSpc>
                <a:spcPts val="2215"/>
              </a:lnSpc>
              <a:spcBef>
                <a:spcPts val="125"/>
              </a:spcBef>
            </a:pPr>
            <a:r>
              <a:rPr dirty="0" sz="2200" spc="160">
                <a:latin typeface="Symbol"/>
                <a:cs typeface="Symbol"/>
              </a:rPr>
              <a:t></a:t>
            </a:r>
            <a:endParaRPr sz="2200">
              <a:latin typeface="Symbol"/>
              <a:cs typeface="Symbol"/>
            </a:endParaRPr>
          </a:p>
          <a:p>
            <a:pPr algn="r" marR="30480">
              <a:lnSpc>
                <a:spcPts val="2215"/>
              </a:lnSpc>
            </a:pPr>
            <a:r>
              <a:rPr dirty="0" sz="2200" spc="204">
                <a:latin typeface="Times New Roman"/>
                <a:cs typeface="Times New Roman"/>
              </a:rPr>
              <a:t>0</a:t>
            </a:r>
            <a:r>
              <a:rPr dirty="0" sz="2200" spc="125">
                <a:latin typeface="Times New Roman"/>
                <a:cs typeface="Times New Roman"/>
              </a:rPr>
              <a:t> </a:t>
            </a:r>
            <a:r>
              <a:rPr dirty="0" baseline="-7575" sz="3300" spc="150">
                <a:latin typeface="Symbol"/>
                <a:cs typeface="Symbol"/>
              </a:rPr>
              <a:t></a:t>
            </a:r>
            <a:endParaRPr baseline="-7575" sz="3300">
              <a:latin typeface="Symbol"/>
              <a:cs typeface="Symbol"/>
            </a:endParaRPr>
          </a:p>
        </p:txBody>
      </p:sp>
      <p:sp>
        <p:nvSpPr>
          <p:cNvPr id="42" name="object 42" descr=""/>
          <p:cNvSpPr txBox="1"/>
          <p:nvPr/>
        </p:nvSpPr>
        <p:spPr>
          <a:xfrm>
            <a:off x="7277331" y="5352586"/>
            <a:ext cx="536575" cy="364490"/>
          </a:xfrm>
          <a:prstGeom prst="rect">
            <a:avLst/>
          </a:prstGeom>
        </p:spPr>
        <p:txBody>
          <a:bodyPr wrap="square" lIns="0" tIns="15875" rIns="0" bIns="0" rtlCol="0" vert="horz">
            <a:spAutoFit/>
          </a:bodyPr>
          <a:lstStyle/>
          <a:p>
            <a:pPr marL="38100">
              <a:lnSpc>
                <a:spcPct val="100000"/>
              </a:lnSpc>
              <a:spcBef>
                <a:spcPts val="125"/>
              </a:spcBef>
            </a:pPr>
            <a:r>
              <a:rPr dirty="0" sz="2200" spc="160">
                <a:latin typeface="Times New Roman"/>
                <a:cs typeface="Times New Roman"/>
              </a:rPr>
              <a:t>28</a:t>
            </a:r>
            <a:r>
              <a:rPr dirty="0" baseline="13888" sz="3300" spc="240">
                <a:latin typeface="Symbol"/>
                <a:cs typeface="Symbol"/>
              </a:rPr>
              <a:t></a:t>
            </a:r>
            <a:endParaRPr baseline="13888" sz="3300">
              <a:latin typeface="Symbol"/>
              <a:cs typeface="Symbol"/>
            </a:endParaRPr>
          </a:p>
        </p:txBody>
      </p:sp>
      <p:sp>
        <p:nvSpPr>
          <p:cNvPr id="43" name="object 43" descr=""/>
          <p:cNvSpPr txBox="1"/>
          <p:nvPr/>
        </p:nvSpPr>
        <p:spPr>
          <a:xfrm>
            <a:off x="6662801" y="5373751"/>
            <a:ext cx="358775" cy="1217930"/>
          </a:xfrm>
          <a:prstGeom prst="rect">
            <a:avLst/>
          </a:prstGeom>
          <a:solidFill>
            <a:srgbClr val="4F81BC"/>
          </a:solidFill>
        </p:spPr>
        <p:txBody>
          <a:bodyPr wrap="square" lIns="0" tIns="0" rIns="0" bIns="0" rtlCol="0" vert="horz">
            <a:spAutoFit/>
          </a:bodyPr>
          <a:lstStyle/>
          <a:p>
            <a:pPr marL="104775" marR="3175">
              <a:lnSpc>
                <a:spcPts val="2600"/>
              </a:lnSpc>
            </a:pPr>
            <a:r>
              <a:rPr dirty="0" sz="2200" spc="210">
                <a:latin typeface="Times New Roman"/>
                <a:cs typeface="Times New Roman"/>
              </a:rPr>
              <a:t>0</a:t>
            </a:r>
            <a:endParaRPr sz="2200">
              <a:latin typeface="Times New Roman"/>
              <a:cs typeface="Times New Roman"/>
            </a:endParaRPr>
          </a:p>
          <a:p>
            <a:pPr marL="67310" marR="3175">
              <a:lnSpc>
                <a:spcPct val="100000"/>
              </a:lnSpc>
              <a:spcBef>
                <a:spcPts val="695"/>
              </a:spcBef>
            </a:pPr>
            <a:r>
              <a:rPr dirty="0" sz="2200" spc="300">
                <a:latin typeface="Symbol"/>
                <a:cs typeface="Symbol"/>
              </a:rPr>
              <a:t></a:t>
            </a:r>
            <a:endParaRPr sz="2200">
              <a:latin typeface="Symbol"/>
              <a:cs typeface="Symbol"/>
            </a:endParaRPr>
          </a:p>
          <a:p>
            <a:pPr marL="15875">
              <a:lnSpc>
                <a:spcPct val="100000"/>
              </a:lnSpc>
              <a:spcBef>
                <a:spcPts val="695"/>
              </a:spcBef>
            </a:pPr>
            <a:r>
              <a:rPr dirty="0" sz="2200" spc="170">
                <a:latin typeface="Times New Roman"/>
                <a:cs typeface="Times New Roman"/>
              </a:rPr>
              <a:t>13</a:t>
            </a:r>
            <a:endParaRPr sz="2200">
              <a:latin typeface="Times New Roman"/>
              <a:cs typeface="Times New Roman"/>
            </a:endParaRPr>
          </a:p>
        </p:txBody>
      </p:sp>
      <p:sp>
        <p:nvSpPr>
          <p:cNvPr id="44" name="object 44" descr=""/>
          <p:cNvSpPr txBox="1"/>
          <p:nvPr/>
        </p:nvSpPr>
        <p:spPr>
          <a:xfrm>
            <a:off x="3323472" y="5267615"/>
            <a:ext cx="3115945" cy="1296670"/>
          </a:xfrm>
          <a:prstGeom prst="rect">
            <a:avLst/>
          </a:prstGeom>
        </p:spPr>
        <p:txBody>
          <a:bodyPr wrap="square" lIns="0" tIns="100330" rIns="0" bIns="0" rtlCol="0" vert="horz">
            <a:spAutoFit/>
          </a:bodyPr>
          <a:lstStyle/>
          <a:p>
            <a:pPr marL="63500">
              <a:lnSpc>
                <a:spcPct val="100000"/>
              </a:lnSpc>
              <a:spcBef>
                <a:spcPts val="790"/>
              </a:spcBef>
              <a:tabLst>
                <a:tab pos="839469" algn="l"/>
                <a:tab pos="1451610" algn="l"/>
                <a:tab pos="2172970" algn="l"/>
                <a:tab pos="2778760" algn="l"/>
              </a:tabLst>
            </a:pPr>
            <a:r>
              <a:rPr dirty="0" baseline="-39141" sz="3300" spc="165">
                <a:latin typeface="Symbol"/>
                <a:cs typeface="Symbol"/>
              </a:rPr>
              <a:t></a:t>
            </a:r>
            <a:r>
              <a:rPr dirty="0" baseline="-39141" sz="3300">
                <a:latin typeface="Times New Roman"/>
                <a:cs typeface="Times New Roman"/>
              </a:rPr>
              <a:t>	</a:t>
            </a:r>
            <a:r>
              <a:rPr dirty="0" sz="2200" spc="175">
                <a:latin typeface="Times New Roman"/>
                <a:cs typeface="Times New Roman"/>
              </a:rPr>
              <a:t>21</a:t>
            </a:r>
            <a:r>
              <a:rPr dirty="0" sz="2200">
                <a:latin typeface="Times New Roman"/>
                <a:cs typeface="Times New Roman"/>
              </a:rPr>
              <a:t>	</a:t>
            </a:r>
            <a:r>
              <a:rPr dirty="0" sz="2200" spc="175">
                <a:latin typeface="Times New Roman"/>
                <a:cs typeface="Times New Roman"/>
              </a:rPr>
              <a:t>56</a:t>
            </a:r>
            <a:r>
              <a:rPr dirty="0" sz="2200">
                <a:latin typeface="Times New Roman"/>
                <a:cs typeface="Times New Roman"/>
              </a:rPr>
              <a:t>	</a:t>
            </a:r>
            <a:r>
              <a:rPr dirty="0" sz="2200" spc="155">
                <a:latin typeface="Times New Roman"/>
                <a:cs typeface="Times New Roman"/>
              </a:rPr>
              <a:t>7</a:t>
            </a:r>
            <a:r>
              <a:rPr dirty="0" sz="2200">
                <a:latin typeface="Times New Roman"/>
                <a:cs typeface="Times New Roman"/>
              </a:rPr>
              <a:t>	</a:t>
            </a:r>
            <a:r>
              <a:rPr dirty="0" sz="2200" spc="245">
                <a:latin typeface="Symbol"/>
                <a:cs typeface="Symbol"/>
              </a:rPr>
              <a:t></a:t>
            </a:r>
            <a:endParaRPr sz="2200">
              <a:latin typeface="Symbol"/>
              <a:cs typeface="Symbol"/>
            </a:endParaRPr>
          </a:p>
          <a:p>
            <a:pPr marL="63500">
              <a:lnSpc>
                <a:spcPct val="100000"/>
              </a:lnSpc>
              <a:spcBef>
                <a:spcPts val="700"/>
              </a:spcBef>
              <a:tabLst>
                <a:tab pos="826135" algn="l"/>
                <a:tab pos="1535430" algn="l"/>
                <a:tab pos="2136775" algn="l"/>
                <a:tab pos="2727325" algn="l"/>
              </a:tabLst>
            </a:pPr>
            <a:r>
              <a:rPr dirty="0" baseline="-7575" sz="3300" spc="240">
                <a:latin typeface="Symbol"/>
                <a:cs typeface="Symbol"/>
              </a:rPr>
              <a:t></a:t>
            </a:r>
            <a:r>
              <a:rPr dirty="0" baseline="-7575" sz="3300" spc="209">
                <a:latin typeface="Times New Roman"/>
                <a:cs typeface="Times New Roman"/>
              </a:rPr>
              <a:t> </a:t>
            </a:r>
            <a:r>
              <a:rPr dirty="0" sz="2200" spc="155">
                <a:latin typeface="Times New Roman"/>
                <a:cs typeface="Times New Roman"/>
              </a:rPr>
              <a:t>0</a:t>
            </a:r>
            <a:r>
              <a:rPr dirty="0" sz="2200">
                <a:latin typeface="Times New Roman"/>
                <a:cs typeface="Times New Roman"/>
              </a:rPr>
              <a:t>	</a:t>
            </a:r>
            <a:r>
              <a:rPr dirty="0" sz="2200" spc="175">
                <a:latin typeface="Times New Roman"/>
                <a:cs typeface="Times New Roman"/>
              </a:rPr>
              <a:t>85</a:t>
            </a:r>
            <a:r>
              <a:rPr dirty="0" sz="2200">
                <a:latin typeface="Times New Roman"/>
                <a:cs typeface="Times New Roman"/>
              </a:rPr>
              <a:t>	</a:t>
            </a:r>
            <a:r>
              <a:rPr dirty="0" sz="2200" spc="145">
                <a:latin typeface="Times New Roman"/>
                <a:cs typeface="Times New Roman"/>
              </a:rPr>
              <a:t>8</a:t>
            </a:r>
            <a:r>
              <a:rPr dirty="0" sz="2200">
                <a:latin typeface="Times New Roman"/>
                <a:cs typeface="Times New Roman"/>
              </a:rPr>
              <a:t>	</a:t>
            </a:r>
            <a:r>
              <a:rPr dirty="0" sz="2200" spc="245">
                <a:latin typeface="Symbol"/>
                <a:cs typeface="Symbol"/>
              </a:rPr>
              <a:t></a:t>
            </a:r>
            <a:r>
              <a:rPr dirty="0" sz="2200">
                <a:latin typeface="Times New Roman"/>
                <a:cs typeface="Times New Roman"/>
              </a:rPr>
              <a:t>	</a:t>
            </a:r>
            <a:r>
              <a:rPr dirty="0" sz="2200" spc="170">
                <a:latin typeface="Times New Roman"/>
                <a:cs typeface="Times New Roman"/>
              </a:rPr>
              <a:t>89</a:t>
            </a:r>
            <a:endParaRPr sz="2200">
              <a:latin typeface="Times New Roman"/>
              <a:cs typeface="Times New Roman"/>
            </a:endParaRPr>
          </a:p>
          <a:p>
            <a:pPr marL="63500">
              <a:lnSpc>
                <a:spcPct val="100000"/>
              </a:lnSpc>
              <a:spcBef>
                <a:spcPts val="695"/>
              </a:spcBef>
              <a:tabLst>
                <a:tab pos="909955" algn="l"/>
                <a:tab pos="1537335" algn="l"/>
                <a:tab pos="2174240" algn="l"/>
                <a:tab pos="2733675" algn="l"/>
              </a:tabLst>
            </a:pPr>
            <a:r>
              <a:rPr dirty="0" baseline="22727" sz="3300" spc="217">
                <a:latin typeface="Symbol"/>
                <a:cs typeface="Symbol"/>
              </a:rPr>
              <a:t></a:t>
            </a:r>
            <a:r>
              <a:rPr dirty="0" sz="2200" spc="145">
                <a:latin typeface="Times New Roman"/>
                <a:cs typeface="Times New Roman"/>
              </a:rPr>
              <a:t>18</a:t>
            </a:r>
            <a:r>
              <a:rPr dirty="0" sz="2200">
                <a:latin typeface="Times New Roman"/>
                <a:cs typeface="Times New Roman"/>
              </a:rPr>
              <a:t>	</a:t>
            </a:r>
            <a:r>
              <a:rPr dirty="0" sz="2200" spc="155">
                <a:latin typeface="Times New Roman"/>
                <a:cs typeface="Times New Roman"/>
              </a:rPr>
              <a:t>0</a:t>
            </a:r>
            <a:r>
              <a:rPr dirty="0" sz="2200">
                <a:latin typeface="Times New Roman"/>
                <a:cs typeface="Times New Roman"/>
              </a:rPr>
              <a:t>	</a:t>
            </a:r>
            <a:r>
              <a:rPr dirty="0" sz="2200" spc="155">
                <a:latin typeface="Times New Roman"/>
                <a:cs typeface="Times New Roman"/>
              </a:rPr>
              <a:t>0</a:t>
            </a:r>
            <a:r>
              <a:rPr dirty="0" sz="2200">
                <a:latin typeface="Times New Roman"/>
                <a:cs typeface="Times New Roman"/>
              </a:rPr>
              <a:t>	</a:t>
            </a:r>
            <a:r>
              <a:rPr dirty="0" sz="2200" spc="155">
                <a:latin typeface="Times New Roman"/>
                <a:cs typeface="Times New Roman"/>
              </a:rPr>
              <a:t>0</a:t>
            </a:r>
            <a:r>
              <a:rPr dirty="0" sz="2200">
                <a:latin typeface="Times New Roman"/>
                <a:cs typeface="Times New Roman"/>
              </a:rPr>
              <a:t>	</a:t>
            </a:r>
            <a:r>
              <a:rPr dirty="0" sz="2200" spc="170">
                <a:latin typeface="Times New Roman"/>
                <a:cs typeface="Times New Roman"/>
              </a:rPr>
              <a:t>58</a:t>
            </a:r>
            <a:endParaRPr sz="2200">
              <a:latin typeface="Times New Roman"/>
              <a:cs typeface="Times New Roman"/>
            </a:endParaRPr>
          </a:p>
        </p:txBody>
      </p:sp>
      <p:sp>
        <p:nvSpPr>
          <p:cNvPr id="45" name="object 45" descr=""/>
          <p:cNvSpPr txBox="1"/>
          <p:nvPr/>
        </p:nvSpPr>
        <p:spPr>
          <a:xfrm>
            <a:off x="3348872" y="5281044"/>
            <a:ext cx="466090" cy="364490"/>
          </a:xfrm>
          <a:prstGeom prst="rect">
            <a:avLst/>
          </a:prstGeom>
        </p:spPr>
        <p:txBody>
          <a:bodyPr wrap="square" lIns="0" tIns="15875" rIns="0" bIns="0" rtlCol="0" vert="horz">
            <a:spAutoFit/>
          </a:bodyPr>
          <a:lstStyle/>
          <a:p>
            <a:pPr marL="38100">
              <a:lnSpc>
                <a:spcPct val="100000"/>
              </a:lnSpc>
              <a:spcBef>
                <a:spcPts val="125"/>
              </a:spcBef>
            </a:pPr>
            <a:r>
              <a:rPr dirty="0" sz="2200" spc="160">
                <a:latin typeface="Symbol"/>
                <a:cs typeface="Symbol"/>
              </a:rPr>
              <a:t></a:t>
            </a:r>
            <a:r>
              <a:rPr dirty="0" sz="2200" spc="200">
                <a:latin typeface="Times New Roman"/>
                <a:cs typeface="Times New Roman"/>
              </a:rPr>
              <a:t> </a:t>
            </a:r>
            <a:r>
              <a:rPr dirty="0" baseline="-13888" sz="3300" spc="232">
                <a:latin typeface="Times New Roman"/>
                <a:cs typeface="Times New Roman"/>
              </a:rPr>
              <a:t>3</a:t>
            </a:r>
            <a:endParaRPr baseline="-13888" sz="3300">
              <a:latin typeface="Times New Roman"/>
              <a:cs typeface="Times New Roman"/>
            </a:endParaRPr>
          </a:p>
        </p:txBody>
      </p:sp>
      <p:sp>
        <p:nvSpPr>
          <p:cNvPr id="46" name="object 46" descr=""/>
          <p:cNvSpPr txBox="1"/>
          <p:nvPr/>
        </p:nvSpPr>
        <p:spPr>
          <a:xfrm>
            <a:off x="7281798" y="4928567"/>
            <a:ext cx="532130" cy="364490"/>
          </a:xfrm>
          <a:prstGeom prst="rect">
            <a:avLst/>
          </a:prstGeom>
        </p:spPr>
        <p:txBody>
          <a:bodyPr wrap="square" lIns="0" tIns="15875" rIns="0" bIns="0" rtlCol="0" vert="horz">
            <a:spAutoFit/>
          </a:bodyPr>
          <a:lstStyle/>
          <a:p>
            <a:pPr marL="25400">
              <a:lnSpc>
                <a:spcPct val="100000"/>
              </a:lnSpc>
              <a:spcBef>
                <a:spcPts val="125"/>
              </a:spcBef>
            </a:pPr>
            <a:r>
              <a:rPr dirty="0" sz="2200" spc="180">
                <a:latin typeface="Times New Roman"/>
                <a:cs typeface="Times New Roman"/>
              </a:rPr>
              <a:t>80</a:t>
            </a:r>
            <a:r>
              <a:rPr dirty="0" baseline="36616" sz="3300" spc="270">
                <a:latin typeface="Symbol"/>
                <a:cs typeface="Symbol"/>
              </a:rPr>
              <a:t></a:t>
            </a:r>
            <a:endParaRPr baseline="36616" sz="3300">
              <a:latin typeface="Symbol"/>
              <a:cs typeface="Symbol"/>
            </a:endParaRPr>
          </a:p>
        </p:txBody>
      </p:sp>
      <p:sp>
        <p:nvSpPr>
          <p:cNvPr id="47" name="object 47" descr=""/>
          <p:cNvSpPr txBox="1"/>
          <p:nvPr/>
        </p:nvSpPr>
        <p:spPr>
          <a:xfrm>
            <a:off x="6662801" y="4941951"/>
            <a:ext cx="346075" cy="431800"/>
          </a:xfrm>
          <a:prstGeom prst="rect">
            <a:avLst/>
          </a:prstGeom>
          <a:solidFill>
            <a:srgbClr val="4F81BC"/>
          </a:solidFill>
        </p:spPr>
        <p:txBody>
          <a:bodyPr wrap="square" lIns="0" tIns="2540" rIns="0" bIns="0" rtlCol="0" vert="horz">
            <a:spAutoFit/>
          </a:bodyPr>
          <a:lstStyle/>
          <a:p>
            <a:pPr marL="104775">
              <a:lnSpc>
                <a:spcPct val="100000"/>
              </a:lnSpc>
              <a:spcBef>
                <a:spcPts val="20"/>
              </a:spcBef>
            </a:pPr>
            <a:r>
              <a:rPr dirty="0" sz="2200" spc="210">
                <a:latin typeface="Times New Roman"/>
                <a:cs typeface="Times New Roman"/>
              </a:rPr>
              <a:t>0</a:t>
            </a:r>
            <a:endParaRPr sz="2200">
              <a:latin typeface="Times New Roman"/>
              <a:cs typeface="Times New Roman"/>
            </a:endParaRPr>
          </a:p>
        </p:txBody>
      </p:sp>
      <p:sp>
        <p:nvSpPr>
          <p:cNvPr id="48" name="object 48" descr=""/>
          <p:cNvSpPr txBox="1"/>
          <p:nvPr/>
        </p:nvSpPr>
        <p:spPr>
          <a:xfrm>
            <a:off x="3348872" y="4928567"/>
            <a:ext cx="3077845" cy="364490"/>
          </a:xfrm>
          <a:prstGeom prst="rect">
            <a:avLst/>
          </a:prstGeom>
        </p:spPr>
        <p:txBody>
          <a:bodyPr wrap="square" lIns="0" tIns="15875" rIns="0" bIns="0" rtlCol="0" vert="horz">
            <a:spAutoFit/>
          </a:bodyPr>
          <a:lstStyle/>
          <a:p>
            <a:pPr marL="38100">
              <a:lnSpc>
                <a:spcPct val="100000"/>
              </a:lnSpc>
              <a:spcBef>
                <a:spcPts val="125"/>
              </a:spcBef>
              <a:tabLst>
                <a:tab pos="803910" algn="l"/>
                <a:tab pos="1429385" algn="l"/>
                <a:tab pos="2111375" algn="l"/>
                <a:tab pos="2708275" algn="l"/>
              </a:tabLst>
            </a:pPr>
            <a:r>
              <a:rPr dirty="0" baseline="-16414" sz="3300" spc="254">
                <a:latin typeface="Symbol"/>
                <a:cs typeface="Symbol"/>
              </a:rPr>
              <a:t></a:t>
            </a:r>
            <a:r>
              <a:rPr dirty="0" sz="2200" spc="170">
                <a:latin typeface="Times New Roman"/>
                <a:cs typeface="Times New Roman"/>
              </a:rPr>
              <a:t>32</a:t>
            </a:r>
            <a:r>
              <a:rPr dirty="0" sz="2200">
                <a:latin typeface="Times New Roman"/>
                <a:cs typeface="Times New Roman"/>
              </a:rPr>
              <a:t>	</a:t>
            </a:r>
            <a:r>
              <a:rPr dirty="0" sz="2200" spc="175">
                <a:latin typeface="Times New Roman"/>
                <a:cs typeface="Times New Roman"/>
              </a:rPr>
              <a:t>83</a:t>
            </a:r>
            <a:r>
              <a:rPr dirty="0" sz="2200">
                <a:latin typeface="Times New Roman"/>
                <a:cs typeface="Times New Roman"/>
              </a:rPr>
              <a:t>	</a:t>
            </a:r>
            <a:r>
              <a:rPr dirty="0" sz="2200" spc="175">
                <a:latin typeface="Times New Roman"/>
                <a:cs typeface="Times New Roman"/>
              </a:rPr>
              <a:t>66</a:t>
            </a:r>
            <a:r>
              <a:rPr dirty="0" sz="2200">
                <a:latin typeface="Times New Roman"/>
                <a:cs typeface="Times New Roman"/>
              </a:rPr>
              <a:t>	</a:t>
            </a:r>
            <a:r>
              <a:rPr dirty="0" sz="2200" spc="245">
                <a:latin typeface="Symbol"/>
                <a:cs typeface="Symbol"/>
              </a:rPr>
              <a:t></a:t>
            </a:r>
            <a:r>
              <a:rPr dirty="0" sz="2200">
                <a:latin typeface="Times New Roman"/>
                <a:cs typeface="Times New Roman"/>
              </a:rPr>
              <a:t>	</a:t>
            </a:r>
            <a:r>
              <a:rPr dirty="0" sz="2200" spc="170">
                <a:latin typeface="Times New Roman"/>
                <a:cs typeface="Times New Roman"/>
              </a:rPr>
              <a:t>49</a:t>
            </a:r>
            <a:endParaRPr sz="2200">
              <a:latin typeface="Times New Roman"/>
              <a:cs typeface="Times New Roman"/>
            </a:endParaRPr>
          </a:p>
        </p:txBody>
      </p:sp>
      <p:sp>
        <p:nvSpPr>
          <p:cNvPr id="49" name="object 49" descr=""/>
          <p:cNvSpPr txBox="1"/>
          <p:nvPr/>
        </p:nvSpPr>
        <p:spPr>
          <a:xfrm>
            <a:off x="7357565" y="4207909"/>
            <a:ext cx="456565" cy="633730"/>
          </a:xfrm>
          <a:prstGeom prst="rect">
            <a:avLst/>
          </a:prstGeom>
        </p:spPr>
        <p:txBody>
          <a:bodyPr wrap="square" lIns="0" tIns="15875" rIns="0" bIns="0" rtlCol="0" vert="horz">
            <a:spAutoFit/>
          </a:bodyPr>
          <a:lstStyle/>
          <a:p>
            <a:pPr algn="r" marR="30480">
              <a:lnSpc>
                <a:spcPts val="2380"/>
              </a:lnSpc>
              <a:spcBef>
                <a:spcPts val="125"/>
              </a:spcBef>
            </a:pPr>
            <a:r>
              <a:rPr dirty="0" sz="2200" spc="160">
                <a:latin typeface="Symbol"/>
                <a:cs typeface="Symbol"/>
              </a:rPr>
              <a:t></a:t>
            </a:r>
            <a:endParaRPr sz="2200">
              <a:latin typeface="Symbol"/>
              <a:cs typeface="Symbol"/>
            </a:endParaRPr>
          </a:p>
          <a:p>
            <a:pPr algn="r" marR="30480">
              <a:lnSpc>
                <a:spcPts val="2380"/>
              </a:lnSpc>
            </a:pPr>
            <a:r>
              <a:rPr dirty="0" baseline="-6313" sz="3300" spc="307">
                <a:latin typeface="Times New Roman"/>
                <a:cs typeface="Times New Roman"/>
              </a:rPr>
              <a:t>5</a:t>
            </a:r>
            <a:r>
              <a:rPr dirty="0" baseline="-6313" sz="3300" spc="179">
                <a:latin typeface="Times New Roman"/>
                <a:cs typeface="Times New Roman"/>
              </a:rPr>
              <a:t> </a:t>
            </a:r>
            <a:r>
              <a:rPr dirty="0" sz="2200" spc="110">
                <a:latin typeface="Symbol"/>
                <a:cs typeface="Symbol"/>
              </a:rPr>
              <a:t></a:t>
            </a:r>
            <a:endParaRPr sz="2200">
              <a:latin typeface="Symbol"/>
              <a:cs typeface="Symbol"/>
            </a:endParaRPr>
          </a:p>
        </p:txBody>
      </p:sp>
      <p:sp>
        <p:nvSpPr>
          <p:cNvPr id="50" name="object 50" descr=""/>
          <p:cNvSpPr txBox="1"/>
          <p:nvPr/>
        </p:nvSpPr>
        <p:spPr>
          <a:xfrm>
            <a:off x="7276302" y="4081400"/>
            <a:ext cx="537845" cy="364490"/>
          </a:xfrm>
          <a:prstGeom prst="rect">
            <a:avLst/>
          </a:prstGeom>
        </p:spPr>
        <p:txBody>
          <a:bodyPr wrap="square" lIns="0" tIns="15875" rIns="0" bIns="0" rtlCol="0" vert="horz">
            <a:spAutoFit/>
          </a:bodyPr>
          <a:lstStyle/>
          <a:p>
            <a:pPr marL="38100">
              <a:lnSpc>
                <a:spcPct val="100000"/>
              </a:lnSpc>
              <a:spcBef>
                <a:spcPts val="125"/>
              </a:spcBef>
            </a:pPr>
            <a:r>
              <a:rPr dirty="0" sz="2200" spc="165">
                <a:latin typeface="Times New Roman"/>
                <a:cs typeface="Times New Roman"/>
              </a:rPr>
              <a:t>26</a:t>
            </a:r>
            <a:r>
              <a:rPr dirty="0" baseline="27777" sz="3300" spc="247">
                <a:latin typeface="Symbol"/>
                <a:cs typeface="Symbol"/>
              </a:rPr>
              <a:t></a:t>
            </a:r>
            <a:endParaRPr baseline="27777" sz="3300">
              <a:latin typeface="Symbol"/>
              <a:cs typeface="Symbol"/>
            </a:endParaRPr>
          </a:p>
        </p:txBody>
      </p:sp>
      <p:sp>
        <p:nvSpPr>
          <p:cNvPr id="51" name="object 51" descr=""/>
          <p:cNvSpPr txBox="1"/>
          <p:nvPr/>
        </p:nvSpPr>
        <p:spPr>
          <a:xfrm>
            <a:off x="3348872" y="3940061"/>
            <a:ext cx="459105" cy="364490"/>
          </a:xfrm>
          <a:prstGeom prst="rect">
            <a:avLst/>
          </a:prstGeom>
        </p:spPr>
        <p:txBody>
          <a:bodyPr wrap="square" lIns="0" tIns="15875" rIns="0" bIns="0" rtlCol="0" vert="horz">
            <a:spAutoFit/>
          </a:bodyPr>
          <a:lstStyle/>
          <a:p>
            <a:pPr marL="38100">
              <a:lnSpc>
                <a:spcPct val="100000"/>
              </a:lnSpc>
              <a:spcBef>
                <a:spcPts val="125"/>
              </a:spcBef>
            </a:pPr>
            <a:r>
              <a:rPr dirty="0" sz="2200" spc="160">
                <a:latin typeface="Symbol"/>
                <a:cs typeface="Symbol"/>
              </a:rPr>
              <a:t></a:t>
            </a:r>
            <a:r>
              <a:rPr dirty="0" sz="2200" spc="140">
                <a:latin typeface="Times New Roman"/>
                <a:cs typeface="Times New Roman"/>
              </a:rPr>
              <a:t> </a:t>
            </a:r>
            <a:r>
              <a:rPr dirty="0" baseline="-27777" sz="3300" spc="232">
                <a:latin typeface="Times New Roman"/>
                <a:cs typeface="Times New Roman"/>
              </a:rPr>
              <a:t>0</a:t>
            </a:r>
            <a:endParaRPr baseline="-27777" sz="3300">
              <a:latin typeface="Times New Roman"/>
              <a:cs typeface="Times New Roman"/>
            </a:endParaRPr>
          </a:p>
        </p:txBody>
      </p:sp>
      <p:sp>
        <p:nvSpPr>
          <p:cNvPr id="52" name="object 52" descr=""/>
          <p:cNvSpPr txBox="1"/>
          <p:nvPr/>
        </p:nvSpPr>
        <p:spPr>
          <a:xfrm>
            <a:off x="3053842" y="3282441"/>
            <a:ext cx="3373120" cy="1587500"/>
          </a:xfrm>
          <a:prstGeom prst="rect">
            <a:avLst/>
          </a:prstGeom>
        </p:spPr>
        <p:txBody>
          <a:bodyPr wrap="square" lIns="0" tIns="12065" rIns="0" bIns="0" rtlCol="0" vert="horz">
            <a:spAutoFit/>
          </a:bodyPr>
          <a:lstStyle/>
          <a:p>
            <a:pPr marL="38100">
              <a:lnSpc>
                <a:spcPts val="3170"/>
              </a:lnSpc>
              <a:spcBef>
                <a:spcPts val="95"/>
              </a:spcBef>
              <a:tabLst>
                <a:tab pos="1138555" algn="l"/>
                <a:tab pos="1760855" algn="l"/>
                <a:tab pos="2383155" algn="l"/>
                <a:tab pos="3004820" algn="l"/>
              </a:tabLst>
            </a:pPr>
            <a:r>
              <a:rPr dirty="0" sz="2800" b="1" i="1">
                <a:solidFill>
                  <a:srgbClr val="FF0000"/>
                </a:solidFill>
                <a:latin typeface="Times New Roman"/>
                <a:cs typeface="Times New Roman"/>
              </a:rPr>
              <a:t>j</a:t>
            </a:r>
            <a:r>
              <a:rPr dirty="0" sz="2800" spc="-20" b="1" i="1">
                <a:solidFill>
                  <a:srgbClr val="FF0000"/>
                </a:solidFill>
                <a:latin typeface="Times New Roman"/>
                <a:cs typeface="Times New Roman"/>
              </a:rPr>
              <a:t> </a:t>
            </a:r>
            <a:r>
              <a:rPr dirty="0" sz="2800" b="1" i="1">
                <a:solidFill>
                  <a:srgbClr val="FF0000"/>
                </a:solidFill>
                <a:latin typeface="Times New Roman"/>
                <a:cs typeface="Times New Roman"/>
              </a:rPr>
              <a:t>=</a:t>
            </a:r>
            <a:r>
              <a:rPr dirty="0" sz="2800" spc="-5" b="1" i="1">
                <a:solidFill>
                  <a:srgbClr val="FF0000"/>
                </a:solidFill>
                <a:latin typeface="Times New Roman"/>
                <a:cs typeface="Times New Roman"/>
              </a:rPr>
              <a:t> </a:t>
            </a:r>
            <a:r>
              <a:rPr dirty="0" sz="2800" spc="-50" b="1" i="1">
                <a:solidFill>
                  <a:srgbClr val="FF0000"/>
                </a:solidFill>
                <a:latin typeface="Times New Roman"/>
                <a:cs typeface="Times New Roman"/>
              </a:rPr>
              <a:t>1</a:t>
            </a:r>
            <a:r>
              <a:rPr dirty="0" sz="2800" b="1" i="1">
                <a:solidFill>
                  <a:srgbClr val="FF0000"/>
                </a:solidFill>
                <a:latin typeface="Times New Roman"/>
                <a:cs typeface="Times New Roman"/>
              </a:rPr>
              <a:t>	</a:t>
            </a:r>
            <a:r>
              <a:rPr dirty="0" sz="2800" spc="-50" b="1" i="1">
                <a:solidFill>
                  <a:srgbClr val="FF0000"/>
                </a:solidFill>
                <a:latin typeface="Times New Roman"/>
                <a:cs typeface="Times New Roman"/>
              </a:rPr>
              <a:t>2</a:t>
            </a:r>
            <a:r>
              <a:rPr dirty="0" sz="2800" b="1" i="1">
                <a:solidFill>
                  <a:srgbClr val="FF0000"/>
                </a:solidFill>
                <a:latin typeface="Times New Roman"/>
                <a:cs typeface="Times New Roman"/>
              </a:rPr>
              <a:t>	</a:t>
            </a:r>
            <a:r>
              <a:rPr dirty="0" sz="2800" spc="-50" b="1" i="1">
                <a:solidFill>
                  <a:srgbClr val="FF0000"/>
                </a:solidFill>
                <a:latin typeface="Times New Roman"/>
                <a:cs typeface="Times New Roman"/>
              </a:rPr>
              <a:t>3</a:t>
            </a:r>
            <a:r>
              <a:rPr dirty="0" sz="2800" b="1" i="1">
                <a:solidFill>
                  <a:srgbClr val="FF0000"/>
                </a:solidFill>
                <a:latin typeface="Times New Roman"/>
                <a:cs typeface="Times New Roman"/>
              </a:rPr>
              <a:t>	</a:t>
            </a:r>
            <a:r>
              <a:rPr dirty="0" sz="2800" spc="-50" b="1" i="1">
                <a:solidFill>
                  <a:srgbClr val="FF0000"/>
                </a:solidFill>
                <a:latin typeface="Times New Roman"/>
                <a:cs typeface="Times New Roman"/>
              </a:rPr>
              <a:t>4</a:t>
            </a:r>
            <a:r>
              <a:rPr dirty="0" sz="2800" b="1" i="1">
                <a:solidFill>
                  <a:srgbClr val="FF0000"/>
                </a:solidFill>
                <a:latin typeface="Times New Roman"/>
                <a:cs typeface="Times New Roman"/>
              </a:rPr>
              <a:t>	</a:t>
            </a:r>
            <a:r>
              <a:rPr dirty="0" sz="2800" spc="-50" b="1" i="1">
                <a:solidFill>
                  <a:srgbClr val="FF0000"/>
                </a:solidFill>
                <a:latin typeface="Times New Roman"/>
                <a:cs typeface="Times New Roman"/>
              </a:rPr>
              <a:t>5</a:t>
            </a:r>
            <a:endParaRPr sz="2800">
              <a:latin typeface="Times New Roman"/>
              <a:cs typeface="Times New Roman"/>
            </a:endParaRPr>
          </a:p>
          <a:p>
            <a:pPr marL="332740">
              <a:lnSpc>
                <a:spcPts val="2450"/>
              </a:lnSpc>
              <a:tabLst>
                <a:tab pos="1179195" algn="l"/>
                <a:tab pos="1726564" algn="l"/>
                <a:tab pos="2442845" algn="l"/>
                <a:tab pos="3002915" algn="l"/>
              </a:tabLst>
            </a:pPr>
            <a:r>
              <a:rPr dirty="0" baseline="-2525" sz="3300" spc="240">
                <a:latin typeface="Symbol"/>
                <a:cs typeface="Symbol"/>
              </a:rPr>
              <a:t></a:t>
            </a:r>
            <a:r>
              <a:rPr dirty="0" baseline="-2525" sz="3300" spc="-225">
                <a:latin typeface="Times New Roman"/>
                <a:cs typeface="Times New Roman"/>
              </a:rPr>
              <a:t> </a:t>
            </a:r>
            <a:r>
              <a:rPr dirty="0" sz="2200" spc="245">
                <a:latin typeface="Symbol"/>
                <a:cs typeface="Symbol"/>
              </a:rPr>
              <a:t></a:t>
            </a:r>
            <a:r>
              <a:rPr dirty="0" sz="2200">
                <a:latin typeface="Times New Roman"/>
                <a:cs typeface="Times New Roman"/>
              </a:rPr>
              <a:t>	</a:t>
            </a:r>
            <a:r>
              <a:rPr dirty="0" sz="2200" spc="155">
                <a:latin typeface="Times New Roman"/>
                <a:cs typeface="Times New Roman"/>
              </a:rPr>
              <a:t>0</a:t>
            </a:r>
            <a:r>
              <a:rPr dirty="0" sz="2200">
                <a:latin typeface="Times New Roman"/>
                <a:cs typeface="Times New Roman"/>
              </a:rPr>
              <a:t>	</a:t>
            </a:r>
            <a:r>
              <a:rPr dirty="0" sz="2200" spc="175">
                <a:latin typeface="Times New Roman"/>
                <a:cs typeface="Times New Roman"/>
              </a:rPr>
              <a:t>83</a:t>
            </a:r>
            <a:r>
              <a:rPr dirty="0" sz="2200">
                <a:latin typeface="Times New Roman"/>
                <a:cs typeface="Times New Roman"/>
              </a:rPr>
              <a:t>	</a:t>
            </a:r>
            <a:r>
              <a:rPr dirty="0" sz="2200" spc="155">
                <a:latin typeface="Times New Roman"/>
                <a:cs typeface="Times New Roman"/>
              </a:rPr>
              <a:t>9</a:t>
            </a:r>
            <a:r>
              <a:rPr dirty="0" sz="2200">
                <a:latin typeface="Times New Roman"/>
                <a:cs typeface="Times New Roman"/>
              </a:rPr>
              <a:t>	</a:t>
            </a:r>
            <a:r>
              <a:rPr dirty="0" sz="2200" spc="170">
                <a:latin typeface="Times New Roman"/>
                <a:cs typeface="Times New Roman"/>
              </a:rPr>
              <a:t>30</a:t>
            </a:r>
            <a:endParaRPr sz="2200">
              <a:latin typeface="Times New Roman"/>
              <a:cs typeface="Times New Roman"/>
            </a:endParaRPr>
          </a:p>
          <a:p>
            <a:pPr marL="332740">
              <a:lnSpc>
                <a:spcPct val="100000"/>
              </a:lnSpc>
              <a:spcBef>
                <a:spcPts val="700"/>
              </a:spcBef>
              <a:tabLst>
                <a:tab pos="1142365" algn="l"/>
                <a:tab pos="1724660" algn="l"/>
                <a:tab pos="2360295" algn="l"/>
                <a:tab pos="2988945" algn="l"/>
              </a:tabLst>
            </a:pPr>
            <a:r>
              <a:rPr dirty="0" baseline="-25252" sz="3300" spc="165">
                <a:latin typeface="Symbol"/>
                <a:cs typeface="Symbol"/>
              </a:rPr>
              <a:t></a:t>
            </a:r>
            <a:r>
              <a:rPr dirty="0" baseline="-25252" sz="3300">
                <a:latin typeface="Times New Roman"/>
                <a:cs typeface="Times New Roman"/>
              </a:rPr>
              <a:t>	</a:t>
            </a:r>
            <a:r>
              <a:rPr dirty="0" sz="2200" spc="235">
                <a:latin typeface="Symbol"/>
                <a:cs typeface="Symbol"/>
              </a:rPr>
              <a:t></a:t>
            </a:r>
            <a:r>
              <a:rPr dirty="0" sz="2200">
                <a:latin typeface="Times New Roman"/>
                <a:cs typeface="Times New Roman"/>
              </a:rPr>
              <a:t>	</a:t>
            </a:r>
            <a:r>
              <a:rPr dirty="0" sz="2200" spc="175">
                <a:latin typeface="Times New Roman"/>
                <a:cs typeface="Times New Roman"/>
              </a:rPr>
              <a:t>66</a:t>
            </a:r>
            <a:r>
              <a:rPr dirty="0" sz="2200">
                <a:latin typeface="Times New Roman"/>
                <a:cs typeface="Times New Roman"/>
              </a:rPr>
              <a:t>	</a:t>
            </a:r>
            <a:r>
              <a:rPr dirty="0" sz="2200" spc="175">
                <a:latin typeface="Times New Roman"/>
                <a:cs typeface="Times New Roman"/>
              </a:rPr>
              <a:t>37</a:t>
            </a:r>
            <a:r>
              <a:rPr dirty="0" sz="2200">
                <a:latin typeface="Times New Roman"/>
                <a:cs typeface="Times New Roman"/>
              </a:rPr>
              <a:t>	</a:t>
            </a:r>
            <a:r>
              <a:rPr dirty="0" sz="2200" spc="170">
                <a:latin typeface="Times New Roman"/>
                <a:cs typeface="Times New Roman"/>
              </a:rPr>
              <a:t>17</a:t>
            </a:r>
            <a:endParaRPr sz="2200">
              <a:latin typeface="Times New Roman"/>
              <a:cs typeface="Times New Roman"/>
            </a:endParaRPr>
          </a:p>
          <a:p>
            <a:pPr marL="332740">
              <a:lnSpc>
                <a:spcPct val="100000"/>
              </a:lnSpc>
              <a:spcBef>
                <a:spcPts val="695"/>
              </a:spcBef>
              <a:tabLst>
                <a:tab pos="1177290" algn="l"/>
                <a:tab pos="1769745" algn="l"/>
                <a:tab pos="2346960" algn="l"/>
                <a:tab pos="3086735" algn="l"/>
              </a:tabLst>
            </a:pPr>
            <a:r>
              <a:rPr dirty="0" baseline="6313" sz="3300" spc="262">
                <a:latin typeface="Symbol"/>
                <a:cs typeface="Symbol"/>
              </a:rPr>
              <a:t></a:t>
            </a:r>
            <a:r>
              <a:rPr dirty="0" sz="2200" spc="175">
                <a:latin typeface="Times New Roman"/>
                <a:cs typeface="Times New Roman"/>
              </a:rPr>
              <a:t>29</a:t>
            </a:r>
            <a:r>
              <a:rPr dirty="0" sz="2200">
                <a:latin typeface="Times New Roman"/>
                <a:cs typeface="Times New Roman"/>
              </a:rPr>
              <a:t>	</a:t>
            </a:r>
            <a:r>
              <a:rPr dirty="0" sz="2200" spc="155">
                <a:latin typeface="Times New Roman"/>
                <a:cs typeface="Times New Roman"/>
              </a:rPr>
              <a:t>1</a:t>
            </a:r>
            <a:r>
              <a:rPr dirty="0" sz="2200">
                <a:latin typeface="Times New Roman"/>
                <a:cs typeface="Times New Roman"/>
              </a:rPr>
              <a:t>	</a:t>
            </a:r>
            <a:r>
              <a:rPr dirty="0" sz="2200" spc="245">
                <a:latin typeface="Symbol"/>
                <a:cs typeface="Symbol"/>
              </a:rPr>
              <a:t></a:t>
            </a:r>
            <a:r>
              <a:rPr dirty="0" sz="2200">
                <a:latin typeface="Times New Roman"/>
                <a:cs typeface="Times New Roman"/>
              </a:rPr>
              <a:t>	</a:t>
            </a:r>
            <a:r>
              <a:rPr dirty="0" sz="2200" spc="175">
                <a:latin typeface="Times New Roman"/>
                <a:cs typeface="Times New Roman"/>
              </a:rPr>
              <a:t>19</a:t>
            </a:r>
            <a:r>
              <a:rPr dirty="0" sz="2200">
                <a:latin typeface="Times New Roman"/>
                <a:cs typeface="Times New Roman"/>
              </a:rPr>
              <a:t>	</a:t>
            </a:r>
            <a:r>
              <a:rPr dirty="0" sz="2200" spc="155">
                <a:latin typeface="Times New Roman"/>
                <a:cs typeface="Times New Roman"/>
              </a:rPr>
              <a:t>0</a:t>
            </a:r>
            <a:endParaRPr sz="2200">
              <a:latin typeface="Times New Roman"/>
              <a:cs typeface="Times New Roman"/>
            </a:endParaRPr>
          </a:p>
        </p:txBody>
      </p:sp>
      <p:sp>
        <p:nvSpPr>
          <p:cNvPr id="53" name="object 53" descr=""/>
          <p:cNvSpPr txBox="1"/>
          <p:nvPr/>
        </p:nvSpPr>
        <p:spPr>
          <a:xfrm>
            <a:off x="6662801" y="3290823"/>
            <a:ext cx="346075" cy="1651635"/>
          </a:xfrm>
          <a:prstGeom prst="rect">
            <a:avLst/>
          </a:prstGeom>
          <a:solidFill>
            <a:srgbClr val="4F81BC"/>
          </a:solidFill>
        </p:spPr>
        <p:txBody>
          <a:bodyPr wrap="square" lIns="0" tIns="3810" rIns="0" bIns="0" rtlCol="0" vert="horz">
            <a:spAutoFit/>
          </a:bodyPr>
          <a:lstStyle/>
          <a:p>
            <a:pPr marL="106680">
              <a:lnSpc>
                <a:spcPts val="3170"/>
              </a:lnSpc>
              <a:spcBef>
                <a:spcPts val="30"/>
              </a:spcBef>
            </a:pPr>
            <a:r>
              <a:rPr dirty="0" sz="2800" spc="-5" b="1" i="1">
                <a:solidFill>
                  <a:srgbClr val="FF0000"/>
                </a:solidFill>
                <a:latin typeface="Times New Roman"/>
                <a:cs typeface="Times New Roman"/>
              </a:rPr>
              <a:t>6</a:t>
            </a:r>
            <a:endParaRPr sz="2800">
              <a:latin typeface="Times New Roman"/>
              <a:cs typeface="Times New Roman"/>
            </a:endParaRPr>
          </a:p>
          <a:p>
            <a:pPr marL="104775">
              <a:lnSpc>
                <a:spcPts val="2450"/>
              </a:lnSpc>
            </a:pPr>
            <a:r>
              <a:rPr dirty="0" sz="2200" spc="210">
                <a:latin typeface="Times New Roman"/>
                <a:cs typeface="Times New Roman"/>
              </a:rPr>
              <a:t>6</a:t>
            </a:r>
            <a:endParaRPr sz="2200">
              <a:latin typeface="Times New Roman"/>
              <a:cs typeface="Times New Roman"/>
            </a:endParaRPr>
          </a:p>
          <a:p>
            <a:pPr marL="7620">
              <a:lnSpc>
                <a:spcPct val="100000"/>
              </a:lnSpc>
              <a:spcBef>
                <a:spcPts val="695"/>
              </a:spcBef>
            </a:pPr>
            <a:r>
              <a:rPr dirty="0" sz="2200" spc="170">
                <a:latin typeface="Times New Roman"/>
                <a:cs typeface="Times New Roman"/>
              </a:rPr>
              <a:t>12</a:t>
            </a:r>
            <a:endParaRPr sz="2200">
              <a:latin typeface="Times New Roman"/>
              <a:cs typeface="Times New Roman"/>
            </a:endParaRPr>
          </a:p>
          <a:p>
            <a:pPr marL="7620">
              <a:lnSpc>
                <a:spcPct val="100000"/>
              </a:lnSpc>
              <a:spcBef>
                <a:spcPts val="700"/>
              </a:spcBef>
            </a:pPr>
            <a:r>
              <a:rPr dirty="0" sz="2200" spc="170">
                <a:latin typeface="Times New Roman"/>
                <a:cs typeface="Times New Roman"/>
              </a:rPr>
              <a:t>12</a:t>
            </a:r>
            <a:endParaRPr sz="2200">
              <a:latin typeface="Times New Roman"/>
              <a:cs typeface="Times New Roman"/>
            </a:endParaRPr>
          </a:p>
        </p:txBody>
      </p:sp>
      <p:sp>
        <p:nvSpPr>
          <p:cNvPr id="54" name="object 54" descr=""/>
          <p:cNvSpPr txBox="1"/>
          <p:nvPr/>
        </p:nvSpPr>
        <p:spPr>
          <a:xfrm>
            <a:off x="7289923" y="3282441"/>
            <a:ext cx="498475" cy="739775"/>
          </a:xfrm>
          <a:prstGeom prst="rect">
            <a:avLst/>
          </a:prstGeom>
        </p:spPr>
        <p:txBody>
          <a:bodyPr wrap="square" lIns="0" tIns="12065" rIns="0" bIns="0" rtlCol="0" vert="horz">
            <a:spAutoFit/>
          </a:bodyPr>
          <a:lstStyle/>
          <a:p>
            <a:pPr marL="12700">
              <a:lnSpc>
                <a:spcPts val="3170"/>
              </a:lnSpc>
              <a:spcBef>
                <a:spcPts val="95"/>
              </a:spcBef>
            </a:pPr>
            <a:r>
              <a:rPr dirty="0" sz="2800" spc="-5" b="1" i="1">
                <a:solidFill>
                  <a:srgbClr val="FF0000"/>
                </a:solidFill>
                <a:latin typeface="Times New Roman"/>
                <a:cs typeface="Times New Roman"/>
              </a:rPr>
              <a:t>7</a:t>
            </a:r>
            <a:endParaRPr sz="2800">
              <a:latin typeface="Times New Roman"/>
              <a:cs typeface="Times New Roman"/>
            </a:endParaRPr>
          </a:p>
          <a:p>
            <a:pPr marL="19050">
              <a:lnSpc>
                <a:spcPts val="2450"/>
              </a:lnSpc>
            </a:pPr>
            <a:r>
              <a:rPr dirty="0" sz="2200" spc="175">
                <a:latin typeface="Times New Roman"/>
                <a:cs typeface="Times New Roman"/>
              </a:rPr>
              <a:t>50</a:t>
            </a:r>
            <a:r>
              <a:rPr dirty="0" baseline="-2525" sz="3300" spc="262">
                <a:latin typeface="Symbol"/>
                <a:cs typeface="Symbol"/>
              </a:rPr>
              <a:t></a:t>
            </a:r>
            <a:endParaRPr baseline="-2525" sz="3300">
              <a:latin typeface="Symbol"/>
              <a:cs typeface="Symbol"/>
            </a:endParaRPr>
          </a:p>
        </p:txBody>
      </p:sp>
      <p:grpSp>
        <p:nvGrpSpPr>
          <p:cNvPr id="55" name="object 55" descr=""/>
          <p:cNvGrpSpPr/>
          <p:nvPr/>
        </p:nvGrpSpPr>
        <p:grpSpPr>
          <a:xfrm>
            <a:off x="2421635" y="3560064"/>
            <a:ext cx="974090" cy="3298190"/>
            <a:chOff x="2421635" y="3560064"/>
            <a:chExt cx="974090" cy="3298190"/>
          </a:xfrm>
        </p:grpSpPr>
        <p:pic>
          <p:nvPicPr>
            <p:cNvPr id="56" name="object 56" descr=""/>
            <p:cNvPicPr/>
            <p:nvPr/>
          </p:nvPicPr>
          <p:blipFill>
            <a:blip r:embed="rId32" cstate="print"/>
            <a:stretch>
              <a:fillRect/>
            </a:stretch>
          </p:blipFill>
          <p:spPr>
            <a:xfrm>
              <a:off x="2421635" y="3560064"/>
              <a:ext cx="973836" cy="789432"/>
            </a:xfrm>
            <a:prstGeom prst="rect">
              <a:avLst/>
            </a:prstGeom>
          </p:spPr>
        </p:pic>
        <p:pic>
          <p:nvPicPr>
            <p:cNvPr id="57" name="object 57" descr=""/>
            <p:cNvPicPr/>
            <p:nvPr/>
          </p:nvPicPr>
          <p:blipFill>
            <a:blip r:embed="rId33" cstate="print"/>
            <a:stretch>
              <a:fillRect/>
            </a:stretch>
          </p:blipFill>
          <p:spPr>
            <a:xfrm>
              <a:off x="2717291" y="3986784"/>
              <a:ext cx="667511" cy="789432"/>
            </a:xfrm>
            <a:prstGeom prst="rect">
              <a:avLst/>
            </a:prstGeom>
          </p:spPr>
        </p:pic>
        <p:pic>
          <p:nvPicPr>
            <p:cNvPr id="58" name="object 58" descr=""/>
            <p:cNvPicPr/>
            <p:nvPr/>
          </p:nvPicPr>
          <p:blipFill>
            <a:blip r:embed="rId34" cstate="print"/>
            <a:stretch>
              <a:fillRect/>
            </a:stretch>
          </p:blipFill>
          <p:spPr>
            <a:xfrm>
              <a:off x="2717291" y="4413504"/>
              <a:ext cx="667511" cy="789432"/>
            </a:xfrm>
            <a:prstGeom prst="rect">
              <a:avLst/>
            </a:prstGeom>
          </p:spPr>
        </p:pic>
        <p:pic>
          <p:nvPicPr>
            <p:cNvPr id="59" name="object 59" descr=""/>
            <p:cNvPicPr/>
            <p:nvPr/>
          </p:nvPicPr>
          <p:blipFill>
            <a:blip r:embed="rId35" cstate="print"/>
            <a:stretch>
              <a:fillRect/>
            </a:stretch>
          </p:blipFill>
          <p:spPr>
            <a:xfrm>
              <a:off x="2717291" y="4840224"/>
              <a:ext cx="667511" cy="789432"/>
            </a:xfrm>
            <a:prstGeom prst="rect">
              <a:avLst/>
            </a:prstGeom>
          </p:spPr>
        </p:pic>
        <p:pic>
          <p:nvPicPr>
            <p:cNvPr id="60" name="object 60" descr=""/>
            <p:cNvPicPr/>
            <p:nvPr/>
          </p:nvPicPr>
          <p:blipFill>
            <a:blip r:embed="rId36" cstate="print"/>
            <a:stretch>
              <a:fillRect/>
            </a:stretch>
          </p:blipFill>
          <p:spPr>
            <a:xfrm>
              <a:off x="2717291" y="5266944"/>
              <a:ext cx="667511" cy="789432"/>
            </a:xfrm>
            <a:prstGeom prst="rect">
              <a:avLst/>
            </a:prstGeom>
          </p:spPr>
        </p:pic>
        <p:pic>
          <p:nvPicPr>
            <p:cNvPr id="61" name="object 61" descr=""/>
            <p:cNvPicPr/>
            <p:nvPr/>
          </p:nvPicPr>
          <p:blipFill>
            <a:blip r:embed="rId37" cstate="print"/>
            <a:stretch>
              <a:fillRect/>
            </a:stretch>
          </p:blipFill>
          <p:spPr>
            <a:xfrm>
              <a:off x="2717291" y="5693664"/>
              <a:ext cx="667511" cy="789432"/>
            </a:xfrm>
            <a:prstGeom prst="rect">
              <a:avLst/>
            </a:prstGeom>
          </p:spPr>
        </p:pic>
        <p:pic>
          <p:nvPicPr>
            <p:cNvPr id="62" name="object 62" descr=""/>
            <p:cNvPicPr/>
            <p:nvPr/>
          </p:nvPicPr>
          <p:blipFill>
            <a:blip r:embed="rId38" cstate="print"/>
            <a:stretch>
              <a:fillRect/>
            </a:stretch>
          </p:blipFill>
          <p:spPr>
            <a:xfrm>
              <a:off x="2717291" y="6120382"/>
              <a:ext cx="667511" cy="737616"/>
            </a:xfrm>
            <a:prstGeom prst="rect">
              <a:avLst/>
            </a:prstGeom>
          </p:spPr>
        </p:pic>
      </p:grpSp>
      <p:sp>
        <p:nvSpPr>
          <p:cNvPr id="63" name="object 63" descr=""/>
          <p:cNvSpPr txBox="1"/>
          <p:nvPr/>
        </p:nvSpPr>
        <p:spPr>
          <a:xfrm>
            <a:off x="2630170" y="3653790"/>
            <a:ext cx="528955" cy="1305560"/>
          </a:xfrm>
          <a:prstGeom prst="rect">
            <a:avLst/>
          </a:prstGeom>
        </p:spPr>
        <p:txBody>
          <a:bodyPr wrap="square" lIns="0" tIns="12065" rIns="0" bIns="0" rtlCol="0" vert="horz">
            <a:spAutoFit/>
          </a:bodyPr>
          <a:lstStyle/>
          <a:p>
            <a:pPr algn="r" marR="5080">
              <a:lnSpc>
                <a:spcPct val="100000"/>
              </a:lnSpc>
              <a:spcBef>
                <a:spcPts val="95"/>
              </a:spcBef>
            </a:pPr>
            <a:r>
              <a:rPr dirty="0" sz="2800" spc="-25" b="1" i="1">
                <a:solidFill>
                  <a:srgbClr val="FF0000"/>
                </a:solidFill>
                <a:latin typeface="Arial"/>
                <a:cs typeface="Arial"/>
              </a:rPr>
              <a:t>i=1</a:t>
            </a:r>
            <a:endParaRPr sz="2800">
              <a:latin typeface="Arial"/>
              <a:cs typeface="Arial"/>
            </a:endParaRPr>
          </a:p>
          <a:p>
            <a:pPr algn="r" marR="15240">
              <a:lnSpc>
                <a:spcPct val="100000"/>
              </a:lnSpc>
            </a:pPr>
            <a:r>
              <a:rPr dirty="0" sz="2800" spc="-5" b="1" i="1">
                <a:solidFill>
                  <a:srgbClr val="FF0000"/>
                </a:solidFill>
                <a:latin typeface="Arial"/>
                <a:cs typeface="Arial"/>
              </a:rPr>
              <a:t>2</a:t>
            </a:r>
            <a:endParaRPr sz="2800">
              <a:latin typeface="Arial"/>
              <a:cs typeface="Arial"/>
            </a:endParaRPr>
          </a:p>
          <a:p>
            <a:pPr algn="r" marR="15240">
              <a:lnSpc>
                <a:spcPct val="100000"/>
              </a:lnSpc>
            </a:pPr>
            <a:r>
              <a:rPr dirty="0" sz="2800" spc="-5" b="1" i="1">
                <a:solidFill>
                  <a:srgbClr val="FF0000"/>
                </a:solidFill>
                <a:latin typeface="Arial"/>
                <a:cs typeface="Arial"/>
              </a:rPr>
              <a:t>3</a:t>
            </a:r>
            <a:endParaRPr sz="2800">
              <a:latin typeface="Arial"/>
              <a:cs typeface="Arial"/>
            </a:endParaRPr>
          </a:p>
        </p:txBody>
      </p:sp>
      <p:sp>
        <p:nvSpPr>
          <p:cNvPr id="64" name="object 64" descr=""/>
          <p:cNvSpPr txBox="1"/>
          <p:nvPr/>
        </p:nvSpPr>
        <p:spPr>
          <a:xfrm>
            <a:off x="2938526" y="4934203"/>
            <a:ext cx="210185" cy="452120"/>
          </a:xfrm>
          <a:prstGeom prst="rect">
            <a:avLst/>
          </a:prstGeom>
        </p:spPr>
        <p:txBody>
          <a:bodyPr wrap="square" lIns="0" tIns="12065" rIns="0" bIns="0" rtlCol="0" vert="horz">
            <a:spAutoFit/>
          </a:bodyPr>
          <a:lstStyle/>
          <a:p>
            <a:pPr>
              <a:lnSpc>
                <a:spcPct val="100000"/>
              </a:lnSpc>
              <a:spcBef>
                <a:spcPts val="95"/>
              </a:spcBef>
            </a:pPr>
            <a:r>
              <a:rPr dirty="0" sz="2800" spc="-5" b="1" i="1">
                <a:solidFill>
                  <a:srgbClr val="FF0000"/>
                </a:solidFill>
                <a:latin typeface="Arial"/>
                <a:cs typeface="Arial"/>
              </a:rPr>
              <a:t>4</a:t>
            </a:r>
            <a:endParaRPr sz="2800">
              <a:latin typeface="Arial"/>
              <a:cs typeface="Arial"/>
            </a:endParaRPr>
          </a:p>
        </p:txBody>
      </p:sp>
      <p:sp>
        <p:nvSpPr>
          <p:cNvPr id="65" name="object 65" descr=""/>
          <p:cNvSpPr txBox="1"/>
          <p:nvPr/>
        </p:nvSpPr>
        <p:spPr>
          <a:xfrm>
            <a:off x="2925826" y="5360923"/>
            <a:ext cx="223520" cy="87884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5</a:t>
            </a:r>
            <a:endParaRPr sz="2800">
              <a:latin typeface="Arial"/>
              <a:cs typeface="Arial"/>
            </a:endParaRPr>
          </a:p>
          <a:p>
            <a:pPr marL="12700">
              <a:lnSpc>
                <a:spcPct val="100000"/>
              </a:lnSpc>
            </a:pPr>
            <a:r>
              <a:rPr dirty="0" sz="2800" spc="-5" b="1" i="1">
                <a:solidFill>
                  <a:srgbClr val="FF0000"/>
                </a:solidFill>
                <a:latin typeface="Arial"/>
                <a:cs typeface="Arial"/>
              </a:rPr>
              <a:t>6</a:t>
            </a:r>
            <a:endParaRPr sz="2800">
              <a:latin typeface="Arial"/>
              <a:cs typeface="Arial"/>
            </a:endParaRPr>
          </a:p>
        </p:txBody>
      </p:sp>
      <p:sp>
        <p:nvSpPr>
          <p:cNvPr id="66" name="object 66" descr=""/>
          <p:cNvSpPr txBox="1"/>
          <p:nvPr/>
        </p:nvSpPr>
        <p:spPr>
          <a:xfrm>
            <a:off x="2925826" y="6287220"/>
            <a:ext cx="601980" cy="364490"/>
          </a:xfrm>
          <a:prstGeom prst="rect">
            <a:avLst/>
          </a:prstGeom>
        </p:spPr>
        <p:txBody>
          <a:bodyPr wrap="square" lIns="0" tIns="0" rIns="0" bIns="0" rtlCol="0" vert="horz">
            <a:spAutoFit/>
          </a:bodyPr>
          <a:lstStyle/>
          <a:p>
            <a:pPr marL="12700">
              <a:lnSpc>
                <a:spcPts val="2870"/>
              </a:lnSpc>
              <a:tabLst>
                <a:tab pos="461009" algn="l"/>
              </a:tabLst>
            </a:pPr>
            <a:r>
              <a:rPr dirty="0" sz="2800" spc="-50" b="1" i="1">
                <a:solidFill>
                  <a:srgbClr val="FF0000"/>
                </a:solidFill>
                <a:latin typeface="Arial"/>
                <a:cs typeface="Arial"/>
              </a:rPr>
              <a:t>7</a:t>
            </a:r>
            <a:r>
              <a:rPr dirty="0" sz="2800" b="1" i="1">
                <a:solidFill>
                  <a:srgbClr val="FF0000"/>
                </a:solidFill>
                <a:latin typeface="Arial"/>
                <a:cs typeface="Arial"/>
              </a:rPr>
              <a:t>	</a:t>
            </a:r>
            <a:r>
              <a:rPr dirty="0" baseline="1262" sz="3300" spc="165">
                <a:latin typeface="Symbol"/>
                <a:cs typeface="Symbol"/>
              </a:rPr>
              <a:t></a:t>
            </a:r>
            <a:endParaRPr baseline="1262" sz="3300">
              <a:latin typeface="Symbol"/>
              <a:cs typeface="Symbol"/>
            </a:endParaRPr>
          </a:p>
        </p:txBody>
      </p:sp>
      <p:grpSp>
        <p:nvGrpSpPr>
          <p:cNvPr id="67" name="object 67" descr=""/>
          <p:cNvGrpSpPr/>
          <p:nvPr/>
        </p:nvGrpSpPr>
        <p:grpSpPr>
          <a:xfrm>
            <a:off x="2551176" y="3284473"/>
            <a:ext cx="5545455" cy="3313429"/>
            <a:chOff x="2551176" y="3284473"/>
            <a:chExt cx="5545455" cy="3313429"/>
          </a:xfrm>
        </p:grpSpPr>
        <p:sp>
          <p:nvSpPr>
            <p:cNvPr id="68" name="object 68" descr=""/>
            <p:cNvSpPr/>
            <p:nvPr/>
          </p:nvSpPr>
          <p:spPr>
            <a:xfrm>
              <a:off x="6656451" y="3284473"/>
              <a:ext cx="358775" cy="3313429"/>
            </a:xfrm>
            <a:custGeom>
              <a:avLst/>
              <a:gdLst/>
              <a:ahLst/>
              <a:cxnLst/>
              <a:rect l="l" t="t" r="r" b="b"/>
              <a:pathLst>
                <a:path w="358775" h="3313429">
                  <a:moveTo>
                    <a:pt x="358775" y="0"/>
                  </a:moveTo>
                  <a:lnTo>
                    <a:pt x="0" y="0"/>
                  </a:lnTo>
                  <a:lnTo>
                    <a:pt x="0" y="3313176"/>
                  </a:lnTo>
                  <a:lnTo>
                    <a:pt x="358775" y="3313176"/>
                  </a:lnTo>
                  <a:lnTo>
                    <a:pt x="358775" y="0"/>
                  </a:lnTo>
                  <a:close/>
                </a:path>
              </a:pathLst>
            </a:custGeom>
            <a:solidFill>
              <a:srgbClr val="4F81BC"/>
            </a:solidFill>
          </p:spPr>
          <p:txBody>
            <a:bodyPr wrap="square" lIns="0" tIns="0" rIns="0" bIns="0" rtlCol="0"/>
            <a:lstStyle/>
            <a:p/>
          </p:txBody>
        </p:sp>
        <p:sp>
          <p:nvSpPr>
            <p:cNvPr id="69" name="object 69" descr=""/>
            <p:cNvSpPr/>
            <p:nvPr/>
          </p:nvSpPr>
          <p:spPr>
            <a:xfrm>
              <a:off x="2551176" y="4941950"/>
              <a:ext cx="5545455" cy="431800"/>
            </a:xfrm>
            <a:custGeom>
              <a:avLst/>
              <a:gdLst/>
              <a:ahLst/>
              <a:cxnLst/>
              <a:rect l="l" t="t" r="r" b="b"/>
              <a:pathLst>
                <a:path w="5545455" h="431800">
                  <a:moveTo>
                    <a:pt x="5545074" y="0"/>
                  </a:moveTo>
                  <a:lnTo>
                    <a:pt x="0" y="0"/>
                  </a:lnTo>
                  <a:lnTo>
                    <a:pt x="0" y="431800"/>
                  </a:lnTo>
                  <a:lnTo>
                    <a:pt x="5545074" y="431800"/>
                  </a:lnTo>
                  <a:lnTo>
                    <a:pt x="5545074" y="0"/>
                  </a:lnTo>
                  <a:close/>
                </a:path>
              </a:pathLst>
            </a:custGeom>
            <a:solidFill>
              <a:srgbClr val="4F81BC"/>
            </a:solidFill>
          </p:spPr>
          <p:txBody>
            <a:bodyPr wrap="square" lIns="0" tIns="0" rIns="0" bIns="0" rtlCol="0"/>
            <a:lstStyle/>
            <a:p/>
          </p:txBody>
        </p:sp>
      </p:grpSp>
      <p:sp>
        <p:nvSpPr>
          <p:cNvPr id="70" name="object 70" descr=""/>
          <p:cNvSpPr/>
          <p:nvPr/>
        </p:nvSpPr>
        <p:spPr>
          <a:xfrm>
            <a:off x="2551176" y="3284473"/>
            <a:ext cx="5545455" cy="3313429"/>
          </a:xfrm>
          <a:custGeom>
            <a:avLst/>
            <a:gdLst/>
            <a:ahLst/>
            <a:cxnLst/>
            <a:rect l="l" t="t" r="r" b="b"/>
            <a:pathLst>
              <a:path w="5545455" h="3313429">
                <a:moveTo>
                  <a:pt x="4105275" y="3313176"/>
                </a:moveTo>
                <a:lnTo>
                  <a:pt x="4464050" y="3313176"/>
                </a:lnTo>
                <a:lnTo>
                  <a:pt x="4464050" y="0"/>
                </a:lnTo>
                <a:lnTo>
                  <a:pt x="4105275" y="0"/>
                </a:lnTo>
                <a:lnTo>
                  <a:pt x="4105275" y="3313176"/>
                </a:lnTo>
                <a:close/>
              </a:path>
              <a:path w="5545455" h="3313429">
                <a:moveTo>
                  <a:pt x="0" y="2089277"/>
                </a:moveTo>
                <a:lnTo>
                  <a:pt x="5545074" y="2089277"/>
                </a:lnTo>
                <a:lnTo>
                  <a:pt x="5545074" y="1657477"/>
                </a:lnTo>
                <a:lnTo>
                  <a:pt x="0" y="1657477"/>
                </a:lnTo>
                <a:lnTo>
                  <a:pt x="0" y="2089277"/>
                </a:lnTo>
                <a:close/>
              </a:path>
            </a:pathLst>
          </a:custGeom>
          <a:ln w="12700">
            <a:solidFill>
              <a:srgbClr val="000000"/>
            </a:solidFill>
          </a:ln>
        </p:spPr>
        <p:txBody>
          <a:bodyPr wrap="square" lIns="0" tIns="0" rIns="0" bIns="0" rtlCol="0"/>
          <a:lstStyl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87323" y="0"/>
            <a:ext cx="8750935" cy="2182495"/>
            <a:chOff x="687323" y="0"/>
            <a:chExt cx="8750935" cy="2182495"/>
          </a:xfrm>
        </p:grpSpPr>
        <p:pic>
          <p:nvPicPr>
            <p:cNvPr id="3" name="object 3" descr=""/>
            <p:cNvPicPr/>
            <p:nvPr/>
          </p:nvPicPr>
          <p:blipFill>
            <a:blip r:embed="rId2" cstate="print"/>
            <a:stretch>
              <a:fillRect/>
            </a:stretch>
          </p:blipFill>
          <p:spPr>
            <a:xfrm>
              <a:off x="687323" y="119110"/>
              <a:ext cx="283463" cy="325263"/>
            </a:xfrm>
            <a:prstGeom prst="rect">
              <a:avLst/>
            </a:prstGeom>
          </p:spPr>
        </p:pic>
        <p:pic>
          <p:nvPicPr>
            <p:cNvPr id="4" name="object 4" descr=""/>
            <p:cNvPicPr/>
            <p:nvPr/>
          </p:nvPicPr>
          <p:blipFill>
            <a:blip r:embed="rId3" cstate="print"/>
            <a:stretch>
              <a:fillRect/>
            </a:stretch>
          </p:blipFill>
          <p:spPr>
            <a:xfrm>
              <a:off x="856487" y="0"/>
              <a:ext cx="5007864" cy="827532"/>
            </a:xfrm>
            <a:prstGeom prst="rect">
              <a:avLst/>
            </a:prstGeom>
          </p:spPr>
        </p:pic>
        <p:pic>
          <p:nvPicPr>
            <p:cNvPr id="5" name="object 5" descr=""/>
            <p:cNvPicPr/>
            <p:nvPr/>
          </p:nvPicPr>
          <p:blipFill>
            <a:blip r:embed="rId4" cstate="print"/>
            <a:stretch>
              <a:fillRect/>
            </a:stretch>
          </p:blipFill>
          <p:spPr>
            <a:xfrm>
              <a:off x="890015" y="423672"/>
              <a:ext cx="766572" cy="783336"/>
            </a:xfrm>
            <a:prstGeom prst="rect">
              <a:avLst/>
            </a:prstGeom>
          </p:spPr>
        </p:pic>
        <p:pic>
          <p:nvPicPr>
            <p:cNvPr id="6" name="object 6" descr=""/>
            <p:cNvPicPr/>
            <p:nvPr/>
          </p:nvPicPr>
          <p:blipFill>
            <a:blip r:embed="rId5" cstate="print"/>
            <a:stretch>
              <a:fillRect/>
            </a:stretch>
          </p:blipFill>
          <p:spPr>
            <a:xfrm>
              <a:off x="1330451" y="425195"/>
              <a:ext cx="2028444" cy="842772"/>
            </a:xfrm>
            <a:prstGeom prst="rect">
              <a:avLst/>
            </a:prstGeom>
          </p:spPr>
        </p:pic>
        <p:pic>
          <p:nvPicPr>
            <p:cNvPr id="7" name="object 7" descr=""/>
            <p:cNvPicPr/>
            <p:nvPr/>
          </p:nvPicPr>
          <p:blipFill>
            <a:blip r:embed="rId6" cstate="print"/>
            <a:stretch>
              <a:fillRect/>
            </a:stretch>
          </p:blipFill>
          <p:spPr>
            <a:xfrm>
              <a:off x="2859023" y="388620"/>
              <a:ext cx="690372" cy="842772"/>
            </a:xfrm>
            <a:prstGeom prst="rect">
              <a:avLst/>
            </a:prstGeom>
          </p:spPr>
        </p:pic>
        <p:pic>
          <p:nvPicPr>
            <p:cNvPr id="8" name="object 8" descr=""/>
            <p:cNvPicPr/>
            <p:nvPr/>
          </p:nvPicPr>
          <p:blipFill>
            <a:blip r:embed="rId7" cstate="print"/>
            <a:stretch>
              <a:fillRect/>
            </a:stretch>
          </p:blipFill>
          <p:spPr>
            <a:xfrm>
              <a:off x="3049523" y="425195"/>
              <a:ext cx="2023872" cy="842772"/>
            </a:xfrm>
            <a:prstGeom prst="rect">
              <a:avLst/>
            </a:prstGeom>
          </p:spPr>
        </p:pic>
        <p:pic>
          <p:nvPicPr>
            <p:cNvPr id="9" name="object 9" descr=""/>
            <p:cNvPicPr/>
            <p:nvPr/>
          </p:nvPicPr>
          <p:blipFill>
            <a:blip r:embed="rId8" cstate="print"/>
            <a:stretch>
              <a:fillRect/>
            </a:stretch>
          </p:blipFill>
          <p:spPr>
            <a:xfrm>
              <a:off x="4573523" y="388620"/>
              <a:ext cx="690372" cy="842772"/>
            </a:xfrm>
            <a:prstGeom prst="rect">
              <a:avLst/>
            </a:prstGeom>
          </p:spPr>
        </p:pic>
        <p:pic>
          <p:nvPicPr>
            <p:cNvPr id="10" name="object 10" descr=""/>
            <p:cNvPicPr/>
            <p:nvPr/>
          </p:nvPicPr>
          <p:blipFill>
            <a:blip r:embed="rId4" cstate="print"/>
            <a:stretch>
              <a:fillRect/>
            </a:stretch>
          </p:blipFill>
          <p:spPr>
            <a:xfrm>
              <a:off x="890015" y="880872"/>
              <a:ext cx="766572" cy="783336"/>
            </a:xfrm>
            <a:prstGeom prst="rect">
              <a:avLst/>
            </a:prstGeom>
          </p:spPr>
        </p:pic>
        <p:pic>
          <p:nvPicPr>
            <p:cNvPr id="11" name="object 11" descr=""/>
            <p:cNvPicPr/>
            <p:nvPr/>
          </p:nvPicPr>
          <p:blipFill>
            <a:blip r:embed="rId9" cstate="print"/>
            <a:stretch>
              <a:fillRect/>
            </a:stretch>
          </p:blipFill>
          <p:spPr>
            <a:xfrm>
              <a:off x="1330451" y="882396"/>
              <a:ext cx="882396" cy="842772"/>
            </a:xfrm>
            <a:prstGeom prst="rect">
              <a:avLst/>
            </a:prstGeom>
          </p:spPr>
        </p:pic>
        <p:pic>
          <p:nvPicPr>
            <p:cNvPr id="12" name="object 12" descr=""/>
            <p:cNvPicPr/>
            <p:nvPr/>
          </p:nvPicPr>
          <p:blipFill>
            <a:blip r:embed="rId6" cstate="print"/>
            <a:stretch>
              <a:fillRect/>
            </a:stretch>
          </p:blipFill>
          <p:spPr>
            <a:xfrm>
              <a:off x="1712976" y="845819"/>
              <a:ext cx="690372" cy="842772"/>
            </a:xfrm>
            <a:prstGeom prst="rect">
              <a:avLst/>
            </a:prstGeom>
          </p:spPr>
        </p:pic>
        <p:pic>
          <p:nvPicPr>
            <p:cNvPr id="13" name="object 13" descr=""/>
            <p:cNvPicPr/>
            <p:nvPr/>
          </p:nvPicPr>
          <p:blipFill>
            <a:blip r:embed="rId10" cstate="print"/>
            <a:stretch>
              <a:fillRect/>
            </a:stretch>
          </p:blipFill>
          <p:spPr>
            <a:xfrm>
              <a:off x="1903476" y="882396"/>
              <a:ext cx="2026920" cy="842772"/>
            </a:xfrm>
            <a:prstGeom prst="rect">
              <a:avLst/>
            </a:prstGeom>
          </p:spPr>
        </p:pic>
        <p:pic>
          <p:nvPicPr>
            <p:cNvPr id="14" name="object 14" descr=""/>
            <p:cNvPicPr/>
            <p:nvPr/>
          </p:nvPicPr>
          <p:blipFill>
            <a:blip r:embed="rId11" cstate="print"/>
            <a:stretch>
              <a:fillRect/>
            </a:stretch>
          </p:blipFill>
          <p:spPr>
            <a:xfrm>
              <a:off x="3430523" y="845819"/>
              <a:ext cx="972312" cy="842772"/>
            </a:xfrm>
            <a:prstGeom prst="rect">
              <a:avLst/>
            </a:prstGeom>
          </p:spPr>
        </p:pic>
        <p:pic>
          <p:nvPicPr>
            <p:cNvPr id="15" name="object 15" descr=""/>
            <p:cNvPicPr/>
            <p:nvPr/>
          </p:nvPicPr>
          <p:blipFill>
            <a:blip r:embed="rId12" cstate="print"/>
            <a:stretch>
              <a:fillRect/>
            </a:stretch>
          </p:blipFill>
          <p:spPr>
            <a:xfrm>
              <a:off x="3902963" y="882396"/>
              <a:ext cx="3933443" cy="842772"/>
            </a:xfrm>
            <a:prstGeom prst="rect">
              <a:avLst/>
            </a:prstGeom>
          </p:spPr>
        </p:pic>
        <p:pic>
          <p:nvPicPr>
            <p:cNvPr id="16" name="object 16" descr=""/>
            <p:cNvPicPr/>
            <p:nvPr/>
          </p:nvPicPr>
          <p:blipFill>
            <a:blip r:embed="rId13" cstate="print"/>
            <a:stretch>
              <a:fillRect/>
            </a:stretch>
          </p:blipFill>
          <p:spPr>
            <a:xfrm>
              <a:off x="7336535" y="845819"/>
              <a:ext cx="716279" cy="842772"/>
            </a:xfrm>
            <a:prstGeom prst="rect">
              <a:avLst/>
            </a:prstGeom>
          </p:spPr>
        </p:pic>
        <p:pic>
          <p:nvPicPr>
            <p:cNvPr id="17" name="object 17" descr=""/>
            <p:cNvPicPr/>
            <p:nvPr/>
          </p:nvPicPr>
          <p:blipFill>
            <a:blip r:embed="rId14" cstate="print"/>
            <a:stretch>
              <a:fillRect/>
            </a:stretch>
          </p:blipFill>
          <p:spPr>
            <a:xfrm>
              <a:off x="7552943" y="845819"/>
              <a:ext cx="1885188" cy="842772"/>
            </a:xfrm>
            <a:prstGeom prst="rect">
              <a:avLst/>
            </a:prstGeom>
          </p:spPr>
        </p:pic>
        <p:pic>
          <p:nvPicPr>
            <p:cNvPr id="18" name="object 18" descr=""/>
            <p:cNvPicPr/>
            <p:nvPr/>
          </p:nvPicPr>
          <p:blipFill>
            <a:blip r:embed="rId4" cstate="print"/>
            <a:stretch>
              <a:fillRect/>
            </a:stretch>
          </p:blipFill>
          <p:spPr>
            <a:xfrm>
              <a:off x="890015" y="1338072"/>
              <a:ext cx="766572" cy="783336"/>
            </a:xfrm>
            <a:prstGeom prst="rect">
              <a:avLst/>
            </a:prstGeom>
          </p:spPr>
        </p:pic>
        <p:pic>
          <p:nvPicPr>
            <p:cNvPr id="19" name="object 19" descr=""/>
            <p:cNvPicPr/>
            <p:nvPr/>
          </p:nvPicPr>
          <p:blipFill>
            <a:blip r:embed="rId15" cstate="print"/>
            <a:stretch>
              <a:fillRect/>
            </a:stretch>
          </p:blipFill>
          <p:spPr>
            <a:xfrm>
              <a:off x="1330451" y="1339596"/>
              <a:ext cx="2790444" cy="842772"/>
            </a:xfrm>
            <a:prstGeom prst="rect">
              <a:avLst/>
            </a:prstGeom>
          </p:spPr>
        </p:pic>
      </p:grpSp>
      <p:sp>
        <p:nvSpPr>
          <p:cNvPr id="20" name="object 20" descr=""/>
          <p:cNvSpPr txBox="1"/>
          <p:nvPr/>
        </p:nvSpPr>
        <p:spPr>
          <a:xfrm>
            <a:off x="639267" y="-6349"/>
            <a:ext cx="8549005" cy="1889760"/>
          </a:xfrm>
          <a:prstGeom prst="rect">
            <a:avLst/>
          </a:prstGeom>
        </p:spPr>
        <p:txBody>
          <a:bodyPr wrap="square" lIns="0" tIns="12700" rIns="0" bIns="0" rtlCol="0" vert="horz">
            <a:spAutoFit/>
          </a:bodyPr>
          <a:lstStyle/>
          <a:p>
            <a:pPr marL="469900" indent="-457200">
              <a:lnSpc>
                <a:spcPct val="100000"/>
              </a:lnSpc>
              <a:spcBef>
                <a:spcPts val="100"/>
              </a:spcBef>
              <a:buFont typeface="Wingdings"/>
              <a:buChar char=""/>
              <a:tabLst>
                <a:tab pos="469900" algn="l"/>
              </a:tabLst>
            </a:pPr>
            <a:r>
              <a:rPr dirty="0" sz="3200" spc="-15" b="1">
                <a:solidFill>
                  <a:srgbClr val="0000FF"/>
                </a:solidFill>
                <a:latin typeface="华文行楷"/>
                <a:cs typeface="华文行楷"/>
              </a:rPr>
              <a:t>计算左子树根的代价下界</a:t>
            </a:r>
            <a:endParaRPr sz="3200">
              <a:latin typeface="华文行楷"/>
              <a:cs typeface="华文行楷"/>
            </a:endParaRPr>
          </a:p>
          <a:p>
            <a:pPr lvl="1" marL="926465" indent="-457200">
              <a:lnSpc>
                <a:spcPct val="100000"/>
              </a:lnSpc>
              <a:spcBef>
                <a:spcPts val="35"/>
              </a:spcBef>
              <a:buFont typeface="Wingdings"/>
              <a:buChar char=""/>
              <a:tabLst>
                <a:tab pos="926465" algn="l"/>
                <a:tab pos="927735" algn="l"/>
              </a:tabLst>
            </a:pPr>
            <a:r>
              <a:rPr dirty="0" sz="3000" spc="-30" b="1">
                <a:solidFill>
                  <a:srgbClr val="663300"/>
                </a:solidFill>
                <a:latin typeface="华文行楷"/>
                <a:cs typeface="华文行楷"/>
              </a:rPr>
              <a:t>矩</a:t>
            </a:r>
            <a:r>
              <a:rPr dirty="0" sz="3000" spc="-30" b="1">
                <a:solidFill>
                  <a:srgbClr val="663300"/>
                </a:solidFill>
                <a:latin typeface="华文行楷"/>
                <a:cs typeface="华文行楷"/>
              </a:rPr>
              <a:t>阵</a:t>
            </a:r>
            <a:r>
              <a:rPr dirty="0" sz="3000" spc="-30" b="1">
                <a:solidFill>
                  <a:srgbClr val="663300"/>
                </a:solidFill>
                <a:latin typeface="华文行楷"/>
                <a:cs typeface="华文行楷"/>
              </a:rPr>
              <a:t>的</a:t>
            </a:r>
            <a:r>
              <a:rPr dirty="0" sz="3000" spc="-40" b="1">
                <a:solidFill>
                  <a:srgbClr val="663300"/>
                </a:solidFill>
                <a:latin typeface="华文行楷"/>
                <a:cs typeface="华文行楷"/>
              </a:rPr>
              <a:t>第</a:t>
            </a:r>
            <a:r>
              <a:rPr dirty="0" sz="3000" b="1">
                <a:solidFill>
                  <a:srgbClr val="663300"/>
                </a:solidFill>
                <a:latin typeface="Times New Roman"/>
                <a:cs typeface="Times New Roman"/>
              </a:rPr>
              <a:t>5</a:t>
            </a:r>
            <a:r>
              <a:rPr dirty="0" sz="3000" spc="-40" b="1">
                <a:solidFill>
                  <a:srgbClr val="663300"/>
                </a:solidFill>
                <a:latin typeface="华文行楷"/>
                <a:cs typeface="华文行楷"/>
              </a:rPr>
              <a:t>行</a:t>
            </a:r>
            <a:r>
              <a:rPr dirty="0" sz="3000" spc="-40" b="1">
                <a:solidFill>
                  <a:srgbClr val="663300"/>
                </a:solidFill>
                <a:latin typeface="华文行楷"/>
                <a:cs typeface="华文行楷"/>
              </a:rPr>
              <a:t>不</a:t>
            </a:r>
            <a:r>
              <a:rPr dirty="0" sz="3000" spc="-40" b="1">
                <a:solidFill>
                  <a:srgbClr val="663300"/>
                </a:solidFill>
                <a:latin typeface="华文行楷"/>
                <a:cs typeface="华文行楷"/>
              </a:rPr>
              <a:t>包</a:t>
            </a:r>
            <a:r>
              <a:rPr dirty="0" sz="3000" spc="-40" b="1">
                <a:solidFill>
                  <a:srgbClr val="663300"/>
                </a:solidFill>
                <a:latin typeface="华文行楷"/>
                <a:cs typeface="华文行楷"/>
              </a:rPr>
              <a:t>含</a:t>
            </a:r>
            <a:r>
              <a:rPr dirty="0" sz="3000" spc="-50" b="1">
                <a:solidFill>
                  <a:srgbClr val="663300"/>
                </a:solidFill>
                <a:latin typeface="Times New Roman"/>
                <a:cs typeface="Times New Roman"/>
              </a:rPr>
              <a:t>0</a:t>
            </a:r>
            <a:endParaRPr sz="3000">
              <a:latin typeface="Times New Roman"/>
              <a:cs typeface="Times New Roman"/>
            </a:endParaRPr>
          </a:p>
          <a:p>
            <a:pPr lvl="1" marL="926465" indent="-457200">
              <a:lnSpc>
                <a:spcPct val="100000"/>
              </a:lnSpc>
              <a:buFont typeface="Wingdings"/>
              <a:buChar char=""/>
              <a:tabLst>
                <a:tab pos="926465" algn="l"/>
                <a:tab pos="927735" algn="l"/>
                <a:tab pos="3499485" algn="l"/>
              </a:tabLst>
            </a:pPr>
            <a:r>
              <a:rPr dirty="0" sz="3000" spc="-35" b="1">
                <a:solidFill>
                  <a:srgbClr val="663300"/>
                </a:solidFill>
                <a:latin typeface="华文行楷"/>
                <a:cs typeface="华文行楷"/>
              </a:rPr>
              <a:t>第</a:t>
            </a:r>
            <a:r>
              <a:rPr dirty="0" sz="3000" b="1">
                <a:solidFill>
                  <a:srgbClr val="663300"/>
                </a:solidFill>
                <a:latin typeface="Times New Roman"/>
                <a:cs typeface="Times New Roman"/>
              </a:rPr>
              <a:t>5</a:t>
            </a:r>
            <a:r>
              <a:rPr dirty="0" sz="3000" spc="-35" b="1">
                <a:solidFill>
                  <a:srgbClr val="663300"/>
                </a:solidFill>
                <a:latin typeface="华文行楷"/>
                <a:cs typeface="华文行楷"/>
              </a:rPr>
              <a:t>行元</a:t>
            </a:r>
            <a:r>
              <a:rPr dirty="0" sz="3000" spc="-40" b="1">
                <a:solidFill>
                  <a:srgbClr val="663300"/>
                </a:solidFill>
                <a:latin typeface="华文行楷"/>
                <a:cs typeface="华文行楷"/>
              </a:rPr>
              <a:t>素</a:t>
            </a:r>
            <a:r>
              <a:rPr dirty="0" sz="3000" spc="-40" b="1">
                <a:solidFill>
                  <a:srgbClr val="663300"/>
                </a:solidFill>
                <a:latin typeface="华文行楷"/>
                <a:cs typeface="华文行楷"/>
              </a:rPr>
              <a:t>减</a:t>
            </a:r>
            <a:r>
              <a:rPr dirty="0" sz="3000" spc="-25" b="1">
                <a:solidFill>
                  <a:srgbClr val="663300"/>
                </a:solidFill>
                <a:latin typeface="Times New Roman"/>
                <a:cs typeface="Times New Roman"/>
              </a:rPr>
              <a:t>3,</a:t>
            </a:r>
            <a:r>
              <a:rPr dirty="0" sz="3000" b="1">
                <a:solidFill>
                  <a:srgbClr val="663300"/>
                </a:solidFill>
                <a:latin typeface="Times New Roman"/>
                <a:cs typeface="Times New Roman"/>
              </a:rPr>
              <a:t>	</a:t>
            </a:r>
            <a:r>
              <a:rPr dirty="0" sz="3000" spc="-35" b="1">
                <a:solidFill>
                  <a:srgbClr val="663300"/>
                </a:solidFill>
                <a:latin typeface="华文行楷"/>
                <a:cs typeface="华文行楷"/>
              </a:rPr>
              <a:t>左子树</a:t>
            </a:r>
            <a:r>
              <a:rPr dirty="0" sz="3000" spc="-40" b="1">
                <a:solidFill>
                  <a:srgbClr val="663300"/>
                </a:solidFill>
                <a:latin typeface="华文行楷"/>
                <a:cs typeface="华文行楷"/>
              </a:rPr>
              <a:t>根</a:t>
            </a:r>
            <a:r>
              <a:rPr dirty="0" sz="3000" spc="-40" b="1">
                <a:solidFill>
                  <a:srgbClr val="663300"/>
                </a:solidFill>
                <a:latin typeface="华文行楷"/>
                <a:cs typeface="华文行楷"/>
              </a:rPr>
              <a:t>代</a:t>
            </a:r>
            <a:r>
              <a:rPr dirty="0" sz="3000" spc="-40" b="1">
                <a:solidFill>
                  <a:srgbClr val="663300"/>
                </a:solidFill>
                <a:latin typeface="华文行楷"/>
                <a:cs typeface="华文行楷"/>
              </a:rPr>
              <a:t>价</a:t>
            </a:r>
            <a:r>
              <a:rPr dirty="0" sz="3000" spc="-50" b="1">
                <a:solidFill>
                  <a:srgbClr val="663300"/>
                </a:solidFill>
                <a:latin typeface="华文行楷"/>
                <a:cs typeface="华文行楷"/>
              </a:rPr>
              <a:t>下</a:t>
            </a:r>
            <a:r>
              <a:rPr dirty="0" sz="3000" spc="-40" b="1">
                <a:solidFill>
                  <a:srgbClr val="663300"/>
                </a:solidFill>
                <a:latin typeface="华文行楷"/>
                <a:cs typeface="华文行楷"/>
              </a:rPr>
              <a:t>界</a:t>
            </a:r>
            <a:r>
              <a:rPr dirty="0" sz="3000" spc="-30" b="1">
                <a:solidFill>
                  <a:srgbClr val="663300"/>
                </a:solidFill>
                <a:latin typeface="华文行楷"/>
                <a:cs typeface="华文行楷"/>
              </a:rPr>
              <a:t>为</a:t>
            </a:r>
            <a:r>
              <a:rPr dirty="0" sz="3000" b="1">
                <a:solidFill>
                  <a:srgbClr val="663300"/>
                </a:solidFill>
                <a:latin typeface="Times New Roman"/>
                <a:cs typeface="Times New Roman"/>
              </a:rPr>
              <a:t>:</a:t>
            </a:r>
            <a:r>
              <a:rPr dirty="0" sz="3000" spc="35" b="1">
                <a:solidFill>
                  <a:srgbClr val="663300"/>
                </a:solidFill>
                <a:latin typeface="Times New Roman"/>
                <a:cs typeface="Times New Roman"/>
              </a:rPr>
              <a:t> </a:t>
            </a:r>
            <a:r>
              <a:rPr dirty="0" sz="3000" spc="-10" b="1">
                <a:solidFill>
                  <a:srgbClr val="FF0000"/>
                </a:solidFill>
                <a:latin typeface="Times New Roman"/>
                <a:cs typeface="Times New Roman"/>
              </a:rPr>
              <a:t>96+3=99</a:t>
            </a:r>
            <a:endParaRPr sz="3000">
              <a:latin typeface="Times New Roman"/>
              <a:cs typeface="Times New Roman"/>
            </a:endParaRPr>
          </a:p>
          <a:p>
            <a:pPr lvl="1" marL="926465" indent="-457200">
              <a:lnSpc>
                <a:spcPct val="100000"/>
              </a:lnSpc>
              <a:buFont typeface="Wingdings"/>
              <a:buChar char=""/>
              <a:tabLst>
                <a:tab pos="926465" algn="l"/>
                <a:tab pos="927735" algn="l"/>
              </a:tabLst>
            </a:pPr>
            <a:r>
              <a:rPr dirty="0" sz="3000" spc="-35" b="1">
                <a:solidFill>
                  <a:srgbClr val="663300"/>
                </a:solidFill>
                <a:latin typeface="华文行楷"/>
                <a:cs typeface="华文行楷"/>
              </a:rPr>
              <a:t>结果矩</a:t>
            </a:r>
            <a:r>
              <a:rPr dirty="0" sz="3000" spc="-40" b="1">
                <a:solidFill>
                  <a:srgbClr val="663300"/>
                </a:solidFill>
                <a:latin typeface="华文行楷"/>
                <a:cs typeface="华文行楷"/>
              </a:rPr>
              <a:t>阵</a:t>
            </a:r>
            <a:r>
              <a:rPr dirty="0" sz="3000" spc="-40" b="1">
                <a:solidFill>
                  <a:srgbClr val="663300"/>
                </a:solidFill>
                <a:latin typeface="华文行楷"/>
                <a:cs typeface="华文行楷"/>
              </a:rPr>
              <a:t>如</a:t>
            </a:r>
            <a:r>
              <a:rPr dirty="0" sz="3000" spc="-50" b="1">
                <a:solidFill>
                  <a:srgbClr val="663300"/>
                </a:solidFill>
                <a:latin typeface="华文行楷"/>
                <a:cs typeface="华文行楷"/>
              </a:rPr>
              <a:t>下</a:t>
            </a:r>
            <a:endParaRPr sz="3000">
              <a:latin typeface="华文行楷"/>
              <a:cs typeface="华文行楷"/>
            </a:endParaRPr>
          </a:p>
        </p:txBody>
      </p:sp>
      <p:sp>
        <p:nvSpPr>
          <p:cNvPr id="21" name="object 21" descr=""/>
          <p:cNvSpPr txBox="1"/>
          <p:nvPr/>
        </p:nvSpPr>
        <p:spPr>
          <a:xfrm>
            <a:off x="9307360" y="5841767"/>
            <a:ext cx="173355" cy="435609"/>
          </a:xfrm>
          <a:prstGeom prst="rect">
            <a:avLst/>
          </a:prstGeom>
        </p:spPr>
        <p:txBody>
          <a:bodyPr wrap="square" lIns="0" tIns="11430" rIns="0" bIns="0" rtlCol="0" vert="horz">
            <a:spAutoFit/>
          </a:bodyPr>
          <a:lstStyle/>
          <a:p>
            <a:pPr marL="12700">
              <a:lnSpc>
                <a:spcPct val="100000"/>
              </a:lnSpc>
              <a:spcBef>
                <a:spcPts val="90"/>
              </a:spcBef>
            </a:pPr>
            <a:r>
              <a:rPr dirty="0" sz="2700" spc="125">
                <a:latin typeface="Symbol"/>
                <a:cs typeface="Symbol"/>
              </a:rPr>
              <a:t></a:t>
            </a:r>
            <a:endParaRPr sz="2700">
              <a:latin typeface="Symbol"/>
              <a:cs typeface="Symbol"/>
            </a:endParaRPr>
          </a:p>
        </p:txBody>
      </p:sp>
      <p:sp>
        <p:nvSpPr>
          <p:cNvPr id="22" name="object 22" descr=""/>
          <p:cNvSpPr txBox="1"/>
          <p:nvPr/>
        </p:nvSpPr>
        <p:spPr>
          <a:xfrm>
            <a:off x="4393024" y="5841767"/>
            <a:ext cx="173355" cy="435609"/>
          </a:xfrm>
          <a:prstGeom prst="rect">
            <a:avLst/>
          </a:prstGeom>
        </p:spPr>
        <p:txBody>
          <a:bodyPr wrap="square" lIns="0" tIns="11430" rIns="0" bIns="0" rtlCol="0" vert="horz">
            <a:spAutoFit/>
          </a:bodyPr>
          <a:lstStyle/>
          <a:p>
            <a:pPr marL="12700">
              <a:lnSpc>
                <a:spcPct val="100000"/>
              </a:lnSpc>
              <a:spcBef>
                <a:spcPts val="90"/>
              </a:spcBef>
            </a:pPr>
            <a:r>
              <a:rPr dirty="0" sz="2700" spc="125">
                <a:latin typeface="Symbol"/>
                <a:cs typeface="Symbol"/>
              </a:rPr>
              <a:t></a:t>
            </a:r>
            <a:endParaRPr sz="2700">
              <a:latin typeface="Symbol"/>
              <a:cs typeface="Symbol"/>
            </a:endParaRPr>
          </a:p>
        </p:txBody>
      </p:sp>
      <p:sp>
        <p:nvSpPr>
          <p:cNvPr id="23" name="object 23" descr=""/>
          <p:cNvSpPr txBox="1"/>
          <p:nvPr/>
        </p:nvSpPr>
        <p:spPr>
          <a:xfrm>
            <a:off x="8946348" y="5604343"/>
            <a:ext cx="559435" cy="435609"/>
          </a:xfrm>
          <a:prstGeom prst="rect">
            <a:avLst/>
          </a:prstGeom>
        </p:spPr>
        <p:txBody>
          <a:bodyPr wrap="square" lIns="0" tIns="11430" rIns="0" bIns="0" rtlCol="0" vert="horz">
            <a:spAutoFit/>
          </a:bodyPr>
          <a:lstStyle/>
          <a:p>
            <a:pPr marL="38100">
              <a:lnSpc>
                <a:spcPct val="100000"/>
              </a:lnSpc>
              <a:spcBef>
                <a:spcPts val="90"/>
              </a:spcBef>
            </a:pPr>
            <a:r>
              <a:rPr dirty="0" baseline="-22633" sz="4050" spc="345">
                <a:latin typeface="Symbol"/>
                <a:cs typeface="Symbol"/>
              </a:rPr>
              <a:t></a:t>
            </a:r>
            <a:r>
              <a:rPr dirty="0" baseline="-22633" sz="4050" spc="-292">
                <a:latin typeface="Times New Roman"/>
                <a:cs typeface="Times New Roman"/>
              </a:rPr>
              <a:t> </a:t>
            </a:r>
            <a:r>
              <a:rPr dirty="0" sz="2700" spc="70">
                <a:latin typeface="Symbol"/>
                <a:cs typeface="Symbol"/>
              </a:rPr>
              <a:t></a:t>
            </a:r>
            <a:endParaRPr sz="2700">
              <a:latin typeface="Symbol"/>
              <a:cs typeface="Symbol"/>
            </a:endParaRPr>
          </a:p>
        </p:txBody>
      </p:sp>
      <p:sp>
        <p:nvSpPr>
          <p:cNvPr id="24" name="object 24" descr=""/>
          <p:cNvSpPr txBox="1"/>
          <p:nvPr/>
        </p:nvSpPr>
        <p:spPr>
          <a:xfrm>
            <a:off x="8990222" y="4955384"/>
            <a:ext cx="515620" cy="711200"/>
          </a:xfrm>
          <a:prstGeom prst="rect">
            <a:avLst/>
          </a:prstGeom>
        </p:spPr>
        <p:txBody>
          <a:bodyPr wrap="square" lIns="0" tIns="11430" rIns="0" bIns="0" rtlCol="0" vert="horz">
            <a:spAutoFit/>
          </a:bodyPr>
          <a:lstStyle/>
          <a:p>
            <a:pPr algn="r" marR="30480">
              <a:lnSpc>
                <a:spcPts val="2705"/>
              </a:lnSpc>
              <a:spcBef>
                <a:spcPts val="90"/>
              </a:spcBef>
            </a:pPr>
            <a:r>
              <a:rPr dirty="0" sz="2700" spc="125">
                <a:latin typeface="Symbol"/>
                <a:cs typeface="Symbol"/>
              </a:rPr>
              <a:t></a:t>
            </a:r>
            <a:endParaRPr sz="2700">
              <a:latin typeface="Symbol"/>
              <a:cs typeface="Symbol"/>
            </a:endParaRPr>
          </a:p>
          <a:p>
            <a:pPr algn="r" marR="30480">
              <a:lnSpc>
                <a:spcPts val="2705"/>
              </a:lnSpc>
            </a:pPr>
            <a:r>
              <a:rPr dirty="0" sz="2700" spc="160">
                <a:latin typeface="Times New Roman"/>
                <a:cs typeface="Times New Roman"/>
              </a:rPr>
              <a:t>0</a:t>
            </a:r>
            <a:r>
              <a:rPr dirty="0" sz="2700" spc="105">
                <a:latin typeface="Times New Roman"/>
                <a:cs typeface="Times New Roman"/>
              </a:rPr>
              <a:t> </a:t>
            </a:r>
            <a:r>
              <a:rPr dirty="0" baseline="-8230" sz="4050" spc="104">
                <a:latin typeface="Symbol"/>
                <a:cs typeface="Symbol"/>
              </a:rPr>
              <a:t></a:t>
            </a:r>
            <a:endParaRPr baseline="-8230" sz="4050">
              <a:latin typeface="Symbol"/>
              <a:cs typeface="Symbol"/>
            </a:endParaRPr>
          </a:p>
        </p:txBody>
      </p:sp>
      <p:sp>
        <p:nvSpPr>
          <p:cNvPr id="25" name="object 25" descr=""/>
          <p:cNvSpPr txBox="1"/>
          <p:nvPr/>
        </p:nvSpPr>
        <p:spPr>
          <a:xfrm>
            <a:off x="8902426" y="4717960"/>
            <a:ext cx="603885" cy="435609"/>
          </a:xfrm>
          <a:prstGeom prst="rect">
            <a:avLst/>
          </a:prstGeom>
        </p:spPr>
        <p:txBody>
          <a:bodyPr wrap="square" lIns="0" tIns="11430" rIns="0" bIns="0" rtlCol="0" vert="horz">
            <a:spAutoFit/>
          </a:bodyPr>
          <a:lstStyle/>
          <a:p>
            <a:pPr marL="38100">
              <a:lnSpc>
                <a:spcPct val="100000"/>
              </a:lnSpc>
              <a:spcBef>
                <a:spcPts val="90"/>
              </a:spcBef>
            </a:pPr>
            <a:r>
              <a:rPr dirty="0" sz="2700" spc="110">
                <a:latin typeface="Times New Roman"/>
                <a:cs typeface="Times New Roman"/>
              </a:rPr>
              <a:t>25</a:t>
            </a:r>
            <a:r>
              <a:rPr dirty="0" baseline="14403" sz="4050" spc="165">
                <a:latin typeface="Symbol"/>
                <a:cs typeface="Symbol"/>
              </a:rPr>
              <a:t></a:t>
            </a:r>
            <a:endParaRPr baseline="14403" sz="4050">
              <a:latin typeface="Symbol"/>
              <a:cs typeface="Symbol"/>
            </a:endParaRPr>
          </a:p>
        </p:txBody>
      </p:sp>
      <p:sp>
        <p:nvSpPr>
          <p:cNvPr id="26" name="object 26" descr=""/>
          <p:cNvSpPr txBox="1"/>
          <p:nvPr/>
        </p:nvSpPr>
        <p:spPr>
          <a:xfrm>
            <a:off x="4342224" y="4615190"/>
            <a:ext cx="3576954" cy="1563370"/>
          </a:xfrm>
          <a:prstGeom prst="rect">
            <a:avLst/>
          </a:prstGeom>
        </p:spPr>
        <p:txBody>
          <a:bodyPr wrap="square" lIns="0" tIns="114300" rIns="0" bIns="0" rtlCol="0" vert="horz">
            <a:spAutoFit/>
          </a:bodyPr>
          <a:lstStyle/>
          <a:p>
            <a:pPr marL="63500">
              <a:lnSpc>
                <a:spcPct val="100000"/>
              </a:lnSpc>
              <a:spcBef>
                <a:spcPts val="900"/>
              </a:spcBef>
              <a:tabLst>
                <a:tab pos="931544" algn="l"/>
                <a:tab pos="1671955" algn="l"/>
                <a:tab pos="2498090" algn="l"/>
                <a:tab pos="3195320" algn="l"/>
              </a:tabLst>
            </a:pPr>
            <a:r>
              <a:rPr dirty="0" baseline="-38065" sz="4050" spc="104">
                <a:latin typeface="Symbol"/>
                <a:cs typeface="Symbol"/>
              </a:rPr>
              <a:t></a:t>
            </a:r>
            <a:r>
              <a:rPr dirty="0" baseline="-38065" sz="4050">
                <a:latin typeface="Times New Roman"/>
                <a:cs typeface="Times New Roman"/>
              </a:rPr>
              <a:t>	</a:t>
            </a:r>
            <a:r>
              <a:rPr dirty="0" sz="2700" spc="130">
                <a:latin typeface="Times New Roman"/>
                <a:cs typeface="Times New Roman"/>
              </a:rPr>
              <a:t>18</a:t>
            </a:r>
            <a:r>
              <a:rPr dirty="0" sz="2700">
                <a:latin typeface="Times New Roman"/>
                <a:cs typeface="Times New Roman"/>
              </a:rPr>
              <a:t>	</a:t>
            </a:r>
            <a:r>
              <a:rPr dirty="0" sz="2700" spc="120">
                <a:latin typeface="Times New Roman"/>
                <a:cs typeface="Times New Roman"/>
              </a:rPr>
              <a:t>53</a:t>
            </a:r>
            <a:r>
              <a:rPr dirty="0" sz="2700">
                <a:latin typeface="Times New Roman"/>
                <a:cs typeface="Times New Roman"/>
              </a:rPr>
              <a:t>	</a:t>
            </a:r>
            <a:r>
              <a:rPr dirty="0" sz="2700" spc="110">
                <a:latin typeface="Times New Roman"/>
                <a:cs typeface="Times New Roman"/>
              </a:rPr>
              <a:t>4</a:t>
            </a:r>
            <a:r>
              <a:rPr dirty="0" sz="2700">
                <a:latin typeface="Times New Roman"/>
                <a:cs typeface="Times New Roman"/>
              </a:rPr>
              <a:t>	</a:t>
            </a:r>
            <a:r>
              <a:rPr dirty="0" sz="2700" spc="180">
                <a:latin typeface="Symbol"/>
                <a:cs typeface="Symbol"/>
              </a:rPr>
              <a:t></a:t>
            </a:r>
            <a:endParaRPr sz="2700">
              <a:latin typeface="Symbol"/>
              <a:cs typeface="Symbol"/>
            </a:endParaRPr>
          </a:p>
          <a:p>
            <a:pPr marL="63500">
              <a:lnSpc>
                <a:spcPct val="100000"/>
              </a:lnSpc>
              <a:spcBef>
                <a:spcPts val="795"/>
              </a:spcBef>
              <a:tabLst>
                <a:tab pos="943610" algn="l"/>
                <a:tab pos="1760855" algn="l"/>
                <a:tab pos="2454910" algn="l"/>
                <a:tab pos="3136265" algn="l"/>
              </a:tabLst>
            </a:pPr>
            <a:r>
              <a:rPr dirty="0" baseline="-8230" sz="4050" spc="179">
                <a:latin typeface="Symbol"/>
                <a:cs typeface="Symbol"/>
              </a:rPr>
              <a:t></a:t>
            </a:r>
            <a:r>
              <a:rPr dirty="0" baseline="-8230" sz="4050" spc="187">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30">
                <a:latin typeface="Times New Roman"/>
                <a:cs typeface="Times New Roman"/>
              </a:rPr>
              <a:t>85</a:t>
            </a:r>
            <a:r>
              <a:rPr dirty="0" sz="2700">
                <a:latin typeface="Times New Roman"/>
                <a:cs typeface="Times New Roman"/>
              </a:rPr>
              <a:t>	</a:t>
            </a:r>
            <a:r>
              <a:rPr dirty="0" sz="2700" spc="110">
                <a:latin typeface="Times New Roman"/>
                <a:cs typeface="Times New Roman"/>
              </a:rPr>
              <a:t>8</a:t>
            </a:r>
            <a:r>
              <a:rPr dirty="0" sz="2700">
                <a:latin typeface="Times New Roman"/>
                <a:cs typeface="Times New Roman"/>
              </a:rPr>
              <a:t>	</a:t>
            </a:r>
            <a:r>
              <a:rPr dirty="0" sz="2700" spc="180">
                <a:latin typeface="Symbol"/>
                <a:cs typeface="Symbol"/>
              </a:rPr>
              <a:t></a:t>
            </a:r>
            <a:r>
              <a:rPr dirty="0" sz="2700">
                <a:latin typeface="Times New Roman"/>
                <a:cs typeface="Times New Roman"/>
              </a:rPr>
              <a:t>	</a:t>
            </a:r>
            <a:r>
              <a:rPr dirty="0" sz="2700" spc="125">
                <a:latin typeface="Times New Roman"/>
                <a:cs typeface="Times New Roman"/>
              </a:rPr>
              <a:t>89</a:t>
            </a:r>
            <a:endParaRPr sz="2700">
              <a:latin typeface="Times New Roman"/>
              <a:cs typeface="Times New Roman"/>
            </a:endParaRPr>
          </a:p>
          <a:p>
            <a:pPr marL="63500">
              <a:lnSpc>
                <a:spcPct val="100000"/>
              </a:lnSpc>
              <a:spcBef>
                <a:spcPts val="790"/>
              </a:spcBef>
              <a:tabLst>
                <a:tab pos="1039494" algn="l"/>
                <a:tab pos="1763395" algn="l"/>
                <a:tab pos="2498090" algn="l"/>
                <a:tab pos="3143250" algn="l"/>
              </a:tabLst>
            </a:pPr>
            <a:r>
              <a:rPr dirty="0" baseline="22633" sz="4050" spc="150">
                <a:latin typeface="Symbol"/>
                <a:cs typeface="Symbol"/>
              </a:rPr>
              <a:t></a:t>
            </a:r>
            <a:r>
              <a:rPr dirty="0" sz="2700" spc="100">
                <a:latin typeface="Times New Roman"/>
                <a:cs typeface="Times New Roman"/>
              </a:rPr>
              <a:t>18</a:t>
            </a:r>
            <a:r>
              <a:rPr dirty="0" sz="2700">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25">
                <a:latin typeface="Times New Roman"/>
                <a:cs typeface="Times New Roman"/>
              </a:rPr>
              <a:t>58</a:t>
            </a:r>
            <a:endParaRPr sz="2700">
              <a:latin typeface="Times New Roman"/>
              <a:cs typeface="Times New Roman"/>
            </a:endParaRPr>
          </a:p>
        </p:txBody>
      </p:sp>
      <p:sp>
        <p:nvSpPr>
          <p:cNvPr id="27" name="object 27" descr=""/>
          <p:cNvSpPr txBox="1"/>
          <p:nvPr/>
        </p:nvSpPr>
        <p:spPr>
          <a:xfrm>
            <a:off x="4367624" y="4631432"/>
            <a:ext cx="518159" cy="435609"/>
          </a:xfrm>
          <a:prstGeom prst="rect">
            <a:avLst/>
          </a:prstGeom>
        </p:spPr>
        <p:txBody>
          <a:bodyPr wrap="square" lIns="0" tIns="11430" rIns="0" bIns="0" rtlCol="0" vert="horz">
            <a:spAutoFit/>
          </a:bodyPr>
          <a:lstStyle/>
          <a:p>
            <a:pPr marL="38100">
              <a:lnSpc>
                <a:spcPct val="100000"/>
              </a:lnSpc>
              <a:spcBef>
                <a:spcPts val="90"/>
              </a:spcBef>
            </a:pPr>
            <a:r>
              <a:rPr dirty="0" sz="2700" spc="120">
                <a:latin typeface="Symbol"/>
                <a:cs typeface="Symbol"/>
              </a:rPr>
              <a:t></a:t>
            </a:r>
            <a:r>
              <a:rPr dirty="0" sz="2700" spc="125">
                <a:latin typeface="Times New Roman"/>
                <a:cs typeface="Times New Roman"/>
              </a:rPr>
              <a:t> </a:t>
            </a:r>
            <a:r>
              <a:rPr dirty="0" baseline="-14403" sz="4050" spc="165">
                <a:latin typeface="Times New Roman"/>
                <a:cs typeface="Times New Roman"/>
              </a:rPr>
              <a:t>0</a:t>
            </a:r>
            <a:endParaRPr baseline="-14403" sz="4050">
              <a:latin typeface="Times New Roman"/>
              <a:cs typeface="Times New Roman"/>
            </a:endParaRPr>
          </a:p>
        </p:txBody>
      </p:sp>
      <p:grpSp>
        <p:nvGrpSpPr>
          <p:cNvPr id="28" name="object 28" descr=""/>
          <p:cNvGrpSpPr/>
          <p:nvPr/>
        </p:nvGrpSpPr>
        <p:grpSpPr>
          <a:xfrm>
            <a:off x="3392423" y="2554223"/>
            <a:ext cx="1000125" cy="3975100"/>
            <a:chOff x="3392423" y="2554223"/>
            <a:chExt cx="1000125" cy="3975100"/>
          </a:xfrm>
        </p:grpSpPr>
        <p:pic>
          <p:nvPicPr>
            <p:cNvPr id="29" name="object 29" descr=""/>
            <p:cNvPicPr/>
            <p:nvPr/>
          </p:nvPicPr>
          <p:blipFill>
            <a:blip r:embed="rId16" cstate="print"/>
            <a:stretch>
              <a:fillRect/>
            </a:stretch>
          </p:blipFill>
          <p:spPr>
            <a:xfrm>
              <a:off x="3549395" y="2783210"/>
              <a:ext cx="150875" cy="334320"/>
            </a:xfrm>
            <a:prstGeom prst="rect">
              <a:avLst/>
            </a:prstGeom>
          </p:spPr>
        </p:pic>
        <p:pic>
          <p:nvPicPr>
            <p:cNvPr id="30" name="object 30" descr=""/>
            <p:cNvPicPr/>
            <p:nvPr/>
          </p:nvPicPr>
          <p:blipFill>
            <a:blip r:embed="rId17" cstate="print"/>
            <a:stretch>
              <a:fillRect/>
            </a:stretch>
          </p:blipFill>
          <p:spPr>
            <a:xfrm>
              <a:off x="3392423" y="2554223"/>
              <a:ext cx="999744" cy="902208"/>
            </a:xfrm>
            <a:prstGeom prst="rect">
              <a:avLst/>
            </a:prstGeom>
          </p:spPr>
        </p:pic>
        <p:pic>
          <p:nvPicPr>
            <p:cNvPr id="31" name="object 31" descr=""/>
            <p:cNvPicPr/>
            <p:nvPr/>
          </p:nvPicPr>
          <p:blipFill>
            <a:blip r:embed="rId18" cstate="print"/>
            <a:stretch>
              <a:fillRect/>
            </a:stretch>
          </p:blipFill>
          <p:spPr>
            <a:xfrm>
              <a:off x="3392423" y="3066287"/>
              <a:ext cx="762000" cy="902207"/>
            </a:xfrm>
            <a:prstGeom prst="rect">
              <a:avLst/>
            </a:prstGeom>
          </p:spPr>
        </p:pic>
        <p:pic>
          <p:nvPicPr>
            <p:cNvPr id="32" name="object 32" descr=""/>
            <p:cNvPicPr/>
            <p:nvPr/>
          </p:nvPicPr>
          <p:blipFill>
            <a:blip r:embed="rId19" cstate="print"/>
            <a:stretch>
              <a:fillRect/>
            </a:stretch>
          </p:blipFill>
          <p:spPr>
            <a:xfrm>
              <a:off x="3392423" y="3578351"/>
              <a:ext cx="762000" cy="902208"/>
            </a:xfrm>
            <a:prstGeom prst="rect">
              <a:avLst/>
            </a:prstGeom>
          </p:spPr>
        </p:pic>
        <p:pic>
          <p:nvPicPr>
            <p:cNvPr id="33" name="object 33" descr=""/>
            <p:cNvPicPr/>
            <p:nvPr/>
          </p:nvPicPr>
          <p:blipFill>
            <a:blip r:embed="rId20" cstate="print"/>
            <a:stretch>
              <a:fillRect/>
            </a:stretch>
          </p:blipFill>
          <p:spPr>
            <a:xfrm>
              <a:off x="3392423" y="4090415"/>
              <a:ext cx="762000" cy="902208"/>
            </a:xfrm>
            <a:prstGeom prst="rect">
              <a:avLst/>
            </a:prstGeom>
          </p:spPr>
        </p:pic>
        <p:pic>
          <p:nvPicPr>
            <p:cNvPr id="34" name="object 34" descr=""/>
            <p:cNvPicPr/>
            <p:nvPr/>
          </p:nvPicPr>
          <p:blipFill>
            <a:blip r:embed="rId21" cstate="print"/>
            <a:stretch>
              <a:fillRect/>
            </a:stretch>
          </p:blipFill>
          <p:spPr>
            <a:xfrm>
              <a:off x="3392423" y="4602479"/>
              <a:ext cx="762000" cy="902208"/>
            </a:xfrm>
            <a:prstGeom prst="rect">
              <a:avLst/>
            </a:prstGeom>
          </p:spPr>
        </p:pic>
        <p:pic>
          <p:nvPicPr>
            <p:cNvPr id="35" name="object 35" descr=""/>
            <p:cNvPicPr/>
            <p:nvPr/>
          </p:nvPicPr>
          <p:blipFill>
            <a:blip r:embed="rId22" cstate="print"/>
            <a:stretch>
              <a:fillRect/>
            </a:stretch>
          </p:blipFill>
          <p:spPr>
            <a:xfrm>
              <a:off x="3392423" y="5114544"/>
              <a:ext cx="762000" cy="902208"/>
            </a:xfrm>
            <a:prstGeom prst="rect">
              <a:avLst/>
            </a:prstGeom>
          </p:spPr>
        </p:pic>
        <p:pic>
          <p:nvPicPr>
            <p:cNvPr id="36" name="object 36" descr=""/>
            <p:cNvPicPr/>
            <p:nvPr/>
          </p:nvPicPr>
          <p:blipFill>
            <a:blip r:embed="rId23" cstate="print"/>
            <a:stretch>
              <a:fillRect/>
            </a:stretch>
          </p:blipFill>
          <p:spPr>
            <a:xfrm>
              <a:off x="3392423" y="5626607"/>
              <a:ext cx="762000" cy="902208"/>
            </a:xfrm>
            <a:prstGeom prst="rect">
              <a:avLst/>
            </a:prstGeom>
          </p:spPr>
        </p:pic>
      </p:grpSp>
      <p:graphicFrame>
        <p:nvGraphicFramePr>
          <p:cNvPr id="37" name="object 37" descr=""/>
          <p:cNvGraphicFramePr>
            <a:graphicFrameLocks noGrp="1"/>
          </p:cNvGraphicFramePr>
          <p:nvPr/>
        </p:nvGraphicFramePr>
        <p:xfrm>
          <a:off x="3435350" y="2206828"/>
          <a:ext cx="6409055" cy="4005579"/>
        </p:xfrm>
        <a:graphic>
          <a:graphicData uri="http://schemas.openxmlformats.org/drawingml/2006/table">
            <a:tbl>
              <a:tblPr firstRow="1" bandRow="1">
                <a:tableStyleId>{2D5ABB26-0587-4C30-8999-92F81FD0307C}</a:tableStyleId>
              </a:tblPr>
              <a:tblGrid>
                <a:gridCol w="4735195"/>
                <a:gridCol w="414020"/>
                <a:gridCol w="1247139"/>
              </a:tblGrid>
              <a:tr h="2004060">
                <a:tc>
                  <a:txBody>
                    <a:bodyPr/>
                    <a:lstStyle/>
                    <a:p>
                      <a:pPr algn="ctr" marL="677545">
                        <a:lnSpc>
                          <a:spcPts val="3365"/>
                        </a:lnSpc>
                        <a:tabLst>
                          <a:tab pos="1733550" algn="l"/>
                          <a:tab pos="2343785" algn="l"/>
                          <a:tab pos="2952115" algn="l"/>
                          <a:tab pos="3562985" algn="l"/>
                        </a:tabLst>
                      </a:pPr>
                      <a:r>
                        <a:rPr dirty="0" sz="3200" b="1" i="1">
                          <a:solidFill>
                            <a:srgbClr val="FF0000"/>
                          </a:solidFill>
                          <a:latin typeface="Times New Roman"/>
                          <a:cs typeface="Times New Roman"/>
                        </a:rPr>
                        <a:t>j =</a:t>
                      </a:r>
                      <a:r>
                        <a:rPr dirty="0" sz="3200" spc="-10" b="1" i="1">
                          <a:solidFill>
                            <a:srgbClr val="FF0000"/>
                          </a:solidFill>
                          <a:latin typeface="Times New Roman"/>
                          <a:cs typeface="Times New Roman"/>
                        </a:rPr>
                        <a:t> </a:t>
                      </a:r>
                      <a:r>
                        <a:rPr dirty="0" sz="3200" spc="-50" b="1" i="1">
                          <a:solidFill>
                            <a:srgbClr val="FF0000"/>
                          </a:solidFill>
                          <a:latin typeface="Times New Roman"/>
                          <a:cs typeface="Times New Roman"/>
                        </a:rPr>
                        <a:t>1</a:t>
                      </a:r>
                      <a:r>
                        <a:rPr dirty="0" sz="3200" b="1" i="1">
                          <a:solidFill>
                            <a:srgbClr val="FF0000"/>
                          </a:solidFill>
                          <a:latin typeface="Times New Roman"/>
                          <a:cs typeface="Times New Roman"/>
                        </a:rPr>
                        <a:t>	</a:t>
                      </a:r>
                      <a:r>
                        <a:rPr dirty="0" sz="3200" spc="-50" b="1" i="1">
                          <a:solidFill>
                            <a:srgbClr val="FF0000"/>
                          </a:solidFill>
                          <a:latin typeface="Times New Roman"/>
                          <a:cs typeface="Times New Roman"/>
                        </a:rPr>
                        <a:t>2</a:t>
                      </a:r>
                      <a:r>
                        <a:rPr dirty="0" sz="3200" b="1" i="1">
                          <a:solidFill>
                            <a:srgbClr val="FF0000"/>
                          </a:solidFill>
                          <a:latin typeface="Times New Roman"/>
                          <a:cs typeface="Times New Roman"/>
                        </a:rPr>
                        <a:t>	</a:t>
                      </a:r>
                      <a:r>
                        <a:rPr dirty="0" sz="3200" spc="-50" b="1" i="1">
                          <a:solidFill>
                            <a:srgbClr val="FF0000"/>
                          </a:solidFill>
                          <a:latin typeface="Times New Roman"/>
                          <a:cs typeface="Times New Roman"/>
                        </a:rPr>
                        <a:t>3</a:t>
                      </a:r>
                      <a:r>
                        <a:rPr dirty="0" sz="3200" b="1" i="1">
                          <a:solidFill>
                            <a:srgbClr val="FF0000"/>
                          </a:solidFill>
                          <a:latin typeface="Times New Roman"/>
                          <a:cs typeface="Times New Roman"/>
                        </a:rPr>
                        <a:t>	</a:t>
                      </a:r>
                      <a:r>
                        <a:rPr dirty="0" sz="3200" spc="-50" b="1" i="1">
                          <a:solidFill>
                            <a:srgbClr val="FF0000"/>
                          </a:solidFill>
                          <a:latin typeface="Times New Roman"/>
                          <a:cs typeface="Times New Roman"/>
                        </a:rPr>
                        <a:t>4</a:t>
                      </a:r>
                      <a:r>
                        <a:rPr dirty="0" sz="3200" b="1" i="1">
                          <a:solidFill>
                            <a:srgbClr val="FF0000"/>
                          </a:solidFill>
                          <a:latin typeface="Times New Roman"/>
                          <a:cs typeface="Times New Roman"/>
                        </a:rPr>
                        <a:t>	</a:t>
                      </a:r>
                      <a:r>
                        <a:rPr dirty="0" sz="3200" spc="-50" b="1" i="1">
                          <a:solidFill>
                            <a:srgbClr val="FF0000"/>
                          </a:solidFill>
                          <a:latin typeface="Times New Roman"/>
                          <a:cs typeface="Times New Roman"/>
                        </a:rPr>
                        <a:t>5</a:t>
                      </a:r>
                      <a:endParaRPr sz="3200">
                        <a:latin typeface="Times New Roman"/>
                        <a:cs typeface="Times New Roman"/>
                      </a:endParaRPr>
                    </a:p>
                    <a:p>
                      <a:pPr algn="ctr" marR="208915">
                        <a:lnSpc>
                          <a:spcPts val="3645"/>
                        </a:lnSpc>
                        <a:tabLst>
                          <a:tab pos="871855" algn="l"/>
                          <a:tab pos="1848485" algn="l"/>
                          <a:tab pos="2479675" algn="l"/>
                          <a:tab pos="3305175" algn="l"/>
                          <a:tab pos="3952240" algn="l"/>
                        </a:tabLst>
                      </a:pPr>
                      <a:r>
                        <a:rPr dirty="0" baseline="-7812" sz="4800" spc="-37" b="1" i="1">
                          <a:solidFill>
                            <a:srgbClr val="FF0000"/>
                          </a:solidFill>
                          <a:latin typeface="Arial"/>
                          <a:cs typeface="Arial"/>
                        </a:rPr>
                        <a:t>i=1</a:t>
                      </a:r>
                      <a:r>
                        <a:rPr dirty="0" baseline="-7812" sz="4800" b="1" i="1">
                          <a:solidFill>
                            <a:srgbClr val="FF0000"/>
                          </a:solidFill>
                          <a:latin typeface="Arial"/>
                          <a:cs typeface="Arial"/>
                        </a:rPr>
                        <a:t>	</a:t>
                      </a:r>
                      <a:r>
                        <a:rPr dirty="0" baseline="-3086" sz="4050" spc="179">
                          <a:latin typeface="Symbol"/>
                          <a:cs typeface="Symbol"/>
                        </a:rPr>
                        <a:t></a:t>
                      </a:r>
                      <a:r>
                        <a:rPr dirty="0" baseline="-3086" sz="4050" spc="-322">
                          <a:latin typeface="Times New Roman"/>
                          <a:cs typeface="Times New Roman"/>
                        </a:rPr>
                        <a:t> </a:t>
                      </a:r>
                      <a:r>
                        <a:rPr dirty="0" sz="2700" spc="180">
                          <a:latin typeface="Symbol"/>
                          <a:cs typeface="Symbol"/>
                        </a:rPr>
                        <a:t></a:t>
                      </a:r>
                      <a:r>
                        <a:rPr dirty="0" sz="2700">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30">
                          <a:latin typeface="Times New Roman"/>
                          <a:cs typeface="Times New Roman"/>
                        </a:rPr>
                        <a:t>83</a:t>
                      </a:r>
                      <a:r>
                        <a:rPr dirty="0" sz="2700">
                          <a:latin typeface="Times New Roman"/>
                          <a:cs typeface="Times New Roman"/>
                        </a:rPr>
                        <a:t>	</a:t>
                      </a:r>
                      <a:r>
                        <a:rPr dirty="0" sz="2700" spc="110">
                          <a:latin typeface="Times New Roman"/>
                          <a:cs typeface="Times New Roman"/>
                        </a:rPr>
                        <a:t>9</a:t>
                      </a:r>
                      <a:r>
                        <a:rPr dirty="0" sz="2700">
                          <a:latin typeface="Times New Roman"/>
                          <a:cs typeface="Times New Roman"/>
                        </a:rPr>
                        <a:t>	</a:t>
                      </a:r>
                      <a:r>
                        <a:rPr dirty="0" sz="2700" spc="125">
                          <a:latin typeface="Times New Roman"/>
                          <a:cs typeface="Times New Roman"/>
                        </a:rPr>
                        <a:t>30</a:t>
                      </a:r>
                      <a:endParaRPr sz="2700">
                        <a:latin typeface="Times New Roman"/>
                        <a:cs typeface="Times New Roman"/>
                      </a:endParaRPr>
                    </a:p>
                    <a:p>
                      <a:pPr marL="204470">
                        <a:lnSpc>
                          <a:spcPts val="2770"/>
                        </a:lnSpc>
                        <a:spcBef>
                          <a:spcPts val="195"/>
                        </a:spcBef>
                        <a:tabLst>
                          <a:tab pos="963930" algn="l"/>
                          <a:tab pos="1897380" algn="l"/>
                          <a:tab pos="2569210" algn="l"/>
                          <a:tab pos="3302000" algn="l"/>
                          <a:tab pos="4027170" algn="l"/>
                        </a:tabLst>
                      </a:pPr>
                      <a:r>
                        <a:rPr dirty="0" baseline="-7812" sz="4800" spc="-75" b="1" i="1">
                          <a:solidFill>
                            <a:srgbClr val="FF0000"/>
                          </a:solidFill>
                          <a:latin typeface="Arial"/>
                          <a:cs typeface="Arial"/>
                        </a:rPr>
                        <a:t>2</a:t>
                      </a:r>
                      <a:r>
                        <a:rPr dirty="0" baseline="-7812" sz="4800" b="1" i="1">
                          <a:solidFill>
                            <a:srgbClr val="FF0000"/>
                          </a:solidFill>
                          <a:latin typeface="Arial"/>
                          <a:cs typeface="Arial"/>
                        </a:rPr>
                        <a:t>	</a:t>
                      </a:r>
                      <a:r>
                        <a:rPr dirty="0" baseline="27777" sz="4050" spc="179">
                          <a:latin typeface="Symbol"/>
                          <a:cs typeface="Symbol"/>
                        </a:rPr>
                        <a:t></a:t>
                      </a:r>
                      <a:r>
                        <a:rPr dirty="0" baseline="27777" sz="4050" spc="187">
                          <a:latin typeface="Times New Roman"/>
                          <a:cs typeface="Times New Roman"/>
                        </a:rPr>
                        <a:t> </a:t>
                      </a:r>
                      <a:r>
                        <a:rPr dirty="0" sz="2700" spc="110">
                          <a:latin typeface="Times New Roman"/>
                          <a:cs typeface="Times New Roman"/>
                        </a:rPr>
                        <a:t>0</a:t>
                      </a:r>
                      <a:r>
                        <a:rPr dirty="0" sz="2700">
                          <a:latin typeface="Times New Roman"/>
                          <a:cs typeface="Times New Roman"/>
                        </a:rPr>
                        <a:t>	</a:t>
                      </a:r>
                      <a:r>
                        <a:rPr dirty="0" sz="2700" spc="180">
                          <a:latin typeface="Symbol"/>
                          <a:cs typeface="Symbol"/>
                        </a:rPr>
                        <a:t></a:t>
                      </a:r>
                      <a:r>
                        <a:rPr dirty="0" sz="2700">
                          <a:latin typeface="Times New Roman"/>
                          <a:cs typeface="Times New Roman"/>
                        </a:rPr>
                        <a:t>	</a:t>
                      </a:r>
                      <a:r>
                        <a:rPr dirty="0" sz="2700" spc="130">
                          <a:latin typeface="Times New Roman"/>
                          <a:cs typeface="Times New Roman"/>
                        </a:rPr>
                        <a:t>66</a:t>
                      </a:r>
                      <a:r>
                        <a:rPr dirty="0" sz="2700">
                          <a:latin typeface="Times New Roman"/>
                          <a:cs typeface="Times New Roman"/>
                        </a:rPr>
                        <a:t>	</a:t>
                      </a:r>
                      <a:r>
                        <a:rPr dirty="0" sz="2700" spc="130">
                          <a:latin typeface="Times New Roman"/>
                          <a:cs typeface="Times New Roman"/>
                        </a:rPr>
                        <a:t>37</a:t>
                      </a:r>
                      <a:r>
                        <a:rPr dirty="0" sz="2700">
                          <a:latin typeface="Times New Roman"/>
                          <a:cs typeface="Times New Roman"/>
                        </a:rPr>
                        <a:t>	</a:t>
                      </a:r>
                      <a:r>
                        <a:rPr dirty="0" sz="2700" spc="125">
                          <a:latin typeface="Times New Roman"/>
                          <a:cs typeface="Times New Roman"/>
                        </a:rPr>
                        <a:t>17</a:t>
                      </a:r>
                      <a:endParaRPr sz="2700">
                        <a:latin typeface="Times New Roman"/>
                        <a:cs typeface="Times New Roman"/>
                      </a:endParaRPr>
                    </a:p>
                    <a:p>
                      <a:pPr marL="963930">
                        <a:lnSpc>
                          <a:spcPts val="1720"/>
                        </a:lnSpc>
                      </a:pPr>
                      <a:r>
                        <a:rPr dirty="0" sz="2700">
                          <a:latin typeface="Symbol"/>
                          <a:cs typeface="Symbol"/>
                        </a:rPr>
                        <a:t></a:t>
                      </a:r>
                      <a:endParaRPr sz="2700">
                        <a:latin typeface="Symbol"/>
                        <a:cs typeface="Symbol"/>
                      </a:endParaRPr>
                    </a:p>
                    <a:p>
                      <a:pPr marL="204470">
                        <a:lnSpc>
                          <a:spcPts val="3385"/>
                        </a:lnSpc>
                        <a:tabLst>
                          <a:tab pos="963930" algn="l"/>
                          <a:tab pos="1938020" algn="l"/>
                          <a:tab pos="2621280" algn="l"/>
                          <a:tab pos="3286760" algn="l"/>
                          <a:tab pos="4140200" algn="l"/>
                        </a:tabLst>
                      </a:pPr>
                      <a:r>
                        <a:rPr dirty="0" baseline="-7812" sz="4800" spc="-75" b="1" i="1">
                          <a:solidFill>
                            <a:srgbClr val="FF0000"/>
                          </a:solidFill>
                          <a:latin typeface="Arial"/>
                          <a:cs typeface="Arial"/>
                        </a:rPr>
                        <a:t>3</a:t>
                      </a:r>
                      <a:r>
                        <a:rPr dirty="0" baseline="-7812" sz="4800" b="1" i="1">
                          <a:solidFill>
                            <a:srgbClr val="FF0000"/>
                          </a:solidFill>
                          <a:latin typeface="Arial"/>
                          <a:cs typeface="Arial"/>
                        </a:rPr>
                        <a:t>	</a:t>
                      </a:r>
                      <a:r>
                        <a:rPr dirty="0" baseline="5144" sz="4050" spc="202">
                          <a:latin typeface="Symbol"/>
                          <a:cs typeface="Symbol"/>
                        </a:rPr>
                        <a:t></a:t>
                      </a:r>
                      <a:r>
                        <a:rPr dirty="0" sz="2700" spc="135">
                          <a:latin typeface="Times New Roman"/>
                          <a:cs typeface="Times New Roman"/>
                        </a:rPr>
                        <a:t>29</a:t>
                      </a:r>
                      <a:r>
                        <a:rPr dirty="0" sz="2700">
                          <a:latin typeface="Times New Roman"/>
                          <a:cs typeface="Times New Roman"/>
                        </a:rPr>
                        <a:t>	</a:t>
                      </a:r>
                      <a:r>
                        <a:rPr dirty="0" sz="2700" spc="110">
                          <a:latin typeface="Times New Roman"/>
                          <a:cs typeface="Times New Roman"/>
                        </a:rPr>
                        <a:t>1</a:t>
                      </a:r>
                      <a:r>
                        <a:rPr dirty="0" sz="2700">
                          <a:latin typeface="Times New Roman"/>
                          <a:cs typeface="Times New Roman"/>
                        </a:rPr>
                        <a:t>	</a:t>
                      </a:r>
                      <a:r>
                        <a:rPr dirty="0" sz="2700" spc="180">
                          <a:latin typeface="Symbol"/>
                          <a:cs typeface="Symbol"/>
                        </a:rPr>
                        <a:t></a:t>
                      </a:r>
                      <a:r>
                        <a:rPr dirty="0" sz="2700">
                          <a:latin typeface="Times New Roman"/>
                          <a:cs typeface="Times New Roman"/>
                        </a:rPr>
                        <a:t>	</a:t>
                      </a:r>
                      <a:r>
                        <a:rPr dirty="0" sz="2700" spc="130">
                          <a:latin typeface="Times New Roman"/>
                          <a:cs typeface="Times New Roman"/>
                        </a:rPr>
                        <a:t>19</a:t>
                      </a:r>
                      <a:r>
                        <a:rPr dirty="0" sz="2700">
                          <a:latin typeface="Times New Roman"/>
                          <a:cs typeface="Times New Roman"/>
                        </a:rPr>
                        <a:t>	</a:t>
                      </a:r>
                      <a:r>
                        <a:rPr dirty="0" sz="2700" spc="110">
                          <a:latin typeface="Times New Roman"/>
                          <a:cs typeface="Times New Roman"/>
                        </a:rPr>
                        <a:t>0</a:t>
                      </a:r>
                      <a:endParaRPr sz="2700">
                        <a:latin typeface="Times New Roman"/>
                        <a:cs typeface="Times New Roman"/>
                      </a:endParaRPr>
                    </a:p>
                  </a:txBody>
                  <a:tcPr marL="0" marR="0" marB="0" marT="0">
                    <a:lnR w="12700">
                      <a:solidFill>
                        <a:srgbClr val="000000"/>
                      </a:solidFill>
                      <a:prstDash val="solid"/>
                    </a:lnR>
                    <a:lnB w="12700">
                      <a:solidFill>
                        <a:srgbClr val="000000"/>
                      </a:solidFill>
                      <a:prstDash val="solid"/>
                    </a:lnB>
                  </a:tcPr>
                </a:tc>
                <a:tc>
                  <a:txBody>
                    <a:bodyPr/>
                    <a:lstStyle/>
                    <a:p>
                      <a:pPr marL="22225">
                        <a:lnSpc>
                          <a:spcPts val="3565"/>
                        </a:lnSpc>
                      </a:pPr>
                      <a:r>
                        <a:rPr dirty="0" sz="3200" b="1" i="1">
                          <a:solidFill>
                            <a:srgbClr val="FF0000"/>
                          </a:solidFill>
                          <a:latin typeface="Times New Roman"/>
                          <a:cs typeface="Times New Roman"/>
                        </a:rPr>
                        <a:t>6</a:t>
                      </a:r>
                      <a:endParaRPr sz="3200">
                        <a:latin typeface="Times New Roman"/>
                        <a:cs typeface="Times New Roman"/>
                      </a:endParaRPr>
                    </a:p>
                    <a:p>
                      <a:pPr marL="128270">
                        <a:lnSpc>
                          <a:spcPct val="100000"/>
                        </a:lnSpc>
                        <a:spcBef>
                          <a:spcPts val="105"/>
                        </a:spcBef>
                      </a:pPr>
                      <a:r>
                        <a:rPr dirty="0" sz="2700">
                          <a:latin typeface="Times New Roman"/>
                          <a:cs typeface="Times New Roman"/>
                        </a:rPr>
                        <a:t>6</a:t>
                      </a:r>
                      <a:endParaRPr sz="2700">
                        <a:latin typeface="Times New Roman"/>
                        <a:cs typeface="Times New Roman"/>
                      </a:endParaRPr>
                    </a:p>
                    <a:p>
                      <a:pPr marL="15875">
                        <a:lnSpc>
                          <a:spcPct val="100000"/>
                        </a:lnSpc>
                        <a:spcBef>
                          <a:spcPts val="800"/>
                        </a:spcBef>
                      </a:pPr>
                      <a:r>
                        <a:rPr dirty="0" sz="2700" spc="125">
                          <a:latin typeface="Times New Roman"/>
                          <a:cs typeface="Times New Roman"/>
                        </a:rPr>
                        <a:t>12</a:t>
                      </a:r>
                      <a:endParaRPr sz="2700">
                        <a:latin typeface="Times New Roman"/>
                        <a:cs typeface="Times New Roman"/>
                      </a:endParaRPr>
                    </a:p>
                    <a:p>
                      <a:pPr marL="15875">
                        <a:lnSpc>
                          <a:spcPct val="100000"/>
                        </a:lnSpc>
                        <a:spcBef>
                          <a:spcPts val="795"/>
                        </a:spcBef>
                      </a:pPr>
                      <a:r>
                        <a:rPr dirty="0" sz="2700" spc="125">
                          <a:latin typeface="Times New Roman"/>
                          <a:cs typeface="Times New Roman"/>
                        </a:rPr>
                        <a:t>12</a:t>
                      </a: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117475">
                        <a:lnSpc>
                          <a:spcPts val="3565"/>
                        </a:lnSpc>
                      </a:pPr>
                      <a:r>
                        <a:rPr dirty="0" sz="3200" b="1" i="1">
                          <a:solidFill>
                            <a:srgbClr val="FF0000"/>
                          </a:solidFill>
                          <a:latin typeface="Times New Roman"/>
                          <a:cs typeface="Times New Roman"/>
                        </a:rPr>
                        <a:t>7</a:t>
                      </a:r>
                      <a:endParaRPr sz="3200">
                        <a:latin typeface="Times New Roman"/>
                        <a:cs typeface="Times New Roman"/>
                      </a:endParaRPr>
                    </a:p>
                    <a:p>
                      <a:pPr marL="339090">
                        <a:lnSpc>
                          <a:spcPct val="100000"/>
                        </a:lnSpc>
                        <a:spcBef>
                          <a:spcPts val="105"/>
                        </a:spcBef>
                      </a:pPr>
                      <a:r>
                        <a:rPr dirty="0" sz="2700" spc="135">
                          <a:latin typeface="Times New Roman"/>
                          <a:cs typeface="Times New Roman"/>
                        </a:rPr>
                        <a:t>50</a:t>
                      </a:r>
                      <a:r>
                        <a:rPr dirty="0" baseline="-3086" sz="4050" spc="202">
                          <a:latin typeface="Symbol"/>
                          <a:cs typeface="Symbol"/>
                        </a:rPr>
                        <a:t></a:t>
                      </a:r>
                      <a:endParaRPr baseline="-3086" sz="4050">
                        <a:latin typeface="Symbol"/>
                        <a:cs typeface="Symbol"/>
                      </a:endParaRPr>
                    </a:p>
                    <a:p>
                      <a:pPr marL="344805">
                        <a:lnSpc>
                          <a:spcPts val="2220"/>
                        </a:lnSpc>
                        <a:spcBef>
                          <a:spcPts val="800"/>
                        </a:spcBef>
                      </a:pPr>
                      <a:r>
                        <a:rPr dirty="0" sz="2700" spc="120">
                          <a:latin typeface="Times New Roman"/>
                          <a:cs typeface="Times New Roman"/>
                        </a:rPr>
                        <a:t>26</a:t>
                      </a:r>
                      <a:r>
                        <a:rPr dirty="0" baseline="27777" sz="4050" spc="179">
                          <a:latin typeface="Symbol"/>
                          <a:cs typeface="Symbol"/>
                        </a:rPr>
                        <a:t></a:t>
                      </a:r>
                      <a:endParaRPr baseline="27777" sz="4050">
                        <a:latin typeface="Symbol"/>
                        <a:cs typeface="Symbol"/>
                      </a:endParaRPr>
                    </a:p>
                    <a:p>
                      <a:pPr algn="r" marR="363220">
                        <a:lnSpc>
                          <a:spcPts val="1880"/>
                        </a:lnSpc>
                      </a:pPr>
                      <a:r>
                        <a:rPr dirty="0" sz="2700">
                          <a:latin typeface="Symbol"/>
                          <a:cs typeface="Symbol"/>
                        </a:rPr>
                        <a:t></a:t>
                      </a:r>
                      <a:endParaRPr sz="2700">
                        <a:latin typeface="Symbol"/>
                        <a:cs typeface="Symbol"/>
                      </a:endParaRPr>
                    </a:p>
                    <a:p>
                      <a:pPr algn="r" marR="363220">
                        <a:lnSpc>
                          <a:spcPts val="2900"/>
                        </a:lnSpc>
                      </a:pPr>
                      <a:r>
                        <a:rPr dirty="0" baseline="-5144" sz="4050" spc="240">
                          <a:latin typeface="Times New Roman"/>
                          <a:cs typeface="Times New Roman"/>
                        </a:rPr>
                        <a:t>5</a:t>
                      </a:r>
                      <a:r>
                        <a:rPr dirty="0" baseline="-5144" sz="4050" spc="142">
                          <a:latin typeface="Times New Roman"/>
                          <a:cs typeface="Times New Roman"/>
                        </a:rPr>
                        <a:t> </a:t>
                      </a:r>
                      <a:r>
                        <a:rPr dirty="0" sz="2700" spc="70">
                          <a:latin typeface="Symbol"/>
                          <a:cs typeface="Symbol"/>
                        </a:rPr>
                        <a:t></a:t>
                      </a:r>
                      <a:endParaRPr sz="2700">
                        <a:latin typeface="Symbol"/>
                        <a:cs typeface="Symbol"/>
                      </a:endParaRPr>
                    </a:p>
                  </a:txBody>
                  <a:tcPr marL="0" marR="0" marB="0" marT="0">
                    <a:lnL w="12700">
                      <a:solidFill>
                        <a:srgbClr val="000000"/>
                      </a:solidFill>
                      <a:prstDash val="solid"/>
                    </a:lnL>
                    <a:lnB w="12700">
                      <a:solidFill>
                        <a:srgbClr val="000000"/>
                      </a:solidFill>
                      <a:prstDash val="solid"/>
                    </a:lnB>
                  </a:tcPr>
                </a:tc>
              </a:tr>
              <a:tr h="521970">
                <a:tc>
                  <a:txBody>
                    <a:bodyPr/>
                    <a:lstStyle/>
                    <a:p>
                      <a:pPr marL="204470">
                        <a:lnSpc>
                          <a:spcPts val="2065"/>
                        </a:lnSpc>
                        <a:tabLst>
                          <a:tab pos="963930" algn="l"/>
                          <a:tab pos="1847850" algn="l"/>
                          <a:tab pos="2569210" algn="l"/>
                          <a:tab pos="3355340" algn="l"/>
                          <a:tab pos="4043679" algn="l"/>
                        </a:tabLst>
                      </a:pPr>
                      <a:r>
                        <a:rPr dirty="0" baseline="-7812" sz="4800" spc="-75" b="1" i="1">
                          <a:solidFill>
                            <a:srgbClr val="FF0000"/>
                          </a:solidFill>
                          <a:latin typeface="Arial"/>
                          <a:cs typeface="Arial"/>
                        </a:rPr>
                        <a:t>4</a:t>
                      </a:r>
                      <a:r>
                        <a:rPr dirty="0" baseline="-7812" sz="4800" b="1" i="1">
                          <a:solidFill>
                            <a:srgbClr val="FF0000"/>
                          </a:solidFill>
                          <a:latin typeface="Arial"/>
                          <a:cs typeface="Arial"/>
                        </a:rPr>
                        <a:t>	</a:t>
                      </a:r>
                      <a:r>
                        <a:rPr dirty="0" baseline="36008" sz="4050" spc="195">
                          <a:latin typeface="Symbol"/>
                          <a:cs typeface="Symbol"/>
                        </a:rPr>
                        <a:t></a:t>
                      </a:r>
                      <a:r>
                        <a:rPr dirty="0" sz="2700" spc="130">
                          <a:latin typeface="Times New Roman"/>
                          <a:cs typeface="Times New Roman"/>
                        </a:rPr>
                        <a:t>32</a:t>
                      </a:r>
                      <a:r>
                        <a:rPr dirty="0" sz="2700">
                          <a:latin typeface="Times New Roman"/>
                          <a:cs typeface="Times New Roman"/>
                        </a:rPr>
                        <a:t>	</a:t>
                      </a:r>
                      <a:r>
                        <a:rPr dirty="0" sz="2700" spc="120">
                          <a:latin typeface="Times New Roman"/>
                          <a:cs typeface="Times New Roman"/>
                        </a:rPr>
                        <a:t>83</a:t>
                      </a:r>
                      <a:r>
                        <a:rPr dirty="0" sz="2700">
                          <a:latin typeface="Times New Roman"/>
                          <a:cs typeface="Times New Roman"/>
                        </a:rPr>
                        <a:t>	</a:t>
                      </a:r>
                      <a:r>
                        <a:rPr dirty="0" sz="2700" spc="130">
                          <a:latin typeface="Times New Roman"/>
                          <a:cs typeface="Times New Roman"/>
                        </a:rPr>
                        <a:t>66</a:t>
                      </a:r>
                      <a:r>
                        <a:rPr dirty="0" sz="2700">
                          <a:latin typeface="Times New Roman"/>
                          <a:cs typeface="Times New Roman"/>
                        </a:rPr>
                        <a:t>	</a:t>
                      </a:r>
                      <a:r>
                        <a:rPr dirty="0" sz="2700" spc="180">
                          <a:latin typeface="Symbol"/>
                          <a:cs typeface="Symbol"/>
                        </a:rPr>
                        <a:t></a:t>
                      </a:r>
                      <a:r>
                        <a:rPr dirty="0" sz="2700">
                          <a:latin typeface="Times New Roman"/>
                          <a:cs typeface="Times New Roman"/>
                        </a:rPr>
                        <a:t>	</a:t>
                      </a:r>
                      <a:r>
                        <a:rPr dirty="0" sz="2700" spc="125">
                          <a:latin typeface="Times New Roman"/>
                          <a:cs typeface="Times New Roman"/>
                        </a:rPr>
                        <a:t>49</a:t>
                      </a:r>
                      <a:endParaRPr sz="2700">
                        <a:latin typeface="Times New Roman"/>
                        <a:cs typeface="Times New Roman"/>
                      </a:endParaRPr>
                    </a:p>
                    <a:p>
                      <a:pPr marL="963930">
                        <a:lnSpc>
                          <a:spcPts val="1950"/>
                        </a:lnSpc>
                      </a:pPr>
                      <a:r>
                        <a:rPr dirty="0" sz="2700">
                          <a:latin typeface="Symbol"/>
                          <a:cs typeface="Symbol"/>
                        </a:rPr>
                        <a:t></a:t>
                      </a:r>
                      <a:endParaRPr sz="2700">
                        <a:latin typeface="Symbol"/>
                        <a:cs typeface="Symbol"/>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128270">
                        <a:lnSpc>
                          <a:spcPts val="3235"/>
                        </a:lnSpc>
                      </a:pPr>
                      <a:r>
                        <a:rPr dirty="0" sz="2700">
                          <a:latin typeface="Times New Roman"/>
                          <a:cs typeface="Times New Roman"/>
                        </a:rPr>
                        <a:t>0</a:t>
                      </a: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marL="336550">
                        <a:lnSpc>
                          <a:spcPts val="2014"/>
                        </a:lnSpc>
                      </a:pPr>
                      <a:r>
                        <a:rPr dirty="0" sz="2700" spc="140">
                          <a:latin typeface="Times New Roman"/>
                          <a:cs typeface="Times New Roman"/>
                        </a:rPr>
                        <a:t>80</a:t>
                      </a:r>
                      <a:r>
                        <a:rPr dirty="0" baseline="36008" sz="4050" spc="209">
                          <a:latin typeface="Symbol"/>
                          <a:cs typeface="Symbol"/>
                        </a:rPr>
                        <a:t></a:t>
                      </a:r>
                      <a:endParaRPr baseline="36008" sz="4050">
                        <a:latin typeface="Symbol"/>
                        <a:cs typeface="Symbol"/>
                      </a:endParaRPr>
                    </a:p>
                    <a:p>
                      <a:pPr marL="728980">
                        <a:lnSpc>
                          <a:spcPts val="2000"/>
                        </a:lnSpc>
                      </a:pPr>
                      <a:r>
                        <a:rPr dirty="0" sz="2700">
                          <a:latin typeface="Symbol"/>
                          <a:cs typeface="Symbol"/>
                        </a:rPr>
                        <a:t></a:t>
                      </a:r>
                      <a:endParaRPr sz="2700">
                        <a:latin typeface="Symbol"/>
                        <a:cs typeface="Symbol"/>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r>
              <a:tr h="1479550">
                <a:tc>
                  <a:txBody>
                    <a:bodyPr/>
                    <a:lstStyle/>
                    <a:p>
                      <a:pPr>
                        <a:lnSpc>
                          <a:spcPct val="100000"/>
                        </a:lnSpc>
                      </a:pPr>
                      <a:endParaRPr sz="3000">
                        <a:latin typeface="Times New Roman"/>
                        <a:cs typeface="Times New Roman"/>
                      </a:endParaRPr>
                    </a:p>
                  </a:txBody>
                  <a:tcPr marL="0" marR="0" marB="0" marT="0">
                    <a:lnR w="12700">
                      <a:solidFill>
                        <a:srgbClr val="000000"/>
                      </a:solidFill>
                      <a:prstDash val="solid"/>
                    </a:lnR>
                    <a:lnT w="12700">
                      <a:solidFill>
                        <a:srgbClr val="000000"/>
                      </a:solidFill>
                      <a:prstDash val="solid"/>
                    </a:lnT>
                  </a:tcPr>
                </a:tc>
                <a:tc>
                  <a:txBody>
                    <a:bodyPr/>
                    <a:lstStyle/>
                    <a:p>
                      <a:pPr marL="128270">
                        <a:lnSpc>
                          <a:spcPts val="3160"/>
                        </a:lnSpc>
                      </a:pPr>
                      <a:r>
                        <a:rPr dirty="0" sz="2700">
                          <a:latin typeface="Times New Roman"/>
                          <a:cs typeface="Times New Roman"/>
                        </a:rPr>
                        <a:t>0</a:t>
                      </a:r>
                      <a:endParaRPr sz="2700">
                        <a:latin typeface="Times New Roman"/>
                        <a:cs typeface="Times New Roman"/>
                      </a:endParaRPr>
                    </a:p>
                    <a:p>
                      <a:pPr marL="84455">
                        <a:lnSpc>
                          <a:spcPct val="100000"/>
                        </a:lnSpc>
                        <a:spcBef>
                          <a:spcPts val="795"/>
                        </a:spcBef>
                      </a:pPr>
                      <a:r>
                        <a:rPr dirty="0" sz="2700">
                          <a:latin typeface="Symbol"/>
                          <a:cs typeface="Symbol"/>
                        </a:rPr>
                        <a:t></a:t>
                      </a:r>
                      <a:endParaRPr sz="2700">
                        <a:latin typeface="Symbol"/>
                        <a:cs typeface="Symbol"/>
                      </a:endParaRPr>
                    </a:p>
                    <a:p>
                      <a:pPr marL="25400">
                        <a:lnSpc>
                          <a:spcPct val="100000"/>
                        </a:lnSpc>
                        <a:spcBef>
                          <a:spcPts val="790"/>
                        </a:spcBef>
                      </a:pPr>
                      <a:r>
                        <a:rPr dirty="0" sz="2700" spc="125">
                          <a:latin typeface="Times New Roman"/>
                          <a:cs typeface="Times New Roman"/>
                        </a:rPr>
                        <a:t>13</a:t>
                      </a:r>
                      <a:endParaRPr sz="27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4F81BC"/>
                    </a:solidFill>
                  </a:tcPr>
                </a:tc>
                <a:tc>
                  <a:txBody>
                    <a:bodyPr/>
                    <a:lstStyle/>
                    <a:p>
                      <a:pPr>
                        <a:lnSpc>
                          <a:spcPct val="100000"/>
                        </a:lnSpc>
                      </a:pPr>
                      <a:endParaRPr sz="3000">
                        <a:latin typeface="Times New Roman"/>
                        <a:cs typeface="Times New Roman"/>
                      </a:endParaRPr>
                    </a:p>
                  </a:txBody>
                  <a:tcPr marL="0" marR="0" marB="0" marT="0">
                    <a:lnL w="12700">
                      <a:solidFill>
                        <a:srgbClr val="000000"/>
                      </a:solidFill>
                      <a:prstDash val="solid"/>
                    </a:lnL>
                    <a:lnT w="12700">
                      <a:solidFill>
                        <a:srgbClr val="000000"/>
                      </a:solidFill>
                      <a:prstDash val="solid"/>
                    </a:lnT>
                  </a:tcPr>
                </a:tc>
              </a:tr>
            </a:tbl>
          </a:graphicData>
        </a:graphic>
      </p:graphicFrame>
      <p:sp>
        <p:nvSpPr>
          <p:cNvPr id="38" name="object 38" descr=""/>
          <p:cNvSpPr txBox="1"/>
          <p:nvPr/>
        </p:nvSpPr>
        <p:spPr>
          <a:xfrm>
            <a:off x="3633596" y="4709871"/>
            <a:ext cx="252095" cy="1538605"/>
          </a:xfrm>
          <a:prstGeom prst="rect">
            <a:avLst/>
          </a:prstGeom>
        </p:spPr>
        <p:txBody>
          <a:bodyPr wrap="square" lIns="0" tIns="13335" rIns="0" bIns="0" rtlCol="0" vert="horz">
            <a:spAutoFit/>
          </a:bodyPr>
          <a:lstStyle/>
          <a:p>
            <a:pPr marL="12700">
              <a:lnSpc>
                <a:spcPct val="100000"/>
              </a:lnSpc>
              <a:spcBef>
                <a:spcPts val="105"/>
              </a:spcBef>
            </a:pPr>
            <a:r>
              <a:rPr dirty="0" sz="3200" b="1" i="1">
                <a:solidFill>
                  <a:srgbClr val="FF0000"/>
                </a:solidFill>
                <a:latin typeface="Arial"/>
                <a:cs typeface="Arial"/>
              </a:rPr>
              <a:t>5</a:t>
            </a:r>
            <a:endParaRPr sz="3200">
              <a:latin typeface="Arial"/>
              <a:cs typeface="Arial"/>
            </a:endParaRPr>
          </a:p>
          <a:p>
            <a:pPr marL="12700">
              <a:lnSpc>
                <a:spcPct val="100000"/>
              </a:lnSpc>
              <a:spcBef>
                <a:spcPts val="190"/>
              </a:spcBef>
            </a:pPr>
            <a:r>
              <a:rPr dirty="0" sz="3200" b="1" i="1">
                <a:solidFill>
                  <a:srgbClr val="FF0000"/>
                </a:solidFill>
                <a:latin typeface="Arial"/>
                <a:cs typeface="Arial"/>
              </a:rPr>
              <a:t>6</a:t>
            </a:r>
            <a:endParaRPr sz="3200">
              <a:latin typeface="Arial"/>
              <a:cs typeface="Arial"/>
            </a:endParaRPr>
          </a:p>
          <a:p>
            <a:pPr marL="12700">
              <a:lnSpc>
                <a:spcPct val="100000"/>
              </a:lnSpc>
              <a:spcBef>
                <a:spcPts val="195"/>
              </a:spcBef>
            </a:pPr>
            <a:r>
              <a:rPr dirty="0" sz="3200" b="1" i="1">
                <a:solidFill>
                  <a:srgbClr val="FF0000"/>
                </a:solidFill>
                <a:latin typeface="Arial"/>
                <a:cs typeface="Arial"/>
              </a:rPr>
              <a:t>7</a:t>
            </a:r>
            <a:endParaRPr sz="32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87323" y="0"/>
            <a:ext cx="8834755" cy="2113915"/>
            <a:chOff x="687323" y="0"/>
            <a:chExt cx="8834755" cy="2113915"/>
          </a:xfrm>
        </p:grpSpPr>
        <p:pic>
          <p:nvPicPr>
            <p:cNvPr id="3" name="object 3" descr=""/>
            <p:cNvPicPr/>
            <p:nvPr/>
          </p:nvPicPr>
          <p:blipFill>
            <a:blip r:embed="rId2" cstate="print"/>
            <a:stretch>
              <a:fillRect/>
            </a:stretch>
          </p:blipFill>
          <p:spPr>
            <a:xfrm>
              <a:off x="687323" y="160020"/>
              <a:ext cx="283463" cy="320039"/>
            </a:xfrm>
            <a:prstGeom prst="rect">
              <a:avLst/>
            </a:prstGeom>
          </p:spPr>
        </p:pic>
        <p:pic>
          <p:nvPicPr>
            <p:cNvPr id="4" name="object 4" descr=""/>
            <p:cNvPicPr/>
            <p:nvPr/>
          </p:nvPicPr>
          <p:blipFill>
            <a:blip r:embed="rId3" cstate="print"/>
            <a:stretch>
              <a:fillRect/>
            </a:stretch>
          </p:blipFill>
          <p:spPr>
            <a:xfrm>
              <a:off x="856487" y="0"/>
              <a:ext cx="5821679" cy="867155"/>
            </a:xfrm>
            <a:prstGeom prst="rect">
              <a:avLst/>
            </a:prstGeom>
          </p:spPr>
        </p:pic>
        <p:pic>
          <p:nvPicPr>
            <p:cNvPr id="5" name="object 5" descr=""/>
            <p:cNvPicPr/>
            <p:nvPr/>
          </p:nvPicPr>
          <p:blipFill>
            <a:blip r:embed="rId4" cstate="print"/>
            <a:stretch>
              <a:fillRect/>
            </a:stretch>
          </p:blipFill>
          <p:spPr>
            <a:xfrm>
              <a:off x="905255" y="473963"/>
              <a:ext cx="711707" cy="726948"/>
            </a:xfrm>
            <a:prstGeom prst="rect">
              <a:avLst/>
            </a:prstGeom>
          </p:spPr>
        </p:pic>
        <p:pic>
          <p:nvPicPr>
            <p:cNvPr id="6" name="object 6" descr=""/>
            <p:cNvPicPr/>
            <p:nvPr/>
          </p:nvPicPr>
          <p:blipFill>
            <a:blip r:embed="rId5" cstate="print"/>
            <a:stretch>
              <a:fillRect/>
            </a:stretch>
          </p:blipFill>
          <p:spPr>
            <a:xfrm>
              <a:off x="1345691" y="473963"/>
              <a:ext cx="3671316" cy="786384"/>
            </a:xfrm>
            <a:prstGeom prst="rect">
              <a:avLst/>
            </a:prstGeom>
          </p:spPr>
        </p:pic>
        <p:pic>
          <p:nvPicPr>
            <p:cNvPr id="7" name="object 7" descr=""/>
            <p:cNvPicPr/>
            <p:nvPr/>
          </p:nvPicPr>
          <p:blipFill>
            <a:blip r:embed="rId6" cstate="print"/>
            <a:stretch>
              <a:fillRect/>
            </a:stretch>
          </p:blipFill>
          <p:spPr>
            <a:xfrm>
              <a:off x="4550664" y="438912"/>
              <a:ext cx="1232915" cy="786384"/>
            </a:xfrm>
            <a:prstGeom prst="rect">
              <a:avLst/>
            </a:prstGeom>
          </p:spPr>
        </p:pic>
        <p:pic>
          <p:nvPicPr>
            <p:cNvPr id="8" name="object 8" descr=""/>
            <p:cNvPicPr/>
            <p:nvPr/>
          </p:nvPicPr>
          <p:blipFill>
            <a:blip r:embed="rId7" cstate="print"/>
            <a:stretch>
              <a:fillRect/>
            </a:stretch>
          </p:blipFill>
          <p:spPr>
            <a:xfrm>
              <a:off x="5317235" y="473963"/>
              <a:ext cx="2604516" cy="786384"/>
            </a:xfrm>
            <a:prstGeom prst="rect">
              <a:avLst/>
            </a:prstGeom>
          </p:spPr>
        </p:pic>
        <p:pic>
          <p:nvPicPr>
            <p:cNvPr id="9" name="object 9" descr=""/>
            <p:cNvPicPr/>
            <p:nvPr/>
          </p:nvPicPr>
          <p:blipFill>
            <a:blip r:embed="rId8" cstate="print"/>
            <a:stretch>
              <a:fillRect/>
            </a:stretch>
          </p:blipFill>
          <p:spPr>
            <a:xfrm>
              <a:off x="7455407" y="438912"/>
              <a:ext cx="640079" cy="786384"/>
            </a:xfrm>
            <a:prstGeom prst="rect">
              <a:avLst/>
            </a:prstGeom>
          </p:spPr>
        </p:pic>
        <p:pic>
          <p:nvPicPr>
            <p:cNvPr id="10" name="object 10" descr=""/>
            <p:cNvPicPr/>
            <p:nvPr/>
          </p:nvPicPr>
          <p:blipFill>
            <a:blip r:embed="rId9" cstate="print"/>
            <a:stretch>
              <a:fillRect/>
            </a:stretch>
          </p:blipFill>
          <p:spPr>
            <a:xfrm>
              <a:off x="7629143" y="473963"/>
              <a:ext cx="1892807" cy="786384"/>
            </a:xfrm>
            <a:prstGeom prst="rect">
              <a:avLst/>
            </a:prstGeom>
          </p:spPr>
        </p:pic>
        <p:pic>
          <p:nvPicPr>
            <p:cNvPr id="11" name="object 11" descr=""/>
            <p:cNvPicPr/>
            <p:nvPr/>
          </p:nvPicPr>
          <p:blipFill>
            <a:blip r:embed="rId10" cstate="print"/>
            <a:stretch>
              <a:fillRect/>
            </a:stretch>
          </p:blipFill>
          <p:spPr>
            <a:xfrm>
              <a:off x="1345691" y="867155"/>
              <a:ext cx="702564" cy="786384"/>
            </a:xfrm>
            <a:prstGeom prst="rect">
              <a:avLst/>
            </a:prstGeom>
          </p:spPr>
        </p:pic>
        <p:pic>
          <p:nvPicPr>
            <p:cNvPr id="12" name="object 12" descr=""/>
            <p:cNvPicPr/>
            <p:nvPr/>
          </p:nvPicPr>
          <p:blipFill>
            <a:blip r:embed="rId11" cstate="print"/>
            <a:stretch>
              <a:fillRect/>
            </a:stretch>
          </p:blipFill>
          <p:spPr>
            <a:xfrm>
              <a:off x="1581912" y="867155"/>
              <a:ext cx="1239012" cy="786384"/>
            </a:xfrm>
            <a:prstGeom prst="rect">
              <a:avLst/>
            </a:prstGeom>
          </p:spPr>
        </p:pic>
        <p:pic>
          <p:nvPicPr>
            <p:cNvPr id="13" name="object 13" descr=""/>
            <p:cNvPicPr/>
            <p:nvPr/>
          </p:nvPicPr>
          <p:blipFill>
            <a:blip r:embed="rId12" cstate="print"/>
            <a:stretch>
              <a:fillRect/>
            </a:stretch>
          </p:blipFill>
          <p:spPr>
            <a:xfrm>
              <a:off x="2354579" y="902208"/>
              <a:ext cx="1536192" cy="786384"/>
            </a:xfrm>
            <a:prstGeom prst="rect">
              <a:avLst/>
            </a:prstGeom>
          </p:spPr>
        </p:pic>
        <p:pic>
          <p:nvPicPr>
            <p:cNvPr id="14" name="object 14" descr=""/>
            <p:cNvPicPr/>
            <p:nvPr/>
          </p:nvPicPr>
          <p:blipFill>
            <a:blip r:embed="rId13" cstate="print"/>
            <a:stretch>
              <a:fillRect/>
            </a:stretch>
          </p:blipFill>
          <p:spPr>
            <a:xfrm>
              <a:off x="3424428" y="861060"/>
              <a:ext cx="720851" cy="786384"/>
            </a:xfrm>
            <a:prstGeom prst="rect">
              <a:avLst/>
            </a:prstGeom>
          </p:spPr>
        </p:pic>
        <p:pic>
          <p:nvPicPr>
            <p:cNvPr id="15" name="object 15" descr=""/>
            <p:cNvPicPr/>
            <p:nvPr/>
          </p:nvPicPr>
          <p:blipFill>
            <a:blip r:embed="rId4" cstate="print"/>
            <a:stretch>
              <a:fillRect/>
            </a:stretch>
          </p:blipFill>
          <p:spPr>
            <a:xfrm>
              <a:off x="905255" y="1327403"/>
              <a:ext cx="711707" cy="726948"/>
            </a:xfrm>
            <a:prstGeom prst="rect">
              <a:avLst/>
            </a:prstGeom>
          </p:spPr>
        </p:pic>
        <p:pic>
          <p:nvPicPr>
            <p:cNvPr id="16" name="object 16" descr=""/>
            <p:cNvPicPr/>
            <p:nvPr/>
          </p:nvPicPr>
          <p:blipFill>
            <a:blip r:embed="rId14" cstate="print"/>
            <a:stretch>
              <a:fillRect/>
            </a:stretch>
          </p:blipFill>
          <p:spPr>
            <a:xfrm>
              <a:off x="1345691" y="1327403"/>
              <a:ext cx="2604516" cy="786384"/>
            </a:xfrm>
            <a:prstGeom prst="rect">
              <a:avLst/>
            </a:prstGeom>
          </p:spPr>
        </p:pic>
      </p:grpSp>
      <p:sp>
        <p:nvSpPr>
          <p:cNvPr id="17" name="object 17" descr=""/>
          <p:cNvSpPr txBox="1"/>
          <p:nvPr/>
        </p:nvSpPr>
        <p:spPr>
          <a:xfrm>
            <a:off x="639267" y="33274"/>
            <a:ext cx="8651240" cy="1800860"/>
          </a:xfrm>
          <a:prstGeom prst="rect">
            <a:avLst/>
          </a:prstGeom>
        </p:spPr>
        <p:txBody>
          <a:bodyPr wrap="square" lIns="0" tIns="12700" rIns="0" bIns="0" rtlCol="0" vert="horz">
            <a:spAutoFit/>
          </a:bodyPr>
          <a:lstStyle/>
          <a:p>
            <a:pPr marL="469900" indent="-457200">
              <a:lnSpc>
                <a:spcPct val="100000"/>
              </a:lnSpc>
              <a:spcBef>
                <a:spcPts val="100"/>
              </a:spcBef>
              <a:buFont typeface="Wingdings"/>
              <a:buChar char=""/>
              <a:tabLst>
                <a:tab pos="469900" algn="l"/>
              </a:tabLst>
            </a:pPr>
            <a:r>
              <a:rPr dirty="0" sz="3200" spc="-20" b="1">
                <a:solidFill>
                  <a:srgbClr val="0000FF"/>
                </a:solidFill>
                <a:latin typeface="华文行楷"/>
                <a:cs typeface="华文行楷"/>
              </a:rPr>
              <a:t>构造右子树根对应的代价矩阵</a:t>
            </a:r>
            <a:endParaRPr sz="3200">
              <a:latin typeface="华文行楷"/>
              <a:cs typeface="华文行楷"/>
            </a:endParaRPr>
          </a:p>
          <a:p>
            <a:pPr lvl="1" marL="926465" indent="-457200">
              <a:lnSpc>
                <a:spcPct val="100000"/>
              </a:lnSpc>
              <a:spcBef>
                <a:spcPts val="55"/>
              </a:spcBef>
              <a:buFont typeface="Wingdings"/>
              <a:buChar char=""/>
              <a:tabLst>
                <a:tab pos="926465" algn="l"/>
                <a:tab pos="927735" algn="l"/>
              </a:tabLst>
            </a:pPr>
            <a:r>
              <a:rPr dirty="0" sz="2800" spc="-30" b="1">
                <a:solidFill>
                  <a:srgbClr val="663300"/>
                </a:solidFill>
                <a:latin typeface="华文行楷"/>
                <a:cs typeface="华文行楷"/>
              </a:rPr>
              <a:t>右子节点为</a:t>
            </a:r>
            <a:r>
              <a:rPr dirty="0" sz="2800" spc="-35" b="1">
                <a:solidFill>
                  <a:srgbClr val="663300"/>
                </a:solidFill>
                <a:latin typeface="华文行楷"/>
                <a:cs typeface="华文行楷"/>
              </a:rPr>
              <a:t>不</a:t>
            </a:r>
            <a:r>
              <a:rPr dirty="0" sz="2800" spc="-35" b="1">
                <a:solidFill>
                  <a:srgbClr val="663300"/>
                </a:solidFill>
                <a:latin typeface="华文行楷"/>
                <a:cs typeface="华文行楷"/>
              </a:rPr>
              <a:t>包</a:t>
            </a:r>
            <a:r>
              <a:rPr dirty="0" sz="2800" spc="-35" b="1">
                <a:solidFill>
                  <a:srgbClr val="663300"/>
                </a:solidFill>
                <a:latin typeface="华文行楷"/>
                <a:cs typeface="华文行楷"/>
              </a:rPr>
              <a:t>括</a:t>
            </a:r>
            <a:r>
              <a:rPr dirty="0" sz="2800" spc="-10" b="1">
                <a:solidFill>
                  <a:srgbClr val="663300"/>
                </a:solidFill>
                <a:latin typeface="华文行楷"/>
                <a:cs typeface="华文行楷"/>
              </a:rPr>
              <a:t>边</a:t>
            </a:r>
            <a:r>
              <a:rPr dirty="0" sz="2800" b="1">
                <a:solidFill>
                  <a:srgbClr val="663300"/>
                </a:solidFill>
                <a:latin typeface="Times New Roman"/>
                <a:cs typeface="Times New Roman"/>
              </a:rPr>
              <a:t>(4, </a:t>
            </a:r>
            <a:r>
              <a:rPr dirty="0" sz="2800" spc="-10" b="1">
                <a:solidFill>
                  <a:srgbClr val="663300"/>
                </a:solidFill>
                <a:latin typeface="Times New Roman"/>
                <a:cs typeface="Times New Roman"/>
              </a:rPr>
              <a:t>6)</a:t>
            </a:r>
            <a:r>
              <a:rPr dirty="0" sz="2800" spc="-30" b="1">
                <a:solidFill>
                  <a:srgbClr val="663300"/>
                </a:solidFill>
                <a:latin typeface="华文行楷"/>
                <a:cs typeface="华文行楷"/>
              </a:rPr>
              <a:t>的</a:t>
            </a:r>
            <a:r>
              <a:rPr dirty="0" sz="2800" spc="-30" b="1">
                <a:solidFill>
                  <a:srgbClr val="663300"/>
                </a:solidFill>
                <a:latin typeface="华文行楷"/>
                <a:cs typeface="华文行楷"/>
              </a:rPr>
              <a:t>所</a:t>
            </a:r>
            <a:r>
              <a:rPr dirty="0" sz="2800" spc="-30" b="1">
                <a:solidFill>
                  <a:srgbClr val="663300"/>
                </a:solidFill>
                <a:latin typeface="华文行楷"/>
                <a:cs typeface="华文行楷"/>
              </a:rPr>
              <a:t>有</a:t>
            </a:r>
            <a:r>
              <a:rPr dirty="0" sz="2800" spc="-30" b="1">
                <a:solidFill>
                  <a:srgbClr val="663300"/>
                </a:solidFill>
                <a:latin typeface="华文行楷"/>
                <a:cs typeface="华文行楷"/>
              </a:rPr>
              <a:t>解</a:t>
            </a:r>
            <a:r>
              <a:rPr dirty="0" sz="2800" spc="-30" b="1">
                <a:solidFill>
                  <a:srgbClr val="663300"/>
                </a:solidFill>
                <a:latin typeface="华文行楷"/>
                <a:cs typeface="华文行楷"/>
              </a:rPr>
              <a:t>集</a:t>
            </a:r>
            <a:r>
              <a:rPr dirty="0" sz="2800" spc="-35" b="1">
                <a:solidFill>
                  <a:srgbClr val="663300"/>
                </a:solidFill>
                <a:latin typeface="华文行楷"/>
                <a:cs typeface="华文行楷"/>
              </a:rPr>
              <a:t>合</a:t>
            </a:r>
            <a:r>
              <a:rPr dirty="0" sz="2800" spc="5" b="1">
                <a:solidFill>
                  <a:srgbClr val="663300"/>
                </a:solidFill>
                <a:latin typeface="Times New Roman"/>
                <a:cs typeface="Times New Roman"/>
              </a:rPr>
              <a:t>, </a:t>
            </a:r>
            <a:r>
              <a:rPr dirty="0" sz="2800" spc="-30" b="1">
                <a:solidFill>
                  <a:srgbClr val="663300"/>
                </a:solidFill>
                <a:latin typeface="华文行楷"/>
                <a:cs typeface="华文行楷"/>
              </a:rPr>
              <a:t>只</a:t>
            </a:r>
            <a:r>
              <a:rPr dirty="0" sz="2800" spc="-30" b="1">
                <a:solidFill>
                  <a:srgbClr val="663300"/>
                </a:solidFill>
                <a:latin typeface="华文行楷"/>
                <a:cs typeface="华文行楷"/>
              </a:rPr>
              <a:t>需</a:t>
            </a:r>
            <a:r>
              <a:rPr dirty="0" sz="2800" spc="-30" b="1">
                <a:solidFill>
                  <a:srgbClr val="663300"/>
                </a:solidFill>
                <a:latin typeface="华文行楷"/>
                <a:cs typeface="华文行楷"/>
              </a:rPr>
              <a:t>要</a:t>
            </a:r>
            <a:r>
              <a:rPr dirty="0" sz="2800" spc="-50" b="1">
                <a:solidFill>
                  <a:srgbClr val="663300"/>
                </a:solidFill>
                <a:latin typeface="华文行楷"/>
                <a:cs typeface="华文行楷"/>
              </a:rPr>
              <a:t>把</a:t>
            </a:r>
            <a:endParaRPr sz="2800">
              <a:latin typeface="华文行楷"/>
              <a:cs typeface="华文行楷"/>
            </a:endParaRPr>
          </a:p>
          <a:p>
            <a:pPr marL="927100">
              <a:lnSpc>
                <a:spcPts val="3354"/>
              </a:lnSpc>
              <a:spcBef>
                <a:spcPts val="15"/>
              </a:spcBef>
            </a:pPr>
            <a:r>
              <a:rPr dirty="0" sz="2800" b="1" i="1">
                <a:solidFill>
                  <a:srgbClr val="663300"/>
                </a:solidFill>
                <a:latin typeface="Times New Roman"/>
                <a:cs typeface="Times New Roman"/>
              </a:rPr>
              <a:t>C</a:t>
            </a:r>
            <a:r>
              <a:rPr dirty="0" sz="2800" b="1">
                <a:solidFill>
                  <a:srgbClr val="663300"/>
                </a:solidFill>
                <a:latin typeface="Times New Roman"/>
                <a:cs typeface="Times New Roman"/>
              </a:rPr>
              <a:t>[4</a:t>
            </a:r>
            <a:r>
              <a:rPr dirty="0" sz="2800" spc="-15" b="1">
                <a:solidFill>
                  <a:srgbClr val="663300"/>
                </a:solidFill>
                <a:latin typeface="Times New Roman"/>
                <a:cs typeface="Times New Roman"/>
              </a:rPr>
              <a:t>, </a:t>
            </a:r>
            <a:r>
              <a:rPr dirty="0" sz="2800" spc="-10" b="1">
                <a:solidFill>
                  <a:srgbClr val="663300"/>
                </a:solidFill>
                <a:latin typeface="Times New Roman"/>
                <a:cs typeface="Times New Roman"/>
              </a:rPr>
              <a:t>6]</a:t>
            </a:r>
            <a:r>
              <a:rPr dirty="0" sz="2800" spc="-25" b="1">
                <a:solidFill>
                  <a:srgbClr val="663300"/>
                </a:solidFill>
                <a:latin typeface="华文行楷"/>
                <a:cs typeface="华文行楷"/>
              </a:rPr>
              <a:t>设</a:t>
            </a:r>
            <a:r>
              <a:rPr dirty="0" sz="2800" spc="-25" b="1">
                <a:solidFill>
                  <a:srgbClr val="663300"/>
                </a:solidFill>
                <a:latin typeface="华文行楷"/>
                <a:cs typeface="华文行楷"/>
              </a:rPr>
              <a:t>置</a:t>
            </a:r>
            <a:r>
              <a:rPr dirty="0" sz="2800" spc="-25" b="1">
                <a:solidFill>
                  <a:srgbClr val="663300"/>
                </a:solidFill>
                <a:latin typeface="华文行楷"/>
                <a:cs typeface="华文行楷"/>
              </a:rPr>
              <a:t>为</a:t>
            </a:r>
            <a:r>
              <a:rPr dirty="0" sz="2800" spc="-50" b="1">
                <a:solidFill>
                  <a:srgbClr val="663300"/>
                </a:solidFill>
                <a:latin typeface="Symbol"/>
                <a:cs typeface="Symbol"/>
              </a:rPr>
              <a:t></a:t>
            </a:r>
            <a:endParaRPr sz="2800">
              <a:latin typeface="Symbol"/>
              <a:cs typeface="Symbol"/>
            </a:endParaRPr>
          </a:p>
          <a:p>
            <a:pPr lvl="1" marL="926465" indent="-457200">
              <a:lnSpc>
                <a:spcPts val="3354"/>
              </a:lnSpc>
              <a:buFont typeface="Wingdings"/>
              <a:buChar char=""/>
              <a:tabLst>
                <a:tab pos="926465" algn="l"/>
                <a:tab pos="927735" algn="l"/>
              </a:tabLst>
            </a:pPr>
            <a:r>
              <a:rPr dirty="0" sz="2800" spc="-25" b="1">
                <a:solidFill>
                  <a:srgbClr val="663300"/>
                </a:solidFill>
                <a:latin typeface="华文行楷"/>
                <a:cs typeface="华文行楷"/>
              </a:rPr>
              <a:t>结</a:t>
            </a:r>
            <a:r>
              <a:rPr dirty="0" sz="2800" spc="-25" b="1">
                <a:solidFill>
                  <a:srgbClr val="663300"/>
                </a:solidFill>
                <a:latin typeface="华文行楷"/>
                <a:cs typeface="华文行楷"/>
              </a:rPr>
              <a:t>果</a:t>
            </a:r>
            <a:r>
              <a:rPr dirty="0" sz="2800" spc="-25" b="1">
                <a:solidFill>
                  <a:srgbClr val="663300"/>
                </a:solidFill>
                <a:latin typeface="华文行楷"/>
                <a:cs typeface="华文行楷"/>
              </a:rPr>
              <a:t>矩</a:t>
            </a:r>
            <a:r>
              <a:rPr dirty="0" sz="2800" spc="-25" b="1">
                <a:solidFill>
                  <a:srgbClr val="663300"/>
                </a:solidFill>
                <a:latin typeface="华文行楷"/>
                <a:cs typeface="华文行楷"/>
              </a:rPr>
              <a:t>阵</a:t>
            </a:r>
            <a:r>
              <a:rPr dirty="0" sz="2800" spc="-25" b="1">
                <a:solidFill>
                  <a:srgbClr val="663300"/>
                </a:solidFill>
                <a:latin typeface="华文行楷"/>
                <a:cs typeface="华文行楷"/>
              </a:rPr>
              <a:t>如</a:t>
            </a:r>
            <a:r>
              <a:rPr dirty="0" sz="2800" spc="-50" b="1">
                <a:solidFill>
                  <a:srgbClr val="663300"/>
                </a:solidFill>
                <a:latin typeface="华文行楷"/>
                <a:cs typeface="华文行楷"/>
              </a:rPr>
              <a:t>下</a:t>
            </a:r>
            <a:endParaRPr sz="2800">
              <a:latin typeface="华文行楷"/>
              <a:cs typeface="华文行楷"/>
            </a:endParaRPr>
          </a:p>
        </p:txBody>
      </p:sp>
      <p:sp>
        <p:nvSpPr>
          <p:cNvPr id="18" name="object 18" descr=""/>
          <p:cNvSpPr txBox="1"/>
          <p:nvPr/>
        </p:nvSpPr>
        <p:spPr>
          <a:xfrm>
            <a:off x="7719880" y="5556958"/>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9" name="object 19" descr=""/>
          <p:cNvSpPr txBox="1"/>
          <p:nvPr/>
        </p:nvSpPr>
        <p:spPr>
          <a:xfrm>
            <a:off x="7719880" y="4602007"/>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0" name="object 20" descr=""/>
          <p:cNvSpPr txBox="1"/>
          <p:nvPr/>
        </p:nvSpPr>
        <p:spPr>
          <a:xfrm>
            <a:off x="7719880" y="6107374"/>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1" name="object 21" descr=""/>
          <p:cNvSpPr txBox="1"/>
          <p:nvPr/>
        </p:nvSpPr>
        <p:spPr>
          <a:xfrm>
            <a:off x="3455171" y="5556958"/>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2" name="object 22" descr=""/>
          <p:cNvSpPr txBox="1"/>
          <p:nvPr/>
        </p:nvSpPr>
        <p:spPr>
          <a:xfrm>
            <a:off x="3455171" y="4602007"/>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3" name="object 23" descr=""/>
          <p:cNvSpPr txBox="1"/>
          <p:nvPr/>
        </p:nvSpPr>
        <p:spPr>
          <a:xfrm>
            <a:off x="3455171" y="3648090"/>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4" name="object 24" descr=""/>
          <p:cNvSpPr txBox="1"/>
          <p:nvPr/>
        </p:nvSpPr>
        <p:spPr>
          <a:xfrm>
            <a:off x="3455171" y="6107374"/>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5" name="object 25" descr=""/>
          <p:cNvSpPr txBox="1"/>
          <p:nvPr/>
        </p:nvSpPr>
        <p:spPr>
          <a:xfrm>
            <a:off x="7403513" y="5874585"/>
            <a:ext cx="495300" cy="427990"/>
          </a:xfrm>
          <a:prstGeom prst="rect">
            <a:avLst/>
          </a:prstGeom>
        </p:spPr>
        <p:txBody>
          <a:bodyPr wrap="square" lIns="0" tIns="17145" rIns="0" bIns="0" rtlCol="0" vert="horz">
            <a:spAutoFit/>
          </a:bodyPr>
          <a:lstStyle/>
          <a:p>
            <a:pPr marL="38100">
              <a:lnSpc>
                <a:spcPct val="100000"/>
              </a:lnSpc>
              <a:spcBef>
                <a:spcPts val="135"/>
              </a:spcBef>
            </a:pPr>
            <a:r>
              <a:rPr dirty="0" baseline="-22435" sz="3900">
                <a:latin typeface="Symbol"/>
                <a:cs typeface="Symbol"/>
              </a:rPr>
              <a:t></a:t>
            </a:r>
            <a:r>
              <a:rPr dirty="0" baseline="-22435" sz="3900" spc="-345">
                <a:latin typeface="Times New Roman"/>
                <a:cs typeface="Times New Roman"/>
              </a:rPr>
              <a:t> </a:t>
            </a:r>
            <a:r>
              <a:rPr dirty="0" sz="2600" spc="-50">
                <a:latin typeface="Symbol"/>
                <a:cs typeface="Symbol"/>
              </a:rPr>
              <a:t></a:t>
            </a:r>
            <a:endParaRPr sz="2600">
              <a:latin typeface="Symbol"/>
              <a:cs typeface="Symbol"/>
            </a:endParaRPr>
          </a:p>
        </p:txBody>
      </p:sp>
      <p:sp>
        <p:nvSpPr>
          <p:cNvPr id="26" name="object 26" descr=""/>
          <p:cNvSpPr txBox="1"/>
          <p:nvPr/>
        </p:nvSpPr>
        <p:spPr>
          <a:xfrm>
            <a:off x="7442581" y="3648090"/>
            <a:ext cx="456565" cy="746125"/>
          </a:xfrm>
          <a:prstGeom prst="rect">
            <a:avLst/>
          </a:prstGeom>
        </p:spPr>
        <p:txBody>
          <a:bodyPr wrap="square" lIns="0" tIns="17145" rIns="0" bIns="0" rtlCol="0" vert="horz">
            <a:spAutoFit/>
          </a:bodyPr>
          <a:lstStyle/>
          <a:p>
            <a:pPr algn="r" marR="30480">
              <a:lnSpc>
                <a:spcPts val="2815"/>
              </a:lnSpc>
              <a:spcBef>
                <a:spcPts val="135"/>
              </a:spcBef>
            </a:pPr>
            <a:r>
              <a:rPr dirty="0" sz="2600" spc="5">
                <a:latin typeface="Symbol"/>
                <a:cs typeface="Symbol"/>
              </a:rPr>
              <a:t></a:t>
            </a:r>
            <a:endParaRPr sz="2600">
              <a:latin typeface="Symbol"/>
              <a:cs typeface="Symbol"/>
            </a:endParaRPr>
          </a:p>
          <a:p>
            <a:pPr algn="r" marR="30480">
              <a:lnSpc>
                <a:spcPts val="2815"/>
              </a:lnSpc>
            </a:pPr>
            <a:r>
              <a:rPr dirty="0" baseline="-5341" sz="3900">
                <a:latin typeface="Times New Roman"/>
                <a:cs typeface="Times New Roman"/>
              </a:rPr>
              <a:t>5</a:t>
            </a:r>
            <a:r>
              <a:rPr dirty="0" baseline="-5341" sz="3900" spc="30">
                <a:latin typeface="Times New Roman"/>
                <a:cs typeface="Times New Roman"/>
              </a:rPr>
              <a:t> </a:t>
            </a:r>
            <a:r>
              <a:rPr dirty="0" sz="2600" spc="-50">
                <a:latin typeface="Symbol"/>
                <a:cs typeface="Symbol"/>
              </a:rPr>
              <a:t></a:t>
            </a:r>
            <a:endParaRPr sz="2600">
              <a:latin typeface="Symbol"/>
              <a:cs typeface="Symbol"/>
            </a:endParaRPr>
          </a:p>
        </p:txBody>
      </p:sp>
      <p:sp>
        <p:nvSpPr>
          <p:cNvPr id="27" name="object 27" descr=""/>
          <p:cNvSpPr txBox="1"/>
          <p:nvPr/>
        </p:nvSpPr>
        <p:spPr>
          <a:xfrm>
            <a:off x="4154944" y="3397307"/>
            <a:ext cx="3794760" cy="3040380"/>
          </a:xfrm>
          <a:prstGeom prst="rect">
            <a:avLst/>
          </a:prstGeom>
        </p:spPr>
        <p:txBody>
          <a:bodyPr wrap="square" lIns="0" tIns="118110" rIns="0" bIns="0" rtlCol="0" vert="horz">
            <a:spAutoFit/>
          </a:bodyPr>
          <a:lstStyle/>
          <a:p>
            <a:pPr marL="121920">
              <a:lnSpc>
                <a:spcPct val="100000"/>
              </a:lnSpc>
              <a:spcBef>
                <a:spcPts val="930"/>
              </a:spcBef>
              <a:tabLst>
                <a:tab pos="704215" algn="l"/>
                <a:tab pos="1342390" algn="l"/>
                <a:tab pos="1972945" algn="l"/>
                <a:tab pos="2600325" algn="l"/>
                <a:tab pos="3244215" algn="l"/>
              </a:tabLst>
            </a:pPr>
            <a:r>
              <a:rPr dirty="0" sz="2600" spc="-50">
                <a:latin typeface="Symbol"/>
                <a:cs typeface="Symbol"/>
              </a:rPr>
              <a:t></a:t>
            </a:r>
            <a:r>
              <a:rPr dirty="0" sz="2600">
                <a:latin typeface="Times New Roman"/>
                <a:cs typeface="Times New Roman"/>
              </a:rPr>
              <a:t>	</a:t>
            </a:r>
            <a:r>
              <a:rPr dirty="0" sz="2600" spc="-25">
                <a:latin typeface="Times New Roman"/>
                <a:cs typeface="Times New Roman"/>
              </a:rPr>
              <a:t>66</a:t>
            </a:r>
            <a:r>
              <a:rPr dirty="0" sz="2600">
                <a:latin typeface="Times New Roman"/>
                <a:cs typeface="Times New Roman"/>
              </a:rPr>
              <a:t>	</a:t>
            </a:r>
            <a:r>
              <a:rPr dirty="0" sz="2600" spc="-25">
                <a:latin typeface="Times New Roman"/>
                <a:cs typeface="Times New Roman"/>
              </a:rPr>
              <a:t>37</a:t>
            </a:r>
            <a:r>
              <a:rPr dirty="0" sz="2600">
                <a:latin typeface="Times New Roman"/>
                <a:cs typeface="Times New Roman"/>
              </a:rPr>
              <a:t>	</a:t>
            </a:r>
            <a:r>
              <a:rPr dirty="0" sz="2600" spc="-25">
                <a:latin typeface="Times New Roman"/>
                <a:cs typeface="Times New Roman"/>
              </a:rPr>
              <a:t>17</a:t>
            </a:r>
            <a:r>
              <a:rPr dirty="0" sz="2600">
                <a:latin typeface="Times New Roman"/>
                <a:cs typeface="Times New Roman"/>
              </a:rPr>
              <a:t>	</a:t>
            </a:r>
            <a:r>
              <a:rPr dirty="0" sz="2600" spc="-25">
                <a:latin typeface="Times New Roman"/>
                <a:cs typeface="Times New Roman"/>
              </a:rPr>
              <a:t>12</a:t>
            </a:r>
            <a:r>
              <a:rPr dirty="0" sz="2600">
                <a:latin typeface="Times New Roman"/>
                <a:cs typeface="Times New Roman"/>
              </a:rPr>
              <a:t>	</a:t>
            </a:r>
            <a:r>
              <a:rPr dirty="0" sz="2600" spc="-25">
                <a:latin typeface="Times New Roman"/>
                <a:cs typeface="Times New Roman"/>
              </a:rPr>
              <a:t>26</a:t>
            </a:r>
            <a:r>
              <a:rPr dirty="0" baseline="27777" sz="3900" spc="-37">
                <a:latin typeface="Symbol"/>
                <a:cs typeface="Symbol"/>
              </a:rPr>
              <a:t></a:t>
            </a:r>
            <a:endParaRPr baseline="27777" sz="3900">
              <a:latin typeface="Symbol"/>
              <a:cs typeface="Symbol"/>
            </a:endParaRPr>
          </a:p>
          <a:p>
            <a:pPr marL="156845">
              <a:lnSpc>
                <a:spcPct val="100000"/>
              </a:lnSpc>
              <a:spcBef>
                <a:spcPts val="840"/>
              </a:spcBef>
              <a:tabLst>
                <a:tab pos="749300" algn="l"/>
                <a:tab pos="1328420" algn="l"/>
                <a:tab pos="2069464" algn="l"/>
                <a:tab pos="2600325" algn="l"/>
              </a:tabLst>
            </a:pPr>
            <a:r>
              <a:rPr dirty="0" sz="2600" spc="-50">
                <a:latin typeface="Times New Roman"/>
                <a:cs typeface="Times New Roman"/>
              </a:rPr>
              <a:t>1</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19</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12</a:t>
            </a:r>
            <a:endParaRPr sz="2600">
              <a:latin typeface="Times New Roman"/>
              <a:cs typeface="Times New Roman"/>
            </a:endParaRPr>
          </a:p>
          <a:p>
            <a:pPr marL="78740">
              <a:lnSpc>
                <a:spcPct val="100000"/>
              </a:lnSpc>
              <a:spcBef>
                <a:spcPts val="830"/>
              </a:spcBef>
              <a:tabLst>
                <a:tab pos="704215" algn="l"/>
                <a:tab pos="1388110" algn="l"/>
                <a:tab pos="1986914" algn="l"/>
                <a:tab pos="2660015" algn="l"/>
                <a:tab pos="3236595" algn="l"/>
              </a:tabLst>
            </a:pPr>
            <a:r>
              <a:rPr dirty="0" sz="2600" spc="-25">
                <a:latin typeface="Times New Roman"/>
                <a:cs typeface="Times New Roman"/>
              </a:rPr>
              <a:t>83</a:t>
            </a:r>
            <a:r>
              <a:rPr dirty="0" sz="2600">
                <a:latin typeface="Times New Roman"/>
                <a:cs typeface="Times New Roman"/>
              </a:rPr>
              <a:t>	</a:t>
            </a:r>
            <a:r>
              <a:rPr dirty="0" sz="2600" spc="-25">
                <a:latin typeface="Times New Roman"/>
                <a:cs typeface="Times New Roman"/>
              </a:rPr>
              <a:t>66</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49</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80</a:t>
            </a:r>
            <a:r>
              <a:rPr dirty="0" baseline="36324" sz="3900" spc="-37">
                <a:latin typeface="Symbol"/>
                <a:cs typeface="Symbol"/>
              </a:rPr>
              <a:t></a:t>
            </a:r>
            <a:endParaRPr baseline="36324" sz="3900">
              <a:latin typeface="Symbol"/>
              <a:cs typeface="Symbol"/>
            </a:endParaRPr>
          </a:p>
          <a:p>
            <a:pPr marL="89535">
              <a:lnSpc>
                <a:spcPct val="100000"/>
              </a:lnSpc>
              <a:spcBef>
                <a:spcPts val="840"/>
              </a:spcBef>
              <a:tabLst>
                <a:tab pos="701040" algn="l"/>
                <a:tab pos="1425575" algn="l"/>
                <a:tab pos="2032000" algn="l"/>
                <a:tab pos="2698115" algn="l"/>
                <a:tab pos="3244850" algn="l"/>
              </a:tabLst>
            </a:pPr>
            <a:r>
              <a:rPr dirty="0" sz="2600" spc="-25">
                <a:latin typeface="Times New Roman"/>
                <a:cs typeface="Times New Roman"/>
              </a:rPr>
              <a:t>21</a:t>
            </a:r>
            <a:r>
              <a:rPr dirty="0" sz="2600">
                <a:latin typeface="Times New Roman"/>
                <a:cs typeface="Times New Roman"/>
              </a:rPr>
              <a:t>	</a:t>
            </a:r>
            <a:r>
              <a:rPr dirty="0" sz="2600" spc="-25">
                <a:latin typeface="Times New Roman"/>
                <a:cs typeface="Times New Roman"/>
              </a:rPr>
              <a:t>56</a:t>
            </a:r>
            <a:r>
              <a:rPr dirty="0" sz="2600">
                <a:latin typeface="Times New Roman"/>
                <a:cs typeface="Times New Roman"/>
              </a:rPr>
              <a:t>	</a:t>
            </a:r>
            <a:r>
              <a:rPr dirty="0" sz="2600" spc="-50">
                <a:latin typeface="Times New Roman"/>
                <a:cs typeface="Times New Roman"/>
              </a:rPr>
              <a:t>7</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28</a:t>
            </a:r>
            <a:r>
              <a:rPr dirty="0" baseline="13888" sz="3900" spc="-37">
                <a:latin typeface="Symbol"/>
                <a:cs typeface="Symbol"/>
              </a:rPr>
              <a:t></a:t>
            </a:r>
            <a:endParaRPr baseline="13888" sz="3900">
              <a:latin typeface="Symbol"/>
              <a:cs typeface="Symbol"/>
            </a:endParaRPr>
          </a:p>
          <a:p>
            <a:pPr marL="76200">
              <a:lnSpc>
                <a:spcPct val="100000"/>
              </a:lnSpc>
              <a:spcBef>
                <a:spcPts val="840"/>
              </a:spcBef>
              <a:tabLst>
                <a:tab pos="784860" algn="l"/>
                <a:tab pos="1343025" algn="l"/>
                <a:tab pos="1979930" algn="l"/>
                <a:tab pos="2660015" algn="l"/>
                <a:tab pos="3324225" algn="l"/>
              </a:tabLst>
            </a:pPr>
            <a:r>
              <a:rPr dirty="0" sz="2600" spc="-25">
                <a:latin typeface="Times New Roman"/>
                <a:cs typeface="Times New Roman"/>
              </a:rPr>
              <a:t>85</a:t>
            </a:r>
            <a:r>
              <a:rPr dirty="0" sz="2600">
                <a:latin typeface="Times New Roman"/>
                <a:cs typeface="Times New Roman"/>
              </a:rPr>
              <a:t>	</a:t>
            </a:r>
            <a:r>
              <a:rPr dirty="0" sz="2600" spc="-50">
                <a:latin typeface="Times New Roman"/>
                <a:cs typeface="Times New Roman"/>
              </a:rPr>
              <a:t>8</a:t>
            </a:r>
            <a:r>
              <a:rPr dirty="0" sz="2600">
                <a:latin typeface="Times New Roman"/>
                <a:cs typeface="Times New Roman"/>
              </a:rPr>
              <a:t>	</a:t>
            </a:r>
            <a:r>
              <a:rPr dirty="0" sz="2600" spc="-25">
                <a:latin typeface="Times New Roman"/>
                <a:cs typeface="Times New Roman"/>
              </a:rPr>
              <a:t>42</a:t>
            </a:r>
            <a:r>
              <a:rPr dirty="0" sz="2600">
                <a:latin typeface="Times New Roman"/>
                <a:cs typeface="Times New Roman"/>
              </a:rPr>
              <a:t>	</a:t>
            </a:r>
            <a:r>
              <a:rPr dirty="0" sz="2600" spc="-25">
                <a:latin typeface="Times New Roman"/>
                <a:cs typeface="Times New Roman"/>
              </a:rPr>
              <a:t>89</a:t>
            </a:r>
            <a:r>
              <a:rPr dirty="0" sz="2600">
                <a:latin typeface="Times New Roman"/>
                <a:cs typeface="Times New Roman"/>
              </a:rPr>
              <a:t>	</a:t>
            </a:r>
            <a:r>
              <a:rPr dirty="0" sz="2600" spc="-50">
                <a:latin typeface="Symbol"/>
                <a:cs typeface="Symbol"/>
              </a:rPr>
              <a:t></a:t>
            </a:r>
            <a:r>
              <a:rPr dirty="0" sz="2600">
                <a:latin typeface="Times New Roman"/>
                <a:cs typeface="Times New Roman"/>
              </a:rPr>
              <a:t>	0</a:t>
            </a:r>
            <a:r>
              <a:rPr dirty="0" sz="2600" spc="25">
                <a:latin typeface="Times New Roman"/>
                <a:cs typeface="Times New Roman"/>
              </a:rPr>
              <a:t> </a:t>
            </a:r>
            <a:r>
              <a:rPr dirty="0" baseline="45940" sz="3900" spc="-75">
                <a:latin typeface="Symbol"/>
                <a:cs typeface="Symbol"/>
              </a:rPr>
              <a:t></a:t>
            </a:r>
            <a:endParaRPr baseline="45940" sz="3900">
              <a:latin typeface="Symbol"/>
              <a:cs typeface="Symbol"/>
            </a:endParaRPr>
          </a:p>
          <a:p>
            <a:pPr marL="159385">
              <a:lnSpc>
                <a:spcPct val="100000"/>
              </a:lnSpc>
              <a:spcBef>
                <a:spcPts val="830"/>
              </a:spcBef>
              <a:tabLst>
                <a:tab pos="786765" algn="l"/>
                <a:tab pos="1426210" algn="l"/>
                <a:tab pos="1986914" algn="l"/>
                <a:tab pos="2608580" algn="l"/>
              </a:tabLst>
            </a:pPr>
            <a:r>
              <a:rPr dirty="0" sz="2600" spc="-50">
                <a:latin typeface="Times New Roman"/>
                <a:cs typeface="Times New Roman"/>
              </a:rPr>
              <a:t>0</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58</a:t>
            </a:r>
            <a:r>
              <a:rPr dirty="0" sz="2600">
                <a:latin typeface="Times New Roman"/>
                <a:cs typeface="Times New Roman"/>
              </a:rPr>
              <a:t>	</a:t>
            </a:r>
            <a:r>
              <a:rPr dirty="0" sz="2600" spc="-25">
                <a:latin typeface="Times New Roman"/>
                <a:cs typeface="Times New Roman"/>
              </a:rPr>
              <a:t>13</a:t>
            </a:r>
            <a:endParaRPr sz="2600">
              <a:latin typeface="Times New Roman"/>
              <a:cs typeface="Times New Roman"/>
            </a:endParaRPr>
          </a:p>
        </p:txBody>
      </p:sp>
      <p:grpSp>
        <p:nvGrpSpPr>
          <p:cNvPr id="28" name="object 28" descr=""/>
          <p:cNvGrpSpPr/>
          <p:nvPr/>
        </p:nvGrpSpPr>
        <p:grpSpPr>
          <a:xfrm>
            <a:off x="2421635" y="2874264"/>
            <a:ext cx="1112520" cy="3828415"/>
            <a:chOff x="2421635" y="2874264"/>
            <a:chExt cx="1112520" cy="3828415"/>
          </a:xfrm>
        </p:grpSpPr>
        <p:pic>
          <p:nvPicPr>
            <p:cNvPr id="29" name="object 29" descr=""/>
            <p:cNvPicPr/>
            <p:nvPr/>
          </p:nvPicPr>
          <p:blipFill>
            <a:blip r:embed="rId15" cstate="print"/>
            <a:stretch>
              <a:fillRect/>
            </a:stretch>
          </p:blipFill>
          <p:spPr>
            <a:xfrm>
              <a:off x="2421635" y="2874264"/>
              <a:ext cx="1112519" cy="902208"/>
            </a:xfrm>
            <a:prstGeom prst="rect">
              <a:avLst/>
            </a:prstGeom>
          </p:spPr>
        </p:pic>
        <p:pic>
          <p:nvPicPr>
            <p:cNvPr id="30" name="object 30" descr=""/>
            <p:cNvPicPr/>
            <p:nvPr/>
          </p:nvPicPr>
          <p:blipFill>
            <a:blip r:embed="rId16" cstate="print"/>
            <a:stretch>
              <a:fillRect/>
            </a:stretch>
          </p:blipFill>
          <p:spPr>
            <a:xfrm>
              <a:off x="2759963" y="3361944"/>
              <a:ext cx="762000" cy="902208"/>
            </a:xfrm>
            <a:prstGeom prst="rect">
              <a:avLst/>
            </a:prstGeom>
          </p:spPr>
        </p:pic>
        <p:pic>
          <p:nvPicPr>
            <p:cNvPr id="31" name="object 31" descr=""/>
            <p:cNvPicPr/>
            <p:nvPr/>
          </p:nvPicPr>
          <p:blipFill>
            <a:blip r:embed="rId17" cstate="print"/>
            <a:stretch>
              <a:fillRect/>
            </a:stretch>
          </p:blipFill>
          <p:spPr>
            <a:xfrm>
              <a:off x="2759963" y="3849624"/>
              <a:ext cx="762000" cy="902207"/>
            </a:xfrm>
            <a:prstGeom prst="rect">
              <a:avLst/>
            </a:prstGeom>
          </p:spPr>
        </p:pic>
        <p:pic>
          <p:nvPicPr>
            <p:cNvPr id="32" name="object 32" descr=""/>
            <p:cNvPicPr/>
            <p:nvPr/>
          </p:nvPicPr>
          <p:blipFill>
            <a:blip r:embed="rId18" cstate="print"/>
            <a:stretch>
              <a:fillRect/>
            </a:stretch>
          </p:blipFill>
          <p:spPr>
            <a:xfrm>
              <a:off x="2759963" y="4337304"/>
              <a:ext cx="762000" cy="902208"/>
            </a:xfrm>
            <a:prstGeom prst="rect">
              <a:avLst/>
            </a:prstGeom>
          </p:spPr>
        </p:pic>
        <p:pic>
          <p:nvPicPr>
            <p:cNvPr id="33" name="object 33" descr=""/>
            <p:cNvPicPr/>
            <p:nvPr/>
          </p:nvPicPr>
          <p:blipFill>
            <a:blip r:embed="rId19" cstate="print"/>
            <a:stretch>
              <a:fillRect/>
            </a:stretch>
          </p:blipFill>
          <p:spPr>
            <a:xfrm>
              <a:off x="2759963" y="4824984"/>
              <a:ext cx="762000" cy="902208"/>
            </a:xfrm>
            <a:prstGeom prst="rect">
              <a:avLst/>
            </a:prstGeom>
          </p:spPr>
        </p:pic>
        <p:pic>
          <p:nvPicPr>
            <p:cNvPr id="34" name="object 34" descr=""/>
            <p:cNvPicPr/>
            <p:nvPr/>
          </p:nvPicPr>
          <p:blipFill>
            <a:blip r:embed="rId20" cstate="print"/>
            <a:stretch>
              <a:fillRect/>
            </a:stretch>
          </p:blipFill>
          <p:spPr>
            <a:xfrm>
              <a:off x="2759963" y="5312664"/>
              <a:ext cx="762000" cy="902208"/>
            </a:xfrm>
            <a:prstGeom prst="rect">
              <a:avLst/>
            </a:prstGeom>
          </p:spPr>
        </p:pic>
        <p:pic>
          <p:nvPicPr>
            <p:cNvPr id="35" name="object 35" descr=""/>
            <p:cNvPicPr/>
            <p:nvPr/>
          </p:nvPicPr>
          <p:blipFill>
            <a:blip r:embed="rId21" cstate="print"/>
            <a:stretch>
              <a:fillRect/>
            </a:stretch>
          </p:blipFill>
          <p:spPr>
            <a:xfrm>
              <a:off x="2759963" y="5800344"/>
              <a:ext cx="762000" cy="902208"/>
            </a:xfrm>
            <a:prstGeom prst="rect">
              <a:avLst/>
            </a:prstGeom>
          </p:spPr>
        </p:pic>
      </p:grpSp>
      <p:graphicFrame>
        <p:nvGraphicFramePr>
          <p:cNvPr id="36" name="object 36" descr=""/>
          <p:cNvGraphicFramePr>
            <a:graphicFrameLocks noGrp="1"/>
          </p:cNvGraphicFramePr>
          <p:nvPr/>
        </p:nvGraphicFramePr>
        <p:xfrm>
          <a:off x="3063239" y="2534522"/>
          <a:ext cx="4829175" cy="899160"/>
        </p:xfrm>
        <a:graphic>
          <a:graphicData uri="http://schemas.openxmlformats.org/drawingml/2006/table">
            <a:tbl>
              <a:tblPr firstRow="1" bandRow="1">
                <a:tableStyleId>{2D5ABB26-0587-4C30-8999-92F81FD0307C}</a:tableStyleId>
              </a:tblPr>
              <a:tblGrid>
                <a:gridCol w="1036319"/>
                <a:gridCol w="610234"/>
                <a:gridCol w="673100"/>
                <a:gridCol w="575944"/>
                <a:gridCol w="685800"/>
                <a:gridCol w="561339"/>
                <a:gridCol w="683260"/>
              </a:tblGrid>
              <a:tr h="461009">
                <a:tc>
                  <a:txBody>
                    <a:bodyPr/>
                    <a:lstStyle/>
                    <a:p>
                      <a:pPr marL="31750">
                        <a:lnSpc>
                          <a:spcPts val="3495"/>
                        </a:lnSpc>
                      </a:pPr>
                      <a:r>
                        <a:rPr dirty="0" sz="3200" b="1" i="1">
                          <a:solidFill>
                            <a:srgbClr val="FF0000"/>
                          </a:solidFill>
                          <a:latin typeface="Times New Roman"/>
                          <a:cs typeface="Times New Roman"/>
                        </a:rPr>
                        <a:t>j =</a:t>
                      </a:r>
                      <a:r>
                        <a:rPr dirty="0" sz="3200" spc="-10" b="1" i="1">
                          <a:solidFill>
                            <a:srgbClr val="FF0000"/>
                          </a:solidFill>
                          <a:latin typeface="Times New Roman"/>
                          <a:cs typeface="Times New Roman"/>
                        </a:rPr>
                        <a:t> </a:t>
                      </a:r>
                      <a:r>
                        <a:rPr dirty="0" sz="3200" spc="-50" b="1" i="1">
                          <a:solidFill>
                            <a:srgbClr val="FF0000"/>
                          </a:solidFill>
                          <a:latin typeface="Times New Roman"/>
                          <a:cs typeface="Times New Roman"/>
                        </a:rPr>
                        <a:t>1</a:t>
                      </a:r>
                      <a:endParaRPr sz="3200">
                        <a:latin typeface="Times New Roman"/>
                        <a:cs typeface="Times New Roman"/>
                      </a:endParaRPr>
                    </a:p>
                  </a:txBody>
                  <a:tcPr marL="0" marR="0" marB="0" marT="0"/>
                </a:tc>
                <a:tc>
                  <a:txBody>
                    <a:bodyPr/>
                    <a:lstStyle/>
                    <a:p>
                      <a:pPr marL="254635">
                        <a:lnSpc>
                          <a:spcPts val="3495"/>
                        </a:lnSpc>
                      </a:pPr>
                      <a:r>
                        <a:rPr dirty="0" sz="3200" b="1" i="1">
                          <a:solidFill>
                            <a:srgbClr val="FF0000"/>
                          </a:solidFill>
                          <a:latin typeface="Times New Roman"/>
                          <a:cs typeface="Times New Roman"/>
                        </a:rPr>
                        <a:t>2</a:t>
                      </a:r>
                      <a:endParaRPr sz="3200">
                        <a:latin typeface="Times New Roman"/>
                        <a:cs typeface="Times New Roman"/>
                      </a:endParaRPr>
                    </a:p>
                  </a:txBody>
                  <a:tcPr marL="0" marR="0" marB="0" marT="0"/>
                </a:tc>
                <a:tc>
                  <a:txBody>
                    <a:bodyPr/>
                    <a:lstStyle/>
                    <a:p>
                      <a:pPr marL="252729">
                        <a:lnSpc>
                          <a:spcPts val="3495"/>
                        </a:lnSpc>
                      </a:pPr>
                      <a:r>
                        <a:rPr dirty="0" sz="3200" b="1" i="1">
                          <a:solidFill>
                            <a:srgbClr val="FF0000"/>
                          </a:solidFill>
                          <a:latin typeface="Times New Roman"/>
                          <a:cs typeface="Times New Roman"/>
                        </a:rPr>
                        <a:t>3</a:t>
                      </a:r>
                      <a:endParaRPr sz="3200">
                        <a:latin typeface="Times New Roman"/>
                        <a:cs typeface="Times New Roman"/>
                      </a:endParaRPr>
                    </a:p>
                  </a:txBody>
                  <a:tcPr marL="0" marR="0" marB="0" marT="0"/>
                </a:tc>
                <a:tc>
                  <a:txBody>
                    <a:bodyPr/>
                    <a:lstStyle/>
                    <a:p>
                      <a:pPr marL="189865">
                        <a:lnSpc>
                          <a:spcPts val="3495"/>
                        </a:lnSpc>
                      </a:pPr>
                      <a:r>
                        <a:rPr dirty="0" sz="3200" b="1" i="1">
                          <a:solidFill>
                            <a:srgbClr val="FF0000"/>
                          </a:solidFill>
                          <a:latin typeface="Times New Roman"/>
                          <a:cs typeface="Times New Roman"/>
                        </a:rPr>
                        <a:t>4</a:t>
                      </a:r>
                      <a:endParaRPr sz="3200">
                        <a:latin typeface="Times New Roman"/>
                        <a:cs typeface="Times New Roman"/>
                      </a:endParaRPr>
                    </a:p>
                  </a:txBody>
                  <a:tcPr marL="0" marR="0" marB="0" marT="0"/>
                </a:tc>
                <a:tc>
                  <a:txBody>
                    <a:bodyPr/>
                    <a:lstStyle/>
                    <a:p>
                      <a:pPr marL="222250">
                        <a:lnSpc>
                          <a:spcPts val="3495"/>
                        </a:lnSpc>
                      </a:pPr>
                      <a:r>
                        <a:rPr dirty="0" sz="3200" b="1" i="1">
                          <a:solidFill>
                            <a:srgbClr val="FF0000"/>
                          </a:solidFill>
                          <a:latin typeface="Times New Roman"/>
                          <a:cs typeface="Times New Roman"/>
                        </a:rPr>
                        <a:t>5</a:t>
                      </a:r>
                      <a:endParaRPr sz="3200">
                        <a:latin typeface="Times New Roman"/>
                        <a:cs typeface="Times New Roman"/>
                      </a:endParaRPr>
                    </a:p>
                  </a:txBody>
                  <a:tcPr marL="0" marR="0" marB="0" marT="0"/>
                </a:tc>
                <a:tc>
                  <a:txBody>
                    <a:bodyPr/>
                    <a:lstStyle/>
                    <a:p>
                      <a:pPr marL="172085">
                        <a:lnSpc>
                          <a:spcPts val="3495"/>
                        </a:lnSpc>
                      </a:pPr>
                      <a:r>
                        <a:rPr dirty="0" sz="3200" b="1" i="1">
                          <a:solidFill>
                            <a:srgbClr val="FF0000"/>
                          </a:solidFill>
                          <a:latin typeface="Times New Roman"/>
                          <a:cs typeface="Times New Roman"/>
                        </a:rPr>
                        <a:t>6</a:t>
                      </a:r>
                      <a:endParaRPr sz="3200">
                        <a:latin typeface="Times New Roman"/>
                        <a:cs typeface="Times New Roman"/>
                      </a:endParaRPr>
                    </a:p>
                  </a:txBody>
                  <a:tcPr marL="0" marR="0" marB="0" marT="0"/>
                </a:tc>
                <a:tc>
                  <a:txBody>
                    <a:bodyPr/>
                    <a:lstStyle/>
                    <a:p>
                      <a:pPr marL="220345">
                        <a:lnSpc>
                          <a:spcPts val="3495"/>
                        </a:lnSpc>
                      </a:pPr>
                      <a:r>
                        <a:rPr dirty="0" sz="3200" b="1" i="1">
                          <a:solidFill>
                            <a:srgbClr val="FF0000"/>
                          </a:solidFill>
                          <a:latin typeface="Times New Roman"/>
                          <a:cs typeface="Times New Roman"/>
                        </a:rPr>
                        <a:t>7</a:t>
                      </a:r>
                      <a:endParaRPr sz="3200">
                        <a:latin typeface="Times New Roman"/>
                        <a:cs typeface="Times New Roman"/>
                      </a:endParaRPr>
                    </a:p>
                  </a:txBody>
                  <a:tcPr marL="0" marR="0" marB="0" marT="0"/>
                </a:tc>
              </a:tr>
              <a:tr h="438150">
                <a:tc gridSpan="7">
                  <a:txBody>
                    <a:bodyPr/>
                    <a:lstStyle/>
                    <a:p>
                      <a:pPr>
                        <a:lnSpc>
                          <a:spcPts val="3354"/>
                        </a:lnSpc>
                        <a:tabLst>
                          <a:tab pos="404495" algn="l"/>
                          <a:tab pos="1250950" algn="l"/>
                          <a:tab pos="1798320" algn="l"/>
                          <a:tab pos="2517140" algn="l"/>
                          <a:tab pos="3078480" algn="l"/>
                          <a:tab pos="3789679" algn="l"/>
                          <a:tab pos="4330700" algn="l"/>
                        </a:tabLst>
                      </a:pPr>
                      <a:r>
                        <a:rPr dirty="0" baseline="-7812" sz="4800" spc="-75" b="1" i="1">
                          <a:solidFill>
                            <a:srgbClr val="FF0000"/>
                          </a:solidFill>
                          <a:latin typeface="Arial"/>
                          <a:cs typeface="Arial"/>
                        </a:rPr>
                        <a:t>1</a:t>
                      </a:r>
                      <a:r>
                        <a:rPr dirty="0" baseline="-7812" sz="4800" b="1" i="1">
                          <a:solidFill>
                            <a:srgbClr val="FF0000"/>
                          </a:solidFill>
                          <a:latin typeface="Arial"/>
                          <a:cs typeface="Arial"/>
                        </a:rPr>
                        <a:t>	</a:t>
                      </a:r>
                      <a:r>
                        <a:rPr dirty="0" baseline="-3205" sz="3900">
                          <a:latin typeface="Symbol"/>
                          <a:cs typeface="Symbol"/>
                        </a:rPr>
                        <a:t></a:t>
                      </a:r>
                      <a:r>
                        <a:rPr dirty="0" baseline="-3205" sz="3900" spc="-390">
                          <a:latin typeface="Times New Roman"/>
                          <a:cs typeface="Times New Roman"/>
                        </a:rPr>
                        <a:t> </a:t>
                      </a:r>
                      <a:r>
                        <a:rPr dirty="0" sz="2600" spc="-50">
                          <a:latin typeface="Symbol"/>
                          <a:cs typeface="Symbol"/>
                        </a:rPr>
                        <a:t></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83</a:t>
                      </a:r>
                      <a:r>
                        <a:rPr dirty="0" sz="2600">
                          <a:latin typeface="Times New Roman"/>
                          <a:cs typeface="Times New Roman"/>
                        </a:rPr>
                        <a:t>	</a:t>
                      </a:r>
                      <a:r>
                        <a:rPr dirty="0" sz="2600" spc="-50">
                          <a:latin typeface="Times New Roman"/>
                          <a:cs typeface="Times New Roman"/>
                        </a:rPr>
                        <a:t>9</a:t>
                      </a:r>
                      <a:r>
                        <a:rPr dirty="0" sz="2600">
                          <a:latin typeface="Times New Roman"/>
                          <a:cs typeface="Times New Roman"/>
                        </a:rPr>
                        <a:t>	</a:t>
                      </a:r>
                      <a:r>
                        <a:rPr dirty="0" sz="2600" spc="-25">
                          <a:latin typeface="Times New Roman"/>
                          <a:cs typeface="Times New Roman"/>
                        </a:rPr>
                        <a:t>30</a:t>
                      </a:r>
                      <a:r>
                        <a:rPr dirty="0" sz="2600">
                          <a:latin typeface="Times New Roman"/>
                          <a:cs typeface="Times New Roman"/>
                        </a:rPr>
                        <a:t>	</a:t>
                      </a:r>
                      <a:r>
                        <a:rPr dirty="0" sz="2600" spc="-50">
                          <a:latin typeface="Times New Roman"/>
                          <a:cs typeface="Times New Roman"/>
                        </a:rPr>
                        <a:t>6</a:t>
                      </a:r>
                      <a:r>
                        <a:rPr dirty="0" sz="2600">
                          <a:latin typeface="Times New Roman"/>
                          <a:cs typeface="Times New Roman"/>
                        </a:rPr>
                        <a:t>	</a:t>
                      </a:r>
                      <a:r>
                        <a:rPr dirty="0" sz="2600" spc="-25">
                          <a:latin typeface="Times New Roman"/>
                          <a:cs typeface="Times New Roman"/>
                        </a:rPr>
                        <a:t>50</a:t>
                      </a:r>
                      <a:r>
                        <a:rPr dirty="0" baseline="-3205" sz="3900" spc="-37">
                          <a:latin typeface="Symbol"/>
                          <a:cs typeface="Symbol"/>
                        </a:rPr>
                        <a:t></a:t>
                      </a:r>
                      <a:endParaRPr baseline="-3205" sz="3900">
                        <a:latin typeface="Symbol"/>
                        <a:cs typeface="Symbol"/>
                      </a:endParaR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
        <p:nvSpPr>
          <p:cNvPr id="37" name="object 37" descr=""/>
          <p:cNvSpPr txBox="1"/>
          <p:nvPr/>
        </p:nvSpPr>
        <p:spPr>
          <a:xfrm>
            <a:off x="2661920" y="2980689"/>
            <a:ext cx="376555" cy="513715"/>
          </a:xfrm>
          <a:prstGeom prst="rect">
            <a:avLst/>
          </a:prstGeom>
        </p:spPr>
        <p:txBody>
          <a:bodyPr wrap="square" lIns="0" tIns="13335" rIns="0" bIns="0" rtlCol="0" vert="horz">
            <a:spAutoFit/>
          </a:bodyPr>
          <a:lstStyle/>
          <a:p>
            <a:pPr marL="12700">
              <a:lnSpc>
                <a:spcPct val="100000"/>
              </a:lnSpc>
              <a:spcBef>
                <a:spcPts val="105"/>
              </a:spcBef>
            </a:pPr>
            <a:r>
              <a:rPr dirty="0" sz="3200" spc="-25" b="1" i="1">
                <a:solidFill>
                  <a:srgbClr val="FF0000"/>
                </a:solidFill>
                <a:latin typeface="Arial"/>
                <a:cs typeface="Arial"/>
              </a:rPr>
              <a:t>i=</a:t>
            </a:r>
            <a:endParaRPr sz="3200">
              <a:latin typeface="Arial"/>
              <a:cs typeface="Arial"/>
            </a:endParaRPr>
          </a:p>
        </p:txBody>
      </p:sp>
      <p:sp>
        <p:nvSpPr>
          <p:cNvPr id="38" name="object 38" descr=""/>
          <p:cNvSpPr txBox="1"/>
          <p:nvPr/>
        </p:nvSpPr>
        <p:spPr>
          <a:xfrm>
            <a:off x="2974848" y="3258605"/>
            <a:ext cx="914400" cy="513715"/>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baseline="-28645" sz="4800" spc="-75" b="1" i="1">
                <a:solidFill>
                  <a:srgbClr val="FF0000"/>
                </a:solidFill>
                <a:latin typeface="Arial"/>
                <a:cs typeface="Arial"/>
              </a:rPr>
              <a:t>2</a:t>
            </a:r>
            <a:r>
              <a:rPr dirty="0" baseline="-28645" sz="4800" b="1" i="1">
                <a:solidFill>
                  <a:srgbClr val="FF0000"/>
                </a:solidFill>
                <a:latin typeface="Arial"/>
                <a:cs typeface="Arial"/>
              </a:rPr>
              <a:t>	</a:t>
            </a:r>
            <a:r>
              <a:rPr dirty="0" sz="2600">
                <a:latin typeface="Symbol"/>
                <a:cs typeface="Symbol"/>
              </a:rPr>
              <a:t></a:t>
            </a:r>
            <a:r>
              <a:rPr dirty="0" sz="2600" spc="30">
                <a:latin typeface="Times New Roman"/>
                <a:cs typeface="Times New Roman"/>
              </a:rPr>
              <a:t> </a:t>
            </a:r>
            <a:r>
              <a:rPr dirty="0" baseline="-27777" sz="3900" spc="-75">
                <a:latin typeface="Times New Roman"/>
                <a:cs typeface="Times New Roman"/>
              </a:rPr>
              <a:t>0</a:t>
            </a:r>
            <a:endParaRPr baseline="-27777" sz="3900">
              <a:latin typeface="Times New Roman"/>
              <a:cs typeface="Times New Roman"/>
            </a:endParaRPr>
          </a:p>
        </p:txBody>
      </p:sp>
      <p:sp>
        <p:nvSpPr>
          <p:cNvPr id="39" name="object 39" descr=""/>
          <p:cNvSpPr txBox="1"/>
          <p:nvPr/>
        </p:nvSpPr>
        <p:spPr>
          <a:xfrm>
            <a:off x="2974848" y="3929036"/>
            <a:ext cx="996315"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3472" sz="4800" spc="-75" b="1" i="1">
                <a:solidFill>
                  <a:srgbClr val="FF0000"/>
                </a:solidFill>
                <a:latin typeface="Arial"/>
                <a:cs typeface="Arial"/>
              </a:rPr>
              <a:t>3</a:t>
            </a:r>
            <a:r>
              <a:rPr dirty="0" baseline="-3472" sz="4800" b="1" i="1">
                <a:solidFill>
                  <a:srgbClr val="FF0000"/>
                </a:solidFill>
                <a:latin typeface="Arial"/>
                <a:cs typeface="Arial"/>
              </a:rPr>
              <a:t>	</a:t>
            </a:r>
            <a:r>
              <a:rPr dirty="0" baseline="5341" sz="3900" spc="-37">
                <a:latin typeface="Symbol"/>
                <a:cs typeface="Symbol"/>
              </a:rPr>
              <a:t></a:t>
            </a:r>
            <a:r>
              <a:rPr dirty="0" sz="2600" spc="-25">
                <a:latin typeface="Times New Roman"/>
                <a:cs typeface="Times New Roman"/>
              </a:rPr>
              <a:t>29</a:t>
            </a:r>
            <a:endParaRPr sz="2600">
              <a:latin typeface="Times New Roman"/>
              <a:cs typeface="Times New Roman"/>
            </a:endParaRPr>
          </a:p>
        </p:txBody>
      </p:sp>
      <p:sp>
        <p:nvSpPr>
          <p:cNvPr id="40" name="object 40" descr=""/>
          <p:cNvSpPr txBox="1"/>
          <p:nvPr/>
        </p:nvSpPr>
        <p:spPr>
          <a:xfrm>
            <a:off x="2974848" y="4430826"/>
            <a:ext cx="994410"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1736" sz="4800" spc="-75" b="1" i="1">
                <a:solidFill>
                  <a:srgbClr val="FF0000"/>
                </a:solidFill>
                <a:latin typeface="Arial"/>
                <a:cs typeface="Arial"/>
              </a:rPr>
              <a:t>4</a:t>
            </a:r>
            <a:r>
              <a:rPr dirty="0" baseline="-1736" sz="4800" b="1" i="1">
                <a:solidFill>
                  <a:srgbClr val="FF0000"/>
                </a:solidFill>
                <a:latin typeface="Arial"/>
                <a:cs typeface="Arial"/>
              </a:rPr>
              <a:t>	</a:t>
            </a:r>
            <a:r>
              <a:rPr dirty="0" baseline="36324" sz="3900" spc="-37">
                <a:latin typeface="Symbol"/>
                <a:cs typeface="Symbol"/>
              </a:rPr>
              <a:t></a:t>
            </a:r>
            <a:r>
              <a:rPr dirty="0" sz="2600" spc="-25">
                <a:latin typeface="Times New Roman"/>
                <a:cs typeface="Times New Roman"/>
              </a:rPr>
              <a:t>32</a:t>
            </a:r>
            <a:endParaRPr sz="2600">
              <a:latin typeface="Times New Roman"/>
              <a:cs typeface="Times New Roman"/>
            </a:endParaRPr>
          </a:p>
        </p:txBody>
      </p:sp>
      <p:sp>
        <p:nvSpPr>
          <p:cNvPr id="41" name="object 41" descr=""/>
          <p:cNvSpPr txBox="1"/>
          <p:nvPr/>
        </p:nvSpPr>
        <p:spPr>
          <a:xfrm>
            <a:off x="2974848" y="4933344"/>
            <a:ext cx="921385" cy="514350"/>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sz="3200" spc="-50" b="1" i="1">
                <a:solidFill>
                  <a:srgbClr val="FF0000"/>
                </a:solidFill>
                <a:latin typeface="Arial"/>
                <a:cs typeface="Arial"/>
              </a:rPr>
              <a:t>5</a:t>
            </a:r>
            <a:r>
              <a:rPr dirty="0" sz="3200" b="1" i="1">
                <a:solidFill>
                  <a:srgbClr val="FF0000"/>
                </a:solidFill>
                <a:latin typeface="Arial"/>
                <a:cs typeface="Arial"/>
              </a:rPr>
              <a:t>	</a:t>
            </a:r>
            <a:r>
              <a:rPr dirty="0" baseline="13888" sz="3900">
                <a:latin typeface="Symbol"/>
                <a:cs typeface="Symbol"/>
              </a:rPr>
              <a:t></a:t>
            </a:r>
            <a:r>
              <a:rPr dirty="0" baseline="13888" sz="3900" spc="150">
                <a:latin typeface="Times New Roman"/>
                <a:cs typeface="Times New Roman"/>
              </a:rPr>
              <a:t> </a:t>
            </a:r>
            <a:r>
              <a:rPr dirty="0" sz="2600" spc="-50">
                <a:latin typeface="Times New Roman"/>
                <a:cs typeface="Times New Roman"/>
              </a:rPr>
              <a:t>3</a:t>
            </a:r>
            <a:endParaRPr sz="2600">
              <a:latin typeface="Times New Roman"/>
              <a:cs typeface="Times New Roman"/>
            </a:endParaRPr>
          </a:p>
        </p:txBody>
      </p:sp>
      <p:sp>
        <p:nvSpPr>
          <p:cNvPr id="42" name="object 42" descr=""/>
          <p:cNvSpPr txBox="1"/>
          <p:nvPr/>
        </p:nvSpPr>
        <p:spPr>
          <a:xfrm>
            <a:off x="2974848" y="5166438"/>
            <a:ext cx="914400"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34722" sz="4800" spc="-75" b="1" i="1">
                <a:solidFill>
                  <a:srgbClr val="FF0000"/>
                </a:solidFill>
                <a:latin typeface="Arial"/>
                <a:cs typeface="Arial"/>
              </a:rPr>
              <a:t>6</a:t>
            </a:r>
            <a:r>
              <a:rPr dirty="0" baseline="-34722" sz="4800" b="1" i="1">
                <a:solidFill>
                  <a:srgbClr val="FF0000"/>
                </a:solidFill>
                <a:latin typeface="Arial"/>
                <a:cs typeface="Arial"/>
              </a:rPr>
              <a:t>	</a:t>
            </a:r>
            <a:r>
              <a:rPr dirty="0" sz="2600">
                <a:latin typeface="Symbol"/>
                <a:cs typeface="Symbol"/>
              </a:rPr>
              <a:t></a:t>
            </a:r>
            <a:r>
              <a:rPr dirty="0" sz="2600" spc="30">
                <a:latin typeface="Times New Roman"/>
                <a:cs typeface="Times New Roman"/>
              </a:rPr>
              <a:t> </a:t>
            </a:r>
            <a:r>
              <a:rPr dirty="0" baseline="-45940" sz="3900" spc="-75">
                <a:latin typeface="Times New Roman"/>
                <a:cs typeface="Times New Roman"/>
              </a:rPr>
              <a:t>0</a:t>
            </a:r>
            <a:endParaRPr baseline="-45940" sz="3900">
              <a:latin typeface="Times New Roman"/>
              <a:cs typeface="Times New Roman"/>
            </a:endParaRPr>
          </a:p>
        </p:txBody>
      </p:sp>
      <p:sp>
        <p:nvSpPr>
          <p:cNvPr id="43" name="object 43" descr=""/>
          <p:cNvSpPr txBox="1"/>
          <p:nvPr/>
        </p:nvSpPr>
        <p:spPr>
          <a:xfrm>
            <a:off x="2974848" y="5938262"/>
            <a:ext cx="984885"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4340" sz="4800" spc="-75" b="1" i="1">
                <a:solidFill>
                  <a:srgbClr val="FF0000"/>
                </a:solidFill>
                <a:latin typeface="Arial"/>
                <a:cs typeface="Arial"/>
              </a:rPr>
              <a:t>7</a:t>
            </a:r>
            <a:r>
              <a:rPr dirty="0" baseline="4340" sz="4800" b="1" i="1">
                <a:solidFill>
                  <a:srgbClr val="FF0000"/>
                </a:solidFill>
                <a:latin typeface="Arial"/>
                <a:cs typeface="Arial"/>
              </a:rPr>
              <a:t>	</a:t>
            </a:r>
            <a:r>
              <a:rPr dirty="0" baseline="22435" sz="3900" spc="-37">
                <a:latin typeface="Symbol"/>
                <a:cs typeface="Symbol"/>
              </a:rPr>
              <a:t></a:t>
            </a:r>
            <a:r>
              <a:rPr dirty="0" sz="2600" spc="-25">
                <a:latin typeface="Times New Roman"/>
                <a:cs typeface="Times New Roman"/>
              </a:rPr>
              <a:t>18</a:t>
            </a:r>
            <a:endParaRPr sz="26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81000" y="0"/>
            <a:ext cx="5177155" cy="2156460"/>
            <a:chOff x="381000" y="0"/>
            <a:chExt cx="5177155" cy="2156460"/>
          </a:xfrm>
        </p:grpSpPr>
        <p:pic>
          <p:nvPicPr>
            <p:cNvPr id="3" name="object 3" descr=""/>
            <p:cNvPicPr/>
            <p:nvPr/>
          </p:nvPicPr>
          <p:blipFill>
            <a:blip r:embed="rId2" cstate="print"/>
            <a:stretch>
              <a:fillRect/>
            </a:stretch>
          </p:blipFill>
          <p:spPr>
            <a:xfrm>
              <a:off x="381000" y="96011"/>
              <a:ext cx="283464" cy="320040"/>
            </a:xfrm>
            <a:prstGeom prst="rect">
              <a:avLst/>
            </a:prstGeom>
          </p:spPr>
        </p:pic>
        <p:pic>
          <p:nvPicPr>
            <p:cNvPr id="4" name="object 4" descr=""/>
            <p:cNvPicPr/>
            <p:nvPr/>
          </p:nvPicPr>
          <p:blipFill>
            <a:blip r:embed="rId3" cstate="print"/>
            <a:stretch>
              <a:fillRect/>
            </a:stretch>
          </p:blipFill>
          <p:spPr>
            <a:xfrm>
              <a:off x="550163" y="0"/>
              <a:ext cx="5007864" cy="803148"/>
            </a:xfrm>
            <a:prstGeom prst="rect">
              <a:avLst/>
            </a:prstGeom>
          </p:spPr>
        </p:pic>
        <p:pic>
          <p:nvPicPr>
            <p:cNvPr id="5" name="object 5" descr=""/>
            <p:cNvPicPr/>
            <p:nvPr/>
          </p:nvPicPr>
          <p:blipFill>
            <a:blip r:embed="rId4" cstate="print"/>
            <a:stretch>
              <a:fillRect/>
            </a:stretch>
          </p:blipFill>
          <p:spPr>
            <a:xfrm>
              <a:off x="583692" y="397763"/>
              <a:ext cx="766571" cy="783336"/>
            </a:xfrm>
            <a:prstGeom prst="rect">
              <a:avLst/>
            </a:prstGeom>
          </p:spPr>
        </p:pic>
        <p:pic>
          <p:nvPicPr>
            <p:cNvPr id="6" name="object 6" descr=""/>
            <p:cNvPicPr/>
            <p:nvPr/>
          </p:nvPicPr>
          <p:blipFill>
            <a:blip r:embed="rId5" cstate="print"/>
            <a:stretch>
              <a:fillRect/>
            </a:stretch>
          </p:blipFill>
          <p:spPr>
            <a:xfrm>
              <a:off x="1024127" y="399288"/>
              <a:ext cx="2028444" cy="842772"/>
            </a:xfrm>
            <a:prstGeom prst="rect">
              <a:avLst/>
            </a:prstGeom>
          </p:spPr>
        </p:pic>
        <p:pic>
          <p:nvPicPr>
            <p:cNvPr id="7" name="object 7" descr=""/>
            <p:cNvPicPr/>
            <p:nvPr/>
          </p:nvPicPr>
          <p:blipFill>
            <a:blip r:embed="rId6" cstate="print"/>
            <a:stretch>
              <a:fillRect/>
            </a:stretch>
          </p:blipFill>
          <p:spPr>
            <a:xfrm>
              <a:off x="2552700" y="362711"/>
              <a:ext cx="690372" cy="842772"/>
            </a:xfrm>
            <a:prstGeom prst="rect">
              <a:avLst/>
            </a:prstGeom>
          </p:spPr>
        </p:pic>
        <p:pic>
          <p:nvPicPr>
            <p:cNvPr id="8" name="object 8" descr=""/>
            <p:cNvPicPr/>
            <p:nvPr/>
          </p:nvPicPr>
          <p:blipFill>
            <a:blip r:embed="rId7" cstate="print"/>
            <a:stretch>
              <a:fillRect/>
            </a:stretch>
          </p:blipFill>
          <p:spPr>
            <a:xfrm>
              <a:off x="2743200" y="399288"/>
              <a:ext cx="2023872" cy="842772"/>
            </a:xfrm>
            <a:prstGeom prst="rect">
              <a:avLst/>
            </a:prstGeom>
          </p:spPr>
        </p:pic>
        <p:pic>
          <p:nvPicPr>
            <p:cNvPr id="9" name="object 9" descr=""/>
            <p:cNvPicPr/>
            <p:nvPr/>
          </p:nvPicPr>
          <p:blipFill>
            <a:blip r:embed="rId8" cstate="print"/>
            <a:stretch>
              <a:fillRect/>
            </a:stretch>
          </p:blipFill>
          <p:spPr>
            <a:xfrm>
              <a:off x="4267200" y="362711"/>
              <a:ext cx="690372" cy="842772"/>
            </a:xfrm>
            <a:prstGeom prst="rect">
              <a:avLst/>
            </a:prstGeom>
          </p:spPr>
        </p:pic>
        <p:pic>
          <p:nvPicPr>
            <p:cNvPr id="10" name="object 10" descr=""/>
            <p:cNvPicPr/>
            <p:nvPr/>
          </p:nvPicPr>
          <p:blipFill>
            <a:blip r:embed="rId4" cstate="print"/>
            <a:stretch>
              <a:fillRect/>
            </a:stretch>
          </p:blipFill>
          <p:spPr>
            <a:xfrm>
              <a:off x="583692" y="854963"/>
              <a:ext cx="766571" cy="783336"/>
            </a:xfrm>
            <a:prstGeom prst="rect">
              <a:avLst/>
            </a:prstGeom>
          </p:spPr>
        </p:pic>
        <p:pic>
          <p:nvPicPr>
            <p:cNvPr id="11" name="object 11" descr=""/>
            <p:cNvPicPr/>
            <p:nvPr/>
          </p:nvPicPr>
          <p:blipFill>
            <a:blip r:embed="rId9" cstate="print"/>
            <a:stretch>
              <a:fillRect/>
            </a:stretch>
          </p:blipFill>
          <p:spPr>
            <a:xfrm>
              <a:off x="1024127" y="856488"/>
              <a:ext cx="882396" cy="842772"/>
            </a:xfrm>
            <a:prstGeom prst="rect">
              <a:avLst/>
            </a:prstGeom>
          </p:spPr>
        </p:pic>
        <p:pic>
          <p:nvPicPr>
            <p:cNvPr id="12" name="object 12" descr=""/>
            <p:cNvPicPr/>
            <p:nvPr/>
          </p:nvPicPr>
          <p:blipFill>
            <a:blip r:embed="rId6" cstate="print"/>
            <a:stretch>
              <a:fillRect/>
            </a:stretch>
          </p:blipFill>
          <p:spPr>
            <a:xfrm>
              <a:off x="1406652" y="819911"/>
              <a:ext cx="690372" cy="842772"/>
            </a:xfrm>
            <a:prstGeom prst="rect">
              <a:avLst/>
            </a:prstGeom>
          </p:spPr>
        </p:pic>
        <p:pic>
          <p:nvPicPr>
            <p:cNvPr id="13" name="object 13" descr=""/>
            <p:cNvPicPr/>
            <p:nvPr/>
          </p:nvPicPr>
          <p:blipFill>
            <a:blip r:embed="rId10" cstate="print"/>
            <a:stretch>
              <a:fillRect/>
            </a:stretch>
          </p:blipFill>
          <p:spPr>
            <a:xfrm>
              <a:off x="1597152" y="856488"/>
              <a:ext cx="2026920" cy="842772"/>
            </a:xfrm>
            <a:prstGeom prst="rect">
              <a:avLst/>
            </a:prstGeom>
          </p:spPr>
        </p:pic>
        <p:pic>
          <p:nvPicPr>
            <p:cNvPr id="14" name="object 14" descr=""/>
            <p:cNvPicPr/>
            <p:nvPr/>
          </p:nvPicPr>
          <p:blipFill>
            <a:blip r:embed="rId11" cstate="print"/>
            <a:stretch>
              <a:fillRect/>
            </a:stretch>
          </p:blipFill>
          <p:spPr>
            <a:xfrm>
              <a:off x="3124200" y="819911"/>
              <a:ext cx="880872" cy="842772"/>
            </a:xfrm>
            <a:prstGeom prst="rect">
              <a:avLst/>
            </a:prstGeom>
          </p:spPr>
        </p:pic>
        <p:pic>
          <p:nvPicPr>
            <p:cNvPr id="15" name="object 15" descr=""/>
            <p:cNvPicPr/>
            <p:nvPr/>
          </p:nvPicPr>
          <p:blipFill>
            <a:blip r:embed="rId4" cstate="print"/>
            <a:stretch>
              <a:fillRect/>
            </a:stretch>
          </p:blipFill>
          <p:spPr>
            <a:xfrm>
              <a:off x="583692" y="1312163"/>
              <a:ext cx="766571" cy="783336"/>
            </a:xfrm>
            <a:prstGeom prst="rect">
              <a:avLst/>
            </a:prstGeom>
          </p:spPr>
        </p:pic>
        <p:pic>
          <p:nvPicPr>
            <p:cNvPr id="16" name="object 16" descr=""/>
            <p:cNvPicPr/>
            <p:nvPr/>
          </p:nvPicPr>
          <p:blipFill>
            <a:blip r:embed="rId12" cstate="print"/>
            <a:stretch>
              <a:fillRect/>
            </a:stretch>
          </p:blipFill>
          <p:spPr>
            <a:xfrm>
              <a:off x="1024127" y="1313688"/>
              <a:ext cx="2790444" cy="842772"/>
            </a:xfrm>
            <a:prstGeom prst="rect">
              <a:avLst/>
            </a:prstGeom>
          </p:spPr>
        </p:pic>
      </p:grpSp>
      <p:sp>
        <p:nvSpPr>
          <p:cNvPr id="17" name="object 17" descr=""/>
          <p:cNvSpPr txBox="1"/>
          <p:nvPr/>
        </p:nvSpPr>
        <p:spPr>
          <a:xfrm>
            <a:off x="332943" y="-31927"/>
            <a:ext cx="4959350" cy="1890395"/>
          </a:xfrm>
          <a:prstGeom prst="rect">
            <a:avLst/>
          </a:prstGeom>
        </p:spPr>
        <p:txBody>
          <a:bodyPr wrap="square" lIns="0" tIns="13335" rIns="0" bIns="0" rtlCol="0" vert="horz">
            <a:spAutoFit/>
          </a:bodyPr>
          <a:lstStyle/>
          <a:p>
            <a:pPr marL="469900" indent="-457200">
              <a:lnSpc>
                <a:spcPct val="100000"/>
              </a:lnSpc>
              <a:spcBef>
                <a:spcPts val="105"/>
              </a:spcBef>
              <a:buFont typeface="Wingdings"/>
              <a:buChar char=""/>
              <a:tabLst>
                <a:tab pos="469900" algn="l"/>
              </a:tabLst>
            </a:pPr>
            <a:r>
              <a:rPr dirty="0" sz="3200" spc="-15" b="1">
                <a:solidFill>
                  <a:srgbClr val="0000FF"/>
                </a:solidFill>
                <a:latin typeface="华文行楷"/>
                <a:cs typeface="华文行楷"/>
              </a:rPr>
              <a:t>计算右子树根的代价下界</a:t>
            </a:r>
            <a:endParaRPr sz="3200">
              <a:latin typeface="华文行楷"/>
              <a:cs typeface="华文行楷"/>
            </a:endParaRPr>
          </a:p>
          <a:p>
            <a:pPr lvl="1" marL="926465" indent="-456565">
              <a:lnSpc>
                <a:spcPct val="100000"/>
              </a:lnSpc>
              <a:spcBef>
                <a:spcPts val="30"/>
              </a:spcBef>
              <a:buFont typeface="Wingdings"/>
              <a:buChar char=""/>
              <a:tabLst>
                <a:tab pos="926465" algn="l"/>
                <a:tab pos="927100" algn="l"/>
              </a:tabLst>
            </a:pPr>
            <a:r>
              <a:rPr dirty="0" sz="3000" spc="-30" b="1">
                <a:solidFill>
                  <a:srgbClr val="663300"/>
                </a:solidFill>
                <a:latin typeface="华文行楷"/>
                <a:cs typeface="华文行楷"/>
              </a:rPr>
              <a:t>矩</a:t>
            </a:r>
            <a:r>
              <a:rPr dirty="0" sz="3000" spc="-30" b="1">
                <a:solidFill>
                  <a:srgbClr val="663300"/>
                </a:solidFill>
                <a:latin typeface="华文行楷"/>
                <a:cs typeface="华文行楷"/>
              </a:rPr>
              <a:t>阵</a:t>
            </a:r>
            <a:r>
              <a:rPr dirty="0" sz="3000" spc="-30" b="1">
                <a:solidFill>
                  <a:srgbClr val="663300"/>
                </a:solidFill>
                <a:latin typeface="华文行楷"/>
                <a:cs typeface="华文行楷"/>
              </a:rPr>
              <a:t>的</a:t>
            </a:r>
            <a:r>
              <a:rPr dirty="0" sz="3000" spc="-40" b="1">
                <a:solidFill>
                  <a:srgbClr val="663300"/>
                </a:solidFill>
                <a:latin typeface="华文行楷"/>
                <a:cs typeface="华文行楷"/>
              </a:rPr>
              <a:t>第</a:t>
            </a:r>
            <a:r>
              <a:rPr dirty="0" sz="3000" b="1">
                <a:solidFill>
                  <a:srgbClr val="663300"/>
                </a:solidFill>
                <a:latin typeface="Times New Roman"/>
                <a:cs typeface="Times New Roman"/>
              </a:rPr>
              <a:t>4</a:t>
            </a:r>
            <a:r>
              <a:rPr dirty="0" sz="3000" spc="-40" b="1">
                <a:solidFill>
                  <a:srgbClr val="663300"/>
                </a:solidFill>
                <a:latin typeface="华文行楷"/>
                <a:cs typeface="华文行楷"/>
              </a:rPr>
              <a:t>行</a:t>
            </a:r>
            <a:r>
              <a:rPr dirty="0" sz="3000" spc="-40" b="1">
                <a:solidFill>
                  <a:srgbClr val="663300"/>
                </a:solidFill>
                <a:latin typeface="华文行楷"/>
                <a:cs typeface="华文行楷"/>
              </a:rPr>
              <a:t>不</a:t>
            </a:r>
            <a:r>
              <a:rPr dirty="0" sz="3000" spc="-40" b="1">
                <a:solidFill>
                  <a:srgbClr val="663300"/>
                </a:solidFill>
                <a:latin typeface="华文行楷"/>
                <a:cs typeface="华文行楷"/>
              </a:rPr>
              <a:t>包</a:t>
            </a:r>
            <a:r>
              <a:rPr dirty="0" sz="3000" spc="-40" b="1">
                <a:solidFill>
                  <a:srgbClr val="663300"/>
                </a:solidFill>
                <a:latin typeface="华文行楷"/>
                <a:cs typeface="华文行楷"/>
              </a:rPr>
              <a:t>含</a:t>
            </a:r>
            <a:r>
              <a:rPr dirty="0" sz="3000" spc="-50" b="1">
                <a:solidFill>
                  <a:srgbClr val="663300"/>
                </a:solidFill>
                <a:latin typeface="Times New Roman"/>
                <a:cs typeface="Times New Roman"/>
              </a:rPr>
              <a:t>0</a:t>
            </a:r>
            <a:endParaRPr sz="3000">
              <a:latin typeface="Times New Roman"/>
              <a:cs typeface="Times New Roman"/>
            </a:endParaRPr>
          </a:p>
          <a:p>
            <a:pPr lvl="1" marL="926465" indent="-456565">
              <a:lnSpc>
                <a:spcPct val="100000"/>
              </a:lnSpc>
              <a:buFont typeface="Wingdings"/>
              <a:buChar char=""/>
              <a:tabLst>
                <a:tab pos="926465" algn="l"/>
                <a:tab pos="927100" algn="l"/>
              </a:tabLst>
            </a:pPr>
            <a:r>
              <a:rPr dirty="0" sz="3000" spc="-30" b="1">
                <a:solidFill>
                  <a:srgbClr val="663300"/>
                </a:solidFill>
                <a:latin typeface="华文行楷"/>
                <a:cs typeface="华文行楷"/>
              </a:rPr>
              <a:t>第</a:t>
            </a:r>
            <a:r>
              <a:rPr dirty="0" sz="3000" b="1">
                <a:solidFill>
                  <a:srgbClr val="663300"/>
                </a:solidFill>
                <a:latin typeface="Times New Roman"/>
                <a:cs typeface="Times New Roman"/>
              </a:rPr>
              <a:t>4</a:t>
            </a:r>
            <a:r>
              <a:rPr dirty="0" sz="3000" spc="-40" b="1">
                <a:solidFill>
                  <a:srgbClr val="663300"/>
                </a:solidFill>
                <a:latin typeface="华文行楷"/>
                <a:cs typeface="华文行楷"/>
              </a:rPr>
              <a:t>行元素减</a:t>
            </a:r>
            <a:r>
              <a:rPr dirty="0" sz="3000" spc="-25" b="1">
                <a:solidFill>
                  <a:srgbClr val="663300"/>
                </a:solidFill>
                <a:latin typeface="Times New Roman"/>
                <a:cs typeface="Times New Roman"/>
              </a:rPr>
              <a:t>32</a:t>
            </a:r>
            <a:endParaRPr sz="3000">
              <a:latin typeface="Times New Roman"/>
              <a:cs typeface="Times New Roman"/>
            </a:endParaRPr>
          </a:p>
          <a:p>
            <a:pPr lvl="1" marL="926465" indent="-456565">
              <a:lnSpc>
                <a:spcPct val="100000"/>
              </a:lnSpc>
              <a:spcBef>
                <a:spcPts val="5"/>
              </a:spcBef>
              <a:buFont typeface="Wingdings"/>
              <a:buChar char=""/>
              <a:tabLst>
                <a:tab pos="926465" algn="l"/>
                <a:tab pos="927100" algn="l"/>
              </a:tabLst>
            </a:pPr>
            <a:r>
              <a:rPr dirty="0" sz="3000" spc="-35" b="1">
                <a:solidFill>
                  <a:srgbClr val="663300"/>
                </a:solidFill>
                <a:latin typeface="华文行楷"/>
                <a:cs typeface="华文行楷"/>
              </a:rPr>
              <a:t>结果矩</a:t>
            </a:r>
            <a:r>
              <a:rPr dirty="0" sz="3000" spc="-40" b="1">
                <a:solidFill>
                  <a:srgbClr val="663300"/>
                </a:solidFill>
                <a:latin typeface="华文行楷"/>
                <a:cs typeface="华文行楷"/>
              </a:rPr>
              <a:t>阵</a:t>
            </a:r>
            <a:r>
              <a:rPr dirty="0" sz="3000" spc="-40" b="1">
                <a:solidFill>
                  <a:srgbClr val="663300"/>
                </a:solidFill>
                <a:latin typeface="华文行楷"/>
                <a:cs typeface="华文行楷"/>
              </a:rPr>
              <a:t>如</a:t>
            </a:r>
            <a:r>
              <a:rPr dirty="0" sz="3000" spc="-50" b="1">
                <a:solidFill>
                  <a:srgbClr val="663300"/>
                </a:solidFill>
                <a:latin typeface="华文行楷"/>
                <a:cs typeface="华文行楷"/>
              </a:rPr>
              <a:t>下</a:t>
            </a:r>
            <a:endParaRPr sz="3000">
              <a:latin typeface="华文行楷"/>
              <a:cs typeface="华文行楷"/>
            </a:endParaRPr>
          </a:p>
        </p:txBody>
      </p:sp>
      <p:sp>
        <p:nvSpPr>
          <p:cNvPr id="18" name="object 18" descr=""/>
          <p:cNvSpPr txBox="1"/>
          <p:nvPr/>
        </p:nvSpPr>
        <p:spPr>
          <a:xfrm>
            <a:off x="7722113" y="5541083"/>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19" name="object 19" descr=""/>
          <p:cNvSpPr txBox="1"/>
          <p:nvPr/>
        </p:nvSpPr>
        <p:spPr>
          <a:xfrm>
            <a:off x="7722113" y="4586132"/>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0" name="object 20" descr=""/>
          <p:cNvSpPr txBox="1"/>
          <p:nvPr/>
        </p:nvSpPr>
        <p:spPr>
          <a:xfrm>
            <a:off x="7722113" y="6091499"/>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1" name="object 21" descr=""/>
          <p:cNvSpPr txBox="1"/>
          <p:nvPr/>
        </p:nvSpPr>
        <p:spPr>
          <a:xfrm>
            <a:off x="3461521" y="5541083"/>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2" name="object 22" descr=""/>
          <p:cNvSpPr txBox="1"/>
          <p:nvPr/>
        </p:nvSpPr>
        <p:spPr>
          <a:xfrm>
            <a:off x="3461521" y="4586132"/>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3" name="object 23" descr=""/>
          <p:cNvSpPr txBox="1"/>
          <p:nvPr/>
        </p:nvSpPr>
        <p:spPr>
          <a:xfrm>
            <a:off x="3461521" y="3632215"/>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4" name="object 24" descr=""/>
          <p:cNvSpPr txBox="1"/>
          <p:nvPr/>
        </p:nvSpPr>
        <p:spPr>
          <a:xfrm>
            <a:off x="3461521" y="6091499"/>
            <a:ext cx="153670" cy="427990"/>
          </a:xfrm>
          <a:prstGeom prst="rect">
            <a:avLst/>
          </a:prstGeom>
        </p:spPr>
        <p:txBody>
          <a:bodyPr wrap="square" lIns="0" tIns="17145" rIns="0" bIns="0" rtlCol="0" vert="horz">
            <a:spAutoFit/>
          </a:bodyPr>
          <a:lstStyle/>
          <a:p>
            <a:pPr marL="12700">
              <a:lnSpc>
                <a:spcPct val="100000"/>
              </a:lnSpc>
              <a:spcBef>
                <a:spcPts val="135"/>
              </a:spcBef>
            </a:pPr>
            <a:r>
              <a:rPr dirty="0" sz="2600" spc="5">
                <a:latin typeface="Symbol"/>
                <a:cs typeface="Symbol"/>
              </a:rPr>
              <a:t></a:t>
            </a:r>
            <a:endParaRPr sz="2600">
              <a:latin typeface="Symbol"/>
              <a:cs typeface="Symbol"/>
            </a:endParaRPr>
          </a:p>
        </p:txBody>
      </p:sp>
      <p:sp>
        <p:nvSpPr>
          <p:cNvPr id="25" name="object 25" descr=""/>
          <p:cNvSpPr txBox="1"/>
          <p:nvPr/>
        </p:nvSpPr>
        <p:spPr>
          <a:xfrm>
            <a:off x="7405747" y="5858710"/>
            <a:ext cx="495300" cy="427990"/>
          </a:xfrm>
          <a:prstGeom prst="rect">
            <a:avLst/>
          </a:prstGeom>
        </p:spPr>
        <p:txBody>
          <a:bodyPr wrap="square" lIns="0" tIns="17145" rIns="0" bIns="0" rtlCol="0" vert="horz">
            <a:spAutoFit/>
          </a:bodyPr>
          <a:lstStyle/>
          <a:p>
            <a:pPr marL="38100">
              <a:lnSpc>
                <a:spcPct val="100000"/>
              </a:lnSpc>
              <a:spcBef>
                <a:spcPts val="135"/>
              </a:spcBef>
            </a:pPr>
            <a:r>
              <a:rPr dirty="0" baseline="-22435" sz="3900">
                <a:latin typeface="Symbol"/>
                <a:cs typeface="Symbol"/>
              </a:rPr>
              <a:t></a:t>
            </a:r>
            <a:r>
              <a:rPr dirty="0" baseline="-22435" sz="3900" spc="-345">
                <a:latin typeface="Times New Roman"/>
                <a:cs typeface="Times New Roman"/>
              </a:rPr>
              <a:t> </a:t>
            </a:r>
            <a:r>
              <a:rPr dirty="0" sz="2600" spc="-50">
                <a:latin typeface="Symbol"/>
                <a:cs typeface="Symbol"/>
              </a:rPr>
              <a:t></a:t>
            </a:r>
            <a:endParaRPr sz="2600">
              <a:latin typeface="Symbol"/>
              <a:cs typeface="Symbol"/>
            </a:endParaRPr>
          </a:p>
        </p:txBody>
      </p:sp>
      <p:sp>
        <p:nvSpPr>
          <p:cNvPr id="26" name="object 26" descr=""/>
          <p:cNvSpPr txBox="1"/>
          <p:nvPr/>
        </p:nvSpPr>
        <p:spPr>
          <a:xfrm>
            <a:off x="7444814" y="3632215"/>
            <a:ext cx="456565" cy="746125"/>
          </a:xfrm>
          <a:prstGeom prst="rect">
            <a:avLst/>
          </a:prstGeom>
        </p:spPr>
        <p:txBody>
          <a:bodyPr wrap="square" lIns="0" tIns="17145" rIns="0" bIns="0" rtlCol="0" vert="horz">
            <a:spAutoFit/>
          </a:bodyPr>
          <a:lstStyle/>
          <a:p>
            <a:pPr algn="r" marR="30480">
              <a:lnSpc>
                <a:spcPts val="2815"/>
              </a:lnSpc>
              <a:spcBef>
                <a:spcPts val="135"/>
              </a:spcBef>
            </a:pPr>
            <a:r>
              <a:rPr dirty="0" sz="2600" spc="5">
                <a:latin typeface="Symbol"/>
                <a:cs typeface="Symbol"/>
              </a:rPr>
              <a:t></a:t>
            </a:r>
            <a:endParaRPr sz="2600">
              <a:latin typeface="Symbol"/>
              <a:cs typeface="Symbol"/>
            </a:endParaRPr>
          </a:p>
          <a:p>
            <a:pPr algn="r" marR="30480">
              <a:lnSpc>
                <a:spcPts val="2815"/>
              </a:lnSpc>
            </a:pPr>
            <a:r>
              <a:rPr dirty="0" baseline="-5341" sz="3900">
                <a:latin typeface="Times New Roman"/>
                <a:cs typeface="Times New Roman"/>
              </a:rPr>
              <a:t>5</a:t>
            </a:r>
            <a:r>
              <a:rPr dirty="0" baseline="-5341" sz="3900" spc="30">
                <a:latin typeface="Times New Roman"/>
                <a:cs typeface="Times New Roman"/>
              </a:rPr>
              <a:t> </a:t>
            </a:r>
            <a:r>
              <a:rPr dirty="0" sz="2600" spc="-50">
                <a:latin typeface="Symbol"/>
                <a:cs typeface="Symbol"/>
              </a:rPr>
              <a:t></a:t>
            </a:r>
            <a:endParaRPr sz="2600">
              <a:latin typeface="Symbol"/>
              <a:cs typeface="Symbol"/>
            </a:endParaRPr>
          </a:p>
        </p:txBody>
      </p:sp>
      <p:sp>
        <p:nvSpPr>
          <p:cNvPr id="27" name="object 27" descr=""/>
          <p:cNvSpPr txBox="1"/>
          <p:nvPr/>
        </p:nvSpPr>
        <p:spPr>
          <a:xfrm>
            <a:off x="4161294" y="3381432"/>
            <a:ext cx="3790950" cy="3040380"/>
          </a:xfrm>
          <a:prstGeom prst="rect">
            <a:avLst/>
          </a:prstGeom>
        </p:spPr>
        <p:txBody>
          <a:bodyPr wrap="square" lIns="0" tIns="118110" rIns="0" bIns="0" rtlCol="0" vert="horz">
            <a:spAutoFit/>
          </a:bodyPr>
          <a:lstStyle/>
          <a:p>
            <a:pPr marL="121920">
              <a:lnSpc>
                <a:spcPct val="100000"/>
              </a:lnSpc>
              <a:spcBef>
                <a:spcPts val="930"/>
              </a:spcBef>
              <a:tabLst>
                <a:tab pos="705485" algn="l"/>
                <a:tab pos="1346200" algn="l"/>
                <a:tab pos="1972945" algn="l"/>
                <a:tab pos="2595880" algn="l"/>
                <a:tab pos="3239770" algn="l"/>
              </a:tabLst>
            </a:pPr>
            <a:r>
              <a:rPr dirty="0" sz="2600" spc="-50">
                <a:latin typeface="Symbol"/>
                <a:cs typeface="Symbol"/>
              </a:rPr>
              <a:t></a:t>
            </a:r>
            <a:r>
              <a:rPr dirty="0" sz="2600">
                <a:latin typeface="Times New Roman"/>
                <a:cs typeface="Times New Roman"/>
              </a:rPr>
              <a:t>	</a:t>
            </a:r>
            <a:r>
              <a:rPr dirty="0" sz="2600" spc="-25">
                <a:latin typeface="Times New Roman"/>
                <a:cs typeface="Times New Roman"/>
              </a:rPr>
              <a:t>66</a:t>
            </a:r>
            <a:r>
              <a:rPr dirty="0" sz="2600">
                <a:latin typeface="Times New Roman"/>
                <a:cs typeface="Times New Roman"/>
              </a:rPr>
              <a:t>	</a:t>
            </a:r>
            <a:r>
              <a:rPr dirty="0" sz="2600" spc="-25">
                <a:latin typeface="Times New Roman"/>
                <a:cs typeface="Times New Roman"/>
              </a:rPr>
              <a:t>37</a:t>
            </a:r>
            <a:r>
              <a:rPr dirty="0" sz="2600">
                <a:latin typeface="Times New Roman"/>
                <a:cs typeface="Times New Roman"/>
              </a:rPr>
              <a:t>	</a:t>
            </a:r>
            <a:r>
              <a:rPr dirty="0" sz="2600" spc="-25">
                <a:latin typeface="Times New Roman"/>
                <a:cs typeface="Times New Roman"/>
              </a:rPr>
              <a:t>17</a:t>
            </a:r>
            <a:r>
              <a:rPr dirty="0" sz="2600">
                <a:latin typeface="Times New Roman"/>
                <a:cs typeface="Times New Roman"/>
              </a:rPr>
              <a:t>	</a:t>
            </a:r>
            <a:r>
              <a:rPr dirty="0" sz="2600" spc="-25">
                <a:latin typeface="Times New Roman"/>
                <a:cs typeface="Times New Roman"/>
              </a:rPr>
              <a:t>12</a:t>
            </a:r>
            <a:r>
              <a:rPr dirty="0" sz="2600">
                <a:latin typeface="Times New Roman"/>
                <a:cs typeface="Times New Roman"/>
              </a:rPr>
              <a:t>	</a:t>
            </a:r>
            <a:r>
              <a:rPr dirty="0" sz="2600" spc="-25">
                <a:latin typeface="Times New Roman"/>
                <a:cs typeface="Times New Roman"/>
              </a:rPr>
              <a:t>26</a:t>
            </a:r>
            <a:r>
              <a:rPr dirty="0" baseline="27777" sz="3900" spc="-37">
                <a:latin typeface="Symbol"/>
                <a:cs typeface="Symbol"/>
              </a:rPr>
              <a:t></a:t>
            </a:r>
            <a:endParaRPr baseline="27777" sz="3900">
              <a:latin typeface="Symbol"/>
              <a:cs typeface="Symbol"/>
            </a:endParaRPr>
          </a:p>
          <a:p>
            <a:pPr marL="156845">
              <a:lnSpc>
                <a:spcPct val="100000"/>
              </a:lnSpc>
              <a:spcBef>
                <a:spcPts val="840"/>
              </a:spcBef>
              <a:tabLst>
                <a:tab pos="750570" algn="l"/>
                <a:tab pos="1332865" algn="l"/>
                <a:tab pos="2069464" algn="l"/>
                <a:tab pos="2595880" algn="l"/>
              </a:tabLst>
            </a:pPr>
            <a:r>
              <a:rPr dirty="0" sz="2600" spc="-50">
                <a:latin typeface="Times New Roman"/>
                <a:cs typeface="Times New Roman"/>
              </a:rPr>
              <a:t>1</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19</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12</a:t>
            </a:r>
            <a:endParaRPr sz="2600">
              <a:latin typeface="Times New Roman"/>
              <a:cs typeface="Times New Roman"/>
            </a:endParaRPr>
          </a:p>
          <a:p>
            <a:pPr marL="83820">
              <a:lnSpc>
                <a:spcPct val="100000"/>
              </a:lnSpc>
              <a:spcBef>
                <a:spcPts val="830"/>
              </a:spcBef>
              <a:tabLst>
                <a:tab pos="704215" algn="l"/>
                <a:tab pos="1392555" algn="l"/>
                <a:tab pos="1972945" algn="l"/>
                <a:tab pos="2655570" algn="l"/>
                <a:tab pos="3241040" algn="l"/>
              </a:tabLst>
            </a:pPr>
            <a:r>
              <a:rPr dirty="0" sz="2600" spc="-25">
                <a:latin typeface="Times New Roman"/>
                <a:cs typeface="Times New Roman"/>
              </a:rPr>
              <a:t>51</a:t>
            </a:r>
            <a:r>
              <a:rPr dirty="0" sz="2600">
                <a:latin typeface="Times New Roman"/>
                <a:cs typeface="Times New Roman"/>
              </a:rPr>
              <a:t>	</a:t>
            </a:r>
            <a:r>
              <a:rPr dirty="0" sz="2600" spc="-25">
                <a:latin typeface="Times New Roman"/>
                <a:cs typeface="Times New Roman"/>
              </a:rPr>
              <a:t>34</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17</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25">
                <a:latin typeface="Times New Roman"/>
                <a:cs typeface="Times New Roman"/>
              </a:rPr>
              <a:t>48</a:t>
            </a:r>
            <a:r>
              <a:rPr dirty="0" baseline="36324" sz="3900" spc="-37">
                <a:latin typeface="Symbol"/>
                <a:cs typeface="Symbol"/>
              </a:rPr>
              <a:t></a:t>
            </a:r>
            <a:endParaRPr baseline="36324" sz="3900">
              <a:latin typeface="Symbol"/>
              <a:cs typeface="Symbol"/>
            </a:endParaRPr>
          </a:p>
          <a:p>
            <a:pPr marL="89535">
              <a:lnSpc>
                <a:spcPct val="100000"/>
              </a:lnSpc>
              <a:spcBef>
                <a:spcPts val="840"/>
              </a:spcBef>
              <a:tabLst>
                <a:tab pos="702310" algn="l"/>
                <a:tab pos="1429385" algn="l"/>
                <a:tab pos="2032000" algn="l"/>
                <a:tab pos="2693670" algn="l"/>
                <a:tab pos="3241040" algn="l"/>
              </a:tabLst>
            </a:pPr>
            <a:r>
              <a:rPr dirty="0" sz="2600" spc="-25">
                <a:latin typeface="Times New Roman"/>
                <a:cs typeface="Times New Roman"/>
              </a:rPr>
              <a:t>21</a:t>
            </a:r>
            <a:r>
              <a:rPr dirty="0" sz="2600">
                <a:latin typeface="Times New Roman"/>
                <a:cs typeface="Times New Roman"/>
              </a:rPr>
              <a:t>	</a:t>
            </a:r>
            <a:r>
              <a:rPr dirty="0" sz="2600" spc="-25">
                <a:latin typeface="Times New Roman"/>
                <a:cs typeface="Times New Roman"/>
              </a:rPr>
              <a:t>56</a:t>
            </a:r>
            <a:r>
              <a:rPr dirty="0" sz="2600">
                <a:latin typeface="Times New Roman"/>
                <a:cs typeface="Times New Roman"/>
              </a:rPr>
              <a:t>	</a:t>
            </a:r>
            <a:r>
              <a:rPr dirty="0" sz="2600" spc="-50">
                <a:latin typeface="Times New Roman"/>
                <a:cs typeface="Times New Roman"/>
              </a:rPr>
              <a:t>7</a:t>
            </a:r>
            <a:r>
              <a:rPr dirty="0" sz="2600">
                <a:latin typeface="Times New Roman"/>
                <a:cs typeface="Times New Roman"/>
              </a:rPr>
              <a:t>	</a:t>
            </a:r>
            <a:r>
              <a:rPr dirty="0" sz="2600" spc="-50">
                <a:latin typeface="Symbol"/>
                <a:cs typeface="Symbol"/>
              </a:rPr>
              <a:t></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28</a:t>
            </a:r>
            <a:r>
              <a:rPr dirty="0" baseline="13888" sz="3900" spc="-37">
                <a:latin typeface="Symbol"/>
                <a:cs typeface="Symbol"/>
              </a:rPr>
              <a:t></a:t>
            </a:r>
            <a:endParaRPr baseline="13888" sz="3900">
              <a:latin typeface="Symbol"/>
              <a:cs typeface="Symbol"/>
            </a:endParaRPr>
          </a:p>
          <a:p>
            <a:pPr marL="76200">
              <a:lnSpc>
                <a:spcPct val="100000"/>
              </a:lnSpc>
              <a:spcBef>
                <a:spcPts val="840"/>
              </a:spcBef>
              <a:tabLst>
                <a:tab pos="785495" algn="l"/>
                <a:tab pos="1347470" algn="l"/>
                <a:tab pos="1979930" algn="l"/>
                <a:tab pos="2655570" algn="l"/>
                <a:tab pos="3320415" algn="l"/>
              </a:tabLst>
            </a:pPr>
            <a:r>
              <a:rPr dirty="0" sz="2600" spc="-25">
                <a:latin typeface="Times New Roman"/>
                <a:cs typeface="Times New Roman"/>
              </a:rPr>
              <a:t>85</a:t>
            </a:r>
            <a:r>
              <a:rPr dirty="0" sz="2600">
                <a:latin typeface="Times New Roman"/>
                <a:cs typeface="Times New Roman"/>
              </a:rPr>
              <a:t>	</a:t>
            </a:r>
            <a:r>
              <a:rPr dirty="0" sz="2600" spc="-50">
                <a:latin typeface="Times New Roman"/>
                <a:cs typeface="Times New Roman"/>
              </a:rPr>
              <a:t>8</a:t>
            </a:r>
            <a:r>
              <a:rPr dirty="0" sz="2600">
                <a:latin typeface="Times New Roman"/>
                <a:cs typeface="Times New Roman"/>
              </a:rPr>
              <a:t>	</a:t>
            </a:r>
            <a:r>
              <a:rPr dirty="0" sz="2600" spc="-25">
                <a:latin typeface="Times New Roman"/>
                <a:cs typeface="Times New Roman"/>
              </a:rPr>
              <a:t>42</a:t>
            </a:r>
            <a:r>
              <a:rPr dirty="0" sz="2600">
                <a:latin typeface="Times New Roman"/>
                <a:cs typeface="Times New Roman"/>
              </a:rPr>
              <a:t>	</a:t>
            </a:r>
            <a:r>
              <a:rPr dirty="0" sz="2600" spc="-25">
                <a:latin typeface="Times New Roman"/>
                <a:cs typeface="Times New Roman"/>
              </a:rPr>
              <a:t>89</a:t>
            </a:r>
            <a:r>
              <a:rPr dirty="0" sz="2600">
                <a:latin typeface="Times New Roman"/>
                <a:cs typeface="Times New Roman"/>
              </a:rPr>
              <a:t>	</a:t>
            </a:r>
            <a:r>
              <a:rPr dirty="0" sz="2600" spc="-50">
                <a:latin typeface="Symbol"/>
                <a:cs typeface="Symbol"/>
              </a:rPr>
              <a:t></a:t>
            </a:r>
            <a:r>
              <a:rPr dirty="0" sz="2600">
                <a:latin typeface="Times New Roman"/>
                <a:cs typeface="Times New Roman"/>
              </a:rPr>
              <a:t>	0</a:t>
            </a:r>
            <a:r>
              <a:rPr dirty="0" sz="2600" spc="25">
                <a:latin typeface="Times New Roman"/>
                <a:cs typeface="Times New Roman"/>
              </a:rPr>
              <a:t> </a:t>
            </a:r>
            <a:r>
              <a:rPr dirty="0" baseline="45940" sz="3900" spc="-75">
                <a:latin typeface="Symbol"/>
                <a:cs typeface="Symbol"/>
              </a:rPr>
              <a:t></a:t>
            </a:r>
            <a:endParaRPr baseline="45940" sz="3900">
              <a:latin typeface="Symbol"/>
              <a:cs typeface="Symbol"/>
            </a:endParaRPr>
          </a:p>
          <a:p>
            <a:pPr marL="159385">
              <a:lnSpc>
                <a:spcPct val="100000"/>
              </a:lnSpc>
              <a:spcBef>
                <a:spcPts val="830"/>
              </a:spcBef>
              <a:tabLst>
                <a:tab pos="788670" algn="l"/>
                <a:tab pos="1430655" algn="l"/>
                <a:tab pos="1986914" algn="l"/>
                <a:tab pos="2604135" algn="l"/>
              </a:tabLst>
            </a:pPr>
            <a:r>
              <a:rPr dirty="0" sz="2600" spc="-50">
                <a:latin typeface="Times New Roman"/>
                <a:cs typeface="Times New Roman"/>
              </a:rPr>
              <a:t>0</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58</a:t>
            </a:r>
            <a:r>
              <a:rPr dirty="0" sz="2600">
                <a:latin typeface="Times New Roman"/>
                <a:cs typeface="Times New Roman"/>
              </a:rPr>
              <a:t>	</a:t>
            </a:r>
            <a:r>
              <a:rPr dirty="0" sz="2600" spc="-25">
                <a:latin typeface="Times New Roman"/>
                <a:cs typeface="Times New Roman"/>
              </a:rPr>
              <a:t>13</a:t>
            </a:r>
            <a:endParaRPr sz="2600">
              <a:latin typeface="Times New Roman"/>
              <a:cs typeface="Times New Roman"/>
            </a:endParaRPr>
          </a:p>
        </p:txBody>
      </p:sp>
      <p:grpSp>
        <p:nvGrpSpPr>
          <p:cNvPr id="28" name="object 28" descr=""/>
          <p:cNvGrpSpPr/>
          <p:nvPr/>
        </p:nvGrpSpPr>
        <p:grpSpPr>
          <a:xfrm>
            <a:off x="2427732" y="2857500"/>
            <a:ext cx="1112520" cy="3828415"/>
            <a:chOff x="2427732" y="2857500"/>
            <a:chExt cx="1112520" cy="3828415"/>
          </a:xfrm>
        </p:grpSpPr>
        <p:pic>
          <p:nvPicPr>
            <p:cNvPr id="29" name="object 29" descr=""/>
            <p:cNvPicPr/>
            <p:nvPr/>
          </p:nvPicPr>
          <p:blipFill>
            <a:blip r:embed="rId13" cstate="print"/>
            <a:stretch>
              <a:fillRect/>
            </a:stretch>
          </p:blipFill>
          <p:spPr>
            <a:xfrm>
              <a:off x="2427732" y="2857500"/>
              <a:ext cx="1112520" cy="902207"/>
            </a:xfrm>
            <a:prstGeom prst="rect">
              <a:avLst/>
            </a:prstGeom>
          </p:spPr>
        </p:pic>
        <p:pic>
          <p:nvPicPr>
            <p:cNvPr id="30" name="object 30" descr=""/>
            <p:cNvPicPr/>
            <p:nvPr/>
          </p:nvPicPr>
          <p:blipFill>
            <a:blip r:embed="rId14" cstate="print"/>
            <a:stretch>
              <a:fillRect/>
            </a:stretch>
          </p:blipFill>
          <p:spPr>
            <a:xfrm>
              <a:off x="2766060" y="3345180"/>
              <a:ext cx="762000" cy="902208"/>
            </a:xfrm>
            <a:prstGeom prst="rect">
              <a:avLst/>
            </a:prstGeom>
          </p:spPr>
        </p:pic>
        <p:pic>
          <p:nvPicPr>
            <p:cNvPr id="31" name="object 31" descr=""/>
            <p:cNvPicPr/>
            <p:nvPr/>
          </p:nvPicPr>
          <p:blipFill>
            <a:blip r:embed="rId15" cstate="print"/>
            <a:stretch>
              <a:fillRect/>
            </a:stretch>
          </p:blipFill>
          <p:spPr>
            <a:xfrm>
              <a:off x="2766060" y="3832860"/>
              <a:ext cx="762000" cy="902207"/>
            </a:xfrm>
            <a:prstGeom prst="rect">
              <a:avLst/>
            </a:prstGeom>
          </p:spPr>
        </p:pic>
        <p:pic>
          <p:nvPicPr>
            <p:cNvPr id="32" name="object 32" descr=""/>
            <p:cNvPicPr/>
            <p:nvPr/>
          </p:nvPicPr>
          <p:blipFill>
            <a:blip r:embed="rId16" cstate="print"/>
            <a:stretch>
              <a:fillRect/>
            </a:stretch>
          </p:blipFill>
          <p:spPr>
            <a:xfrm>
              <a:off x="2766060" y="4320539"/>
              <a:ext cx="762000" cy="902208"/>
            </a:xfrm>
            <a:prstGeom prst="rect">
              <a:avLst/>
            </a:prstGeom>
          </p:spPr>
        </p:pic>
        <p:pic>
          <p:nvPicPr>
            <p:cNvPr id="33" name="object 33" descr=""/>
            <p:cNvPicPr/>
            <p:nvPr/>
          </p:nvPicPr>
          <p:blipFill>
            <a:blip r:embed="rId17" cstate="print"/>
            <a:stretch>
              <a:fillRect/>
            </a:stretch>
          </p:blipFill>
          <p:spPr>
            <a:xfrm>
              <a:off x="2766060" y="4808220"/>
              <a:ext cx="762000" cy="902208"/>
            </a:xfrm>
            <a:prstGeom prst="rect">
              <a:avLst/>
            </a:prstGeom>
          </p:spPr>
        </p:pic>
        <p:pic>
          <p:nvPicPr>
            <p:cNvPr id="34" name="object 34" descr=""/>
            <p:cNvPicPr/>
            <p:nvPr/>
          </p:nvPicPr>
          <p:blipFill>
            <a:blip r:embed="rId18" cstate="print"/>
            <a:stretch>
              <a:fillRect/>
            </a:stretch>
          </p:blipFill>
          <p:spPr>
            <a:xfrm>
              <a:off x="2766060" y="5295900"/>
              <a:ext cx="762000" cy="902207"/>
            </a:xfrm>
            <a:prstGeom prst="rect">
              <a:avLst/>
            </a:prstGeom>
          </p:spPr>
        </p:pic>
        <p:pic>
          <p:nvPicPr>
            <p:cNvPr id="35" name="object 35" descr=""/>
            <p:cNvPicPr/>
            <p:nvPr/>
          </p:nvPicPr>
          <p:blipFill>
            <a:blip r:embed="rId19" cstate="print"/>
            <a:stretch>
              <a:fillRect/>
            </a:stretch>
          </p:blipFill>
          <p:spPr>
            <a:xfrm>
              <a:off x="2766060" y="5783579"/>
              <a:ext cx="762000" cy="902208"/>
            </a:xfrm>
            <a:prstGeom prst="rect">
              <a:avLst/>
            </a:prstGeom>
          </p:spPr>
        </p:pic>
      </p:grpSp>
      <p:graphicFrame>
        <p:nvGraphicFramePr>
          <p:cNvPr id="36" name="object 36" descr=""/>
          <p:cNvGraphicFramePr>
            <a:graphicFrameLocks noGrp="1"/>
          </p:cNvGraphicFramePr>
          <p:nvPr/>
        </p:nvGraphicFramePr>
        <p:xfrm>
          <a:off x="3069589" y="2518376"/>
          <a:ext cx="4825365" cy="899160"/>
        </p:xfrm>
        <a:graphic>
          <a:graphicData uri="http://schemas.openxmlformats.org/drawingml/2006/table">
            <a:tbl>
              <a:tblPr firstRow="1" bandRow="1">
                <a:tableStyleId>{2D5ABB26-0587-4C30-8999-92F81FD0307C}</a:tableStyleId>
              </a:tblPr>
              <a:tblGrid>
                <a:gridCol w="1036319"/>
                <a:gridCol w="611505"/>
                <a:gridCol w="673100"/>
                <a:gridCol w="576580"/>
                <a:gridCol w="687069"/>
                <a:gridCol w="560704"/>
                <a:gridCol w="682625"/>
              </a:tblGrid>
              <a:tr h="461009">
                <a:tc>
                  <a:txBody>
                    <a:bodyPr/>
                    <a:lstStyle/>
                    <a:p>
                      <a:pPr marL="31750">
                        <a:lnSpc>
                          <a:spcPts val="3495"/>
                        </a:lnSpc>
                      </a:pPr>
                      <a:r>
                        <a:rPr dirty="0" sz="3200" b="1" i="1">
                          <a:solidFill>
                            <a:srgbClr val="FF0000"/>
                          </a:solidFill>
                          <a:latin typeface="Times New Roman"/>
                          <a:cs typeface="Times New Roman"/>
                        </a:rPr>
                        <a:t>j =</a:t>
                      </a:r>
                      <a:r>
                        <a:rPr dirty="0" sz="3200" spc="-15" b="1" i="1">
                          <a:solidFill>
                            <a:srgbClr val="FF0000"/>
                          </a:solidFill>
                          <a:latin typeface="Times New Roman"/>
                          <a:cs typeface="Times New Roman"/>
                        </a:rPr>
                        <a:t> </a:t>
                      </a:r>
                      <a:r>
                        <a:rPr dirty="0" sz="3200" spc="-50" b="1" i="1">
                          <a:solidFill>
                            <a:srgbClr val="FF0000"/>
                          </a:solidFill>
                          <a:latin typeface="Times New Roman"/>
                          <a:cs typeface="Times New Roman"/>
                        </a:rPr>
                        <a:t>1</a:t>
                      </a:r>
                      <a:endParaRPr sz="3200">
                        <a:latin typeface="Times New Roman"/>
                        <a:cs typeface="Times New Roman"/>
                      </a:endParaRPr>
                    </a:p>
                  </a:txBody>
                  <a:tcPr marL="0" marR="0" marB="0" marT="0"/>
                </a:tc>
                <a:tc>
                  <a:txBody>
                    <a:bodyPr/>
                    <a:lstStyle/>
                    <a:p>
                      <a:pPr marL="255270">
                        <a:lnSpc>
                          <a:spcPts val="3495"/>
                        </a:lnSpc>
                      </a:pPr>
                      <a:r>
                        <a:rPr dirty="0" sz="3200" b="1" i="1">
                          <a:solidFill>
                            <a:srgbClr val="FF0000"/>
                          </a:solidFill>
                          <a:latin typeface="Times New Roman"/>
                          <a:cs typeface="Times New Roman"/>
                        </a:rPr>
                        <a:t>2</a:t>
                      </a:r>
                      <a:endParaRPr sz="3200">
                        <a:latin typeface="Times New Roman"/>
                        <a:cs typeface="Times New Roman"/>
                      </a:endParaRPr>
                    </a:p>
                  </a:txBody>
                  <a:tcPr marL="0" marR="0" marB="0" marT="0"/>
                </a:tc>
                <a:tc>
                  <a:txBody>
                    <a:bodyPr/>
                    <a:lstStyle/>
                    <a:p>
                      <a:pPr marL="253365">
                        <a:lnSpc>
                          <a:spcPts val="3495"/>
                        </a:lnSpc>
                      </a:pPr>
                      <a:r>
                        <a:rPr dirty="0" sz="3200" b="1" i="1">
                          <a:solidFill>
                            <a:srgbClr val="FF0000"/>
                          </a:solidFill>
                          <a:latin typeface="Times New Roman"/>
                          <a:cs typeface="Times New Roman"/>
                        </a:rPr>
                        <a:t>3</a:t>
                      </a:r>
                      <a:endParaRPr sz="3200">
                        <a:latin typeface="Times New Roman"/>
                        <a:cs typeface="Times New Roman"/>
                      </a:endParaRPr>
                    </a:p>
                  </a:txBody>
                  <a:tcPr marL="0" marR="0" marB="0" marT="0"/>
                </a:tc>
                <a:tc>
                  <a:txBody>
                    <a:bodyPr/>
                    <a:lstStyle/>
                    <a:p>
                      <a:pPr marL="189230">
                        <a:lnSpc>
                          <a:spcPts val="3495"/>
                        </a:lnSpc>
                      </a:pPr>
                      <a:r>
                        <a:rPr dirty="0" sz="3200" b="1" i="1">
                          <a:solidFill>
                            <a:srgbClr val="FF0000"/>
                          </a:solidFill>
                          <a:latin typeface="Times New Roman"/>
                          <a:cs typeface="Times New Roman"/>
                        </a:rPr>
                        <a:t>4</a:t>
                      </a:r>
                      <a:endParaRPr sz="3200">
                        <a:latin typeface="Times New Roman"/>
                        <a:cs typeface="Times New Roman"/>
                      </a:endParaRPr>
                    </a:p>
                  </a:txBody>
                  <a:tcPr marL="0" marR="0" marB="0" marT="0"/>
                </a:tc>
                <a:tc>
                  <a:txBody>
                    <a:bodyPr/>
                    <a:lstStyle/>
                    <a:p>
                      <a:pPr marL="224154">
                        <a:lnSpc>
                          <a:spcPts val="3495"/>
                        </a:lnSpc>
                      </a:pPr>
                      <a:r>
                        <a:rPr dirty="0" sz="3200" b="1" i="1">
                          <a:solidFill>
                            <a:srgbClr val="FF0000"/>
                          </a:solidFill>
                          <a:latin typeface="Times New Roman"/>
                          <a:cs typeface="Times New Roman"/>
                        </a:rPr>
                        <a:t>5</a:t>
                      </a:r>
                      <a:endParaRPr sz="3200">
                        <a:latin typeface="Times New Roman"/>
                        <a:cs typeface="Times New Roman"/>
                      </a:endParaRPr>
                    </a:p>
                  </a:txBody>
                  <a:tcPr marL="0" marR="0" marB="0" marT="0"/>
                </a:tc>
                <a:tc>
                  <a:txBody>
                    <a:bodyPr/>
                    <a:lstStyle/>
                    <a:p>
                      <a:pPr marL="172085">
                        <a:lnSpc>
                          <a:spcPts val="3495"/>
                        </a:lnSpc>
                      </a:pPr>
                      <a:r>
                        <a:rPr dirty="0" sz="3200" b="1" i="1">
                          <a:solidFill>
                            <a:srgbClr val="FF0000"/>
                          </a:solidFill>
                          <a:latin typeface="Times New Roman"/>
                          <a:cs typeface="Times New Roman"/>
                        </a:rPr>
                        <a:t>6</a:t>
                      </a:r>
                      <a:endParaRPr sz="3200">
                        <a:latin typeface="Times New Roman"/>
                        <a:cs typeface="Times New Roman"/>
                      </a:endParaRPr>
                    </a:p>
                  </a:txBody>
                  <a:tcPr marL="0" marR="0" marB="0" marT="0"/>
                </a:tc>
                <a:tc>
                  <a:txBody>
                    <a:bodyPr/>
                    <a:lstStyle/>
                    <a:p>
                      <a:pPr marL="221615">
                        <a:lnSpc>
                          <a:spcPts val="3495"/>
                        </a:lnSpc>
                      </a:pPr>
                      <a:r>
                        <a:rPr dirty="0" sz="3200" b="1" i="1">
                          <a:solidFill>
                            <a:srgbClr val="FF0000"/>
                          </a:solidFill>
                          <a:latin typeface="Times New Roman"/>
                          <a:cs typeface="Times New Roman"/>
                        </a:rPr>
                        <a:t>7</a:t>
                      </a:r>
                      <a:endParaRPr sz="3200">
                        <a:latin typeface="Times New Roman"/>
                        <a:cs typeface="Times New Roman"/>
                      </a:endParaRPr>
                    </a:p>
                  </a:txBody>
                  <a:tcPr marL="0" marR="0" marB="0" marT="0"/>
                </a:tc>
              </a:tr>
              <a:tr h="438150">
                <a:tc gridSpan="7">
                  <a:txBody>
                    <a:bodyPr/>
                    <a:lstStyle/>
                    <a:p>
                      <a:pPr>
                        <a:lnSpc>
                          <a:spcPts val="3354"/>
                        </a:lnSpc>
                        <a:tabLst>
                          <a:tab pos="404495" algn="l"/>
                          <a:tab pos="1250950" algn="l"/>
                          <a:tab pos="1798955" algn="l"/>
                          <a:tab pos="2520950" algn="l"/>
                          <a:tab pos="3078480" algn="l"/>
                          <a:tab pos="3785235" algn="l"/>
                          <a:tab pos="4326255" algn="l"/>
                        </a:tabLst>
                      </a:pPr>
                      <a:r>
                        <a:rPr dirty="0" baseline="-7812" sz="4800" spc="-75" b="1" i="1">
                          <a:solidFill>
                            <a:srgbClr val="FF0000"/>
                          </a:solidFill>
                          <a:latin typeface="Arial"/>
                          <a:cs typeface="Arial"/>
                        </a:rPr>
                        <a:t>1</a:t>
                      </a:r>
                      <a:r>
                        <a:rPr dirty="0" baseline="-7812" sz="4800" b="1" i="1">
                          <a:solidFill>
                            <a:srgbClr val="FF0000"/>
                          </a:solidFill>
                          <a:latin typeface="Arial"/>
                          <a:cs typeface="Arial"/>
                        </a:rPr>
                        <a:t>	</a:t>
                      </a:r>
                      <a:r>
                        <a:rPr dirty="0" baseline="-3205" sz="3900">
                          <a:latin typeface="Symbol"/>
                          <a:cs typeface="Symbol"/>
                        </a:rPr>
                        <a:t></a:t>
                      </a:r>
                      <a:r>
                        <a:rPr dirty="0" baseline="-3205" sz="3900" spc="-390">
                          <a:latin typeface="Times New Roman"/>
                          <a:cs typeface="Times New Roman"/>
                        </a:rPr>
                        <a:t> </a:t>
                      </a:r>
                      <a:r>
                        <a:rPr dirty="0" sz="2600" spc="-50">
                          <a:latin typeface="Symbol"/>
                          <a:cs typeface="Symbol"/>
                        </a:rPr>
                        <a:t></a:t>
                      </a:r>
                      <a:r>
                        <a:rPr dirty="0" sz="2600">
                          <a:latin typeface="Times New Roman"/>
                          <a:cs typeface="Times New Roman"/>
                        </a:rPr>
                        <a:t>	</a:t>
                      </a:r>
                      <a:r>
                        <a:rPr dirty="0" sz="2600" spc="-50">
                          <a:latin typeface="Times New Roman"/>
                          <a:cs typeface="Times New Roman"/>
                        </a:rPr>
                        <a:t>0</a:t>
                      </a:r>
                      <a:r>
                        <a:rPr dirty="0" sz="2600">
                          <a:latin typeface="Times New Roman"/>
                          <a:cs typeface="Times New Roman"/>
                        </a:rPr>
                        <a:t>	</a:t>
                      </a:r>
                      <a:r>
                        <a:rPr dirty="0" sz="2600" spc="-25">
                          <a:latin typeface="Times New Roman"/>
                          <a:cs typeface="Times New Roman"/>
                        </a:rPr>
                        <a:t>83</a:t>
                      </a:r>
                      <a:r>
                        <a:rPr dirty="0" sz="2600">
                          <a:latin typeface="Times New Roman"/>
                          <a:cs typeface="Times New Roman"/>
                        </a:rPr>
                        <a:t>	</a:t>
                      </a:r>
                      <a:r>
                        <a:rPr dirty="0" sz="2600" spc="-50">
                          <a:latin typeface="Times New Roman"/>
                          <a:cs typeface="Times New Roman"/>
                        </a:rPr>
                        <a:t>9</a:t>
                      </a:r>
                      <a:r>
                        <a:rPr dirty="0" sz="2600">
                          <a:latin typeface="Times New Roman"/>
                          <a:cs typeface="Times New Roman"/>
                        </a:rPr>
                        <a:t>	</a:t>
                      </a:r>
                      <a:r>
                        <a:rPr dirty="0" sz="2600" spc="-25">
                          <a:latin typeface="Times New Roman"/>
                          <a:cs typeface="Times New Roman"/>
                        </a:rPr>
                        <a:t>30</a:t>
                      </a:r>
                      <a:r>
                        <a:rPr dirty="0" sz="2600">
                          <a:latin typeface="Times New Roman"/>
                          <a:cs typeface="Times New Roman"/>
                        </a:rPr>
                        <a:t>	</a:t>
                      </a:r>
                      <a:r>
                        <a:rPr dirty="0" sz="2600" spc="-50">
                          <a:latin typeface="Times New Roman"/>
                          <a:cs typeface="Times New Roman"/>
                        </a:rPr>
                        <a:t>6</a:t>
                      </a:r>
                      <a:r>
                        <a:rPr dirty="0" sz="2600">
                          <a:latin typeface="Times New Roman"/>
                          <a:cs typeface="Times New Roman"/>
                        </a:rPr>
                        <a:t>	</a:t>
                      </a:r>
                      <a:r>
                        <a:rPr dirty="0" sz="2600" spc="-25">
                          <a:latin typeface="Times New Roman"/>
                          <a:cs typeface="Times New Roman"/>
                        </a:rPr>
                        <a:t>50</a:t>
                      </a:r>
                      <a:r>
                        <a:rPr dirty="0" baseline="-3205" sz="3900" spc="-37">
                          <a:latin typeface="Symbol"/>
                          <a:cs typeface="Symbol"/>
                        </a:rPr>
                        <a:t></a:t>
                      </a:r>
                      <a:endParaRPr baseline="-3205" sz="3900">
                        <a:latin typeface="Symbol"/>
                        <a:cs typeface="Symbol"/>
                      </a:endParaR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
        <p:nvSpPr>
          <p:cNvPr id="37" name="object 37" descr=""/>
          <p:cNvSpPr txBox="1"/>
          <p:nvPr/>
        </p:nvSpPr>
        <p:spPr>
          <a:xfrm>
            <a:off x="2668270" y="2964942"/>
            <a:ext cx="376555" cy="513715"/>
          </a:xfrm>
          <a:prstGeom prst="rect">
            <a:avLst/>
          </a:prstGeom>
        </p:spPr>
        <p:txBody>
          <a:bodyPr wrap="square" lIns="0" tIns="13335" rIns="0" bIns="0" rtlCol="0" vert="horz">
            <a:spAutoFit/>
          </a:bodyPr>
          <a:lstStyle/>
          <a:p>
            <a:pPr marL="12700">
              <a:lnSpc>
                <a:spcPct val="100000"/>
              </a:lnSpc>
              <a:spcBef>
                <a:spcPts val="105"/>
              </a:spcBef>
            </a:pPr>
            <a:r>
              <a:rPr dirty="0" sz="3200" spc="-25" b="1" i="1">
                <a:solidFill>
                  <a:srgbClr val="FF0000"/>
                </a:solidFill>
                <a:latin typeface="Arial"/>
                <a:cs typeface="Arial"/>
              </a:rPr>
              <a:t>i=</a:t>
            </a:r>
            <a:endParaRPr sz="3200">
              <a:latin typeface="Arial"/>
              <a:cs typeface="Arial"/>
            </a:endParaRPr>
          </a:p>
        </p:txBody>
      </p:sp>
      <p:sp>
        <p:nvSpPr>
          <p:cNvPr id="38" name="object 38" descr=""/>
          <p:cNvSpPr txBox="1"/>
          <p:nvPr/>
        </p:nvSpPr>
        <p:spPr>
          <a:xfrm>
            <a:off x="2981198" y="3242730"/>
            <a:ext cx="914400" cy="513715"/>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baseline="-28645" sz="4800" spc="-75" b="1" i="1">
                <a:solidFill>
                  <a:srgbClr val="FF0000"/>
                </a:solidFill>
                <a:latin typeface="Arial"/>
                <a:cs typeface="Arial"/>
              </a:rPr>
              <a:t>2</a:t>
            </a:r>
            <a:r>
              <a:rPr dirty="0" baseline="-28645" sz="4800" b="1" i="1">
                <a:solidFill>
                  <a:srgbClr val="FF0000"/>
                </a:solidFill>
                <a:latin typeface="Arial"/>
                <a:cs typeface="Arial"/>
              </a:rPr>
              <a:t>	</a:t>
            </a:r>
            <a:r>
              <a:rPr dirty="0" sz="2600">
                <a:latin typeface="Symbol"/>
                <a:cs typeface="Symbol"/>
              </a:rPr>
              <a:t></a:t>
            </a:r>
            <a:r>
              <a:rPr dirty="0" sz="2600" spc="30">
                <a:latin typeface="Times New Roman"/>
                <a:cs typeface="Times New Roman"/>
              </a:rPr>
              <a:t> </a:t>
            </a:r>
            <a:r>
              <a:rPr dirty="0" baseline="-27777" sz="3900" spc="-75">
                <a:latin typeface="Times New Roman"/>
                <a:cs typeface="Times New Roman"/>
              </a:rPr>
              <a:t>0</a:t>
            </a:r>
            <a:endParaRPr baseline="-27777" sz="3900">
              <a:latin typeface="Times New Roman"/>
              <a:cs typeface="Times New Roman"/>
            </a:endParaRPr>
          </a:p>
        </p:txBody>
      </p:sp>
      <p:sp>
        <p:nvSpPr>
          <p:cNvPr id="39" name="object 39" descr=""/>
          <p:cNvSpPr txBox="1"/>
          <p:nvPr/>
        </p:nvSpPr>
        <p:spPr>
          <a:xfrm>
            <a:off x="2981198" y="3912857"/>
            <a:ext cx="996315" cy="514350"/>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baseline="-3472" sz="4800" spc="-75" b="1" i="1">
                <a:solidFill>
                  <a:srgbClr val="FF0000"/>
                </a:solidFill>
                <a:latin typeface="Arial"/>
                <a:cs typeface="Arial"/>
              </a:rPr>
              <a:t>3</a:t>
            </a:r>
            <a:r>
              <a:rPr dirty="0" baseline="-3472" sz="4800" b="1" i="1">
                <a:solidFill>
                  <a:srgbClr val="FF0000"/>
                </a:solidFill>
                <a:latin typeface="Arial"/>
                <a:cs typeface="Arial"/>
              </a:rPr>
              <a:t>	</a:t>
            </a:r>
            <a:r>
              <a:rPr dirty="0" baseline="5341" sz="3900" spc="-37">
                <a:latin typeface="Symbol"/>
                <a:cs typeface="Symbol"/>
              </a:rPr>
              <a:t></a:t>
            </a:r>
            <a:r>
              <a:rPr dirty="0" sz="2600" spc="-25">
                <a:latin typeface="Times New Roman"/>
                <a:cs typeface="Times New Roman"/>
              </a:rPr>
              <a:t>29</a:t>
            </a:r>
            <a:endParaRPr sz="2600">
              <a:latin typeface="Times New Roman"/>
              <a:cs typeface="Times New Roman"/>
            </a:endParaRPr>
          </a:p>
        </p:txBody>
      </p:sp>
      <p:sp>
        <p:nvSpPr>
          <p:cNvPr id="40" name="object 40" descr=""/>
          <p:cNvSpPr txBox="1"/>
          <p:nvPr/>
        </p:nvSpPr>
        <p:spPr>
          <a:xfrm>
            <a:off x="2981198" y="4196646"/>
            <a:ext cx="914400"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31250" sz="4800" spc="-75" b="1" i="1">
                <a:solidFill>
                  <a:srgbClr val="FF0000"/>
                </a:solidFill>
                <a:latin typeface="Arial"/>
                <a:cs typeface="Arial"/>
              </a:rPr>
              <a:t>4</a:t>
            </a:r>
            <a:r>
              <a:rPr dirty="0" baseline="-31250" sz="4800" b="1" i="1">
                <a:solidFill>
                  <a:srgbClr val="FF0000"/>
                </a:solidFill>
                <a:latin typeface="Arial"/>
                <a:cs typeface="Arial"/>
              </a:rPr>
              <a:t>	</a:t>
            </a:r>
            <a:r>
              <a:rPr dirty="0" sz="2600">
                <a:latin typeface="Symbol"/>
                <a:cs typeface="Symbol"/>
              </a:rPr>
              <a:t></a:t>
            </a:r>
            <a:r>
              <a:rPr dirty="0" sz="2600" spc="30">
                <a:latin typeface="Times New Roman"/>
                <a:cs typeface="Times New Roman"/>
              </a:rPr>
              <a:t> </a:t>
            </a:r>
            <a:r>
              <a:rPr dirty="0" baseline="-36324" sz="3900" spc="-75">
                <a:latin typeface="Times New Roman"/>
                <a:cs typeface="Times New Roman"/>
              </a:rPr>
              <a:t>0</a:t>
            </a:r>
            <a:endParaRPr baseline="-36324" sz="3900">
              <a:latin typeface="Times New Roman"/>
              <a:cs typeface="Times New Roman"/>
            </a:endParaRPr>
          </a:p>
        </p:txBody>
      </p:sp>
      <p:sp>
        <p:nvSpPr>
          <p:cNvPr id="41" name="object 41" descr=""/>
          <p:cNvSpPr txBox="1"/>
          <p:nvPr/>
        </p:nvSpPr>
        <p:spPr>
          <a:xfrm>
            <a:off x="2981198" y="4917469"/>
            <a:ext cx="921385" cy="514350"/>
          </a:xfrm>
          <a:prstGeom prst="rect">
            <a:avLst/>
          </a:prstGeom>
        </p:spPr>
        <p:txBody>
          <a:bodyPr wrap="square" lIns="0" tIns="13335" rIns="0" bIns="0" rtlCol="0" vert="horz">
            <a:spAutoFit/>
          </a:bodyPr>
          <a:lstStyle/>
          <a:p>
            <a:pPr marL="38100">
              <a:lnSpc>
                <a:spcPct val="100000"/>
              </a:lnSpc>
              <a:spcBef>
                <a:spcPts val="105"/>
              </a:spcBef>
              <a:tabLst>
                <a:tab pos="492759" algn="l"/>
              </a:tabLst>
            </a:pPr>
            <a:r>
              <a:rPr dirty="0" sz="3200" spc="-50" b="1" i="1">
                <a:solidFill>
                  <a:srgbClr val="FF0000"/>
                </a:solidFill>
                <a:latin typeface="Arial"/>
                <a:cs typeface="Arial"/>
              </a:rPr>
              <a:t>5</a:t>
            </a:r>
            <a:r>
              <a:rPr dirty="0" sz="3200" b="1" i="1">
                <a:solidFill>
                  <a:srgbClr val="FF0000"/>
                </a:solidFill>
                <a:latin typeface="Arial"/>
                <a:cs typeface="Arial"/>
              </a:rPr>
              <a:t>	</a:t>
            </a:r>
            <a:r>
              <a:rPr dirty="0" baseline="13888" sz="3900">
                <a:latin typeface="Symbol"/>
                <a:cs typeface="Symbol"/>
              </a:rPr>
              <a:t></a:t>
            </a:r>
            <a:r>
              <a:rPr dirty="0" baseline="13888" sz="3900" spc="150">
                <a:latin typeface="Times New Roman"/>
                <a:cs typeface="Times New Roman"/>
              </a:rPr>
              <a:t> </a:t>
            </a:r>
            <a:r>
              <a:rPr dirty="0" sz="2600" spc="-50">
                <a:latin typeface="Times New Roman"/>
                <a:cs typeface="Times New Roman"/>
              </a:rPr>
              <a:t>3</a:t>
            </a:r>
            <a:endParaRPr sz="2600">
              <a:latin typeface="Times New Roman"/>
              <a:cs typeface="Times New Roman"/>
            </a:endParaRPr>
          </a:p>
        </p:txBody>
      </p:sp>
      <p:sp>
        <p:nvSpPr>
          <p:cNvPr id="42" name="object 42" descr=""/>
          <p:cNvSpPr txBox="1"/>
          <p:nvPr/>
        </p:nvSpPr>
        <p:spPr>
          <a:xfrm>
            <a:off x="2981198" y="5150563"/>
            <a:ext cx="914400"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34722" sz="4800" spc="-75" b="1" i="1">
                <a:solidFill>
                  <a:srgbClr val="FF0000"/>
                </a:solidFill>
                <a:latin typeface="Arial"/>
                <a:cs typeface="Arial"/>
              </a:rPr>
              <a:t>6</a:t>
            </a:r>
            <a:r>
              <a:rPr dirty="0" baseline="-34722" sz="4800" b="1" i="1">
                <a:solidFill>
                  <a:srgbClr val="FF0000"/>
                </a:solidFill>
                <a:latin typeface="Arial"/>
                <a:cs typeface="Arial"/>
              </a:rPr>
              <a:t>	</a:t>
            </a:r>
            <a:r>
              <a:rPr dirty="0" sz="2600">
                <a:latin typeface="Symbol"/>
                <a:cs typeface="Symbol"/>
              </a:rPr>
              <a:t></a:t>
            </a:r>
            <a:r>
              <a:rPr dirty="0" sz="2600" spc="30">
                <a:latin typeface="Times New Roman"/>
                <a:cs typeface="Times New Roman"/>
              </a:rPr>
              <a:t> </a:t>
            </a:r>
            <a:r>
              <a:rPr dirty="0" baseline="-45940" sz="3900" spc="-75">
                <a:latin typeface="Times New Roman"/>
                <a:cs typeface="Times New Roman"/>
              </a:rPr>
              <a:t>0</a:t>
            </a:r>
            <a:endParaRPr baseline="-45940" sz="3900">
              <a:latin typeface="Times New Roman"/>
              <a:cs typeface="Times New Roman"/>
            </a:endParaRPr>
          </a:p>
        </p:txBody>
      </p:sp>
      <p:sp>
        <p:nvSpPr>
          <p:cNvPr id="43" name="object 43" descr=""/>
          <p:cNvSpPr txBox="1"/>
          <p:nvPr/>
        </p:nvSpPr>
        <p:spPr>
          <a:xfrm>
            <a:off x="2981198" y="5922387"/>
            <a:ext cx="984885" cy="513715"/>
          </a:xfrm>
          <a:prstGeom prst="rect">
            <a:avLst/>
          </a:prstGeom>
        </p:spPr>
        <p:txBody>
          <a:bodyPr wrap="square" lIns="0" tIns="12700" rIns="0" bIns="0" rtlCol="0" vert="horz">
            <a:spAutoFit/>
          </a:bodyPr>
          <a:lstStyle/>
          <a:p>
            <a:pPr marL="38100">
              <a:lnSpc>
                <a:spcPct val="100000"/>
              </a:lnSpc>
              <a:spcBef>
                <a:spcPts val="100"/>
              </a:spcBef>
              <a:tabLst>
                <a:tab pos="492759" algn="l"/>
              </a:tabLst>
            </a:pPr>
            <a:r>
              <a:rPr dirty="0" baseline="4340" sz="4800" spc="-75" b="1" i="1">
                <a:solidFill>
                  <a:srgbClr val="FF0000"/>
                </a:solidFill>
                <a:latin typeface="Arial"/>
                <a:cs typeface="Arial"/>
              </a:rPr>
              <a:t>7</a:t>
            </a:r>
            <a:r>
              <a:rPr dirty="0" baseline="4340" sz="4800" b="1" i="1">
                <a:solidFill>
                  <a:srgbClr val="FF0000"/>
                </a:solidFill>
                <a:latin typeface="Arial"/>
                <a:cs typeface="Arial"/>
              </a:rPr>
              <a:t>	</a:t>
            </a:r>
            <a:r>
              <a:rPr dirty="0" baseline="22435" sz="3900" spc="-37">
                <a:latin typeface="Symbol"/>
                <a:cs typeface="Symbol"/>
              </a:rPr>
              <a:t></a:t>
            </a:r>
            <a:r>
              <a:rPr dirty="0" sz="2600" spc="-25">
                <a:latin typeface="Times New Roman"/>
                <a:cs typeface="Times New Roman"/>
              </a:rPr>
              <a:t>18</a:t>
            </a:r>
            <a:endParaRPr sz="26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758951" y="874775"/>
            <a:ext cx="2738755" cy="899160"/>
            <a:chOff x="758951" y="874775"/>
            <a:chExt cx="2738755" cy="899160"/>
          </a:xfrm>
        </p:grpSpPr>
        <p:pic>
          <p:nvPicPr>
            <p:cNvPr id="3" name="object 3" descr=""/>
            <p:cNvPicPr/>
            <p:nvPr/>
          </p:nvPicPr>
          <p:blipFill>
            <a:blip r:embed="rId2" cstate="print"/>
            <a:stretch>
              <a:fillRect/>
            </a:stretch>
          </p:blipFill>
          <p:spPr>
            <a:xfrm>
              <a:off x="758951" y="1063402"/>
              <a:ext cx="283464" cy="324020"/>
            </a:xfrm>
            <a:prstGeom prst="rect">
              <a:avLst/>
            </a:prstGeom>
          </p:spPr>
        </p:pic>
        <p:pic>
          <p:nvPicPr>
            <p:cNvPr id="4" name="object 4" descr=""/>
            <p:cNvPicPr/>
            <p:nvPr/>
          </p:nvPicPr>
          <p:blipFill>
            <a:blip r:embed="rId3" cstate="print"/>
            <a:stretch>
              <a:fillRect/>
            </a:stretch>
          </p:blipFill>
          <p:spPr>
            <a:xfrm>
              <a:off x="928115" y="874775"/>
              <a:ext cx="2569464" cy="899160"/>
            </a:xfrm>
            <a:prstGeom prst="rect">
              <a:avLst/>
            </a:prstGeom>
          </p:spPr>
        </p:pic>
      </p:grpSp>
      <p:grpSp>
        <p:nvGrpSpPr>
          <p:cNvPr id="5" name="object 5" descr=""/>
          <p:cNvGrpSpPr/>
          <p:nvPr/>
        </p:nvGrpSpPr>
        <p:grpSpPr>
          <a:xfrm>
            <a:off x="3718559" y="1488947"/>
            <a:ext cx="2793365" cy="1437640"/>
            <a:chOff x="3718559" y="1488947"/>
            <a:chExt cx="2793365" cy="1437640"/>
          </a:xfrm>
        </p:grpSpPr>
        <p:sp>
          <p:nvSpPr>
            <p:cNvPr id="6" name="object 6" descr=""/>
            <p:cNvSpPr/>
            <p:nvPr/>
          </p:nvSpPr>
          <p:spPr>
            <a:xfrm>
              <a:off x="3848099" y="2133536"/>
              <a:ext cx="2657475" cy="649605"/>
            </a:xfrm>
            <a:custGeom>
              <a:avLst/>
              <a:gdLst/>
              <a:ahLst/>
              <a:cxnLst/>
              <a:rect l="l" t="t" r="r" b="b"/>
              <a:pathLst>
                <a:path w="2657475" h="649605">
                  <a:moveTo>
                    <a:pt x="2657475" y="0"/>
                  </a:moveTo>
                  <a:lnTo>
                    <a:pt x="0" y="0"/>
                  </a:lnTo>
                  <a:lnTo>
                    <a:pt x="0" y="649287"/>
                  </a:lnTo>
                  <a:lnTo>
                    <a:pt x="2657475" y="649287"/>
                  </a:lnTo>
                  <a:lnTo>
                    <a:pt x="2657475" y="0"/>
                  </a:lnTo>
                  <a:close/>
                </a:path>
              </a:pathLst>
            </a:custGeom>
            <a:solidFill>
              <a:srgbClr val="4F81BC"/>
            </a:solidFill>
          </p:spPr>
          <p:txBody>
            <a:bodyPr wrap="square" lIns="0" tIns="0" rIns="0" bIns="0" rtlCol="0"/>
            <a:lstStyle/>
            <a:p/>
          </p:txBody>
        </p:sp>
        <p:sp>
          <p:nvSpPr>
            <p:cNvPr id="7" name="object 7" descr=""/>
            <p:cNvSpPr/>
            <p:nvPr/>
          </p:nvSpPr>
          <p:spPr>
            <a:xfrm>
              <a:off x="3848099" y="2133536"/>
              <a:ext cx="2657475" cy="649605"/>
            </a:xfrm>
            <a:custGeom>
              <a:avLst/>
              <a:gdLst/>
              <a:ahLst/>
              <a:cxnLst/>
              <a:rect l="l" t="t" r="r" b="b"/>
              <a:pathLst>
                <a:path w="2657475" h="649605">
                  <a:moveTo>
                    <a:pt x="0" y="649287"/>
                  </a:moveTo>
                  <a:lnTo>
                    <a:pt x="2657475" y="649287"/>
                  </a:lnTo>
                  <a:lnTo>
                    <a:pt x="2657475" y="0"/>
                  </a:lnTo>
                  <a:lnTo>
                    <a:pt x="0" y="0"/>
                  </a:lnTo>
                  <a:lnTo>
                    <a:pt x="0" y="649287"/>
                  </a:lnTo>
                  <a:close/>
                </a:path>
              </a:pathLst>
            </a:custGeom>
            <a:ln w="12700">
              <a:solidFill>
                <a:srgbClr val="000000"/>
              </a:solidFill>
            </a:ln>
          </p:spPr>
          <p:txBody>
            <a:bodyPr wrap="square" lIns="0" tIns="0" rIns="0" bIns="0" rtlCol="0"/>
            <a:lstStyle/>
            <a:p/>
          </p:txBody>
        </p:sp>
        <p:pic>
          <p:nvPicPr>
            <p:cNvPr id="8" name="object 8" descr=""/>
            <p:cNvPicPr/>
            <p:nvPr/>
          </p:nvPicPr>
          <p:blipFill>
            <a:blip r:embed="rId4" cstate="print"/>
            <a:stretch>
              <a:fillRect/>
            </a:stretch>
          </p:blipFill>
          <p:spPr>
            <a:xfrm>
              <a:off x="3718559" y="2139695"/>
              <a:ext cx="2604516" cy="786384"/>
            </a:xfrm>
            <a:prstGeom prst="rect">
              <a:avLst/>
            </a:prstGeom>
          </p:spPr>
        </p:pic>
        <p:pic>
          <p:nvPicPr>
            <p:cNvPr id="9" name="object 9" descr=""/>
            <p:cNvPicPr/>
            <p:nvPr/>
          </p:nvPicPr>
          <p:blipFill>
            <a:blip r:embed="rId5" cstate="print"/>
            <a:stretch>
              <a:fillRect/>
            </a:stretch>
          </p:blipFill>
          <p:spPr>
            <a:xfrm>
              <a:off x="4494275" y="1488947"/>
              <a:ext cx="1644396" cy="789431"/>
            </a:xfrm>
            <a:prstGeom prst="rect">
              <a:avLst/>
            </a:prstGeom>
          </p:spPr>
        </p:pic>
      </p:grpSp>
      <p:sp>
        <p:nvSpPr>
          <p:cNvPr id="10" name="object 10" descr=""/>
          <p:cNvSpPr txBox="1"/>
          <p:nvPr/>
        </p:nvSpPr>
        <p:spPr>
          <a:xfrm>
            <a:off x="710590" y="763822"/>
            <a:ext cx="5382260" cy="1884045"/>
          </a:xfrm>
          <a:prstGeom prst="rect">
            <a:avLst/>
          </a:prstGeom>
        </p:spPr>
        <p:txBody>
          <a:bodyPr wrap="square" lIns="0" tIns="189230" rIns="0" bIns="0" rtlCol="0" vert="horz">
            <a:spAutoFit/>
          </a:bodyPr>
          <a:lstStyle/>
          <a:p>
            <a:pPr marL="469900" indent="-457200">
              <a:lnSpc>
                <a:spcPct val="100000"/>
              </a:lnSpc>
              <a:spcBef>
                <a:spcPts val="1490"/>
              </a:spcBef>
              <a:buFont typeface="Wingdings"/>
              <a:buChar char=""/>
              <a:tabLst>
                <a:tab pos="469900" algn="l"/>
              </a:tabLst>
            </a:pPr>
            <a:r>
              <a:rPr dirty="0" sz="3200" spc="-10" b="1">
                <a:solidFill>
                  <a:srgbClr val="0000FF"/>
                </a:solidFill>
                <a:latin typeface="华文行楷"/>
                <a:cs typeface="华文行楷"/>
              </a:rPr>
              <a:t>目前的树为</a:t>
            </a:r>
            <a:endParaRPr sz="3200">
              <a:latin typeface="华文行楷"/>
              <a:cs typeface="华文行楷"/>
            </a:endParaRPr>
          </a:p>
          <a:p>
            <a:pPr algn="r" marR="193675">
              <a:lnSpc>
                <a:spcPct val="100000"/>
              </a:lnSpc>
              <a:spcBef>
                <a:spcPts val="1205"/>
              </a:spcBef>
            </a:pPr>
            <a:r>
              <a:rPr dirty="0" sz="2800" spc="-10" b="1">
                <a:solidFill>
                  <a:srgbClr val="FF0000"/>
                </a:solidFill>
                <a:latin typeface="Arial"/>
                <a:cs typeface="Arial"/>
              </a:rPr>
              <a:t>L.B=96</a:t>
            </a:r>
            <a:endParaRPr sz="2800">
              <a:latin typeface="Arial"/>
              <a:cs typeface="Arial"/>
            </a:endParaRPr>
          </a:p>
          <a:p>
            <a:pPr marL="3228975">
              <a:lnSpc>
                <a:spcPct val="100000"/>
              </a:lnSpc>
              <a:spcBef>
                <a:spcPts val="1480"/>
              </a:spcBef>
            </a:pPr>
            <a:r>
              <a:rPr dirty="0" sz="2800" spc="-25" b="1">
                <a:latin typeface="华文行楷"/>
                <a:cs typeface="华文行楷"/>
              </a:rPr>
              <a:t>所</a:t>
            </a:r>
            <a:r>
              <a:rPr dirty="0" sz="2800" spc="-25" b="1">
                <a:latin typeface="华文行楷"/>
                <a:cs typeface="华文行楷"/>
              </a:rPr>
              <a:t>有</a:t>
            </a:r>
            <a:r>
              <a:rPr dirty="0" sz="2800" spc="-25" b="1">
                <a:latin typeface="华文行楷"/>
                <a:cs typeface="华文行楷"/>
              </a:rPr>
              <a:t>解</a:t>
            </a:r>
            <a:r>
              <a:rPr dirty="0" sz="2800" spc="-25" b="1">
                <a:latin typeface="华文行楷"/>
                <a:cs typeface="华文行楷"/>
              </a:rPr>
              <a:t>的</a:t>
            </a:r>
            <a:r>
              <a:rPr dirty="0" sz="2800" spc="-25" b="1">
                <a:latin typeface="华文行楷"/>
                <a:cs typeface="华文行楷"/>
              </a:rPr>
              <a:t>集</a:t>
            </a:r>
            <a:r>
              <a:rPr dirty="0" sz="2800" spc="-50" b="1">
                <a:latin typeface="华文行楷"/>
                <a:cs typeface="华文行楷"/>
              </a:rPr>
              <a:t>合</a:t>
            </a:r>
            <a:endParaRPr sz="2800">
              <a:latin typeface="华文行楷"/>
              <a:cs typeface="华文行楷"/>
            </a:endParaRPr>
          </a:p>
        </p:txBody>
      </p:sp>
      <p:grpSp>
        <p:nvGrpSpPr>
          <p:cNvPr id="11" name="object 11" descr=""/>
          <p:cNvGrpSpPr/>
          <p:nvPr/>
        </p:nvGrpSpPr>
        <p:grpSpPr>
          <a:xfrm>
            <a:off x="1918716" y="3258311"/>
            <a:ext cx="2722245" cy="1240790"/>
            <a:chOff x="1918716" y="3258311"/>
            <a:chExt cx="2722245" cy="1240790"/>
          </a:xfrm>
        </p:grpSpPr>
        <p:sp>
          <p:nvSpPr>
            <p:cNvPr id="12" name="object 12" descr=""/>
            <p:cNvSpPr/>
            <p:nvPr/>
          </p:nvSpPr>
          <p:spPr>
            <a:xfrm>
              <a:off x="2047875" y="3430587"/>
              <a:ext cx="2373630" cy="792480"/>
            </a:xfrm>
            <a:custGeom>
              <a:avLst/>
              <a:gdLst/>
              <a:ahLst/>
              <a:cxnLst/>
              <a:rect l="l" t="t" r="r" b="b"/>
              <a:pathLst>
                <a:path w="2373629" h="792479">
                  <a:moveTo>
                    <a:pt x="2373249" y="0"/>
                  </a:moveTo>
                  <a:lnTo>
                    <a:pt x="0" y="0"/>
                  </a:lnTo>
                  <a:lnTo>
                    <a:pt x="0" y="792162"/>
                  </a:lnTo>
                  <a:lnTo>
                    <a:pt x="2373249" y="792162"/>
                  </a:lnTo>
                  <a:lnTo>
                    <a:pt x="2373249" y="0"/>
                  </a:lnTo>
                  <a:close/>
                </a:path>
              </a:pathLst>
            </a:custGeom>
            <a:solidFill>
              <a:srgbClr val="4F81BC"/>
            </a:solidFill>
          </p:spPr>
          <p:txBody>
            <a:bodyPr wrap="square" lIns="0" tIns="0" rIns="0" bIns="0" rtlCol="0"/>
            <a:lstStyle/>
            <a:p/>
          </p:txBody>
        </p:sp>
        <p:sp>
          <p:nvSpPr>
            <p:cNvPr id="13" name="object 13" descr=""/>
            <p:cNvSpPr/>
            <p:nvPr/>
          </p:nvSpPr>
          <p:spPr>
            <a:xfrm>
              <a:off x="2047875" y="3430587"/>
              <a:ext cx="2373630" cy="792480"/>
            </a:xfrm>
            <a:custGeom>
              <a:avLst/>
              <a:gdLst/>
              <a:ahLst/>
              <a:cxnLst/>
              <a:rect l="l" t="t" r="r" b="b"/>
              <a:pathLst>
                <a:path w="2373629" h="792479">
                  <a:moveTo>
                    <a:pt x="0" y="792162"/>
                  </a:moveTo>
                  <a:lnTo>
                    <a:pt x="2373249" y="792162"/>
                  </a:lnTo>
                  <a:lnTo>
                    <a:pt x="2373249" y="0"/>
                  </a:lnTo>
                  <a:lnTo>
                    <a:pt x="0" y="0"/>
                  </a:lnTo>
                  <a:lnTo>
                    <a:pt x="0" y="792162"/>
                  </a:lnTo>
                  <a:close/>
                </a:path>
              </a:pathLst>
            </a:custGeom>
            <a:ln w="12700">
              <a:solidFill>
                <a:srgbClr val="000000"/>
              </a:solidFill>
            </a:ln>
          </p:spPr>
          <p:txBody>
            <a:bodyPr wrap="square" lIns="0" tIns="0" rIns="0" bIns="0" rtlCol="0"/>
            <a:lstStyle/>
            <a:p/>
          </p:txBody>
        </p:sp>
        <p:pic>
          <p:nvPicPr>
            <p:cNvPr id="14" name="object 14" descr=""/>
            <p:cNvPicPr/>
            <p:nvPr/>
          </p:nvPicPr>
          <p:blipFill>
            <a:blip r:embed="rId6" cstate="print"/>
            <a:stretch>
              <a:fillRect/>
            </a:stretch>
          </p:blipFill>
          <p:spPr>
            <a:xfrm>
              <a:off x="1918716" y="3294887"/>
              <a:ext cx="1536192" cy="786384"/>
            </a:xfrm>
            <a:prstGeom prst="rect">
              <a:avLst/>
            </a:prstGeom>
          </p:spPr>
        </p:pic>
        <p:pic>
          <p:nvPicPr>
            <p:cNvPr id="15" name="object 15" descr=""/>
            <p:cNvPicPr/>
            <p:nvPr/>
          </p:nvPicPr>
          <p:blipFill>
            <a:blip r:embed="rId7" cstate="print"/>
            <a:stretch>
              <a:fillRect/>
            </a:stretch>
          </p:blipFill>
          <p:spPr>
            <a:xfrm>
              <a:off x="2988563" y="3258311"/>
              <a:ext cx="1295400" cy="786383"/>
            </a:xfrm>
            <a:prstGeom prst="rect">
              <a:avLst/>
            </a:prstGeom>
          </p:spPr>
        </p:pic>
        <p:pic>
          <p:nvPicPr>
            <p:cNvPr id="16" name="object 16" descr=""/>
            <p:cNvPicPr/>
            <p:nvPr/>
          </p:nvPicPr>
          <p:blipFill>
            <a:blip r:embed="rId8" cstate="print"/>
            <a:stretch>
              <a:fillRect/>
            </a:stretch>
          </p:blipFill>
          <p:spPr>
            <a:xfrm>
              <a:off x="3817620" y="3294887"/>
              <a:ext cx="822960" cy="786384"/>
            </a:xfrm>
            <a:prstGeom prst="rect">
              <a:avLst/>
            </a:prstGeom>
          </p:spPr>
        </p:pic>
        <p:pic>
          <p:nvPicPr>
            <p:cNvPr id="17" name="object 17" descr=""/>
            <p:cNvPicPr/>
            <p:nvPr/>
          </p:nvPicPr>
          <p:blipFill>
            <a:blip r:embed="rId9" cstate="print"/>
            <a:stretch>
              <a:fillRect/>
            </a:stretch>
          </p:blipFill>
          <p:spPr>
            <a:xfrm>
              <a:off x="1918716" y="3712463"/>
              <a:ext cx="2249424" cy="786384"/>
            </a:xfrm>
            <a:prstGeom prst="rect">
              <a:avLst/>
            </a:prstGeom>
          </p:spPr>
        </p:pic>
      </p:grpSp>
      <p:sp>
        <p:nvSpPr>
          <p:cNvPr id="18" name="object 18" descr=""/>
          <p:cNvSpPr txBox="1"/>
          <p:nvPr/>
        </p:nvSpPr>
        <p:spPr>
          <a:xfrm>
            <a:off x="2126995" y="3351352"/>
            <a:ext cx="2280285" cy="869950"/>
          </a:xfrm>
          <a:prstGeom prst="rect">
            <a:avLst/>
          </a:prstGeom>
        </p:spPr>
        <p:txBody>
          <a:bodyPr wrap="square" lIns="0" tIns="33655" rIns="0" bIns="0" rtlCol="0" vert="horz">
            <a:spAutoFit/>
          </a:bodyPr>
          <a:lstStyle/>
          <a:p>
            <a:pPr marL="12700" marR="5080">
              <a:lnSpc>
                <a:spcPts val="3290"/>
              </a:lnSpc>
              <a:spcBef>
                <a:spcPts val="265"/>
              </a:spcBef>
            </a:pPr>
            <a:r>
              <a:rPr dirty="0" sz="2800" spc="-30" b="1">
                <a:solidFill>
                  <a:srgbClr val="663300"/>
                </a:solidFill>
                <a:latin typeface="华文行楷"/>
                <a:cs typeface="华文行楷"/>
              </a:rPr>
              <a:t>包</a:t>
            </a:r>
            <a:r>
              <a:rPr dirty="0" sz="2800" spc="-30" b="1">
                <a:solidFill>
                  <a:srgbClr val="663300"/>
                </a:solidFill>
                <a:latin typeface="华文行楷"/>
                <a:cs typeface="华文行楷"/>
              </a:rPr>
              <a:t>括</a:t>
            </a:r>
            <a:r>
              <a:rPr dirty="0" sz="2800" spc="-30" b="1">
                <a:solidFill>
                  <a:srgbClr val="663300"/>
                </a:solidFill>
                <a:latin typeface="华文行楷"/>
                <a:cs typeface="华文行楷"/>
              </a:rPr>
              <a:t>边</a:t>
            </a:r>
            <a:r>
              <a:rPr dirty="0" sz="2800" b="1">
                <a:solidFill>
                  <a:srgbClr val="663300"/>
                </a:solidFill>
                <a:latin typeface="Arial"/>
                <a:cs typeface="Arial"/>
              </a:rPr>
              <a:t>(4,</a:t>
            </a:r>
            <a:r>
              <a:rPr dirty="0" sz="2800" spc="-25" b="1">
                <a:solidFill>
                  <a:srgbClr val="663300"/>
                </a:solidFill>
                <a:latin typeface="Arial"/>
                <a:cs typeface="Arial"/>
              </a:rPr>
              <a:t> </a:t>
            </a:r>
            <a:r>
              <a:rPr dirty="0" sz="2800" spc="-10" b="1">
                <a:solidFill>
                  <a:srgbClr val="663300"/>
                </a:solidFill>
                <a:latin typeface="Arial"/>
                <a:cs typeface="Arial"/>
              </a:rPr>
              <a:t>6)</a:t>
            </a:r>
            <a:r>
              <a:rPr dirty="0" sz="2800" spc="-50"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grpSp>
        <p:nvGrpSpPr>
          <p:cNvPr id="19" name="object 19" descr=""/>
          <p:cNvGrpSpPr/>
          <p:nvPr/>
        </p:nvGrpSpPr>
        <p:grpSpPr>
          <a:xfrm>
            <a:off x="5661659" y="3258311"/>
            <a:ext cx="2720340" cy="1240790"/>
            <a:chOff x="5661659" y="3258311"/>
            <a:chExt cx="2720340" cy="1240790"/>
          </a:xfrm>
        </p:grpSpPr>
        <p:sp>
          <p:nvSpPr>
            <p:cNvPr id="20" name="object 20" descr=""/>
            <p:cNvSpPr/>
            <p:nvPr/>
          </p:nvSpPr>
          <p:spPr>
            <a:xfrm>
              <a:off x="5791199" y="3430587"/>
              <a:ext cx="2371725" cy="792480"/>
            </a:xfrm>
            <a:custGeom>
              <a:avLst/>
              <a:gdLst/>
              <a:ahLst/>
              <a:cxnLst/>
              <a:rect l="l" t="t" r="r" b="b"/>
              <a:pathLst>
                <a:path w="2371725" h="792479">
                  <a:moveTo>
                    <a:pt x="2371725" y="0"/>
                  </a:moveTo>
                  <a:lnTo>
                    <a:pt x="0" y="0"/>
                  </a:lnTo>
                  <a:lnTo>
                    <a:pt x="0" y="792162"/>
                  </a:lnTo>
                  <a:lnTo>
                    <a:pt x="2371725" y="792162"/>
                  </a:lnTo>
                  <a:lnTo>
                    <a:pt x="2371725" y="0"/>
                  </a:lnTo>
                  <a:close/>
                </a:path>
              </a:pathLst>
            </a:custGeom>
            <a:solidFill>
              <a:srgbClr val="4F81BC"/>
            </a:solidFill>
          </p:spPr>
          <p:txBody>
            <a:bodyPr wrap="square" lIns="0" tIns="0" rIns="0" bIns="0" rtlCol="0"/>
            <a:lstStyle/>
            <a:p/>
          </p:txBody>
        </p:sp>
        <p:sp>
          <p:nvSpPr>
            <p:cNvPr id="21" name="object 21" descr=""/>
            <p:cNvSpPr/>
            <p:nvPr/>
          </p:nvSpPr>
          <p:spPr>
            <a:xfrm>
              <a:off x="5791199" y="3430587"/>
              <a:ext cx="2371725" cy="792480"/>
            </a:xfrm>
            <a:custGeom>
              <a:avLst/>
              <a:gdLst/>
              <a:ahLst/>
              <a:cxnLst/>
              <a:rect l="l" t="t" r="r" b="b"/>
              <a:pathLst>
                <a:path w="2371725" h="792479">
                  <a:moveTo>
                    <a:pt x="0" y="792162"/>
                  </a:moveTo>
                  <a:lnTo>
                    <a:pt x="2371725" y="792162"/>
                  </a:lnTo>
                  <a:lnTo>
                    <a:pt x="2371725" y="0"/>
                  </a:lnTo>
                  <a:lnTo>
                    <a:pt x="0" y="0"/>
                  </a:lnTo>
                  <a:lnTo>
                    <a:pt x="0" y="792162"/>
                  </a:lnTo>
                  <a:close/>
                </a:path>
              </a:pathLst>
            </a:custGeom>
            <a:ln w="12700">
              <a:solidFill>
                <a:srgbClr val="000000"/>
              </a:solidFill>
            </a:ln>
          </p:spPr>
          <p:txBody>
            <a:bodyPr wrap="square" lIns="0" tIns="0" rIns="0" bIns="0" rtlCol="0"/>
            <a:lstStyle/>
            <a:p/>
          </p:txBody>
        </p:sp>
        <p:pic>
          <p:nvPicPr>
            <p:cNvPr id="22" name="object 22" descr=""/>
            <p:cNvPicPr/>
            <p:nvPr/>
          </p:nvPicPr>
          <p:blipFill>
            <a:blip r:embed="rId10" cstate="print"/>
            <a:stretch>
              <a:fillRect/>
            </a:stretch>
          </p:blipFill>
          <p:spPr>
            <a:xfrm>
              <a:off x="5661659" y="3294887"/>
              <a:ext cx="1892808" cy="786384"/>
            </a:xfrm>
            <a:prstGeom prst="rect">
              <a:avLst/>
            </a:prstGeom>
          </p:spPr>
        </p:pic>
        <p:pic>
          <p:nvPicPr>
            <p:cNvPr id="23" name="object 23" descr=""/>
            <p:cNvPicPr/>
            <p:nvPr/>
          </p:nvPicPr>
          <p:blipFill>
            <a:blip r:embed="rId11" cstate="print"/>
            <a:stretch>
              <a:fillRect/>
            </a:stretch>
          </p:blipFill>
          <p:spPr>
            <a:xfrm>
              <a:off x="7088123" y="3258311"/>
              <a:ext cx="1293876" cy="786383"/>
            </a:xfrm>
            <a:prstGeom prst="rect">
              <a:avLst/>
            </a:prstGeom>
          </p:spPr>
        </p:pic>
        <p:pic>
          <p:nvPicPr>
            <p:cNvPr id="24" name="object 24" descr=""/>
            <p:cNvPicPr/>
            <p:nvPr/>
          </p:nvPicPr>
          <p:blipFill>
            <a:blip r:embed="rId12" cstate="print"/>
            <a:stretch>
              <a:fillRect/>
            </a:stretch>
          </p:blipFill>
          <p:spPr>
            <a:xfrm>
              <a:off x="5661659" y="3712463"/>
              <a:ext cx="2604516" cy="786384"/>
            </a:xfrm>
            <a:prstGeom prst="rect">
              <a:avLst/>
            </a:prstGeom>
          </p:spPr>
        </p:pic>
      </p:grpSp>
      <p:sp>
        <p:nvSpPr>
          <p:cNvPr id="25" name="object 25" descr=""/>
          <p:cNvSpPr txBox="1"/>
          <p:nvPr/>
        </p:nvSpPr>
        <p:spPr>
          <a:xfrm>
            <a:off x="5870828" y="3351352"/>
            <a:ext cx="2278380" cy="869950"/>
          </a:xfrm>
          <a:prstGeom prst="rect">
            <a:avLst/>
          </a:prstGeom>
        </p:spPr>
        <p:txBody>
          <a:bodyPr wrap="square" lIns="0" tIns="12065" rIns="0" bIns="0" rtlCol="0" vert="horz">
            <a:spAutoFit/>
          </a:bodyPr>
          <a:lstStyle/>
          <a:p>
            <a:pPr marL="12700">
              <a:lnSpc>
                <a:spcPts val="3325"/>
              </a:lnSpc>
              <a:spcBef>
                <a:spcPts val="95"/>
              </a:spcBef>
            </a:pPr>
            <a:r>
              <a:rPr dirty="0" sz="2800" spc="-30" b="1">
                <a:solidFill>
                  <a:srgbClr val="663300"/>
                </a:solidFill>
                <a:latin typeface="华文行楷"/>
                <a:cs typeface="华文行楷"/>
              </a:rPr>
              <a:t>不</a:t>
            </a:r>
            <a:r>
              <a:rPr dirty="0" sz="2800" spc="-30" b="1">
                <a:solidFill>
                  <a:srgbClr val="663300"/>
                </a:solidFill>
                <a:latin typeface="华文行楷"/>
                <a:cs typeface="华文行楷"/>
              </a:rPr>
              <a:t>包</a:t>
            </a:r>
            <a:r>
              <a:rPr dirty="0" sz="2800" spc="-30" b="1">
                <a:solidFill>
                  <a:srgbClr val="663300"/>
                </a:solidFill>
                <a:latin typeface="华文行楷"/>
                <a:cs typeface="华文行楷"/>
              </a:rPr>
              <a:t>括</a:t>
            </a:r>
            <a:r>
              <a:rPr dirty="0" sz="2800" spc="-30" b="1">
                <a:solidFill>
                  <a:srgbClr val="663300"/>
                </a:solidFill>
                <a:latin typeface="华文行楷"/>
                <a:cs typeface="华文行楷"/>
              </a:rPr>
              <a:t>边</a:t>
            </a:r>
            <a:r>
              <a:rPr dirty="0" sz="2800" b="1">
                <a:solidFill>
                  <a:srgbClr val="663300"/>
                </a:solidFill>
                <a:latin typeface="Arial"/>
                <a:cs typeface="Arial"/>
              </a:rPr>
              <a:t>(4,</a:t>
            </a:r>
            <a:r>
              <a:rPr dirty="0" sz="2800" spc="-35" b="1">
                <a:solidFill>
                  <a:srgbClr val="663300"/>
                </a:solidFill>
                <a:latin typeface="Arial"/>
                <a:cs typeface="Arial"/>
              </a:rPr>
              <a:t> </a:t>
            </a:r>
            <a:r>
              <a:rPr dirty="0" sz="2800" spc="-25" b="1">
                <a:solidFill>
                  <a:srgbClr val="663300"/>
                </a:solidFill>
                <a:latin typeface="Arial"/>
                <a:cs typeface="Arial"/>
              </a:rPr>
              <a:t>6)</a:t>
            </a:r>
            <a:endParaRPr sz="2800">
              <a:latin typeface="Arial"/>
              <a:cs typeface="Arial"/>
            </a:endParaRPr>
          </a:p>
          <a:p>
            <a:pPr marL="12700">
              <a:lnSpc>
                <a:spcPts val="3325"/>
              </a:lnSpc>
            </a:pPr>
            <a:r>
              <a:rPr dirty="0" sz="2800" spc="-25" b="1">
                <a:solidFill>
                  <a:srgbClr val="663300"/>
                </a:solidFill>
                <a:latin typeface="华文行楷"/>
                <a:cs typeface="华文行楷"/>
              </a:rPr>
              <a:t>的</a:t>
            </a:r>
            <a:r>
              <a:rPr dirty="0" sz="2800" spc="-25" b="1">
                <a:solidFill>
                  <a:srgbClr val="663300"/>
                </a:solidFill>
                <a:latin typeface="华文行楷"/>
                <a:cs typeface="华文行楷"/>
              </a:rPr>
              <a:t>所</a:t>
            </a:r>
            <a:r>
              <a:rPr dirty="0" sz="2800" spc="-25" b="1">
                <a:solidFill>
                  <a:srgbClr val="663300"/>
                </a:solidFill>
                <a:latin typeface="华文行楷"/>
                <a:cs typeface="华文行楷"/>
              </a:rPr>
              <a:t>有</a:t>
            </a:r>
            <a:r>
              <a:rPr dirty="0" sz="2800" spc="-25" b="1">
                <a:solidFill>
                  <a:srgbClr val="663300"/>
                </a:solidFill>
                <a:latin typeface="华文行楷"/>
                <a:cs typeface="华文行楷"/>
              </a:rPr>
              <a:t>解</a:t>
            </a:r>
            <a:r>
              <a:rPr dirty="0" sz="2800" spc="-25" b="1">
                <a:solidFill>
                  <a:srgbClr val="663300"/>
                </a:solidFill>
                <a:latin typeface="华文行楷"/>
                <a:cs typeface="华文行楷"/>
              </a:rPr>
              <a:t>集</a:t>
            </a:r>
            <a:r>
              <a:rPr dirty="0" sz="2800" spc="-50" b="1">
                <a:solidFill>
                  <a:srgbClr val="663300"/>
                </a:solidFill>
                <a:latin typeface="华文行楷"/>
                <a:cs typeface="华文行楷"/>
              </a:rPr>
              <a:t>合</a:t>
            </a:r>
            <a:endParaRPr sz="2800">
              <a:latin typeface="华文行楷"/>
              <a:cs typeface="华文行楷"/>
            </a:endParaRPr>
          </a:p>
        </p:txBody>
      </p:sp>
      <p:grpSp>
        <p:nvGrpSpPr>
          <p:cNvPr id="26" name="object 26" descr=""/>
          <p:cNvGrpSpPr/>
          <p:nvPr/>
        </p:nvGrpSpPr>
        <p:grpSpPr>
          <a:xfrm>
            <a:off x="1542288" y="2757551"/>
            <a:ext cx="5401945" cy="889635"/>
            <a:chOff x="1542288" y="2757551"/>
            <a:chExt cx="5401945" cy="889635"/>
          </a:xfrm>
        </p:grpSpPr>
        <p:sp>
          <p:nvSpPr>
            <p:cNvPr id="27" name="object 27" descr=""/>
            <p:cNvSpPr/>
            <p:nvPr/>
          </p:nvSpPr>
          <p:spPr>
            <a:xfrm>
              <a:off x="3343275" y="2757550"/>
              <a:ext cx="3600450" cy="676275"/>
            </a:xfrm>
            <a:custGeom>
              <a:avLst/>
              <a:gdLst/>
              <a:ahLst/>
              <a:cxnLst/>
              <a:rect l="l" t="t" r="r" b="b"/>
              <a:pathLst>
                <a:path w="3600450" h="676275">
                  <a:moveTo>
                    <a:pt x="1393825" y="34417"/>
                  </a:moveTo>
                  <a:lnTo>
                    <a:pt x="1377442" y="0"/>
                  </a:lnTo>
                  <a:lnTo>
                    <a:pt x="95161" y="606933"/>
                  </a:lnTo>
                  <a:lnTo>
                    <a:pt x="78867" y="572516"/>
                  </a:lnTo>
                  <a:lnTo>
                    <a:pt x="0" y="672973"/>
                  </a:lnTo>
                  <a:lnTo>
                    <a:pt x="127762" y="675767"/>
                  </a:lnTo>
                  <a:lnTo>
                    <a:pt x="115303" y="649478"/>
                  </a:lnTo>
                  <a:lnTo>
                    <a:pt x="111442" y="641337"/>
                  </a:lnTo>
                  <a:lnTo>
                    <a:pt x="1393825" y="34417"/>
                  </a:lnTo>
                  <a:close/>
                </a:path>
                <a:path w="3600450" h="676275">
                  <a:moveTo>
                    <a:pt x="3600450" y="672973"/>
                  </a:moveTo>
                  <a:lnTo>
                    <a:pt x="3582022" y="649478"/>
                  </a:lnTo>
                  <a:lnTo>
                    <a:pt x="3521583" y="572389"/>
                  </a:lnTo>
                  <a:lnTo>
                    <a:pt x="3505250" y="606907"/>
                  </a:lnTo>
                  <a:lnTo>
                    <a:pt x="2224532" y="0"/>
                  </a:lnTo>
                  <a:lnTo>
                    <a:pt x="2208276" y="34417"/>
                  </a:lnTo>
                  <a:lnTo>
                    <a:pt x="3488982" y="641324"/>
                  </a:lnTo>
                  <a:lnTo>
                    <a:pt x="3472688" y="675767"/>
                  </a:lnTo>
                  <a:lnTo>
                    <a:pt x="3600450" y="672973"/>
                  </a:lnTo>
                  <a:close/>
                </a:path>
              </a:pathLst>
            </a:custGeom>
            <a:solidFill>
              <a:srgbClr val="000000"/>
            </a:solidFill>
          </p:spPr>
          <p:txBody>
            <a:bodyPr wrap="square" lIns="0" tIns="0" rIns="0" bIns="0" rtlCol="0"/>
            <a:lstStyle/>
            <a:p/>
          </p:txBody>
        </p:sp>
        <p:pic>
          <p:nvPicPr>
            <p:cNvPr id="28" name="object 28" descr=""/>
            <p:cNvPicPr/>
            <p:nvPr/>
          </p:nvPicPr>
          <p:blipFill>
            <a:blip r:embed="rId13" cstate="print"/>
            <a:stretch>
              <a:fillRect/>
            </a:stretch>
          </p:blipFill>
          <p:spPr>
            <a:xfrm>
              <a:off x="1542288" y="2857500"/>
              <a:ext cx="1644395" cy="789432"/>
            </a:xfrm>
            <a:prstGeom prst="rect">
              <a:avLst/>
            </a:prstGeom>
          </p:spPr>
        </p:pic>
      </p:grpSp>
      <p:sp>
        <p:nvSpPr>
          <p:cNvPr id="29" name="object 29" descr=""/>
          <p:cNvSpPr txBox="1"/>
          <p:nvPr/>
        </p:nvSpPr>
        <p:spPr>
          <a:xfrm>
            <a:off x="1750567" y="2950286"/>
            <a:ext cx="1199515"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FF0000"/>
                </a:solidFill>
                <a:latin typeface="Arial"/>
                <a:cs typeface="Arial"/>
              </a:rPr>
              <a:t>L.B=99</a:t>
            </a:r>
            <a:endParaRPr sz="2800">
              <a:latin typeface="Arial"/>
              <a:cs typeface="Arial"/>
            </a:endParaRPr>
          </a:p>
        </p:txBody>
      </p:sp>
      <p:pic>
        <p:nvPicPr>
          <p:cNvPr id="30" name="object 30" descr=""/>
          <p:cNvPicPr/>
          <p:nvPr/>
        </p:nvPicPr>
        <p:blipFill>
          <a:blip r:embed="rId14" cstate="print"/>
          <a:stretch>
            <a:fillRect/>
          </a:stretch>
        </p:blipFill>
        <p:spPr>
          <a:xfrm>
            <a:off x="6716268" y="2785872"/>
            <a:ext cx="1842516" cy="789431"/>
          </a:xfrm>
          <a:prstGeom prst="rect">
            <a:avLst/>
          </a:prstGeom>
        </p:spPr>
      </p:pic>
      <p:sp>
        <p:nvSpPr>
          <p:cNvPr id="31" name="object 31" descr=""/>
          <p:cNvSpPr txBox="1"/>
          <p:nvPr/>
        </p:nvSpPr>
        <p:spPr>
          <a:xfrm>
            <a:off x="6925182" y="2878962"/>
            <a:ext cx="1397635"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FF0000"/>
                </a:solidFill>
                <a:latin typeface="Arial"/>
                <a:cs typeface="Arial"/>
              </a:rPr>
              <a:t>L.B=128</a:t>
            </a:r>
            <a:endParaRPr sz="2800">
              <a:latin typeface="Arial"/>
              <a:cs typeface="Arial"/>
            </a:endParaRPr>
          </a:p>
        </p:txBody>
      </p:sp>
      <p:grpSp>
        <p:nvGrpSpPr>
          <p:cNvPr id="32" name="object 32" descr=""/>
          <p:cNvGrpSpPr/>
          <p:nvPr/>
        </p:nvGrpSpPr>
        <p:grpSpPr>
          <a:xfrm>
            <a:off x="1681226" y="4216400"/>
            <a:ext cx="6853555" cy="1597025"/>
            <a:chOff x="1681226" y="4216400"/>
            <a:chExt cx="6853555" cy="1597025"/>
          </a:xfrm>
        </p:grpSpPr>
        <p:sp>
          <p:nvSpPr>
            <p:cNvPr id="33" name="object 33" descr=""/>
            <p:cNvSpPr/>
            <p:nvPr/>
          </p:nvSpPr>
          <p:spPr>
            <a:xfrm>
              <a:off x="1687576" y="4222750"/>
              <a:ext cx="6840855" cy="1584325"/>
            </a:xfrm>
            <a:custGeom>
              <a:avLst/>
              <a:gdLst/>
              <a:ahLst/>
              <a:cxnLst/>
              <a:rect l="l" t="t" r="r" b="b"/>
              <a:pathLst>
                <a:path w="6840855" h="1584325">
                  <a:moveTo>
                    <a:pt x="1079500" y="0"/>
                  </a:moveTo>
                  <a:lnTo>
                    <a:pt x="0" y="1584325"/>
                  </a:lnTo>
                </a:path>
                <a:path w="6840855" h="1584325">
                  <a:moveTo>
                    <a:pt x="2160524" y="0"/>
                  </a:moveTo>
                  <a:lnTo>
                    <a:pt x="3024124" y="1584325"/>
                  </a:lnTo>
                </a:path>
                <a:path w="6840855" h="1584325">
                  <a:moveTo>
                    <a:pt x="0" y="1584325"/>
                  </a:moveTo>
                  <a:lnTo>
                    <a:pt x="3024124" y="1584325"/>
                  </a:lnTo>
                </a:path>
                <a:path w="6840855" h="1584325">
                  <a:moveTo>
                    <a:pt x="4895850" y="0"/>
                  </a:moveTo>
                  <a:lnTo>
                    <a:pt x="3816350" y="1584325"/>
                  </a:lnTo>
                </a:path>
                <a:path w="6840855" h="1584325">
                  <a:moveTo>
                    <a:pt x="5976874" y="0"/>
                  </a:moveTo>
                  <a:lnTo>
                    <a:pt x="6840474" y="1584325"/>
                  </a:lnTo>
                </a:path>
                <a:path w="6840855" h="1584325">
                  <a:moveTo>
                    <a:pt x="3816350" y="1584325"/>
                  </a:moveTo>
                  <a:lnTo>
                    <a:pt x="6840474" y="1584325"/>
                  </a:lnTo>
                </a:path>
              </a:pathLst>
            </a:custGeom>
            <a:ln w="12700">
              <a:solidFill>
                <a:srgbClr val="000000"/>
              </a:solidFill>
            </a:ln>
          </p:spPr>
          <p:txBody>
            <a:bodyPr wrap="square" lIns="0" tIns="0" rIns="0" bIns="0" rtlCol="0"/>
            <a:lstStyle/>
            <a:p/>
          </p:txBody>
        </p:sp>
        <p:pic>
          <p:nvPicPr>
            <p:cNvPr id="34" name="object 34" descr=""/>
            <p:cNvPicPr/>
            <p:nvPr/>
          </p:nvPicPr>
          <p:blipFill>
            <a:blip r:embed="rId15" cstate="print"/>
            <a:stretch>
              <a:fillRect/>
            </a:stretch>
          </p:blipFill>
          <p:spPr>
            <a:xfrm>
              <a:off x="2295144" y="4539995"/>
              <a:ext cx="1757172" cy="899159"/>
            </a:xfrm>
            <a:prstGeom prst="rect">
              <a:avLst/>
            </a:prstGeom>
          </p:spPr>
        </p:pic>
      </p:grpSp>
      <p:sp>
        <p:nvSpPr>
          <p:cNvPr id="35" name="object 35" descr=""/>
          <p:cNvSpPr txBox="1"/>
          <p:nvPr/>
        </p:nvSpPr>
        <p:spPr>
          <a:xfrm>
            <a:off x="2534792" y="4606238"/>
            <a:ext cx="1252220" cy="514350"/>
          </a:xfrm>
          <a:prstGeom prst="rect">
            <a:avLst/>
          </a:prstGeom>
        </p:spPr>
        <p:txBody>
          <a:bodyPr wrap="square" lIns="0" tIns="13335" rIns="0" bIns="0" rtlCol="0" vert="horz">
            <a:spAutoFit/>
          </a:bodyPr>
          <a:lstStyle/>
          <a:p>
            <a:pPr marL="12700">
              <a:lnSpc>
                <a:spcPct val="100000"/>
              </a:lnSpc>
              <a:spcBef>
                <a:spcPts val="105"/>
              </a:spcBef>
            </a:pPr>
            <a:r>
              <a:rPr dirty="0" sz="3200" spc="-20" b="1">
                <a:latin typeface="华文行楷"/>
                <a:cs typeface="华文行楷"/>
              </a:rPr>
              <a:t>左子树</a:t>
            </a:r>
            <a:endParaRPr sz="3200">
              <a:latin typeface="华文行楷"/>
              <a:cs typeface="华文行楷"/>
            </a:endParaRPr>
          </a:p>
        </p:txBody>
      </p:sp>
      <p:pic>
        <p:nvPicPr>
          <p:cNvPr id="36" name="object 36" descr=""/>
          <p:cNvPicPr/>
          <p:nvPr/>
        </p:nvPicPr>
        <p:blipFill>
          <a:blip r:embed="rId16" cstate="print"/>
          <a:stretch>
            <a:fillRect/>
          </a:stretch>
        </p:blipFill>
        <p:spPr>
          <a:xfrm>
            <a:off x="6076188" y="4579620"/>
            <a:ext cx="1757171" cy="899159"/>
          </a:xfrm>
          <a:prstGeom prst="rect">
            <a:avLst/>
          </a:prstGeom>
        </p:spPr>
      </p:pic>
      <p:sp>
        <p:nvSpPr>
          <p:cNvPr id="37" name="object 37" descr=""/>
          <p:cNvSpPr txBox="1"/>
          <p:nvPr/>
        </p:nvSpPr>
        <p:spPr>
          <a:xfrm>
            <a:off x="6316726" y="4646167"/>
            <a:ext cx="1252220" cy="513715"/>
          </a:xfrm>
          <a:prstGeom prst="rect">
            <a:avLst/>
          </a:prstGeom>
        </p:spPr>
        <p:txBody>
          <a:bodyPr wrap="square" lIns="0" tIns="12700" rIns="0" bIns="0" rtlCol="0" vert="horz">
            <a:spAutoFit/>
          </a:bodyPr>
          <a:lstStyle/>
          <a:p>
            <a:pPr marL="12700">
              <a:lnSpc>
                <a:spcPct val="100000"/>
              </a:lnSpc>
              <a:spcBef>
                <a:spcPts val="100"/>
              </a:spcBef>
            </a:pPr>
            <a:r>
              <a:rPr dirty="0" sz="3200" spc="-20" b="1">
                <a:latin typeface="华文行楷"/>
                <a:cs typeface="华文行楷"/>
              </a:rPr>
              <a:t>右子树</a:t>
            </a:r>
            <a:endParaRPr sz="3200">
              <a:latin typeface="华文行楷"/>
              <a:cs typeface="华文行楷"/>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87323" y="1264919"/>
            <a:ext cx="9284335" cy="2802890"/>
            <a:chOff x="687323" y="1264919"/>
            <a:chExt cx="9284335" cy="2802890"/>
          </a:xfrm>
        </p:grpSpPr>
        <p:pic>
          <p:nvPicPr>
            <p:cNvPr id="3" name="object 3" descr=""/>
            <p:cNvPicPr/>
            <p:nvPr/>
          </p:nvPicPr>
          <p:blipFill>
            <a:blip r:embed="rId2" cstate="print"/>
            <a:stretch>
              <a:fillRect/>
            </a:stretch>
          </p:blipFill>
          <p:spPr>
            <a:xfrm>
              <a:off x="687323" y="1458109"/>
              <a:ext cx="283463" cy="319457"/>
            </a:xfrm>
            <a:prstGeom prst="rect">
              <a:avLst/>
            </a:prstGeom>
          </p:spPr>
        </p:pic>
        <p:pic>
          <p:nvPicPr>
            <p:cNvPr id="4" name="object 4" descr=""/>
            <p:cNvPicPr/>
            <p:nvPr/>
          </p:nvPicPr>
          <p:blipFill>
            <a:blip r:embed="rId3" cstate="print"/>
            <a:stretch>
              <a:fillRect/>
            </a:stretch>
          </p:blipFill>
          <p:spPr>
            <a:xfrm>
              <a:off x="856487" y="1264919"/>
              <a:ext cx="5414772" cy="899160"/>
            </a:xfrm>
            <a:prstGeom prst="rect">
              <a:avLst/>
            </a:prstGeom>
          </p:spPr>
        </p:pic>
        <p:pic>
          <p:nvPicPr>
            <p:cNvPr id="5" name="object 5" descr=""/>
            <p:cNvPicPr/>
            <p:nvPr/>
          </p:nvPicPr>
          <p:blipFill>
            <a:blip r:embed="rId4" cstate="print"/>
            <a:stretch>
              <a:fillRect/>
            </a:stretch>
          </p:blipFill>
          <p:spPr>
            <a:xfrm>
              <a:off x="888491" y="1773936"/>
              <a:ext cx="769620" cy="786384"/>
            </a:xfrm>
            <a:prstGeom prst="rect">
              <a:avLst/>
            </a:prstGeom>
          </p:spPr>
        </p:pic>
        <p:pic>
          <p:nvPicPr>
            <p:cNvPr id="6" name="object 6" descr=""/>
            <p:cNvPicPr/>
            <p:nvPr/>
          </p:nvPicPr>
          <p:blipFill>
            <a:blip r:embed="rId5" cstate="print"/>
            <a:stretch>
              <a:fillRect/>
            </a:stretch>
          </p:blipFill>
          <p:spPr>
            <a:xfrm>
              <a:off x="1328927" y="1775459"/>
              <a:ext cx="6603492" cy="845820"/>
            </a:xfrm>
            <a:prstGeom prst="rect">
              <a:avLst/>
            </a:prstGeom>
          </p:spPr>
        </p:pic>
        <p:pic>
          <p:nvPicPr>
            <p:cNvPr id="7" name="object 7" descr=""/>
            <p:cNvPicPr/>
            <p:nvPr/>
          </p:nvPicPr>
          <p:blipFill>
            <a:blip r:embed="rId6" cstate="print"/>
            <a:stretch>
              <a:fillRect/>
            </a:stretch>
          </p:blipFill>
          <p:spPr>
            <a:xfrm>
              <a:off x="7414259" y="1746503"/>
              <a:ext cx="1752600" cy="899160"/>
            </a:xfrm>
            <a:prstGeom prst="rect">
              <a:avLst/>
            </a:prstGeom>
          </p:spPr>
        </p:pic>
        <p:pic>
          <p:nvPicPr>
            <p:cNvPr id="8" name="object 8" descr=""/>
            <p:cNvPicPr/>
            <p:nvPr/>
          </p:nvPicPr>
          <p:blipFill>
            <a:blip r:embed="rId7" cstate="print"/>
            <a:stretch>
              <a:fillRect/>
            </a:stretch>
          </p:blipFill>
          <p:spPr>
            <a:xfrm>
              <a:off x="8648700" y="1738883"/>
              <a:ext cx="1322831" cy="845820"/>
            </a:xfrm>
            <a:prstGeom prst="rect">
              <a:avLst/>
            </a:prstGeom>
          </p:spPr>
        </p:pic>
        <p:pic>
          <p:nvPicPr>
            <p:cNvPr id="9" name="object 9" descr=""/>
            <p:cNvPicPr/>
            <p:nvPr/>
          </p:nvPicPr>
          <p:blipFill>
            <a:blip r:embed="rId8" cstate="print"/>
            <a:stretch>
              <a:fillRect/>
            </a:stretch>
          </p:blipFill>
          <p:spPr>
            <a:xfrm>
              <a:off x="874775" y="2237231"/>
              <a:ext cx="815339" cy="835151"/>
            </a:xfrm>
            <a:prstGeom prst="rect">
              <a:avLst/>
            </a:prstGeom>
          </p:spPr>
        </p:pic>
        <p:pic>
          <p:nvPicPr>
            <p:cNvPr id="10" name="object 10" descr=""/>
            <p:cNvPicPr/>
            <p:nvPr/>
          </p:nvPicPr>
          <p:blipFill>
            <a:blip r:embed="rId9" cstate="print"/>
            <a:stretch>
              <a:fillRect/>
            </a:stretch>
          </p:blipFill>
          <p:spPr>
            <a:xfrm>
              <a:off x="1313687" y="2240280"/>
              <a:ext cx="3788664" cy="899160"/>
            </a:xfrm>
            <a:prstGeom prst="rect">
              <a:avLst/>
            </a:prstGeom>
          </p:spPr>
        </p:pic>
        <p:pic>
          <p:nvPicPr>
            <p:cNvPr id="11" name="object 11" descr=""/>
            <p:cNvPicPr/>
            <p:nvPr/>
          </p:nvPicPr>
          <p:blipFill>
            <a:blip r:embed="rId10" cstate="print"/>
            <a:stretch>
              <a:fillRect/>
            </a:stretch>
          </p:blipFill>
          <p:spPr>
            <a:xfrm>
              <a:off x="4568952" y="2202180"/>
              <a:ext cx="1411224" cy="899160"/>
            </a:xfrm>
            <a:prstGeom prst="rect">
              <a:avLst/>
            </a:prstGeom>
          </p:spPr>
        </p:pic>
        <p:pic>
          <p:nvPicPr>
            <p:cNvPr id="12" name="object 12" descr=""/>
            <p:cNvPicPr/>
            <p:nvPr/>
          </p:nvPicPr>
          <p:blipFill>
            <a:blip r:embed="rId11" cstate="print"/>
            <a:stretch>
              <a:fillRect/>
            </a:stretch>
          </p:blipFill>
          <p:spPr>
            <a:xfrm>
              <a:off x="5446776" y="2240280"/>
              <a:ext cx="2973324" cy="899160"/>
            </a:xfrm>
            <a:prstGeom prst="rect">
              <a:avLst/>
            </a:prstGeom>
          </p:spPr>
        </p:pic>
        <p:pic>
          <p:nvPicPr>
            <p:cNvPr id="13" name="object 13" descr=""/>
            <p:cNvPicPr/>
            <p:nvPr/>
          </p:nvPicPr>
          <p:blipFill>
            <a:blip r:embed="rId8" cstate="print"/>
            <a:stretch>
              <a:fillRect/>
            </a:stretch>
          </p:blipFill>
          <p:spPr>
            <a:xfrm>
              <a:off x="874775" y="2724911"/>
              <a:ext cx="815339" cy="835151"/>
            </a:xfrm>
            <a:prstGeom prst="rect">
              <a:avLst/>
            </a:prstGeom>
          </p:spPr>
        </p:pic>
        <p:pic>
          <p:nvPicPr>
            <p:cNvPr id="14" name="object 14" descr=""/>
            <p:cNvPicPr/>
            <p:nvPr/>
          </p:nvPicPr>
          <p:blipFill>
            <a:blip r:embed="rId12" cstate="print"/>
            <a:stretch>
              <a:fillRect/>
            </a:stretch>
          </p:blipFill>
          <p:spPr>
            <a:xfrm>
              <a:off x="1313687" y="2727959"/>
              <a:ext cx="4195572" cy="899159"/>
            </a:xfrm>
            <a:prstGeom prst="rect">
              <a:avLst/>
            </a:prstGeom>
          </p:spPr>
        </p:pic>
        <p:pic>
          <p:nvPicPr>
            <p:cNvPr id="15" name="object 15" descr=""/>
            <p:cNvPicPr/>
            <p:nvPr/>
          </p:nvPicPr>
          <p:blipFill>
            <a:blip r:embed="rId13" cstate="print"/>
            <a:stretch>
              <a:fillRect/>
            </a:stretch>
          </p:blipFill>
          <p:spPr>
            <a:xfrm>
              <a:off x="4975859" y="2689859"/>
              <a:ext cx="1409700" cy="899160"/>
            </a:xfrm>
            <a:prstGeom prst="rect">
              <a:avLst/>
            </a:prstGeom>
          </p:spPr>
        </p:pic>
        <p:pic>
          <p:nvPicPr>
            <p:cNvPr id="16" name="object 16" descr=""/>
            <p:cNvPicPr/>
            <p:nvPr/>
          </p:nvPicPr>
          <p:blipFill>
            <a:blip r:embed="rId14" cstate="print"/>
            <a:stretch>
              <a:fillRect/>
            </a:stretch>
          </p:blipFill>
          <p:spPr>
            <a:xfrm>
              <a:off x="5852159" y="2727959"/>
              <a:ext cx="2974847" cy="899159"/>
            </a:xfrm>
            <a:prstGeom prst="rect">
              <a:avLst/>
            </a:prstGeom>
          </p:spPr>
        </p:pic>
        <p:pic>
          <p:nvPicPr>
            <p:cNvPr id="17" name="object 17" descr=""/>
            <p:cNvPicPr/>
            <p:nvPr/>
          </p:nvPicPr>
          <p:blipFill>
            <a:blip r:embed="rId15" cstate="print"/>
            <a:stretch>
              <a:fillRect/>
            </a:stretch>
          </p:blipFill>
          <p:spPr>
            <a:xfrm>
              <a:off x="890015" y="3223259"/>
              <a:ext cx="766572" cy="783335"/>
            </a:xfrm>
            <a:prstGeom prst="rect">
              <a:avLst/>
            </a:prstGeom>
          </p:spPr>
        </p:pic>
        <p:pic>
          <p:nvPicPr>
            <p:cNvPr id="18" name="object 18" descr=""/>
            <p:cNvPicPr/>
            <p:nvPr/>
          </p:nvPicPr>
          <p:blipFill>
            <a:blip r:embed="rId16" cstate="print"/>
            <a:stretch>
              <a:fillRect/>
            </a:stretch>
          </p:blipFill>
          <p:spPr>
            <a:xfrm>
              <a:off x="1330451" y="3224784"/>
              <a:ext cx="5457444" cy="842771"/>
            </a:xfrm>
            <a:prstGeom prst="rect">
              <a:avLst/>
            </a:prstGeom>
          </p:spPr>
        </p:pic>
        <p:pic>
          <p:nvPicPr>
            <p:cNvPr id="19" name="object 19" descr=""/>
            <p:cNvPicPr/>
            <p:nvPr/>
          </p:nvPicPr>
          <p:blipFill>
            <a:blip r:embed="rId17" cstate="print"/>
            <a:stretch>
              <a:fillRect/>
            </a:stretch>
          </p:blipFill>
          <p:spPr>
            <a:xfrm>
              <a:off x="6288023" y="3188208"/>
              <a:ext cx="1098803" cy="842771"/>
            </a:xfrm>
            <a:prstGeom prst="rect">
              <a:avLst/>
            </a:prstGeom>
          </p:spPr>
        </p:pic>
        <p:pic>
          <p:nvPicPr>
            <p:cNvPr id="20" name="object 20" descr=""/>
            <p:cNvPicPr/>
            <p:nvPr/>
          </p:nvPicPr>
          <p:blipFill>
            <a:blip r:embed="rId18" cstate="print"/>
            <a:stretch>
              <a:fillRect/>
            </a:stretch>
          </p:blipFill>
          <p:spPr>
            <a:xfrm>
              <a:off x="6886956" y="3224784"/>
              <a:ext cx="882396" cy="842771"/>
            </a:xfrm>
            <a:prstGeom prst="rect">
              <a:avLst/>
            </a:prstGeom>
          </p:spPr>
        </p:pic>
        <p:pic>
          <p:nvPicPr>
            <p:cNvPr id="21" name="object 21" descr=""/>
            <p:cNvPicPr/>
            <p:nvPr/>
          </p:nvPicPr>
          <p:blipFill>
            <a:blip r:embed="rId19" cstate="print"/>
            <a:stretch>
              <a:fillRect/>
            </a:stretch>
          </p:blipFill>
          <p:spPr>
            <a:xfrm>
              <a:off x="7269480" y="3188208"/>
              <a:ext cx="1050035" cy="842771"/>
            </a:xfrm>
            <a:prstGeom prst="rect">
              <a:avLst/>
            </a:prstGeom>
          </p:spPr>
        </p:pic>
      </p:grpSp>
      <p:grpSp>
        <p:nvGrpSpPr>
          <p:cNvPr id="22" name="object 22" descr=""/>
          <p:cNvGrpSpPr/>
          <p:nvPr/>
        </p:nvGrpSpPr>
        <p:grpSpPr>
          <a:xfrm>
            <a:off x="417576" y="4091940"/>
            <a:ext cx="3550920" cy="937260"/>
            <a:chOff x="417576" y="4091940"/>
            <a:chExt cx="3550920" cy="937260"/>
          </a:xfrm>
        </p:grpSpPr>
        <p:pic>
          <p:nvPicPr>
            <p:cNvPr id="23" name="object 23" descr=""/>
            <p:cNvPicPr/>
            <p:nvPr/>
          </p:nvPicPr>
          <p:blipFill>
            <a:blip r:embed="rId20" cstate="print"/>
            <a:stretch>
              <a:fillRect/>
            </a:stretch>
          </p:blipFill>
          <p:spPr>
            <a:xfrm>
              <a:off x="417576" y="4126992"/>
              <a:ext cx="818388" cy="835152"/>
            </a:xfrm>
            <a:prstGeom prst="rect">
              <a:avLst/>
            </a:prstGeom>
          </p:spPr>
        </p:pic>
        <p:pic>
          <p:nvPicPr>
            <p:cNvPr id="24" name="object 24" descr=""/>
            <p:cNvPicPr/>
            <p:nvPr/>
          </p:nvPicPr>
          <p:blipFill>
            <a:blip r:embed="rId21" cstate="print"/>
            <a:stretch>
              <a:fillRect/>
            </a:stretch>
          </p:blipFill>
          <p:spPr>
            <a:xfrm>
              <a:off x="856488" y="4130040"/>
              <a:ext cx="2976372" cy="899160"/>
            </a:xfrm>
            <a:prstGeom prst="rect">
              <a:avLst/>
            </a:prstGeom>
          </p:spPr>
        </p:pic>
        <p:pic>
          <p:nvPicPr>
            <p:cNvPr id="25" name="object 25" descr=""/>
            <p:cNvPicPr/>
            <p:nvPr/>
          </p:nvPicPr>
          <p:blipFill>
            <a:blip r:embed="rId22" cstate="print"/>
            <a:stretch>
              <a:fillRect/>
            </a:stretch>
          </p:blipFill>
          <p:spPr>
            <a:xfrm>
              <a:off x="3299459" y="4091940"/>
              <a:ext cx="669036" cy="899160"/>
            </a:xfrm>
            <a:prstGeom prst="rect">
              <a:avLst/>
            </a:prstGeom>
          </p:spPr>
        </p:pic>
      </p:grpSp>
      <p:sp>
        <p:nvSpPr>
          <p:cNvPr id="26" name="object 26" descr=""/>
          <p:cNvSpPr txBox="1"/>
          <p:nvPr/>
        </p:nvSpPr>
        <p:spPr>
          <a:xfrm>
            <a:off x="639267" y="1330274"/>
            <a:ext cx="9081135" cy="3380104"/>
          </a:xfrm>
          <a:prstGeom prst="rect">
            <a:avLst/>
          </a:prstGeom>
        </p:spPr>
        <p:txBody>
          <a:bodyPr wrap="square" lIns="0" tIns="13335" rIns="0" bIns="0" rtlCol="0" vert="horz">
            <a:spAutoFit/>
          </a:bodyPr>
          <a:lstStyle/>
          <a:p>
            <a:pPr marL="469900" indent="-457200">
              <a:lnSpc>
                <a:spcPts val="3815"/>
              </a:lnSpc>
              <a:spcBef>
                <a:spcPts val="105"/>
              </a:spcBef>
              <a:buFont typeface="Wingdings"/>
              <a:buChar char=""/>
              <a:tabLst>
                <a:tab pos="469900" algn="l"/>
              </a:tabLst>
            </a:pPr>
            <a:r>
              <a:rPr dirty="0" sz="3200" spc="-20" b="1">
                <a:solidFill>
                  <a:srgbClr val="0000FF"/>
                </a:solidFill>
                <a:latin typeface="华文行楷"/>
                <a:cs typeface="华文行楷"/>
              </a:rPr>
              <a:t>使用爬山策略扩展左子树根</a:t>
            </a:r>
            <a:endParaRPr sz="3200">
              <a:latin typeface="华文行楷"/>
              <a:cs typeface="华文行楷"/>
            </a:endParaRPr>
          </a:p>
          <a:p>
            <a:pPr lvl="1" marL="926465" indent="-457200">
              <a:lnSpc>
                <a:spcPts val="3815"/>
              </a:lnSpc>
              <a:buFont typeface="Wingdings"/>
              <a:buChar char=""/>
              <a:tabLst>
                <a:tab pos="926465" algn="l"/>
                <a:tab pos="927735" algn="l"/>
              </a:tabLst>
            </a:pPr>
            <a:r>
              <a:rPr dirty="0" sz="3000" spc="-35" b="1">
                <a:solidFill>
                  <a:srgbClr val="663300"/>
                </a:solidFill>
                <a:latin typeface="华文行楷"/>
                <a:cs typeface="华文行楷"/>
              </a:rPr>
              <a:t>选择边</a:t>
            </a:r>
            <a:r>
              <a:rPr dirty="0" sz="3000" spc="-40" b="1">
                <a:solidFill>
                  <a:srgbClr val="663300"/>
                </a:solidFill>
                <a:latin typeface="华文行楷"/>
                <a:cs typeface="华文行楷"/>
              </a:rPr>
              <a:t>使</a:t>
            </a:r>
            <a:r>
              <a:rPr dirty="0" sz="3000" spc="-40" b="1">
                <a:solidFill>
                  <a:srgbClr val="663300"/>
                </a:solidFill>
                <a:latin typeface="华文行楷"/>
                <a:cs typeface="华文行楷"/>
              </a:rPr>
              <a:t>子</a:t>
            </a:r>
            <a:r>
              <a:rPr dirty="0" sz="3000" spc="-40" b="1">
                <a:solidFill>
                  <a:srgbClr val="663300"/>
                </a:solidFill>
                <a:latin typeface="华文行楷"/>
                <a:cs typeface="华文行楷"/>
              </a:rPr>
              <a:t>节</a:t>
            </a:r>
            <a:r>
              <a:rPr dirty="0" sz="3000" spc="-40" b="1">
                <a:solidFill>
                  <a:srgbClr val="663300"/>
                </a:solidFill>
                <a:latin typeface="华文行楷"/>
                <a:cs typeface="华文行楷"/>
              </a:rPr>
              <a:t>点</a:t>
            </a:r>
            <a:r>
              <a:rPr dirty="0" sz="3000" spc="-40" b="1">
                <a:solidFill>
                  <a:srgbClr val="663300"/>
                </a:solidFill>
                <a:latin typeface="华文行楷"/>
                <a:cs typeface="华文行楷"/>
              </a:rPr>
              <a:t>代</a:t>
            </a:r>
            <a:r>
              <a:rPr dirty="0" sz="3000" spc="-40" b="1">
                <a:solidFill>
                  <a:srgbClr val="663300"/>
                </a:solidFill>
                <a:latin typeface="华文行楷"/>
                <a:cs typeface="华文行楷"/>
              </a:rPr>
              <a:t>价</a:t>
            </a:r>
            <a:r>
              <a:rPr dirty="0" sz="3000" spc="-40" b="1">
                <a:solidFill>
                  <a:srgbClr val="663300"/>
                </a:solidFill>
                <a:latin typeface="华文行楷"/>
                <a:cs typeface="华文行楷"/>
              </a:rPr>
              <a:t>下</a:t>
            </a:r>
            <a:r>
              <a:rPr dirty="0" sz="3000" spc="-40" b="1">
                <a:solidFill>
                  <a:srgbClr val="663300"/>
                </a:solidFill>
                <a:latin typeface="华文行楷"/>
                <a:cs typeface="华文行楷"/>
              </a:rPr>
              <a:t>界</a:t>
            </a:r>
            <a:r>
              <a:rPr dirty="0" sz="3000" spc="-40" b="1">
                <a:solidFill>
                  <a:srgbClr val="663300"/>
                </a:solidFill>
                <a:latin typeface="华文行楷"/>
                <a:cs typeface="华文行楷"/>
              </a:rPr>
              <a:t>增</a:t>
            </a:r>
            <a:r>
              <a:rPr dirty="0" sz="3000" spc="-40" b="1">
                <a:solidFill>
                  <a:srgbClr val="663300"/>
                </a:solidFill>
                <a:latin typeface="华文行楷"/>
                <a:cs typeface="华文行楷"/>
              </a:rPr>
              <a:t>加</a:t>
            </a:r>
            <a:r>
              <a:rPr dirty="0" sz="3000" spc="-40" b="1">
                <a:solidFill>
                  <a:srgbClr val="663300"/>
                </a:solidFill>
                <a:latin typeface="华文行楷"/>
                <a:cs typeface="华文行楷"/>
              </a:rPr>
              <a:t>最</a:t>
            </a:r>
            <a:r>
              <a:rPr dirty="0" sz="3000" spc="-40" b="1">
                <a:solidFill>
                  <a:srgbClr val="663300"/>
                </a:solidFill>
                <a:latin typeface="华文行楷"/>
                <a:cs typeface="华文行楷"/>
              </a:rPr>
              <a:t>大</a:t>
            </a:r>
            <a:r>
              <a:rPr dirty="0" sz="3000" spc="-25" b="1">
                <a:solidFill>
                  <a:srgbClr val="663300"/>
                </a:solidFill>
                <a:latin typeface="华文行楷"/>
                <a:cs typeface="华文行楷"/>
              </a:rPr>
              <a:t>的</a:t>
            </a:r>
            <a:r>
              <a:rPr dirty="0" sz="3200" spc="-10" b="1">
                <a:solidFill>
                  <a:srgbClr val="663300"/>
                </a:solidFill>
                <a:latin typeface="华文行楷"/>
                <a:cs typeface="华文行楷"/>
              </a:rPr>
              <a:t>划分边</a:t>
            </a:r>
            <a:r>
              <a:rPr dirty="0" sz="3000" b="1">
                <a:solidFill>
                  <a:srgbClr val="663300"/>
                </a:solidFill>
                <a:latin typeface="Times New Roman"/>
                <a:cs typeface="Times New Roman"/>
              </a:rPr>
              <a:t>(3,</a:t>
            </a:r>
            <a:r>
              <a:rPr dirty="0" sz="3000" spc="75" b="1">
                <a:solidFill>
                  <a:srgbClr val="663300"/>
                </a:solidFill>
                <a:latin typeface="Times New Roman"/>
                <a:cs typeface="Times New Roman"/>
              </a:rPr>
              <a:t> </a:t>
            </a:r>
            <a:r>
              <a:rPr dirty="0" sz="3000" spc="-25" b="1">
                <a:solidFill>
                  <a:srgbClr val="663300"/>
                </a:solidFill>
                <a:latin typeface="Times New Roman"/>
                <a:cs typeface="Times New Roman"/>
              </a:rPr>
              <a:t>5)</a:t>
            </a:r>
            <a:endParaRPr sz="3000">
              <a:latin typeface="Times New Roman"/>
              <a:cs typeface="Times New Roman"/>
            </a:endParaRPr>
          </a:p>
          <a:p>
            <a:pPr lvl="1" marL="927100" indent="-457834">
              <a:lnSpc>
                <a:spcPct val="100000"/>
              </a:lnSpc>
              <a:spcBef>
                <a:spcPts val="50"/>
              </a:spcBef>
              <a:buFont typeface="Wingdings"/>
              <a:buChar char=""/>
              <a:tabLst>
                <a:tab pos="927735" algn="l"/>
              </a:tabLst>
            </a:pPr>
            <a:r>
              <a:rPr dirty="0" sz="3200" spc="-10" b="1">
                <a:solidFill>
                  <a:srgbClr val="663300"/>
                </a:solidFill>
                <a:latin typeface="华文行楷"/>
                <a:cs typeface="华文行楷"/>
              </a:rPr>
              <a:t>左子节点为包括边</a:t>
            </a:r>
            <a:r>
              <a:rPr dirty="0" sz="3200" b="1">
                <a:solidFill>
                  <a:srgbClr val="663300"/>
                </a:solidFill>
                <a:latin typeface="Times New Roman"/>
                <a:cs typeface="Times New Roman"/>
              </a:rPr>
              <a:t>(3,</a:t>
            </a:r>
            <a:r>
              <a:rPr dirty="0" sz="3200" spc="-10" b="1">
                <a:solidFill>
                  <a:srgbClr val="663300"/>
                </a:solidFill>
                <a:latin typeface="Times New Roman"/>
                <a:cs typeface="Times New Roman"/>
              </a:rPr>
              <a:t> </a:t>
            </a:r>
            <a:r>
              <a:rPr dirty="0" sz="3200" b="1">
                <a:solidFill>
                  <a:srgbClr val="663300"/>
                </a:solidFill>
                <a:latin typeface="Times New Roman"/>
                <a:cs typeface="Times New Roman"/>
              </a:rPr>
              <a:t>5)</a:t>
            </a:r>
            <a:r>
              <a:rPr dirty="0" sz="3200" spc="-15" b="1">
                <a:solidFill>
                  <a:srgbClr val="663300"/>
                </a:solidFill>
                <a:latin typeface="华文行楷"/>
                <a:cs typeface="华文行楷"/>
              </a:rPr>
              <a:t>的所有解集合</a:t>
            </a:r>
            <a:endParaRPr sz="3200">
              <a:latin typeface="华文行楷"/>
              <a:cs typeface="华文行楷"/>
            </a:endParaRPr>
          </a:p>
          <a:p>
            <a:pPr lvl="1" marL="927100" indent="-457834">
              <a:lnSpc>
                <a:spcPct val="100000"/>
              </a:lnSpc>
              <a:buFont typeface="Wingdings"/>
              <a:buChar char=""/>
              <a:tabLst>
                <a:tab pos="927735" algn="l"/>
              </a:tabLst>
            </a:pPr>
            <a:r>
              <a:rPr dirty="0" sz="3200" spc="-10" b="1">
                <a:solidFill>
                  <a:srgbClr val="663300"/>
                </a:solidFill>
                <a:latin typeface="华文行楷"/>
                <a:cs typeface="华文行楷"/>
              </a:rPr>
              <a:t>右子节点为不包括边</a:t>
            </a:r>
            <a:r>
              <a:rPr dirty="0" sz="3200" b="1">
                <a:solidFill>
                  <a:srgbClr val="663300"/>
                </a:solidFill>
                <a:latin typeface="Times New Roman"/>
                <a:cs typeface="Times New Roman"/>
              </a:rPr>
              <a:t>(3,</a:t>
            </a:r>
            <a:r>
              <a:rPr dirty="0" sz="3200" spc="-30" b="1">
                <a:solidFill>
                  <a:srgbClr val="663300"/>
                </a:solidFill>
                <a:latin typeface="Times New Roman"/>
                <a:cs typeface="Times New Roman"/>
              </a:rPr>
              <a:t> </a:t>
            </a:r>
            <a:r>
              <a:rPr dirty="0" sz="3200" b="1">
                <a:solidFill>
                  <a:srgbClr val="663300"/>
                </a:solidFill>
                <a:latin typeface="Times New Roman"/>
                <a:cs typeface="Times New Roman"/>
              </a:rPr>
              <a:t>5)</a:t>
            </a:r>
            <a:r>
              <a:rPr dirty="0" sz="3200" spc="-15" b="1">
                <a:solidFill>
                  <a:srgbClr val="663300"/>
                </a:solidFill>
                <a:latin typeface="华文行楷"/>
                <a:cs typeface="华文行楷"/>
              </a:rPr>
              <a:t>的所有解集合</a:t>
            </a:r>
            <a:endParaRPr sz="3200">
              <a:latin typeface="华文行楷"/>
              <a:cs typeface="华文行楷"/>
            </a:endParaRPr>
          </a:p>
          <a:p>
            <a:pPr lvl="1" marL="926465" indent="-457200">
              <a:lnSpc>
                <a:spcPct val="100000"/>
              </a:lnSpc>
              <a:spcBef>
                <a:spcPts val="35"/>
              </a:spcBef>
              <a:buFont typeface="Wingdings"/>
              <a:buChar char=""/>
              <a:tabLst>
                <a:tab pos="926465" algn="l"/>
                <a:tab pos="927735" algn="l"/>
              </a:tabLst>
            </a:pPr>
            <a:r>
              <a:rPr dirty="0" sz="3000" spc="-35" b="1">
                <a:solidFill>
                  <a:srgbClr val="663300"/>
                </a:solidFill>
                <a:latin typeface="华文行楷"/>
                <a:cs typeface="华文行楷"/>
              </a:rPr>
              <a:t>计算左</a:t>
            </a:r>
            <a:r>
              <a:rPr dirty="0" sz="3000" spc="-40" b="1">
                <a:solidFill>
                  <a:srgbClr val="663300"/>
                </a:solidFill>
                <a:latin typeface="华文行楷"/>
                <a:cs typeface="华文行楷"/>
              </a:rPr>
              <a:t>、</a:t>
            </a:r>
            <a:r>
              <a:rPr dirty="0" sz="3000" spc="-40" b="1">
                <a:solidFill>
                  <a:srgbClr val="663300"/>
                </a:solidFill>
                <a:latin typeface="华文行楷"/>
                <a:cs typeface="华文行楷"/>
              </a:rPr>
              <a:t>右</a:t>
            </a:r>
            <a:r>
              <a:rPr dirty="0" sz="3000" spc="-40" b="1">
                <a:solidFill>
                  <a:srgbClr val="663300"/>
                </a:solidFill>
                <a:latin typeface="华文行楷"/>
                <a:cs typeface="华文行楷"/>
              </a:rPr>
              <a:t>子</a:t>
            </a:r>
            <a:r>
              <a:rPr dirty="0" sz="3000" spc="-40" b="1">
                <a:solidFill>
                  <a:srgbClr val="663300"/>
                </a:solidFill>
                <a:latin typeface="华文行楷"/>
                <a:cs typeface="华文行楷"/>
              </a:rPr>
              <a:t>节</a:t>
            </a:r>
            <a:r>
              <a:rPr dirty="0" sz="3000" spc="-40" b="1">
                <a:solidFill>
                  <a:srgbClr val="663300"/>
                </a:solidFill>
                <a:latin typeface="华文行楷"/>
                <a:cs typeface="华文行楷"/>
              </a:rPr>
              <a:t>点</a:t>
            </a:r>
            <a:r>
              <a:rPr dirty="0" sz="3000" spc="-40" b="1">
                <a:solidFill>
                  <a:srgbClr val="663300"/>
                </a:solidFill>
                <a:latin typeface="华文行楷"/>
                <a:cs typeface="华文行楷"/>
              </a:rPr>
              <a:t>的</a:t>
            </a:r>
            <a:r>
              <a:rPr dirty="0" sz="3000" spc="-40" b="1">
                <a:solidFill>
                  <a:srgbClr val="663300"/>
                </a:solidFill>
                <a:latin typeface="华文行楷"/>
                <a:cs typeface="华文行楷"/>
              </a:rPr>
              <a:t>代</a:t>
            </a:r>
            <a:r>
              <a:rPr dirty="0" sz="3000" spc="-40" b="1">
                <a:solidFill>
                  <a:srgbClr val="663300"/>
                </a:solidFill>
                <a:latin typeface="华文行楷"/>
                <a:cs typeface="华文行楷"/>
              </a:rPr>
              <a:t>价</a:t>
            </a:r>
            <a:r>
              <a:rPr dirty="0" sz="3000" spc="-40" b="1">
                <a:solidFill>
                  <a:srgbClr val="663300"/>
                </a:solidFill>
                <a:latin typeface="华文行楷"/>
                <a:cs typeface="华文行楷"/>
              </a:rPr>
              <a:t>下</a:t>
            </a:r>
            <a:r>
              <a:rPr dirty="0" sz="3000" spc="-30" b="1">
                <a:solidFill>
                  <a:srgbClr val="663300"/>
                </a:solidFill>
                <a:latin typeface="华文行楷"/>
                <a:cs typeface="华文行楷"/>
              </a:rPr>
              <a:t>界</a:t>
            </a:r>
            <a:r>
              <a:rPr dirty="0" sz="3000" spc="40" b="1">
                <a:solidFill>
                  <a:srgbClr val="663300"/>
                </a:solidFill>
                <a:latin typeface="Times New Roman"/>
                <a:cs typeface="Times New Roman"/>
              </a:rPr>
              <a:t>: </a:t>
            </a:r>
            <a:r>
              <a:rPr dirty="0" sz="3000" spc="-15" b="1">
                <a:solidFill>
                  <a:srgbClr val="663300"/>
                </a:solidFill>
                <a:latin typeface="Times New Roman"/>
                <a:cs typeface="Times New Roman"/>
              </a:rPr>
              <a:t>99</a:t>
            </a:r>
            <a:r>
              <a:rPr dirty="0" sz="3000" spc="-30" b="1">
                <a:solidFill>
                  <a:srgbClr val="663300"/>
                </a:solidFill>
                <a:latin typeface="华文行楷"/>
                <a:cs typeface="华文行楷"/>
              </a:rPr>
              <a:t>和</a:t>
            </a:r>
            <a:r>
              <a:rPr dirty="0" sz="3000" spc="-25" b="1">
                <a:solidFill>
                  <a:srgbClr val="663300"/>
                </a:solidFill>
                <a:latin typeface="Times New Roman"/>
                <a:cs typeface="Times New Roman"/>
              </a:rPr>
              <a:t>117</a:t>
            </a:r>
            <a:endParaRPr sz="3000">
              <a:latin typeface="Times New Roman"/>
              <a:cs typeface="Times New Roman"/>
            </a:endParaRPr>
          </a:p>
          <a:p>
            <a:pPr lvl="1">
              <a:lnSpc>
                <a:spcPct val="100000"/>
              </a:lnSpc>
              <a:buFont typeface="Wingdings"/>
              <a:buChar char=""/>
            </a:pPr>
            <a:endParaRPr sz="3100">
              <a:latin typeface="Times New Roman"/>
              <a:cs typeface="Times New Roman"/>
            </a:endParaRPr>
          </a:p>
          <a:p>
            <a:pPr marL="469900" indent="-457200">
              <a:lnSpc>
                <a:spcPct val="100000"/>
              </a:lnSpc>
              <a:spcBef>
                <a:spcPts val="5"/>
              </a:spcBef>
              <a:buFont typeface="Wingdings"/>
              <a:buChar char=""/>
              <a:tabLst>
                <a:tab pos="469900" algn="l"/>
              </a:tabLst>
            </a:pPr>
            <a:r>
              <a:rPr dirty="0" sz="3200" spc="-5" b="1">
                <a:solidFill>
                  <a:srgbClr val="0000FF"/>
                </a:solidFill>
                <a:latin typeface="华文行楷"/>
                <a:cs typeface="华文行楷"/>
              </a:rPr>
              <a:t>目前树扩展为</a:t>
            </a:r>
            <a:r>
              <a:rPr dirty="0" sz="3200" spc="-50" b="1">
                <a:solidFill>
                  <a:srgbClr val="0000FF"/>
                </a:solidFill>
                <a:latin typeface="Times New Roman"/>
                <a:cs typeface="Times New Roman"/>
              </a:rPr>
              <a:t>:</a:t>
            </a:r>
            <a:endParaRPr sz="32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000531" y="64007"/>
            <a:ext cx="3357879" cy="786765"/>
            <a:chOff x="3000531" y="64007"/>
            <a:chExt cx="3357879" cy="786765"/>
          </a:xfrm>
        </p:grpSpPr>
        <p:pic>
          <p:nvPicPr>
            <p:cNvPr id="3" name="object 3" descr=""/>
            <p:cNvPicPr/>
            <p:nvPr/>
          </p:nvPicPr>
          <p:blipFill>
            <a:blip r:embed="rId2" cstate="print"/>
            <a:stretch>
              <a:fillRect/>
            </a:stretch>
          </p:blipFill>
          <p:spPr>
            <a:xfrm>
              <a:off x="3000531" y="248024"/>
              <a:ext cx="1173916" cy="296607"/>
            </a:xfrm>
            <a:prstGeom prst="rect">
              <a:avLst/>
            </a:prstGeom>
          </p:spPr>
        </p:pic>
        <p:sp>
          <p:nvSpPr>
            <p:cNvPr id="4" name="object 4" descr=""/>
            <p:cNvSpPr/>
            <p:nvPr/>
          </p:nvSpPr>
          <p:spPr>
            <a:xfrm>
              <a:off x="4237100" y="130175"/>
              <a:ext cx="2087880" cy="504825"/>
            </a:xfrm>
            <a:custGeom>
              <a:avLst/>
              <a:gdLst/>
              <a:ahLst/>
              <a:cxnLst/>
              <a:rect l="l" t="t" r="r" b="b"/>
              <a:pathLst>
                <a:path w="2087879" h="504825">
                  <a:moveTo>
                    <a:pt x="2087626" y="0"/>
                  </a:moveTo>
                  <a:lnTo>
                    <a:pt x="0" y="0"/>
                  </a:lnTo>
                  <a:lnTo>
                    <a:pt x="0" y="504825"/>
                  </a:lnTo>
                  <a:lnTo>
                    <a:pt x="2087626" y="504825"/>
                  </a:lnTo>
                  <a:lnTo>
                    <a:pt x="2087626" y="0"/>
                  </a:lnTo>
                  <a:close/>
                </a:path>
              </a:pathLst>
            </a:custGeom>
            <a:solidFill>
              <a:srgbClr val="4F81BC"/>
            </a:solidFill>
          </p:spPr>
          <p:txBody>
            <a:bodyPr wrap="square" lIns="0" tIns="0" rIns="0" bIns="0" rtlCol="0"/>
            <a:lstStyle/>
            <a:p/>
          </p:txBody>
        </p:sp>
        <p:sp>
          <p:nvSpPr>
            <p:cNvPr id="5" name="object 5" descr=""/>
            <p:cNvSpPr/>
            <p:nvPr/>
          </p:nvSpPr>
          <p:spPr>
            <a:xfrm>
              <a:off x="4237100" y="130175"/>
              <a:ext cx="2087880" cy="504825"/>
            </a:xfrm>
            <a:custGeom>
              <a:avLst/>
              <a:gdLst/>
              <a:ahLst/>
              <a:cxnLst/>
              <a:rect l="l" t="t" r="r" b="b"/>
              <a:pathLst>
                <a:path w="2087879" h="504825">
                  <a:moveTo>
                    <a:pt x="0" y="504825"/>
                  </a:moveTo>
                  <a:lnTo>
                    <a:pt x="2087626" y="504825"/>
                  </a:lnTo>
                  <a:lnTo>
                    <a:pt x="2087626" y="0"/>
                  </a:lnTo>
                  <a:lnTo>
                    <a:pt x="0" y="0"/>
                  </a:lnTo>
                  <a:lnTo>
                    <a:pt x="0" y="504825"/>
                  </a:lnTo>
                  <a:close/>
                </a:path>
              </a:pathLst>
            </a:custGeom>
            <a:ln w="12700">
              <a:solidFill>
                <a:srgbClr val="000000"/>
              </a:solidFill>
            </a:ln>
          </p:spPr>
          <p:txBody>
            <a:bodyPr wrap="square" lIns="0" tIns="0" rIns="0" bIns="0" rtlCol="0"/>
            <a:lstStyle/>
            <a:p/>
          </p:txBody>
        </p:sp>
        <p:pic>
          <p:nvPicPr>
            <p:cNvPr id="6" name="object 6" descr=""/>
            <p:cNvPicPr/>
            <p:nvPr/>
          </p:nvPicPr>
          <p:blipFill>
            <a:blip r:embed="rId3" cstate="print"/>
            <a:stretch>
              <a:fillRect/>
            </a:stretch>
          </p:blipFill>
          <p:spPr>
            <a:xfrm>
              <a:off x="4108703" y="64007"/>
              <a:ext cx="2249424" cy="786384"/>
            </a:xfrm>
            <a:prstGeom prst="rect">
              <a:avLst/>
            </a:prstGeom>
          </p:spPr>
        </p:pic>
      </p:grpSp>
      <p:sp>
        <p:nvSpPr>
          <p:cNvPr id="7" name="object 7" descr=""/>
          <p:cNvSpPr txBox="1"/>
          <p:nvPr/>
        </p:nvSpPr>
        <p:spPr>
          <a:xfrm>
            <a:off x="2966720" y="139649"/>
            <a:ext cx="3158490" cy="452120"/>
          </a:xfrm>
          <a:prstGeom prst="rect">
            <a:avLst/>
          </a:prstGeom>
        </p:spPr>
        <p:txBody>
          <a:bodyPr wrap="square" lIns="0" tIns="12065" rIns="0" bIns="0" rtlCol="0" vert="horz">
            <a:spAutoFit/>
          </a:bodyPr>
          <a:lstStyle/>
          <a:p>
            <a:pPr marL="12700">
              <a:lnSpc>
                <a:spcPct val="100000"/>
              </a:lnSpc>
              <a:spcBef>
                <a:spcPts val="95"/>
              </a:spcBef>
              <a:tabLst>
                <a:tab pos="1362075" algn="l"/>
              </a:tabLst>
            </a:pPr>
            <a:r>
              <a:rPr dirty="0" sz="2800" spc="-10" b="1">
                <a:solidFill>
                  <a:srgbClr val="FF0000"/>
                </a:solidFill>
                <a:latin typeface="Arial"/>
                <a:cs typeface="Arial"/>
              </a:rPr>
              <a:t>L.B=96</a:t>
            </a:r>
            <a:r>
              <a:rPr dirty="0" sz="2800" b="1">
                <a:solidFill>
                  <a:srgbClr val="FF0000"/>
                </a:solidFill>
                <a:latin typeface="Arial"/>
                <a:cs typeface="Arial"/>
              </a:rPr>
              <a:t>	</a:t>
            </a:r>
            <a:r>
              <a:rPr dirty="0" baseline="2976" sz="4200" spc="-44" b="1">
                <a:solidFill>
                  <a:srgbClr val="663300"/>
                </a:solidFill>
                <a:latin typeface="华文行楷"/>
                <a:cs typeface="华文行楷"/>
              </a:rPr>
              <a:t>所</a:t>
            </a:r>
            <a:r>
              <a:rPr dirty="0" baseline="2976" sz="4200" spc="-44" b="1">
                <a:solidFill>
                  <a:srgbClr val="663300"/>
                </a:solidFill>
                <a:latin typeface="华文行楷"/>
                <a:cs typeface="华文行楷"/>
              </a:rPr>
              <a:t>有</a:t>
            </a:r>
            <a:r>
              <a:rPr dirty="0" baseline="2976" sz="4200" spc="-44" b="1">
                <a:solidFill>
                  <a:srgbClr val="663300"/>
                </a:solidFill>
                <a:latin typeface="华文行楷"/>
                <a:cs typeface="华文行楷"/>
              </a:rPr>
              <a:t>解</a:t>
            </a:r>
            <a:r>
              <a:rPr dirty="0" baseline="2976" sz="4200" spc="-44" b="1">
                <a:solidFill>
                  <a:srgbClr val="663300"/>
                </a:solidFill>
                <a:latin typeface="华文行楷"/>
                <a:cs typeface="华文行楷"/>
              </a:rPr>
              <a:t>集</a:t>
            </a:r>
            <a:r>
              <a:rPr dirty="0" baseline="2976" sz="4200" spc="-75" b="1">
                <a:solidFill>
                  <a:srgbClr val="663300"/>
                </a:solidFill>
                <a:latin typeface="华文行楷"/>
                <a:cs typeface="华文行楷"/>
              </a:rPr>
              <a:t>合</a:t>
            </a:r>
            <a:endParaRPr baseline="2976" sz="4200">
              <a:latin typeface="华文行楷"/>
              <a:cs typeface="华文行楷"/>
            </a:endParaRPr>
          </a:p>
        </p:txBody>
      </p:sp>
      <p:grpSp>
        <p:nvGrpSpPr>
          <p:cNvPr id="8" name="object 8" descr=""/>
          <p:cNvGrpSpPr/>
          <p:nvPr/>
        </p:nvGrpSpPr>
        <p:grpSpPr>
          <a:xfrm>
            <a:off x="742187" y="1034796"/>
            <a:ext cx="8103234" cy="824865"/>
            <a:chOff x="742187" y="1034796"/>
            <a:chExt cx="8103234" cy="824865"/>
          </a:xfrm>
        </p:grpSpPr>
        <p:sp>
          <p:nvSpPr>
            <p:cNvPr id="9" name="object 9" descr=""/>
            <p:cNvSpPr/>
            <p:nvPr/>
          </p:nvSpPr>
          <p:spPr>
            <a:xfrm>
              <a:off x="2222499" y="1139888"/>
              <a:ext cx="2085975" cy="503555"/>
            </a:xfrm>
            <a:custGeom>
              <a:avLst/>
              <a:gdLst/>
              <a:ahLst/>
              <a:cxnLst/>
              <a:rect l="l" t="t" r="r" b="b"/>
              <a:pathLst>
                <a:path w="2085975" h="503555">
                  <a:moveTo>
                    <a:pt x="2085975" y="0"/>
                  </a:moveTo>
                  <a:lnTo>
                    <a:pt x="0" y="0"/>
                  </a:lnTo>
                  <a:lnTo>
                    <a:pt x="0" y="503237"/>
                  </a:lnTo>
                  <a:lnTo>
                    <a:pt x="2085975" y="503237"/>
                  </a:lnTo>
                  <a:lnTo>
                    <a:pt x="2085975" y="0"/>
                  </a:lnTo>
                  <a:close/>
                </a:path>
              </a:pathLst>
            </a:custGeom>
            <a:solidFill>
              <a:srgbClr val="4F81BC"/>
            </a:solidFill>
          </p:spPr>
          <p:txBody>
            <a:bodyPr wrap="square" lIns="0" tIns="0" rIns="0" bIns="0" rtlCol="0"/>
            <a:lstStyle/>
            <a:p/>
          </p:txBody>
        </p:sp>
        <p:sp>
          <p:nvSpPr>
            <p:cNvPr id="10" name="object 10" descr=""/>
            <p:cNvSpPr/>
            <p:nvPr/>
          </p:nvSpPr>
          <p:spPr>
            <a:xfrm>
              <a:off x="2222499" y="1139888"/>
              <a:ext cx="2085975" cy="503555"/>
            </a:xfrm>
            <a:custGeom>
              <a:avLst/>
              <a:gdLst/>
              <a:ahLst/>
              <a:cxnLst/>
              <a:rect l="l" t="t" r="r" b="b"/>
              <a:pathLst>
                <a:path w="2085975" h="503555">
                  <a:moveTo>
                    <a:pt x="0" y="503237"/>
                  </a:moveTo>
                  <a:lnTo>
                    <a:pt x="2085975" y="503237"/>
                  </a:lnTo>
                  <a:lnTo>
                    <a:pt x="2085975" y="0"/>
                  </a:lnTo>
                  <a:lnTo>
                    <a:pt x="0" y="0"/>
                  </a:lnTo>
                  <a:lnTo>
                    <a:pt x="0" y="503237"/>
                  </a:lnTo>
                  <a:close/>
                </a:path>
              </a:pathLst>
            </a:custGeom>
            <a:ln w="12700">
              <a:solidFill>
                <a:srgbClr val="000000"/>
              </a:solidFill>
            </a:ln>
          </p:spPr>
          <p:txBody>
            <a:bodyPr wrap="square" lIns="0" tIns="0" rIns="0" bIns="0" rtlCol="0"/>
            <a:lstStyle/>
            <a:p/>
          </p:txBody>
        </p:sp>
        <p:pic>
          <p:nvPicPr>
            <p:cNvPr id="11" name="object 11" descr=""/>
            <p:cNvPicPr/>
            <p:nvPr/>
          </p:nvPicPr>
          <p:blipFill>
            <a:blip r:embed="rId4" cstate="print"/>
            <a:stretch>
              <a:fillRect/>
            </a:stretch>
          </p:blipFill>
          <p:spPr>
            <a:xfrm>
              <a:off x="2093976" y="1072896"/>
              <a:ext cx="1536191" cy="786384"/>
            </a:xfrm>
            <a:prstGeom prst="rect">
              <a:avLst/>
            </a:prstGeom>
          </p:spPr>
        </p:pic>
        <p:pic>
          <p:nvPicPr>
            <p:cNvPr id="12" name="object 12" descr=""/>
            <p:cNvPicPr/>
            <p:nvPr/>
          </p:nvPicPr>
          <p:blipFill>
            <a:blip r:embed="rId5" cstate="print"/>
            <a:stretch>
              <a:fillRect/>
            </a:stretch>
          </p:blipFill>
          <p:spPr>
            <a:xfrm>
              <a:off x="3163823" y="1036320"/>
              <a:ext cx="1295400" cy="786384"/>
            </a:xfrm>
            <a:prstGeom prst="rect">
              <a:avLst/>
            </a:prstGeom>
          </p:spPr>
        </p:pic>
        <p:pic>
          <p:nvPicPr>
            <p:cNvPr id="13" name="object 13" descr=""/>
            <p:cNvPicPr/>
            <p:nvPr/>
          </p:nvPicPr>
          <p:blipFill>
            <a:blip r:embed="rId6" cstate="print"/>
            <a:stretch>
              <a:fillRect/>
            </a:stretch>
          </p:blipFill>
          <p:spPr>
            <a:xfrm>
              <a:off x="742187" y="1069848"/>
              <a:ext cx="1644395" cy="789431"/>
            </a:xfrm>
            <a:prstGeom prst="rect">
              <a:avLst/>
            </a:prstGeom>
          </p:spPr>
        </p:pic>
        <p:sp>
          <p:nvSpPr>
            <p:cNvPr id="14" name="object 14" descr=""/>
            <p:cNvSpPr/>
            <p:nvPr/>
          </p:nvSpPr>
          <p:spPr>
            <a:xfrm>
              <a:off x="6253226" y="1138237"/>
              <a:ext cx="2376805" cy="503555"/>
            </a:xfrm>
            <a:custGeom>
              <a:avLst/>
              <a:gdLst/>
              <a:ahLst/>
              <a:cxnLst/>
              <a:rect l="l" t="t" r="r" b="b"/>
              <a:pathLst>
                <a:path w="2376804" h="503555">
                  <a:moveTo>
                    <a:pt x="2376551" y="0"/>
                  </a:moveTo>
                  <a:lnTo>
                    <a:pt x="0" y="0"/>
                  </a:lnTo>
                  <a:lnTo>
                    <a:pt x="0" y="503237"/>
                  </a:lnTo>
                  <a:lnTo>
                    <a:pt x="2376551" y="503237"/>
                  </a:lnTo>
                  <a:lnTo>
                    <a:pt x="2376551" y="0"/>
                  </a:lnTo>
                  <a:close/>
                </a:path>
              </a:pathLst>
            </a:custGeom>
            <a:solidFill>
              <a:srgbClr val="4F81BC"/>
            </a:solidFill>
          </p:spPr>
          <p:txBody>
            <a:bodyPr wrap="square" lIns="0" tIns="0" rIns="0" bIns="0" rtlCol="0"/>
            <a:lstStyle/>
            <a:p/>
          </p:txBody>
        </p:sp>
        <p:sp>
          <p:nvSpPr>
            <p:cNvPr id="15" name="object 15" descr=""/>
            <p:cNvSpPr/>
            <p:nvPr/>
          </p:nvSpPr>
          <p:spPr>
            <a:xfrm>
              <a:off x="6253226" y="1138237"/>
              <a:ext cx="2376805" cy="503555"/>
            </a:xfrm>
            <a:custGeom>
              <a:avLst/>
              <a:gdLst/>
              <a:ahLst/>
              <a:cxnLst/>
              <a:rect l="l" t="t" r="r" b="b"/>
              <a:pathLst>
                <a:path w="2376804" h="503555">
                  <a:moveTo>
                    <a:pt x="0" y="503237"/>
                  </a:moveTo>
                  <a:lnTo>
                    <a:pt x="2376551" y="503237"/>
                  </a:lnTo>
                  <a:lnTo>
                    <a:pt x="2376551" y="0"/>
                  </a:lnTo>
                  <a:lnTo>
                    <a:pt x="0" y="0"/>
                  </a:lnTo>
                  <a:lnTo>
                    <a:pt x="0" y="5032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7" cstate="print"/>
            <a:stretch>
              <a:fillRect/>
            </a:stretch>
          </p:blipFill>
          <p:spPr>
            <a:xfrm>
              <a:off x="6124955" y="1071372"/>
              <a:ext cx="1892807" cy="786384"/>
            </a:xfrm>
            <a:prstGeom prst="rect">
              <a:avLst/>
            </a:prstGeom>
          </p:spPr>
        </p:pic>
        <p:pic>
          <p:nvPicPr>
            <p:cNvPr id="17" name="object 17" descr=""/>
            <p:cNvPicPr/>
            <p:nvPr/>
          </p:nvPicPr>
          <p:blipFill>
            <a:blip r:embed="rId8" cstate="print"/>
            <a:stretch>
              <a:fillRect/>
            </a:stretch>
          </p:blipFill>
          <p:spPr>
            <a:xfrm>
              <a:off x="7551419" y="1034796"/>
              <a:ext cx="1293876" cy="786384"/>
            </a:xfrm>
            <a:prstGeom prst="rect">
              <a:avLst/>
            </a:prstGeom>
          </p:spPr>
        </p:pic>
      </p:grpSp>
      <p:sp>
        <p:nvSpPr>
          <p:cNvPr id="18" name="object 18" descr=""/>
          <p:cNvSpPr txBox="1"/>
          <p:nvPr/>
        </p:nvSpPr>
        <p:spPr>
          <a:xfrm>
            <a:off x="950467" y="1128724"/>
            <a:ext cx="3274060" cy="452120"/>
          </a:xfrm>
          <a:prstGeom prst="rect">
            <a:avLst/>
          </a:prstGeom>
        </p:spPr>
        <p:txBody>
          <a:bodyPr wrap="square" lIns="0" tIns="12065" rIns="0" bIns="0" rtlCol="0" vert="horz">
            <a:spAutoFit/>
          </a:bodyPr>
          <a:lstStyle/>
          <a:p>
            <a:pPr marL="12700">
              <a:lnSpc>
                <a:spcPct val="100000"/>
              </a:lnSpc>
              <a:spcBef>
                <a:spcPts val="95"/>
              </a:spcBef>
              <a:tabLst>
                <a:tab pos="1363345" algn="l"/>
              </a:tabLst>
            </a:pPr>
            <a:r>
              <a:rPr dirty="0" baseline="-4960" sz="4200" spc="-15" b="1">
                <a:solidFill>
                  <a:srgbClr val="FF0000"/>
                </a:solidFill>
                <a:latin typeface="Arial"/>
                <a:cs typeface="Arial"/>
              </a:rPr>
              <a:t>L.B=99</a:t>
            </a:r>
            <a:r>
              <a:rPr dirty="0" baseline="-4960" sz="4200"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(4</a:t>
            </a:r>
            <a:r>
              <a:rPr dirty="0" sz="2800" spc="-15" b="1">
                <a:solidFill>
                  <a:srgbClr val="663300"/>
                </a:solidFill>
                <a:latin typeface="Arial"/>
                <a:cs typeface="Arial"/>
              </a:rPr>
              <a:t>, </a:t>
            </a:r>
            <a:r>
              <a:rPr dirty="0" sz="2800" spc="-35" b="1">
                <a:solidFill>
                  <a:srgbClr val="663300"/>
                </a:solidFill>
                <a:latin typeface="Arial"/>
                <a:cs typeface="Arial"/>
              </a:rPr>
              <a:t>6)</a:t>
            </a:r>
            <a:endParaRPr sz="2800">
              <a:latin typeface="Arial"/>
              <a:cs typeface="Arial"/>
            </a:endParaRPr>
          </a:p>
        </p:txBody>
      </p:sp>
      <p:grpSp>
        <p:nvGrpSpPr>
          <p:cNvPr id="19" name="object 19" descr=""/>
          <p:cNvGrpSpPr/>
          <p:nvPr/>
        </p:nvGrpSpPr>
        <p:grpSpPr>
          <a:xfrm>
            <a:off x="742187" y="611123"/>
            <a:ext cx="9471660" cy="2110740"/>
            <a:chOff x="742187" y="611123"/>
            <a:chExt cx="9471660" cy="2110740"/>
          </a:xfrm>
        </p:grpSpPr>
        <p:sp>
          <p:nvSpPr>
            <p:cNvPr id="20" name="object 20" descr=""/>
            <p:cNvSpPr/>
            <p:nvPr/>
          </p:nvSpPr>
          <p:spPr>
            <a:xfrm>
              <a:off x="2222499" y="2001837"/>
              <a:ext cx="2085975" cy="503555"/>
            </a:xfrm>
            <a:custGeom>
              <a:avLst/>
              <a:gdLst/>
              <a:ahLst/>
              <a:cxnLst/>
              <a:rect l="l" t="t" r="r" b="b"/>
              <a:pathLst>
                <a:path w="2085975" h="503555">
                  <a:moveTo>
                    <a:pt x="2085975" y="0"/>
                  </a:moveTo>
                  <a:lnTo>
                    <a:pt x="0" y="0"/>
                  </a:lnTo>
                  <a:lnTo>
                    <a:pt x="0" y="503237"/>
                  </a:lnTo>
                  <a:lnTo>
                    <a:pt x="2085975" y="503237"/>
                  </a:lnTo>
                  <a:lnTo>
                    <a:pt x="2085975" y="0"/>
                  </a:lnTo>
                  <a:close/>
                </a:path>
              </a:pathLst>
            </a:custGeom>
            <a:solidFill>
              <a:srgbClr val="4F81BC"/>
            </a:solidFill>
          </p:spPr>
          <p:txBody>
            <a:bodyPr wrap="square" lIns="0" tIns="0" rIns="0" bIns="0" rtlCol="0"/>
            <a:lstStyle/>
            <a:p/>
          </p:txBody>
        </p:sp>
        <p:sp>
          <p:nvSpPr>
            <p:cNvPr id="21" name="object 21" descr=""/>
            <p:cNvSpPr/>
            <p:nvPr/>
          </p:nvSpPr>
          <p:spPr>
            <a:xfrm>
              <a:off x="2222499" y="2001837"/>
              <a:ext cx="2085975" cy="503555"/>
            </a:xfrm>
            <a:custGeom>
              <a:avLst/>
              <a:gdLst/>
              <a:ahLst/>
              <a:cxnLst/>
              <a:rect l="l" t="t" r="r" b="b"/>
              <a:pathLst>
                <a:path w="2085975" h="503555">
                  <a:moveTo>
                    <a:pt x="0" y="503237"/>
                  </a:moveTo>
                  <a:lnTo>
                    <a:pt x="2085975" y="503237"/>
                  </a:lnTo>
                  <a:lnTo>
                    <a:pt x="2085975" y="0"/>
                  </a:lnTo>
                  <a:lnTo>
                    <a:pt x="0" y="0"/>
                  </a:lnTo>
                  <a:lnTo>
                    <a:pt x="0" y="503237"/>
                  </a:lnTo>
                  <a:close/>
                </a:path>
              </a:pathLst>
            </a:custGeom>
            <a:ln w="12700">
              <a:solidFill>
                <a:srgbClr val="000000"/>
              </a:solidFill>
            </a:ln>
          </p:spPr>
          <p:txBody>
            <a:bodyPr wrap="square" lIns="0" tIns="0" rIns="0" bIns="0" rtlCol="0"/>
            <a:lstStyle/>
            <a:p/>
          </p:txBody>
        </p:sp>
        <p:pic>
          <p:nvPicPr>
            <p:cNvPr id="22" name="object 22" descr=""/>
            <p:cNvPicPr/>
            <p:nvPr/>
          </p:nvPicPr>
          <p:blipFill>
            <a:blip r:embed="rId9" cstate="print"/>
            <a:stretch>
              <a:fillRect/>
            </a:stretch>
          </p:blipFill>
          <p:spPr>
            <a:xfrm>
              <a:off x="2093976" y="1935479"/>
              <a:ext cx="1536191" cy="786384"/>
            </a:xfrm>
            <a:prstGeom prst="rect">
              <a:avLst/>
            </a:prstGeom>
          </p:spPr>
        </p:pic>
        <p:pic>
          <p:nvPicPr>
            <p:cNvPr id="23" name="object 23" descr=""/>
            <p:cNvPicPr/>
            <p:nvPr/>
          </p:nvPicPr>
          <p:blipFill>
            <a:blip r:embed="rId10" cstate="print"/>
            <a:stretch>
              <a:fillRect/>
            </a:stretch>
          </p:blipFill>
          <p:spPr>
            <a:xfrm>
              <a:off x="3163823" y="1898904"/>
              <a:ext cx="1295400" cy="786384"/>
            </a:xfrm>
            <a:prstGeom prst="rect">
              <a:avLst/>
            </a:prstGeom>
          </p:spPr>
        </p:pic>
        <p:sp>
          <p:nvSpPr>
            <p:cNvPr id="24" name="object 24" descr=""/>
            <p:cNvSpPr/>
            <p:nvPr/>
          </p:nvSpPr>
          <p:spPr>
            <a:xfrm>
              <a:off x="4567301" y="2001837"/>
              <a:ext cx="2348230" cy="503555"/>
            </a:xfrm>
            <a:custGeom>
              <a:avLst/>
              <a:gdLst/>
              <a:ahLst/>
              <a:cxnLst/>
              <a:rect l="l" t="t" r="r" b="b"/>
              <a:pathLst>
                <a:path w="2348229" h="503555">
                  <a:moveTo>
                    <a:pt x="2347976" y="0"/>
                  </a:moveTo>
                  <a:lnTo>
                    <a:pt x="0" y="0"/>
                  </a:lnTo>
                  <a:lnTo>
                    <a:pt x="0" y="503237"/>
                  </a:lnTo>
                  <a:lnTo>
                    <a:pt x="2347976" y="503237"/>
                  </a:lnTo>
                  <a:lnTo>
                    <a:pt x="2347976" y="0"/>
                  </a:lnTo>
                  <a:close/>
                </a:path>
              </a:pathLst>
            </a:custGeom>
            <a:solidFill>
              <a:srgbClr val="4F81BC"/>
            </a:solidFill>
          </p:spPr>
          <p:txBody>
            <a:bodyPr wrap="square" lIns="0" tIns="0" rIns="0" bIns="0" rtlCol="0"/>
            <a:lstStyle/>
            <a:p/>
          </p:txBody>
        </p:sp>
        <p:sp>
          <p:nvSpPr>
            <p:cNvPr id="25" name="object 25" descr=""/>
            <p:cNvSpPr/>
            <p:nvPr/>
          </p:nvSpPr>
          <p:spPr>
            <a:xfrm>
              <a:off x="4567301" y="2001837"/>
              <a:ext cx="2348230" cy="503555"/>
            </a:xfrm>
            <a:custGeom>
              <a:avLst/>
              <a:gdLst/>
              <a:ahLst/>
              <a:cxnLst/>
              <a:rect l="l" t="t" r="r" b="b"/>
              <a:pathLst>
                <a:path w="2348229" h="503555">
                  <a:moveTo>
                    <a:pt x="0" y="503237"/>
                  </a:moveTo>
                  <a:lnTo>
                    <a:pt x="2347976" y="503237"/>
                  </a:lnTo>
                  <a:lnTo>
                    <a:pt x="2347976" y="0"/>
                  </a:lnTo>
                  <a:lnTo>
                    <a:pt x="0" y="0"/>
                  </a:lnTo>
                  <a:lnTo>
                    <a:pt x="0" y="503237"/>
                  </a:lnTo>
                  <a:close/>
                </a:path>
              </a:pathLst>
            </a:custGeom>
            <a:ln w="12700">
              <a:solidFill>
                <a:srgbClr val="000000"/>
              </a:solidFill>
            </a:ln>
          </p:spPr>
          <p:txBody>
            <a:bodyPr wrap="square" lIns="0" tIns="0" rIns="0" bIns="0" rtlCol="0"/>
            <a:lstStyle/>
            <a:p/>
          </p:txBody>
        </p:sp>
        <p:pic>
          <p:nvPicPr>
            <p:cNvPr id="26" name="object 26" descr=""/>
            <p:cNvPicPr/>
            <p:nvPr/>
          </p:nvPicPr>
          <p:blipFill>
            <a:blip r:embed="rId11" cstate="print"/>
            <a:stretch>
              <a:fillRect/>
            </a:stretch>
          </p:blipFill>
          <p:spPr>
            <a:xfrm>
              <a:off x="4437887" y="1935479"/>
              <a:ext cx="1892808" cy="786384"/>
            </a:xfrm>
            <a:prstGeom prst="rect">
              <a:avLst/>
            </a:prstGeom>
          </p:spPr>
        </p:pic>
        <p:pic>
          <p:nvPicPr>
            <p:cNvPr id="27" name="object 27" descr=""/>
            <p:cNvPicPr/>
            <p:nvPr/>
          </p:nvPicPr>
          <p:blipFill>
            <a:blip r:embed="rId12" cstate="print"/>
            <a:stretch>
              <a:fillRect/>
            </a:stretch>
          </p:blipFill>
          <p:spPr>
            <a:xfrm>
              <a:off x="8371331" y="1056131"/>
              <a:ext cx="1842516" cy="789432"/>
            </a:xfrm>
            <a:prstGeom prst="rect">
              <a:avLst/>
            </a:prstGeom>
          </p:spPr>
        </p:pic>
        <p:pic>
          <p:nvPicPr>
            <p:cNvPr id="28" name="object 28" descr=""/>
            <p:cNvPicPr/>
            <p:nvPr/>
          </p:nvPicPr>
          <p:blipFill>
            <a:blip r:embed="rId13" cstate="print"/>
            <a:stretch>
              <a:fillRect/>
            </a:stretch>
          </p:blipFill>
          <p:spPr>
            <a:xfrm>
              <a:off x="5864352" y="1898904"/>
              <a:ext cx="1199388" cy="786384"/>
            </a:xfrm>
            <a:prstGeom prst="rect">
              <a:avLst/>
            </a:prstGeom>
          </p:spPr>
        </p:pic>
        <p:sp>
          <p:nvSpPr>
            <p:cNvPr id="29" name="object 29" descr=""/>
            <p:cNvSpPr/>
            <p:nvPr/>
          </p:nvSpPr>
          <p:spPr>
            <a:xfrm>
              <a:off x="3070225" y="611123"/>
              <a:ext cx="4234180" cy="1447800"/>
            </a:xfrm>
            <a:custGeom>
              <a:avLst/>
              <a:gdLst/>
              <a:ahLst/>
              <a:cxnLst/>
              <a:rect l="l" t="t" r="r" b="b"/>
              <a:pathLst>
                <a:path w="4234180" h="1447800">
                  <a:moveTo>
                    <a:pt x="114300" y="1333500"/>
                  </a:moveTo>
                  <a:lnTo>
                    <a:pt x="76200" y="1333500"/>
                  </a:lnTo>
                  <a:lnTo>
                    <a:pt x="76200" y="996950"/>
                  </a:lnTo>
                  <a:lnTo>
                    <a:pt x="38100" y="996950"/>
                  </a:lnTo>
                  <a:lnTo>
                    <a:pt x="38100" y="1333500"/>
                  </a:lnTo>
                  <a:lnTo>
                    <a:pt x="0" y="1333500"/>
                  </a:lnTo>
                  <a:lnTo>
                    <a:pt x="57150" y="1447800"/>
                  </a:lnTo>
                  <a:lnTo>
                    <a:pt x="104775" y="1352550"/>
                  </a:lnTo>
                  <a:lnTo>
                    <a:pt x="114300" y="1333500"/>
                  </a:lnTo>
                  <a:close/>
                </a:path>
                <a:path w="4234180" h="1447800">
                  <a:moveTo>
                    <a:pt x="1952752" y="36322"/>
                  </a:moveTo>
                  <a:lnTo>
                    <a:pt x="1941195" y="0"/>
                  </a:lnTo>
                  <a:lnTo>
                    <a:pt x="447611" y="474319"/>
                  </a:lnTo>
                  <a:lnTo>
                    <a:pt x="436118" y="438023"/>
                  </a:lnTo>
                  <a:lnTo>
                    <a:pt x="344424" y="527050"/>
                  </a:lnTo>
                  <a:lnTo>
                    <a:pt x="470662" y="546989"/>
                  </a:lnTo>
                  <a:lnTo>
                    <a:pt x="460946" y="516382"/>
                  </a:lnTo>
                  <a:lnTo>
                    <a:pt x="459130" y="510654"/>
                  </a:lnTo>
                  <a:lnTo>
                    <a:pt x="1952752" y="36322"/>
                  </a:lnTo>
                  <a:close/>
                </a:path>
                <a:path w="4234180" h="1447800">
                  <a:moveTo>
                    <a:pt x="2505075" y="1376426"/>
                  </a:moveTo>
                  <a:lnTo>
                    <a:pt x="2402205" y="1300607"/>
                  </a:lnTo>
                  <a:lnTo>
                    <a:pt x="2395702" y="1338275"/>
                  </a:lnTo>
                  <a:lnTo>
                    <a:pt x="401955" y="994029"/>
                  </a:lnTo>
                  <a:lnTo>
                    <a:pt x="395478" y="1031621"/>
                  </a:lnTo>
                  <a:lnTo>
                    <a:pt x="2389238" y="1375752"/>
                  </a:lnTo>
                  <a:lnTo>
                    <a:pt x="2382774" y="1413256"/>
                  </a:lnTo>
                  <a:lnTo>
                    <a:pt x="2496629" y="1378966"/>
                  </a:lnTo>
                  <a:lnTo>
                    <a:pt x="2505075" y="1376426"/>
                  </a:lnTo>
                  <a:close/>
                </a:path>
                <a:path w="4234180" h="1447800">
                  <a:moveTo>
                    <a:pt x="4233926" y="527050"/>
                  </a:moveTo>
                  <a:lnTo>
                    <a:pt x="4224985" y="518795"/>
                  </a:lnTo>
                  <a:lnTo>
                    <a:pt x="4140073" y="440309"/>
                  </a:lnTo>
                  <a:lnTo>
                    <a:pt x="4129430" y="476910"/>
                  </a:lnTo>
                  <a:lnTo>
                    <a:pt x="2492121" y="254"/>
                  </a:lnTo>
                  <a:lnTo>
                    <a:pt x="2481453" y="36830"/>
                  </a:lnTo>
                  <a:lnTo>
                    <a:pt x="4118800" y="513499"/>
                  </a:lnTo>
                  <a:lnTo>
                    <a:pt x="4108196" y="550037"/>
                  </a:lnTo>
                  <a:lnTo>
                    <a:pt x="4233926" y="527050"/>
                  </a:lnTo>
                  <a:close/>
                </a:path>
              </a:pathLst>
            </a:custGeom>
            <a:solidFill>
              <a:srgbClr val="000000"/>
            </a:solidFill>
          </p:spPr>
          <p:txBody>
            <a:bodyPr wrap="square" lIns="0" tIns="0" rIns="0" bIns="0" rtlCol="0"/>
            <a:lstStyle/>
            <a:p/>
          </p:txBody>
        </p:sp>
        <p:pic>
          <p:nvPicPr>
            <p:cNvPr id="30" name="object 30" descr=""/>
            <p:cNvPicPr/>
            <p:nvPr/>
          </p:nvPicPr>
          <p:blipFill>
            <a:blip r:embed="rId14" cstate="print"/>
            <a:stretch>
              <a:fillRect/>
            </a:stretch>
          </p:blipFill>
          <p:spPr>
            <a:xfrm>
              <a:off x="742187" y="1918715"/>
              <a:ext cx="1644395" cy="789431"/>
            </a:xfrm>
            <a:prstGeom prst="rect">
              <a:avLst/>
            </a:prstGeom>
          </p:spPr>
        </p:pic>
      </p:grpSp>
      <p:sp>
        <p:nvSpPr>
          <p:cNvPr id="31" name="object 31" descr=""/>
          <p:cNvSpPr txBox="1"/>
          <p:nvPr/>
        </p:nvSpPr>
        <p:spPr>
          <a:xfrm>
            <a:off x="950467" y="1991360"/>
            <a:ext cx="3274060" cy="452120"/>
          </a:xfrm>
          <a:prstGeom prst="rect">
            <a:avLst/>
          </a:prstGeom>
        </p:spPr>
        <p:txBody>
          <a:bodyPr wrap="square" lIns="0" tIns="12065" rIns="0" bIns="0" rtlCol="0" vert="horz">
            <a:spAutoFit/>
          </a:bodyPr>
          <a:lstStyle/>
          <a:p>
            <a:pPr marL="12700">
              <a:lnSpc>
                <a:spcPct val="100000"/>
              </a:lnSpc>
              <a:spcBef>
                <a:spcPts val="95"/>
              </a:spcBef>
              <a:tabLst>
                <a:tab pos="1363345" algn="l"/>
              </a:tabLst>
            </a:pPr>
            <a:r>
              <a:rPr dirty="0" baseline="-2976" sz="4200" spc="-15" b="1">
                <a:solidFill>
                  <a:srgbClr val="FF0000"/>
                </a:solidFill>
                <a:latin typeface="Arial"/>
                <a:cs typeface="Arial"/>
              </a:rPr>
              <a:t>L.B=99</a:t>
            </a:r>
            <a:r>
              <a:rPr dirty="0" baseline="-2976" sz="4200"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(3</a:t>
            </a:r>
            <a:r>
              <a:rPr dirty="0" sz="2800" spc="-15" b="1">
                <a:solidFill>
                  <a:srgbClr val="663300"/>
                </a:solidFill>
                <a:latin typeface="Arial"/>
                <a:cs typeface="Arial"/>
              </a:rPr>
              <a:t>, </a:t>
            </a:r>
            <a:r>
              <a:rPr dirty="0" sz="2800" spc="-35" b="1">
                <a:solidFill>
                  <a:srgbClr val="663300"/>
                </a:solidFill>
                <a:latin typeface="Arial"/>
                <a:cs typeface="Arial"/>
              </a:rPr>
              <a:t>5)</a:t>
            </a:r>
            <a:endParaRPr sz="2800">
              <a:latin typeface="Arial"/>
              <a:cs typeface="Arial"/>
            </a:endParaRPr>
          </a:p>
        </p:txBody>
      </p:sp>
      <p:sp>
        <p:nvSpPr>
          <p:cNvPr id="32" name="object 32" descr=""/>
          <p:cNvSpPr txBox="1"/>
          <p:nvPr/>
        </p:nvSpPr>
        <p:spPr>
          <a:xfrm>
            <a:off x="6204212" y="1173842"/>
            <a:ext cx="3761104" cy="1281430"/>
          </a:xfrm>
          <a:prstGeom prst="rect">
            <a:avLst/>
          </a:prstGeom>
        </p:spPr>
        <p:txBody>
          <a:bodyPr wrap="square" lIns="0" tIns="0" rIns="0" bIns="0" rtlCol="0" vert="horz">
            <a:spAutoFit/>
          </a:bodyPr>
          <a:lstStyle/>
          <a:p>
            <a:pPr marL="140970">
              <a:lnSpc>
                <a:spcPts val="3090"/>
              </a:lnSpc>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(4</a:t>
            </a:r>
            <a:r>
              <a:rPr dirty="0" sz="2800" spc="-20" b="1">
                <a:solidFill>
                  <a:srgbClr val="663300"/>
                </a:solidFill>
                <a:latin typeface="Arial"/>
                <a:cs typeface="Arial"/>
              </a:rPr>
              <a:t>, </a:t>
            </a:r>
            <a:r>
              <a:rPr dirty="0" sz="2800" spc="-10" b="1">
                <a:solidFill>
                  <a:srgbClr val="663300"/>
                </a:solidFill>
                <a:latin typeface="Arial"/>
                <a:cs typeface="Arial"/>
              </a:rPr>
              <a:t>6)</a:t>
            </a:r>
            <a:r>
              <a:rPr dirty="0" baseline="-2976" sz="4200" spc="-15" b="1">
                <a:solidFill>
                  <a:srgbClr val="FF0000"/>
                </a:solidFill>
                <a:latin typeface="Arial"/>
                <a:cs typeface="Arial"/>
              </a:rPr>
              <a:t>L.B=128</a:t>
            </a:r>
            <a:endParaRPr baseline="-2976" sz="4200">
              <a:latin typeface="Arial"/>
              <a:cs typeface="Arial"/>
            </a:endParaRPr>
          </a:p>
          <a:p>
            <a:pPr>
              <a:lnSpc>
                <a:spcPct val="100000"/>
              </a:lnSpc>
              <a:spcBef>
                <a:spcPts val="40"/>
              </a:spcBef>
            </a:pPr>
            <a:endParaRPr sz="3100">
              <a:latin typeface="Arial"/>
              <a:cs typeface="Arial"/>
            </a:endParaRPr>
          </a:p>
          <a:p>
            <a:pPr>
              <a:lnSpc>
                <a:spcPct val="100000"/>
              </a:lnSpc>
            </a:pPr>
            <a:r>
              <a:rPr dirty="0" baseline="2976" sz="4200" b="1">
                <a:solidFill>
                  <a:srgbClr val="663300"/>
                </a:solidFill>
                <a:latin typeface="Arial"/>
                <a:cs typeface="Arial"/>
              </a:rPr>
              <a:t>3,5)</a:t>
            </a:r>
            <a:r>
              <a:rPr dirty="0" baseline="2976" sz="4200" spc="112" b="1">
                <a:solidFill>
                  <a:srgbClr val="663300"/>
                </a:solidFill>
                <a:latin typeface="Arial"/>
                <a:cs typeface="Arial"/>
              </a:rPr>
              <a:t> </a:t>
            </a:r>
            <a:r>
              <a:rPr dirty="0" sz="2800" spc="-10" b="1">
                <a:solidFill>
                  <a:srgbClr val="FF0000"/>
                </a:solidFill>
                <a:latin typeface="Arial"/>
                <a:cs typeface="Arial"/>
              </a:rPr>
              <a:t>L.B=117</a:t>
            </a:r>
            <a:endParaRPr sz="2800">
              <a:latin typeface="Arial"/>
              <a:cs typeface="Arial"/>
            </a:endParaRPr>
          </a:p>
        </p:txBody>
      </p:sp>
      <p:pic>
        <p:nvPicPr>
          <p:cNvPr id="33" name="object 33" descr=""/>
          <p:cNvPicPr/>
          <p:nvPr/>
        </p:nvPicPr>
        <p:blipFill>
          <a:blip r:embed="rId15" cstate="print"/>
          <a:stretch>
            <a:fillRect/>
          </a:stretch>
        </p:blipFill>
        <p:spPr>
          <a:xfrm>
            <a:off x="6710171" y="1918716"/>
            <a:ext cx="1822703" cy="789431"/>
          </a:xfrm>
          <a:prstGeom prst="rect">
            <a:avLst/>
          </a:prstGeom>
        </p:spPr>
      </p:pic>
      <p:grpSp>
        <p:nvGrpSpPr>
          <p:cNvPr id="34" name="object 34" descr=""/>
          <p:cNvGrpSpPr/>
          <p:nvPr/>
        </p:nvGrpSpPr>
        <p:grpSpPr>
          <a:xfrm>
            <a:off x="603504" y="2454529"/>
            <a:ext cx="6555105" cy="1119505"/>
            <a:chOff x="603504" y="2454529"/>
            <a:chExt cx="6555105" cy="1119505"/>
          </a:xfrm>
        </p:grpSpPr>
        <p:sp>
          <p:nvSpPr>
            <p:cNvPr id="35" name="object 35" descr=""/>
            <p:cNvSpPr/>
            <p:nvPr/>
          </p:nvSpPr>
          <p:spPr>
            <a:xfrm>
              <a:off x="2228850" y="2851213"/>
              <a:ext cx="2087880" cy="503555"/>
            </a:xfrm>
            <a:custGeom>
              <a:avLst/>
              <a:gdLst/>
              <a:ahLst/>
              <a:cxnLst/>
              <a:rect l="l" t="t" r="r" b="b"/>
              <a:pathLst>
                <a:path w="2087879" h="503554">
                  <a:moveTo>
                    <a:pt x="2087626" y="0"/>
                  </a:moveTo>
                  <a:lnTo>
                    <a:pt x="0" y="0"/>
                  </a:lnTo>
                  <a:lnTo>
                    <a:pt x="0" y="503237"/>
                  </a:lnTo>
                  <a:lnTo>
                    <a:pt x="2087626" y="503237"/>
                  </a:lnTo>
                  <a:lnTo>
                    <a:pt x="2087626" y="0"/>
                  </a:lnTo>
                  <a:close/>
                </a:path>
              </a:pathLst>
            </a:custGeom>
            <a:solidFill>
              <a:srgbClr val="4F81BC"/>
            </a:solidFill>
          </p:spPr>
          <p:txBody>
            <a:bodyPr wrap="square" lIns="0" tIns="0" rIns="0" bIns="0" rtlCol="0"/>
            <a:lstStyle/>
            <a:p/>
          </p:txBody>
        </p:sp>
        <p:sp>
          <p:nvSpPr>
            <p:cNvPr id="36" name="object 36" descr=""/>
            <p:cNvSpPr/>
            <p:nvPr/>
          </p:nvSpPr>
          <p:spPr>
            <a:xfrm>
              <a:off x="2228850" y="2851213"/>
              <a:ext cx="2087880" cy="503555"/>
            </a:xfrm>
            <a:custGeom>
              <a:avLst/>
              <a:gdLst/>
              <a:ahLst/>
              <a:cxnLst/>
              <a:rect l="l" t="t" r="r" b="b"/>
              <a:pathLst>
                <a:path w="2087879" h="503554">
                  <a:moveTo>
                    <a:pt x="0" y="503237"/>
                  </a:moveTo>
                  <a:lnTo>
                    <a:pt x="2087626" y="503237"/>
                  </a:lnTo>
                  <a:lnTo>
                    <a:pt x="2087626" y="0"/>
                  </a:lnTo>
                  <a:lnTo>
                    <a:pt x="0" y="0"/>
                  </a:lnTo>
                  <a:lnTo>
                    <a:pt x="0" y="503237"/>
                  </a:lnTo>
                  <a:close/>
                </a:path>
              </a:pathLst>
            </a:custGeom>
            <a:ln w="12700">
              <a:solidFill>
                <a:srgbClr val="000000"/>
              </a:solidFill>
            </a:ln>
          </p:spPr>
          <p:txBody>
            <a:bodyPr wrap="square" lIns="0" tIns="0" rIns="0" bIns="0" rtlCol="0"/>
            <a:lstStyle/>
            <a:p/>
          </p:txBody>
        </p:sp>
        <p:pic>
          <p:nvPicPr>
            <p:cNvPr id="37" name="object 37" descr=""/>
            <p:cNvPicPr/>
            <p:nvPr/>
          </p:nvPicPr>
          <p:blipFill>
            <a:blip r:embed="rId16" cstate="print"/>
            <a:stretch>
              <a:fillRect/>
            </a:stretch>
          </p:blipFill>
          <p:spPr>
            <a:xfrm>
              <a:off x="2100071" y="2784348"/>
              <a:ext cx="1536191" cy="786384"/>
            </a:xfrm>
            <a:prstGeom prst="rect">
              <a:avLst/>
            </a:prstGeom>
          </p:spPr>
        </p:pic>
        <p:pic>
          <p:nvPicPr>
            <p:cNvPr id="38" name="object 38" descr=""/>
            <p:cNvPicPr/>
            <p:nvPr/>
          </p:nvPicPr>
          <p:blipFill>
            <a:blip r:embed="rId17" cstate="print"/>
            <a:stretch>
              <a:fillRect/>
            </a:stretch>
          </p:blipFill>
          <p:spPr>
            <a:xfrm>
              <a:off x="3169920" y="2747772"/>
              <a:ext cx="1295400" cy="786384"/>
            </a:xfrm>
            <a:prstGeom prst="rect">
              <a:avLst/>
            </a:prstGeom>
          </p:spPr>
        </p:pic>
        <p:sp>
          <p:nvSpPr>
            <p:cNvPr id="39" name="object 39" descr=""/>
            <p:cNvSpPr/>
            <p:nvPr/>
          </p:nvSpPr>
          <p:spPr>
            <a:xfrm>
              <a:off x="4567300" y="2851213"/>
              <a:ext cx="2379980" cy="503555"/>
            </a:xfrm>
            <a:custGeom>
              <a:avLst/>
              <a:gdLst/>
              <a:ahLst/>
              <a:cxnLst/>
              <a:rect l="l" t="t" r="r" b="b"/>
              <a:pathLst>
                <a:path w="2379979" h="503554">
                  <a:moveTo>
                    <a:pt x="2379599" y="0"/>
                  </a:moveTo>
                  <a:lnTo>
                    <a:pt x="0" y="0"/>
                  </a:lnTo>
                  <a:lnTo>
                    <a:pt x="0" y="503237"/>
                  </a:lnTo>
                  <a:lnTo>
                    <a:pt x="2379599" y="503237"/>
                  </a:lnTo>
                  <a:lnTo>
                    <a:pt x="2379599" y="0"/>
                  </a:lnTo>
                  <a:close/>
                </a:path>
              </a:pathLst>
            </a:custGeom>
            <a:solidFill>
              <a:srgbClr val="4F81BC"/>
            </a:solidFill>
          </p:spPr>
          <p:txBody>
            <a:bodyPr wrap="square" lIns="0" tIns="0" rIns="0" bIns="0" rtlCol="0"/>
            <a:lstStyle/>
            <a:p/>
          </p:txBody>
        </p:sp>
        <p:sp>
          <p:nvSpPr>
            <p:cNvPr id="40" name="object 40" descr=""/>
            <p:cNvSpPr/>
            <p:nvPr/>
          </p:nvSpPr>
          <p:spPr>
            <a:xfrm>
              <a:off x="4567300" y="2851213"/>
              <a:ext cx="2379980" cy="503555"/>
            </a:xfrm>
            <a:custGeom>
              <a:avLst/>
              <a:gdLst/>
              <a:ahLst/>
              <a:cxnLst/>
              <a:rect l="l" t="t" r="r" b="b"/>
              <a:pathLst>
                <a:path w="2379979" h="503554">
                  <a:moveTo>
                    <a:pt x="0" y="503237"/>
                  </a:moveTo>
                  <a:lnTo>
                    <a:pt x="2379599" y="503237"/>
                  </a:lnTo>
                  <a:lnTo>
                    <a:pt x="2379599" y="0"/>
                  </a:lnTo>
                  <a:lnTo>
                    <a:pt x="0" y="0"/>
                  </a:lnTo>
                  <a:lnTo>
                    <a:pt x="0" y="503237"/>
                  </a:lnTo>
                  <a:close/>
                </a:path>
              </a:pathLst>
            </a:custGeom>
            <a:ln w="12700">
              <a:solidFill>
                <a:srgbClr val="000000"/>
              </a:solidFill>
            </a:ln>
          </p:spPr>
          <p:txBody>
            <a:bodyPr wrap="square" lIns="0" tIns="0" rIns="0" bIns="0" rtlCol="0"/>
            <a:lstStyle/>
            <a:p/>
          </p:txBody>
        </p:sp>
        <p:pic>
          <p:nvPicPr>
            <p:cNvPr id="41" name="object 41" descr=""/>
            <p:cNvPicPr/>
            <p:nvPr/>
          </p:nvPicPr>
          <p:blipFill>
            <a:blip r:embed="rId18" cstate="print"/>
            <a:stretch>
              <a:fillRect/>
            </a:stretch>
          </p:blipFill>
          <p:spPr>
            <a:xfrm>
              <a:off x="4437888" y="2784348"/>
              <a:ext cx="1892808" cy="786384"/>
            </a:xfrm>
            <a:prstGeom prst="rect">
              <a:avLst/>
            </a:prstGeom>
          </p:spPr>
        </p:pic>
        <p:pic>
          <p:nvPicPr>
            <p:cNvPr id="42" name="object 42" descr=""/>
            <p:cNvPicPr/>
            <p:nvPr/>
          </p:nvPicPr>
          <p:blipFill>
            <a:blip r:embed="rId19" cstate="print"/>
            <a:stretch>
              <a:fillRect/>
            </a:stretch>
          </p:blipFill>
          <p:spPr>
            <a:xfrm>
              <a:off x="5864351" y="2747772"/>
              <a:ext cx="1293876" cy="786384"/>
            </a:xfrm>
            <a:prstGeom prst="rect">
              <a:avLst/>
            </a:prstGeom>
          </p:spPr>
        </p:pic>
        <p:sp>
          <p:nvSpPr>
            <p:cNvPr id="43" name="object 43" descr=""/>
            <p:cNvSpPr/>
            <p:nvPr/>
          </p:nvSpPr>
          <p:spPr>
            <a:xfrm>
              <a:off x="3078226" y="2454528"/>
              <a:ext cx="2505075" cy="454025"/>
            </a:xfrm>
            <a:custGeom>
              <a:avLst/>
              <a:gdLst/>
              <a:ahLst/>
              <a:cxnLst/>
              <a:rect l="l" t="t" r="r" b="b"/>
              <a:pathLst>
                <a:path w="2505075" h="454025">
                  <a:moveTo>
                    <a:pt x="114300" y="339471"/>
                  </a:moveTo>
                  <a:lnTo>
                    <a:pt x="76187" y="339471"/>
                  </a:lnTo>
                  <a:lnTo>
                    <a:pt x="76073" y="2921"/>
                  </a:lnTo>
                  <a:lnTo>
                    <a:pt x="37973" y="2921"/>
                  </a:lnTo>
                  <a:lnTo>
                    <a:pt x="38087" y="339471"/>
                  </a:lnTo>
                  <a:lnTo>
                    <a:pt x="0" y="339471"/>
                  </a:lnTo>
                  <a:lnTo>
                    <a:pt x="57150" y="453771"/>
                  </a:lnTo>
                  <a:lnTo>
                    <a:pt x="104775" y="358521"/>
                  </a:lnTo>
                  <a:lnTo>
                    <a:pt x="114300" y="339471"/>
                  </a:lnTo>
                  <a:close/>
                </a:path>
                <a:path w="2505075" h="454025">
                  <a:moveTo>
                    <a:pt x="2504948" y="382270"/>
                  </a:moveTo>
                  <a:lnTo>
                    <a:pt x="2402078" y="306578"/>
                  </a:lnTo>
                  <a:lnTo>
                    <a:pt x="2395601" y="344106"/>
                  </a:lnTo>
                  <a:lnTo>
                    <a:pt x="401955" y="0"/>
                  </a:lnTo>
                  <a:lnTo>
                    <a:pt x="395478" y="37465"/>
                  </a:lnTo>
                  <a:lnTo>
                    <a:pt x="2389111" y="381698"/>
                  </a:lnTo>
                  <a:lnTo>
                    <a:pt x="2382647" y="419227"/>
                  </a:lnTo>
                  <a:lnTo>
                    <a:pt x="2496121" y="384937"/>
                  </a:lnTo>
                  <a:lnTo>
                    <a:pt x="2504948" y="382270"/>
                  </a:lnTo>
                  <a:close/>
                </a:path>
              </a:pathLst>
            </a:custGeom>
            <a:solidFill>
              <a:srgbClr val="000000"/>
            </a:solidFill>
          </p:spPr>
          <p:txBody>
            <a:bodyPr wrap="square" lIns="0" tIns="0" rIns="0" bIns="0" rtlCol="0"/>
            <a:lstStyle/>
            <a:p/>
          </p:txBody>
        </p:sp>
        <p:pic>
          <p:nvPicPr>
            <p:cNvPr id="44" name="object 44" descr=""/>
            <p:cNvPicPr/>
            <p:nvPr/>
          </p:nvPicPr>
          <p:blipFill>
            <a:blip r:embed="rId20" cstate="print"/>
            <a:stretch>
              <a:fillRect/>
            </a:stretch>
          </p:blipFill>
          <p:spPr>
            <a:xfrm>
              <a:off x="603504" y="2784348"/>
              <a:ext cx="1822704" cy="789431"/>
            </a:xfrm>
            <a:prstGeom prst="rect">
              <a:avLst/>
            </a:prstGeom>
          </p:spPr>
        </p:pic>
      </p:grpSp>
      <p:sp>
        <p:nvSpPr>
          <p:cNvPr id="45" name="object 45" descr=""/>
          <p:cNvSpPr txBox="1"/>
          <p:nvPr/>
        </p:nvSpPr>
        <p:spPr>
          <a:xfrm>
            <a:off x="786993" y="2840862"/>
            <a:ext cx="3469640" cy="452120"/>
          </a:xfrm>
          <a:prstGeom prst="rect">
            <a:avLst/>
          </a:prstGeom>
        </p:spPr>
        <p:txBody>
          <a:bodyPr wrap="square" lIns="0" tIns="12065" rIns="0" bIns="0" rtlCol="0" vert="horz">
            <a:spAutoFit/>
          </a:bodyPr>
          <a:lstStyle/>
          <a:p>
            <a:pPr marL="38100">
              <a:lnSpc>
                <a:spcPct val="100000"/>
              </a:lnSpc>
              <a:spcBef>
                <a:spcPts val="95"/>
              </a:spcBef>
            </a:pPr>
            <a:r>
              <a:rPr dirty="0" baseline="-5952" sz="4200" b="1">
                <a:solidFill>
                  <a:srgbClr val="FF0000"/>
                </a:solidFill>
                <a:latin typeface="Arial"/>
                <a:cs typeface="Arial"/>
              </a:rPr>
              <a:t>L.B=112</a:t>
            </a:r>
            <a:r>
              <a:rPr dirty="0" baseline="-5952" sz="4200" spc="277"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(2</a:t>
            </a:r>
            <a:r>
              <a:rPr dirty="0" sz="2800" spc="-65" b="1">
                <a:solidFill>
                  <a:srgbClr val="663300"/>
                </a:solidFill>
                <a:latin typeface="Arial"/>
                <a:cs typeface="Arial"/>
              </a:rPr>
              <a:t>, </a:t>
            </a:r>
            <a:r>
              <a:rPr dirty="0" sz="2800" spc="-25" b="1">
                <a:solidFill>
                  <a:srgbClr val="663300"/>
                </a:solidFill>
                <a:latin typeface="Arial"/>
                <a:cs typeface="Arial"/>
              </a:rPr>
              <a:t>1)</a:t>
            </a:r>
            <a:endParaRPr sz="2800">
              <a:latin typeface="Arial"/>
              <a:cs typeface="Arial"/>
            </a:endParaRPr>
          </a:p>
        </p:txBody>
      </p:sp>
      <p:pic>
        <p:nvPicPr>
          <p:cNvPr id="46" name="object 46" descr=""/>
          <p:cNvPicPr/>
          <p:nvPr/>
        </p:nvPicPr>
        <p:blipFill>
          <a:blip r:embed="rId21" cstate="print"/>
          <a:stretch>
            <a:fillRect/>
          </a:stretch>
        </p:blipFill>
        <p:spPr>
          <a:xfrm>
            <a:off x="6816852" y="2769107"/>
            <a:ext cx="1842516" cy="789432"/>
          </a:xfrm>
          <a:prstGeom prst="rect">
            <a:avLst/>
          </a:prstGeom>
        </p:spPr>
      </p:pic>
      <p:sp>
        <p:nvSpPr>
          <p:cNvPr id="47" name="object 47" descr=""/>
          <p:cNvSpPr txBox="1"/>
          <p:nvPr/>
        </p:nvSpPr>
        <p:spPr>
          <a:xfrm>
            <a:off x="4646803" y="2840862"/>
            <a:ext cx="3777615" cy="452120"/>
          </a:xfrm>
          <a:prstGeom prst="rect">
            <a:avLst/>
          </a:prstGeom>
        </p:spPr>
        <p:txBody>
          <a:bodyPr wrap="square" lIns="0" tIns="12065" rIns="0" bIns="0" rtlCol="0" vert="horz">
            <a:spAutoFit/>
          </a:bodyPr>
          <a:lstStyle/>
          <a:p>
            <a:pPr marL="12700">
              <a:lnSpc>
                <a:spcPct val="100000"/>
              </a:lnSpc>
              <a:spcBef>
                <a:spcPts val="95"/>
              </a:spcBef>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(2</a:t>
            </a:r>
            <a:r>
              <a:rPr dirty="0" sz="2800" spc="-25" b="1">
                <a:solidFill>
                  <a:srgbClr val="663300"/>
                </a:solidFill>
                <a:latin typeface="Arial"/>
                <a:cs typeface="Arial"/>
              </a:rPr>
              <a:t>, </a:t>
            </a:r>
            <a:r>
              <a:rPr dirty="0" sz="2800" b="1">
                <a:solidFill>
                  <a:srgbClr val="663300"/>
                </a:solidFill>
                <a:latin typeface="Arial"/>
                <a:cs typeface="Arial"/>
              </a:rPr>
              <a:t>1)</a:t>
            </a:r>
            <a:r>
              <a:rPr dirty="0" sz="2800" spc="215" b="1">
                <a:solidFill>
                  <a:srgbClr val="663300"/>
                </a:solidFill>
                <a:latin typeface="Arial"/>
                <a:cs typeface="Arial"/>
              </a:rPr>
              <a:t> </a:t>
            </a:r>
            <a:r>
              <a:rPr dirty="0" baseline="-2976" sz="4200" spc="-15" b="1">
                <a:solidFill>
                  <a:srgbClr val="FF0000"/>
                </a:solidFill>
                <a:latin typeface="Arial"/>
                <a:cs typeface="Arial"/>
              </a:rPr>
              <a:t>L.B=125</a:t>
            </a:r>
            <a:endParaRPr baseline="-2976" sz="4200">
              <a:latin typeface="Arial"/>
              <a:cs typeface="Arial"/>
            </a:endParaRPr>
          </a:p>
        </p:txBody>
      </p:sp>
      <p:grpSp>
        <p:nvGrpSpPr>
          <p:cNvPr id="48" name="object 48" descr=""/>
          <p:cNvGrpSpPr/>
          <p:nvPr/>
        </p:nvGrpSpPr>
        <p:grpSpPr>
          <a:xfrm>
            <a:off x="551687" y="3303778"/>
            <a:ext cx="6606540" cy="1117600"/>
            <a:chOff x="551687" y="3303778"/>
            <a:chExt cx="6606540" cy="1117600"/>
          </a:xfrm>
        </p:grpSpPr>
        <p:sp>
          <p:nvSpPr>
            <p:cNvPr id="49" name="object 49" descr=""/>
            <p:cNvSpPr/>
            <p:nvPr/>
          </p:nvSpPr>
          <p:spPr>
            <a:xfrm>
              <a:off x="2228849" y="3700462"/>
              <a:ext cx="2087880" cy="503555"/>
            </a:xfrm>
            <a:custGeom>
              <a:avLst/>
              <a:gdLst/>
              <a:ahLst/>
              <a:cxnLst/>
              <a:rect l="l" t="t" r="r" b="b"/>
              <a:pathLst>
                <a:path w="2087879" h="503554">
                  <a:moveTo>
                    <a:pt x="2087626" y="0"/>
                  </a:moveTo>
                  <a:lnTo>
                    <a:pt x="0" y="0"/>
                  </a:lnTo>
                  <a:lnTo>
                    <a:pt x="0" y="503237"/>
                  </a:lnTo>
                  <a:lnTo>
                    <a:pt x="2087626" y="503237"/>
                  </a:lnTo>
                  <a:lnTo>
                    <a:pt x="2087626" y="0"/>
                  </a:lnTo>
                  <a:close/>
                </a:path>
              </a:pathLst>
            </a:custGeom>
            <a:solidFill>
              <a:srgbClr val="4F81BC"/>
            </a:solidFill>
          </p:spPr>
          <p:txBody>
            <a:bodyPr wrap="square" lIns="0" tIns="0" rIns="0" bIns="0" rtlCol="0"/>
            <a:lstStyle/>
            <a:p/>
          </p:txBody>
        </p:sp>
        <p:sp>
          <p:nvSpPr>
            <p:cNvPr id="50" name="object 50" descr=""/>
            <p:cNvSpPr/>
            <p:nvPr/>
          </p:nvSpPr>
          <p:spPr>
            <a:xfrm>
              <a:off x="2228849" y="3700462"/>
              <a:ext cx="2087880" cy="503555"/>
            </a:xfrm>
            <a:custGeom>
              <a:avLst/>
              <a:gdLst/>
              <a:ahLst/>
              <a:cxnLst/>
              <a:rect l="l" t="t" r="r" b="b"/>
              <a:pathLst>
                <a:path w="2087879" h="503554">
                  <a:moveTo>
                    <a:pt x="0" y="503237"/>
                  </a:moveTo>
                  <a:lnTo>
                    <a:pt x="2087626" y="503237"/>
                  </a:lnTo>
                  <a:lnTo>
                    <a:pt x="2087626" y="0"/>
                  </a:lnTo>
                  <a:lnTo>
                    <a:pt x="0" y="0"/>
                  </a:lnTo>
                  <a:lnTo>
                    <a:pt x="0" y="503237"/>
                  </a:lnTo>
                  <a:close/>
                </a:path>
              </a:pathLst>
            </a:custGeom>
            <a:ln w="12700">
              <a:solidFill>
                <a:srgbClr val="000000"/>
              </a:solidFill>
            </a:ln>
          </p:spPr>
          <p:txBody>
            <a:bodyPr wrap="square" lIns="0" tIns="0" rIns="0" bIns="0" rtlCol="0"/>
            <a:lstStyle/>
            <a:p/>
          </p:txBody>
        </p:sp>
        <p:pic>
          <p:nvPicPr>
            <p:cNvPr id="51" name="object 51" descr=""/>
            <p:cNvPicPr/>
            <p:nvPr/>
          </p:nvPicPr>
          <p:blipFill>
            <a:blip r:embed="rId22" cstate="print"/>
            <a:stretch>
              <a:fillRect/>
            </a:stretch>
          </p:blipFill>
          <p:spPr>
            <a:xfrm>
              <a:off x="2100071" y="3634740"/>
              <a:ext cx="1536191" cy="786384"/>
            </a:xfrm>
            <a:prstGeom prst="rect">
              <a:avLst/>
            </a:prstGeom>
          </p:spPr>
        </p:pic>
        <p:pic>
          <p:nvPicPr>
            <p:cNvPr id="52" name="object 52" descr=""/>
            <p:cNvPicPr/>
            <p:nvPr/>
          </p:nvPicPr>
          <p:blipFill>
            <a:blip r:embed="rId23" cstate="print"/>
            <a:stretch>
              <a:fillRect/>
            </a:stretch>
          </p:blipFill>
          <p:spPr>
            <a:xfrm>
              <a:off x="3169920" y="3598164"/>
              <a:ext cx="1295400" cy="786384"/>
            </a:xfrm>
            <a:prstGeom prst="rect">
              <a:avLst/>
            </a:prstGeom>
          </p:spPr>
        </p:pic>
        <p:sp>
          <p:nvSpPr>
            <p:cNvPr id="53" name="object 53" descr=""/>
            <p:cNvSpPr/>
            <p:nvPr/>
          </p:nvSpPr>
          <p:spPr>
            <a:xfrm>
              <a:off x="4567301" y="3700462"/>
              <a:ext cx="2379980" cy="503555"/>
            </a:xfrm>
            <a:custGeom>
              <a:avLst/>
              <a:gdLst/>
              <a:ahLst/>
              <a:cxnLst/>
              <a:rect l="l" t="t" r="r" b="b"/>
              <a:pathLst>
                <a:path w="2379979" h="503554">
                  <a:moveTo>
                    <a:pt x="2379599" y="0"/>
                  </a:moveTo>
                  <a:lnTo>
                    <a:pt x="0" y="0"/>
                  </a:lnTo>
                  <a:lnTo>
                    <a:pt x="0" y="503237"/>
                  </a:lnTo>
                  <a:lnTo>
                    <a:pt x="2379599" y="503237"/>
                  </a:lnTo>
                  <a:lnTo>
                    <a:pt x="2379599" y="0"/>
                  </a:lnTo>
                  <a:close/>
                </a:path>
              </a:pathLst>
            </a:custGeom>
            <a:solidFill>
              <a:srgbClr val="4F81BC"/>
            </a:solidFill>
          </p:spPr>
          <p:txBody>
            <a:bodyPr wrap="square" lIns="0" tIns="0" rIns="0" bIns="0" rtlCol="0"/>
            <a:lstStyle/>
            <a:p/>
          </p:txBody>
        </p:sp>
        <p:sp>
          <p:nvSpPr>
            <p:cNvPr id="54" name="object 54" descr=""/>
            <p:cNvSpPr/>
            <p:nvPr/>
          </p:nvSpPr>
          <p:spPr>
            <a:xfrm>
              <a:off x="4567301" y="3700462"/>
              <a:ext cx="2379980" cy="503555"/>
            </a:xfrm>
            <a:custGeom>
              <a:avLst/>
              <a:gdLst/>
              <a:ahLst/>
              <a:cxnLst/>
              <a:rect l="l" t="t" r="r" b="b"/>
              <a:pathLst>
                <a:path w="2379979" h="503554">
                  <a:moveTo>
                    <a:pt x="0" y="503237"/>
                  </a:moveTo>
                  <a:lnTo>
                    <a:pt x="2379599" y="503237"/>
                  </a:lnTo>
                  <a:lnTo>
                    <a:pt x="2379599" y="0"/>
                  </a:lnTo>
                  <a:lnTo>
                    <a:pt x="0" y="0"/>
                  </a:lnTo>
                  <a:lnTo>
                    <a:pt x="0" y="503237"/>
                  </a:lnTo>
                  <a:close/>
                </a:path>
              </a:pathLst>
            </a:custGeom>
            <a:ln w="12700">
              <a:solidFill>
                <a:srgbClr val="000000"/>
              </a:solidFill>
            </a:ln>
          </p:spPr>
          <p:txBody>
            <a:bodyPr wrap="square" lIns="0" tIns="0" rIns="0" bIns="0" rtlCol="0"/>
            <a:lstStyle/>
            <a:p/>
          </p:txBody>
        </p:sp>
        <p:pic>
          <p:nvPicPr>
            <p:cNvPr id="55" name="object 55" descr=""/>
            <p:cNvPicPr/>
            <p:nvPr/>
          </p:nvPicPr>
          <p:blipFill>
            <a:blip r:embed="rId24" cstate="print"/>
            <a:stretch>
              <a:fillRect/>
            </a:stretch>
          </p:blipFill>
          <p:spPr>
            <a:xfrm>
              <a:off x="4437887" y="3634740"/>
              <a:ext cx="1892808" cy="786384"/>
            </a:xfrm>
            <a:prstGeom prst="rect">
              <a:avLst/>
            </a:prstGeom>
          </p:spPr>
        </p:pic>
        <p:pic>
          <p:nvPicPr>
            <p:cNvPr id="56" name="object 56" descr=""/>
            <p:cNvPicPr/>
            <p:nvPr/>
          </p:nvPicPr>
          <p:blipFill>
            <a:blip r:embed="rId25" cstate="print"/>
            <a:stretch>
              <a:fillRect/>
            </a:stretch>
          </p:blipFill>
          <p:spPr>
            <a:xfrm>
              <a:off x="5864352" y="3598164"/>
              <a:ext cx="1293876" cy="786384"/>
            </a:xfrm>
            <a:prstGeom prst="rect">
              <a:avLst/>
            </a:prstGeom>
          </p:spPr>
        </p:pic>
        <p:sp>
          <p:nvSpPr>
            <p:cNvPr id="57" name="object 57" descr=""/>
            <p:cNvSpPr/>
            <p:nvPr/>
          </p:nvSpPr>
          <p:spPr>
            <a:xfrm>
              <a:off x="3078226" y="3303778"/>
              <a:ext cx="2505075" cy="454025"/>
            </a:xfrm>
            <a:custGeom>
              <a:avLst/>
              <a:gdLst/>
              <a:ahLst/>
              <a:cxnLst/>
              <a:rect l="l" t="t" r="r" b="b"/>
              <a:pathLst>
                <a:path w="2505075" h="454025">
                  <a:moveTo>
                    <a:pt x="114300" y="339471"/>
                  </a:moveTo>
                  <a:lnTo>
                    <a:pt x="76187" y="339471"/>
                  </a:lnTo>
                  <a:lnTo>
                    <a:pt x="76073" y="2921"/>
                  </a:lnTo>
                  <a:lnTo>
                    <a:pt x="37973" y="2921"/>
                  </a:lnTo>
                  <a:lnTo>
                    <a:pt x="38087" y="339471"/>
                  </a:lnTo>
                  <a:lnTo>
                    <a:pt x="0" y="339471"/>
                  </a:lnTo>
                  <a:lnTo>
                    <a:pt x="57150" y="453771"/>
                  </a:lnTo>
                  <a:lnTo>
                    <a:pt x="104775" y="358521"/>
                  </a:lnTo>
                  <a:lnTo>
                    <a:pt x="114300" y="339471"/>
                  </a:lnTo>
                  <a:close/>
                </a:path>
                <a:path w="2505075" h="454025">
                  <a:moveTo>
                    <a:pt x="2504948" y="382397"/>
                  </a:moveTo>
                  <a:lnTo>
                    <a:pt x="2402078" y="306578"/>
                  </a:lnTo>
                  <a:lnTo>
                    <a:pt x="2395575" y="344233"/>
                  </a:lnTo>
                  <a:lnTo>
                    <a:pt x="401955" y="0"/>
                  </a:lnTo>
                  <a:lnTo>
                    <a:pt x="395478" y="37592"/>
                  </a:lnTo>
                  <a:lnTo>
                    <a:pt x="2389111" y="381698"/>
                  </a:lnTo>
                  <a:lnTo>
                    <a:pt x="2382647" y="419227"/>
                  </a:lnTo>
                  <a:lnTo>
                    <a:pt x="2496502" y="384937"/>
                  </a:lnTo>
                  <a:lnTo>
                    <a:pt x="2504948" y="382397"/>
                  </a:lnTo>
                  <a:close/>
                </a:path>
              </a:pathLst>
            </a:custGeom>
            <a:solidFill>
              <a:srgbClr val="000000"/>
            </a:solidFill>
          </p:spPr>
          <p:txBody>
            <a:bodyPr wrap="square" lIns="0" tIns="0" rIns="0" bIns="0" rtlCol="0"/>
            <a:lstStyle/>
            <a:p/>
          </p:txBody>
        </p:sp>
        <p:pic>
          <p:nvPicPr>
            <p:cNvPr id="58" name="object 58" descr=""/>
            <p:cNvPicPr/>
            <p:nvPr/>
          </p:nvPicPr>
          <p:blipFill>
            <a:blip r:embed="rId26" cstate="print"/>
            <a:stretch>
              <a:fillRect/>
            </a:stretch>
          </p:blipFill>
          <p:spPr>
            <a:xfrm>
              <a:off x="551687" y="3617976"/>
              <a:ext cx="1842516" cy="789432"/>
            </a:xfrm>
            <a:prstGeom prst="rect">
              <a:avLst/>
            </a:prstGeom>
          </p:spPr>
        </p:pic>
      </p:grpSp>
      <p:sp>
        <p:nvSpPr>
          <p:cNvPr id="59" name="object 59" descr=""/>
          <p:cNvSpPr txBox="1"/>
          <p:nvPr/>
        </p:nvSpPr>
        <p:spPr>
          <a:xfrm>
            <a:off x="759968" y="3690365"/>
            <a:ext cx="3470910" cy="452120"/>
          </a:xfrm>
          <a:prstGeom prst="rect">
            <a:avLst/>
          </a:prstGeom>
        </p:spPr>
        <p:txBody>
          <a:bodyPr wrap="square" lIns="0" tIns="12065" rIns="0" bIns="0" rtlCol="0" vert="horz">
            <a:spAutoFit/>
          </a:bodyPr>
          <a:lstStyle/>
          <a:p>
            <a:pPr marL="12700">
              <a:lnSpc>
                <a:spcPct val="100000"/>
              </a:lnSpc>
              <a:spcBef>
                <a:spcPts val="95"/>
              </a:spcBef>
              <a:tabLst>
                <a:tab pos="1560195" algn="l"/>
              </a:tabLst>
            </a:pPr>
            <a:r>
              <a:rPr dirty="0" baseline="-2976" sz="4200" spc="-15" b="1">
                <a:solidFill>
                  <a:srgbClr val="FF0000"/>
                </a:solidFill>
                <a:latin typeface="Arial"/>
                <a:cs typeface="Arial"/>
              </a:rPr>
              <a:t>L.B=126</a:t>
            </a:r>
            <a:r>
              <a:rPr dirty="0" baseline="-2976" sz="4200"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(1</a:t>
            </a:r>
            <a:r>
              <a:rPr dirty="0" sz="2800" spc="-15" b="1">
                <a:solidFill>
                  <a:srgbClr val="663300"/>
                </a:solidFill>
                <a:latin typeface="Arial"/>
                <a:cs typeface="Arial"/>
              </a:rPr>
              <a:t>, </a:t>
            </a:r>
            <a:r>
              <a:rPr dirty="0" sz="2800" spc="-25" b="1">
                <a:solidFill>
                  <a:srgbClr val="663300"/>
                </a:solidFill>
                <a:latin typeface="Arial"/>
                <a:cs typeface="Arial"/>
              </a:rPr>
              <a:t>4)</a:t>
            </a:r>
            <a:endParaRPr sz="2800">
              <a:latin typeface="Arial"/>
              <a:cs typeface="Arial"/>
            </a:endParaRPr>
          </a:p>
        </p:txBody>
      </p:sp>
      <p:grpSp>
        <p:nvGrpSpPr>
          <p:cNvPr id="60" name="object 60" descr=""/>
          <p:cNvGrpSpPr/>
          <p:nvPr/>
        </p:nvGrpSpPr>
        <p:grpSpPr>
          <a:xfrm>
            <a:off x="551687" y="3611879"/>
            <a:ext cx="8077200" cy="1617345"/>
            <a:chOff x="551687" y="3611879"/>
            <a:chExt cx="8077200" cy="1617345"/>
          </a:xfrm>
        </p:grpSpPr>
        <p:pic>
          <p:nvPicPr>
            <p:cNvPr id="61" name="object 61" descr=""/>
            <p:cNvPicPr/>
            <p:nvPr/>
          </p:nvPicPr>
          <p:blipFill>
            <a:blip r:embed="rId27" cstate="print"/>
            <a:stretch>
              <a:fillRect/>
            </a:stretch>
          </p:blipFill>
          <p:spPr>
            <a:xfrm>
              <a:off x="6786372" y="3611879"/>
              <a:ext cx="1842516" cy="789432"/>
            </a:xfrm>
            <a:prstGeom prst="rect">
              <a:avLst/>
            </a:prstGeom>
          </p:spPr>
        </p:pic>
        <p:sp>
          <p:nvSpPr>
            <p:cNvPr id="62" name="object 62" descr=""/>
            <p:cNvSpPr/>
            <p:nvPr/>
          </p:nvSpPr>
          <p:spPr>
            <a:xfrm>
              <a:off x="2228849" y="4508436"/>
              <a:ext cx="2087880" cy="503555"/>
            </a:xfrm>
            <a:custGeom>
              <a:avLst/>
              <a:gdLst/>
              <a:ahLst/>
              <a:cxnLst/>
              <a:rect l="l" t="t" r="r" b="b"/>
              <a:pathLst>
                <a:path w="2087879" h="503554">
                  <a:moveTo>
                    <a:pt x="2087626" y="0"/>
                  </a:moveTo>
                  <a:lnTo>
                    <a:pt x="0" y="0"/>
                  </a:lnTo>
                  <a:lnTo>
                    <a:pt x="0" y="503237"/>
                  </a:lnTo>
                  <a:lnTo>
                    <a:pt x="2087626" y="503237"/>
                  </a:lnTo>
                  <a:lnTo>
                    <a:pt x="2087626" y="0"/>
                  </a:lnTo>
                  <a:close/>
                </a:path>
              </a:pathLst>
            </a:custGeom>
            <a:solidFill>
              <a:srgbClr val="4F81BC"/>
            </a:solidFill>
          </p:spPr>
          <p:txBody>
            <a:bodyPr wrap="square" lIns="0" tIns="0" rIns="0" bIns="0" rtlCol="0"/>
            <a:lstStyle/>
            <a:p/>
          </p:txBody>
        </p:sp>
        <p:sp>
          <p:nvSpPr>
            <p:cNvPr id="63" name="object 63" descr=""/>
            <p:cNvSpPr/>
            <p:nvPr/>
          </p:nvSpPr>
          <p:spPr>
            <a:xfrm>
              <a:off x="2228849" y="4508436"/>
              <a:ext cx="2087880" cy="503555"/>
            </a:xfrm>
            <a:custGeom>
              <a:avLst/>
              <a:gdLst/>
              <a:ahLst/>
              <a:cxnLst/>
              <a:rect l="l" t="t" r="r" b="b"/>
              <a:pathLst>
                <a:path w="2087879" h="503554">
                  <a:moveTo>
                    <a:pt x="0" y="503237"/>
                  </a:moveTo>
                  <a:lnTo>
                    <a:pt x="2087626" y="503237"/>
                  </a:lnTo>
                  <a:lnTo>
                    <a:pt x="2087626" y="0"/>
                  </a:lnTo>
                  <a:lnTo>
                    <a:pt x="0" y="0"/>
                  </a:lnTo>
                  <a:lnTo>
                    <a:pt x="0" y="503237"/>
                  </a:lnTo>
                  <a:close/>
                </a:path>
              </a:pathLst>
            </a:custGeom>
            <a:ln w="12700">
              <a:solidFill>
                <a:srgbClr val="000000"/>
              </a:solidFill>
            </a:ln>
          </p:spPr>
          <p:txBody>
            <a:bodyPr wrap="square" lIns="0" tIns="0" rIns="0" bIns="0" rtlCol="0"/>
            <a:lstStyle/>
            <a:p/>
          </p:txBody>
        </p:sp>
        <p:pic>
          <p:nvPicPr>
            <p:cNvPr id="64" name="object 64" descr=""/>
            <p:cNvPicPr/>
            <p:nvPr/>
          </p:nvPicPr>
          <p:blipFill>
            <a:blip r:embed="rId28" cstate="print"/>
            <a:stretch>
              <a:fillRect/>
            </a:stretch>
          </p:blipFill>
          <p:spPr>
            <a:xfrm>
              <a:off x="2100071" y="4442459"/>
              <a:ext cx="1536191" cy="786383"/>
            </a:xfrm>
            <a:prstGeom prst="rect">
              <a:avLst/>
            </a:prstGeom>
          </p:spPr>
        </p:pic>
        <p:pic>
          <p:nvPicPr>
            <p:cNvPr id="65" name="object 65" descr=""/>
            <p:cNvPicPr/>
            <p:nvPr/>
          </p:nvPicPr>
          <p:blipFill>
            <a:blip r:embed="rId29" cstate="print"/>
            <a:stretch>
              <a:fillRect/>
            </a:stretch>
          </p:blipFill>
          <p:spPr>
            <a:xfrm>
              <a:off x="3169920" y="4405883"/>
              <a:ext cx="1295400" cy="786383"/>
            </a:xfrm>
            <a:prstGeom prst="rect">
              <a:avLst/>
            </a:prstGeom>
          </p:spPr>
        </p:pic>
        <p:sp>
          <p:nvSpPr>
            <p:cNvPr id="66" name="object 66" descr=""/>
            <p:cNvSpPr/>
            <p:nvPr/>
          </p:nvSpPr>
          <p:spPr>
            <a:xfrm>
              <a:off x="4567301" y="4508436"/>
              <a:ext cx="2348230" cy="503555"/>
            </a:xfrm>
            <a:custGeom>
              <a:avLst/>
              <a:gdLst/>
              <a:ahLst/>
              <a:cxnLst/>
              <a:rect l="l" t="t" r="r" b="b"/>
              <a:pathLst>
                <a:path w="2348229" h="503554">
                  <a:moveTo>
                    <a:pt x="2347849" y="0"/>
                  </a:moveTo>
                  <a:lnTo>
                    <a:pt x="0" y="0"/>
                  </a:lnTo>
                  <a:lnTo>
                    <a:pt x="0" y="503237"/>
                  </a:lnTo>
                  <a:lnTo>
                    <a:pt x="2347849" y="503237"/>
                  </a:lnTo>
                  <a:lnTo>
                    <a:pt x="2347849" y="0"/>
                  </a:lnTo>
                  <a:close/>
                </a:path>
              </a:pathLst>
            </a:custGeom>
            <a:solidFill>
              <a:srgbClr val="4F81BC"/>
            </a:solidFill>
          </p:spPr>
          <p:txBody>
            <a:bodyPr wrap="square" lIns="0" tIns="0" rIns="0" bIns="0" rtlCol="0"/>
            <a:lstStyle/>
            <a:p/>
          </p:txBody>
        </p:sp>
        <p:sp>
          <p:nvSpPr>
            <p:cNvPr id="67" name="object 67" descr=""/>
            <p:cNvSpPr/>
            <p:nvPr/>
          </p:nvSpPr>
          <p:spPr>
            <a:xfrm>
              <a:off x="4567301" y="4508436"/>
              <a:ext cx="2348230" cy="503555"/>
            </a:xfrm>
            <a:custGeom>
              <a:avLst/>
              <a:gdLst/>
              <a:ahLst/>
              <a:cxnLst/>
              <a:rect l="l" t="t" r="r" b="b"/>
              <a:pathLst>
                <a:path w="2348229" h="503554">
                  <a:moveTo>
                    <a:pt x="0" y="503237"/>
                  </a:moveTo>
                  <a:lnTo>
                    <a:pt x="2347849" y="503237"/>
                  </a:lnTo>
                  <a:lnTo>
                    <a:pt x="2347849" y="0"/>
                  </a:lnTo>
                  <a:lnTo>
                    <a:pt x="0" y="0"/>
                  </a:lnTo>
                  <a:lnTo>
                    <a:pt x="0" y="503237"/>
                  </a:lnTo>
                  <a:close/>
                </a:path>
              </a:pathLst>
            </a:custGeom>
            <a:ln w="12700">
              <a:solidFill>
                <a:srgbClr val="000000"/>
              </a:solidFill>
            </a:ln>
          </p:spPr>
          <p:txBody>
            <a:bodyPr wrap="square" lIns="0" tIns="0" rIns="0" bIns="0" rtlCol="0"/>
            <a:lstStyle/>
            <a:p/>
          </p:txBody>
        </p:sp>
        <p:pic>
          <p:nvPicPr>
            <p:cNvPr id="68" name="object 68" descr=""/>
            <p:cNvPicPr/>
            <p:nvPr/>
          </p:nvPicPr>
          <p:blipFill>
            <a:blip r:embed="rId30" cstate="print"/>
            <a:stretch>
              <a:fillRect/>
            </a:stretch>
          </p:blipFill>
          <p:spPr>
            <a:xfrm>
              <a:off x="4437887" y="4442459"/>
              <a:ext cx="1892808" cy="786383"/>
            </a:xfrm>
            <a:prstGeom prst="rect">
              <a:avLst/>
            </a:prstGeom>
          </p:spPr>
        </p:pic>
        <p:pic>
          <p:nvPicPr>
            <p:cNvPr id="69" name="object 69" descr=""/>
            <p:cNvPicPr/>
            <p:nvPr/>
          </p:nvPicPr>
          <p:blipFill>
            <a:blip r:embed="rId31" cstate="print"/>
            <a:stretch>
              <a:fillRect/>
            </a:stretch>
          </p:blipFill>
          <p:spPr>
            <a:xfrm>
              <a:off x="5864352" y="4405883"/>
              <a:ext cx="1293876" cy="786383"/>
            </a:xfrm>
            <a:prstGeom prst="rect">
              <a:avLst/>
            </a:prstGeom>
          </p:spPr>
        </p:pic>
        <p:sp>
          <p:nvSpPr>
            <p:cNvPr id="70" name="object 70" descr=""/>
            <p:cNvSpPr/>
            <p:nvPr/>
          </p:nvSpPr>
          <p:spPr>
            <a:xfrm>
              <a:off x="3078226" y="4111878"/>
              <a:ext cx="2505075" cy="454025"/>
            </a:xfrm>
            <a:custGeom>
              <a:avLst/>
              <a:gdLst/>
              <a:ahLst/>
              <a:cxnLst/>
              <a:rect l="l" t="t" r="r" b="b"/>
              <a:pathLst>
                <a:path w="2505075" h="454025">
                  <a:moveTo>
                    <a:pt x="114300" y="339471"/>
                  </a:moveTo>
                  <a:lnTo>
                    <a:pt x="76187" y="339471"/>
                  </a:lnTo>
                  <a:lnTo>
                    <a:pt x="76073" y="2921"/>
                  </a:lnTo>
                  <a:lnTo>
                    <a:pt x="37973" y="2921"/>
                  </a:lnTo>
                  <a:lnTo>
                    <a:pt x="38087" y="339471"/>
                  </a:lnTo>
                  <a:lnTo>
                    <a:pt x="0" y="339471"/>
                  </a:lnTo>
                  <a:lnTo>
                    <a:pt x="57150" y="453771"/>
                  </a:lnTo>
                  <a:lnTo>
                    <a:pt x="104775" y="358521"/>
                  </a:lnTo>
                  <a:lnTo>
                    <a:pt x="114300" y="339471"/>
                  </a:lnTo>
                  <a:close/>
                </a:path>
                <a:path w="2505075" h="454025">
                  <a:moveTo>
                    <a:pt x="2504948" y="382270"/>
                  </a:moveTo>
                  <a:lnTo>
                    <a:pt x="2402078" y="306578"/>
                  </a:lnTo>
                  <a:lnTo>
                    <a:pt x="2395601" y="344106"/>
                  </a:lnTo>
                  <a:lnTo>
                    <a:pt x="401955" y="0"/>
                  </a:lnTo>
                  <a:lnTo>
                    <a:pt x="395478" y="37465"/>
                  </a:lnTo>
                  <a:lnTo>
                    <a:pt x="2389111" y="381698"/>
                  </a:lnTo>
                  <a:lnTo>
                    <a:pt x="2382647" y="419227"/>
                  </a:lnTo>
                  <a:lnTo>
                    <a:pt x="2496121" y="384937"/>
                  </a:lnTo>
                  <a:lnTo>
                    <a:pt x="2504948" y="382270"/>
                  </a:lnTo>
                  <a:close/>
                </a:path>
              </a:pathLst>
            </a:custGeom>
            <a:solidFill>
              <a:srgbClr val="000000"/>
            </a:solidFill>
          </p:spPr>
          <p:txBody>
            <a:bodyPr wrap="square" lIns="0" tIns="0" rIns="0" bIns="0" rtlCol="0"/>
            <a:lstStyle/>
            <a:p/>
          </p:txBody>
        </p:sp>
        <p:pic>
          <p:nvPicPr>
            <p:cNvPr id="71" name="object 71" descr=""/>
            <p:cNvPicPr/>
            <p:nvPr/>
          </p:nvPicPr>
          <p:blipFill>
            <a:blip r:embed="rId32" cstate="print"/>
            <a:stretch>
              <a:fillRect/>
            </a:stretch>
          </p:blipFill>
          <p:spPr>
            <a:xfrm>
              <a:off x="551687" y="4425695"/>
              <a:ext cx="1842516" cy="789432"/>
            </a:xfrm>
            <a:prstGeom prst="rect">
              <a:avLst/>
            </a:prstGeom>
          </p:spPr>
        </p:pic>
      </p:grpSp>
      <p:sp>
        <p:nvSpPr>
          <p:cNvPr id="72" name="object 72" descr=""/>
          <p:cNvSpPr txBox="1"/>
          <p:nvPr/>
        </p:nvSpPr>
        <p:spPr>
          <a:xfrm>
            <a:off x="759968" y="4498288"/>
            <a:ext cx="3470910" cy="452120"/>
          </a:xfrm>
          <a:prstGeom prst="rect">
            <a:avLst/>
          </a:prstGeom>
        </p:spPr>
        <p:txBody>
          <a:bodyPr wrap="square" lIns="0" tIns="12065" rIns="0" bIns="0" rtlCol="0" vert="horz">
            <a:spAutoFit/>
          </a:bodyPr>
          <a:lstStyle/>
          <a:p>
            <a:pPr marL="12700">
              <a:lnSpc>
                <a:spcPct val="100000"/>
              </a:lnSpc>
              <a:spcBef>
                <a:spcPts val="95"/>
              </a:spcBef>
              <a:tabLst>
                <a:tab pos="1560195" algn="l"/>
              </a:tabLst>
            </a:pPr>
            <a:r>
              <a:rPr dirty="0" baseline="-2976" sz="4200" spc="-15" b="1">
                <a:solidFill>
                  <a:srgbClr val="FF0000"/>
                </a:solidFill>
                <a:latin typeface="Arial"/>
                <a:cs typeface="Arial"/>
              </a:rPr>
              <a:t>L.B=126</a:t>
            </a:r>
            <a:r>
              <a:rPr dirty="0" baseline="-2976" sz="4200"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(6</a:t>
            </a:r>
            <a:r>
              <a:rPr dirty="0" sz="2800" spc="-15" b="1">
                <a:solidFill>
                  <a:srgbClr val="663300"/>
                </a:solidFill>
                <a:latin typeface="Arial"/>
                <a:cs typeface="Arial"/>
              </a:rPr>
              <a:t>, </a:t>
            </a:r>
            <a:r>
              <a:rPr dirty="0" sz="2800" spc="-25" b="1">
                <a:solidFill>
                  <a:srgbClr val="663300"/>
                </a:solidFill>
                <a:latin typeface="Arial"/>
                <a:cs typeface="Arial"/>
              </a:rPr>
              <a:t>7)</a:t>
            </a:r>
            <a:endParaRPr sz="2800">
              <a:latin typeface="Arial"/>
              <a:cs typeface="Arial"/>
            </a:endParaRPr>
          </a:p>
        </p:txBody>
      </p:sp>
      <p:grpSp>
        <p:nvGrpSpPr>
          <p:cNvPr id="73" name="object 73" descr=""/>
          <p:cNvGrpSpPr/>
          <p:nvPr/>
        </p:nvGrpSpPr>
        <p:grpSpPr>
          <a:xfrm>
            <a:off x="551687" y="4425696"/>
            <a:ext cx="8077200" cy="1667510"/>
            <a:chOff x="551687" y="4425696"/>
            <a:chExt cx="8077200" cy="1667510"/>
          </a:xfrm>
        </p:grpSpPr>
        <p:pic>
          <p:nvPicPr>
            <p:cNvPr id="74" name="object 74" descr=""/>
            <p:cNvPicPr/>
            <p:nvPr/>
          </p:nvPicPr>
          <p:blipFill>
            <a:blip r:embed="rId33" cstate="print"/>
            <a:stretch>
              <a:fillRect/>
            </a:stretch>
          </p:blipFill>
          <p:spPr>
            <a:xfrm>
              <a:off x="6786372" y="4425696"/>
              <a:ext cx="1842516" cy="789432"/>
            </a:xfrm>
            <a:prstGeom prst="rect">
              <a:avLst/>
            </a:prstGeom>
          </p:spPr>
        </p:pic>
        <p:sp>
          <p:nvSpPr>
            <p:cNvPr id="75" name="object 75" descr=""/>
            <p:cNvSpPr/>
            <p:nvPr/>
          </p:nvSpPr>
          <p:spPr>
            <a:xfrm>
              <a:off x="2228849" y="5372100"/>
              <a:ext cx="2087880" cy="503555"/>
            </a:xfrm>
            <a:custGeom>
              <a:avLst/>
              <a:gdLst/>
              <a:ahLst/>
              <a:cxnLst/>
              <a:rect l="l" t="t" r="r" b="b"/>
              <a:pathLst>
                <a:path w="2087879" h="503554">
                  <a:moveTo>
                    <a:pt x="2087626" y="0"/>
                  </a:moveTo>
                  <a:lnTo>
                    <a:pt x="0" y="0"/>
                  </a:lnTo>
                  <a:lnTo>
                    <a:pt x="0" y="503237"/>
                  </a:lnTo>
                  <a:lnTo>
                    <a:pt x="2087626" y="503237"/>
                  </a:lnTo>
                  <a:lnTo>
                    <a:pt x="2087626" y="0"/>
                  </a:lnTo>
                  <a:close/>
                </a:path>
              </a:pathLst>
            </a:custGeom>
            <a:solidFill>
              <a:srgbClr val="4F81BC"/>
            </a:solidFill>
          </p:spPr>
          <p:txBody>
            <a:bodyPr wrap="square" lIns="0" tIns="0" rIns="0" bIns="0" rtlCol="0"/>
            <a:lstStyle/>
            <a:p/>
          </p:txBody>
        </p:sp>
        <p:sp>
          <p:nvSpPr>
            <p:cNvPr id="76" name="object 76" descr=""/>
            <p:cNvSpPr/>
            <p:nvPr/>
          </p:nvSpPr>
          <p:spPr>
            <a:xfrm>
              <a:off x="2228849" y="5372100"/>
              <a:ext cx="2087880" cy="503555"/>
            </a:xfrm>
            <a:custGeom>
              <a:avLst/>
              <a:gdLst/>
              <a:ahLst/>
              <a:cxnLst/>
              <a:rect l="l" t="t" r="r" b="b"/>
              <a:pathLst>
                <a:path w="2087879" h="503554">
                  <a:moveTo>
                    <a:pt x="0" y="503237"/>
                  </a:moveTo>
                  <a:lnTo>
                    <a:pt x="2087626" y="503237"/>
                  </a:lnTo>
                  <a:lnTo>
                    <a:pt x="2087626" y="0"/>
                  </a:lnTo>
                  <a:lnTo>
                    <a:pt x="0" y="0"/>
                  </a:lnTo>
                  <a:lnTo>
                    <a:pt x="0" y="503237"/>
                  </a:lnTo>
                  <a:close/>
                </a:path>
              </a:pathLst>
            </a:custGeom>
            <a:ln w="12700">
              <a:solidFill>
                <a:srgbClr val="000000"/>
              </a:solidFill>
            </a:ln>
          </p:spPr>
          <p:txBody>
            <a:bodyPr wrap="square" lIns="0" tIns="0" rIns="0" bIns="0" rtlCol="0"/>
            <a:lstStyle/>
            <a:p/>
          </p:txBody>
        </p:sp>
        <p:pic>
          <p:nvPicPr>
            <p:cNvPr id="77" name="object 77" descr=""/>
            <p:cNvPicPr/>
            <p:nvPr/>
          </p:nvPicPr>
          <p:blipFill>
            <a:blip r:embed="rId34" cstate="print"/>
            <a:stretch>
              <a:fillRect/>
            </a:stretch>
          </p:blipFill>
          <p:spPr>
            <a:xfrm>
              <a:off x="2100071" y="5306568"/>
              <a:ext cx="1536191" cy="786383"/>
            </a:xfrm>
            <a:prstGeom prst="rect">
              <a:avLst/>
            </a:prstGeom>
          </p:spPr>
        </p:pic>
        <p:pic>
          <p:nvPicPr>
            <p:cNvPr id="78" name="object 78" descr=""/>
            <p:cNvPicPr/>
            <p:nvPr/>
          </p:nvPicPr>
          <p:blipFill>
            <a:blip r:embed="rId35" cstate="print"/>
            <a:stretch>
              <a:fillRect/>
            </a:stretch>
          </p:blipFill>
          <p:spPr>
            <a:xfrm>
              <a:off x="3169920" y="5269992"/>
              <a:ext cx="1295400" cy="786383"/>
            </a:xfrm>
            <a:prstGeom prst="rect">
              <a:avLst/>
            </a:prstGeom>
          </p:spPr>
        </p:pic>
        <p:sp>
          <p:nvSpPr>
            <p:cNvPr id="79" name="object 79" descr=""/>
            <p:cNvSpPr/>
            <p:nvPr/>
          </p:nvSpPr>
          <p:spPr>
            <a:xfrm>
              <a:off x="4567301" y="5372100"/>
              <a:ext cx="2348230" cy="503555"/>
            </a:xfrm>
            <a:custGeom>
              <a:avLst/>
              <a:gdLst/>
              <a:ahLst/>
              <a:cxnLst/>
              <a:rect l="l" t="t" r="r" b="b"/>
              <a:pathLst>
                <a:path w="2348229" h="503554">
                  <a:moveTo>
                    <a:pt x="2347849" y="0"/>
                  </a:moveTo>
                  <a:lnTo>
                    <a:pt x="0" y="0"/>
                  </a:lnTo>
                  <a:lnTo>
                    <a:pt x="0" y="503237"/>
                  </a:lnTo>
                  <a:lnTo>
                    <a:pt x="2347849" y="503237"/>
                  </a:lnTo>
                  <a:lnTo>
                    <a:pt x="2347849" y="0"/>
                  </a:lnTo>
                  <a:close/>
                </a:path>
              </a:pathLst>
            </a:custGeom>
            <a:solidFill>
              <a:srgbClr val="4F81BC"/>
            </a:solidFill>
          </p:spPr>
          <p:txBody>
            <a:bodyPr wrap="square" lIns="0" tIns="0" rIns="0" bIns="0" rtlCol="0"/>
            <a:lstStyle/>
            <a:p/>
          </p:txBody>
        </p:sp>
        <p:sp>
          <p:nvSpPr>
            <p:cNvPr id="80" name="object 80" descr=""/>
            <p:cNvSpPr/>
            <p:nvPr/>
          </p:nvSpPr>
          <p:spPr>
            <a:xfrm>
              <a:off x="4567301" y="5372100"/>
              <a:ext cx="2348230" cy="503555"/>
            </a:xfrm>
            <a:custGeom>
              <a:avLst/>
              <a:gdLst/>
              <a:ahLst/>
              <a:cxnLst/>
              <a:rect l="l" t="t" r="r" b="b"/>
              <a:pathLst>
                <a:path w="2348229" h="503554">
                  <a:moveTo>
                    <a:pt x="0" y="503237"/>
                  </a:moveTo>
                  <a:lnTo>
                    <a:pt x="2347849" y="503237"/>
                  </a:lnTo>
                  <a:lnTo>
                    <a:pt x="2347849" y="0"/>
                  </a:lnTo>
                  <a:lnTo>
                    <a:pt x="0" y="0"/>
                  </a:lnTo>
                  <a:lnTo>
                    <a:pt x="0" y="503237"/>
                  </a:lnTo>
                  <a:close/>
                </a:path>
              </a:pathLst>
            </a:custGeom>
            <a:ln w="12700">
              <a:solidFill>
                <a:srgbClr val="000000"/>
              </a:solidFill>
            </a:ln>
          </p:spPr>
          <p:txBody>
            <a:bodyPr wrap="square" lIns="0" tIns="0" rIns="0" bIns="0" rtlCol="0"/>
            <a:lstStyle/>
            <a:p/>
          </p:txBody>
        </p:sp>
        <p:pic>
          <p:nvPicPr>
            <p:cNvPr id="81" name="object 81" descr=""/>
            <p:cNvPicPr/>
            <p:nvPr/>
          </p:nvPicPr>
          <p:blipFill>
            <a:blip r:embed="rId36" cstate="print"/>
            <a:stretch>
              <a:fillRect/>
            </a:stretch>
          </p:blipFill>
          <p:spPr>
            <a:xfrm>
              <a:off x="4437887" y="5306568"/>
              <a:ext cx="1892808" cy="786383"/>
            </a:xfrm>
            <a:prstGeom prst="rect">
              <a:avLst/>
            </a:prstGeom>
          </p:spPr>
        </p:pic>
        <p:pic>
          <p:nvPicPr>
            <p:cNvPr id="82" name="object 82" descr=""/>
            <p:cNvPicPr/>
            <p:nvPr/>
          </p:nvPicPr>
          <p:blipFill>
            <a:blip r:embed="rId37" cstate="print"/>
            <a:stretch>
              <a:fillRect/>
            </a:stretch>
          </p:blipFill>
          <p:spPr>
            <a:xfrm>
              <a:off x="5864352" y="5269992"/>
              <a:ext cx="1293876" cy="786383"/>
            </a:xfrm>
            <a:prstGeom prst="rect">
              <a:avLst/>
            </a:prstGeom>
          </p:spPr>
        </p:pic>
        <p:sp>
          <p:nvSpPr>
            <p:cNvPr id="83" name="object 83" descr=""/>
            <p:cNvSpPr/>
            <p:nvPr/>
          </p:nvSpPr>
          <p:spPr>
            <a:xfrm>
              <a:off x="3078226" y="4975479"/>
              <a:ext cx="2505075" cy="454025"/>
            </a:xfrm>
            <a:custGeom>
              <a:avLst/>
              <a:gdLst/>
              <a:ahLst/>
              <a:cxnLst/>
              <a:rect l="l" t="t" r="r" b="b"/>
              <a:pathLst>
                <a:path w="2505075" h="454025">
                  <a:moveTo>
                    <a:pt x="114300" y="339471"/>
                  </a:moveTo>
                  <a:lnTo>
                    <a:pt x="76187" y="339471"/>
                  </a:lnTo>
                  <a:lnTo>
                    <a:pt x="76073" y="2921"/>
                  </a:lnTo>
                  <a:lnTo>
                    <a:pt x="37973" y="2921"/>
                  </a:lnTo>
                  <a:lnTo>
                    <a:pt x="38087" y="339471"/>
                  </a:lnTo>
                  <a:lnTo>
                    <a:pt x="0" y="339471"/>
                  </a:lnTo>
                  <a:lnTo>
                    <a:pt x="57150" y="453771"/>
                  </a:lnTo>
                  <a:lnTo>
                    <a:pt x="104775" y="358521"/>
                  </a:lnTo>
                  <a:lnTo>
                    <a:pt x="114300" y="339471"/>
                  </a:lnTo>
                  <a:close/>
                </a:path>
                <a:path w="2505075" h="454025">
                  <a:moveTo>
                    <a:pt x="2504948" y="382270"/>
                  </a:moveTo>
                  <a:lnTo>
                    <a:pt x="2402078" y="306578"/>
                  </a:lnTo>
                  <a:lnTo>
                    <a:pt x="2395601" y="344106"/>
                  </a:lnTo>
                  <a:lnTo>
                    <a:pt x="401955" y="0"/>
                  </a:lnTo>
                  <a:lnTo>
                    <a:pt x="395478" y="37465"/>
                  </a:lnTo>
                  <a:lnTo>
                    <a:pt x="2389111" y="381698"/>
                  </a:lnTo>
                  <a:lnTo>
                    <a:pt x="2382647" y="419227"/>
                  </a:lnTo>
                  <a:lnTo>
                    <a:pt x="2496121" y="384937"/>
                  </a:lnTo>
                  <a:lnTo>
                    <a:pt x="2504948" y="382270"/>
                  </a:lnTo>
                  <a:close/>
                </a:path>
              </a:pathLst>
            </a:custGeom>
            <a:solidFill>
              <a:srgbClr val="000000"/>
            </a:solidFill>
          </p:spPr>
          <p:txBody>
            <a:bodyPr wrap="square" lIns="0" tIns="0" rIns="0" bIns="0" rtlCol="0"/>
            <a:lstStyle/>
            <a:p/>
          </p:txBody>
        </p:sp>
        <p:pic>
          <p:nvPicPr>
            <p:cNvPr id="84" name="object 84" descr=""/>
            <p:cNvPicPr/>
            <p:nvPr/>
          </p:nvPicPr>
          <p:blipFill>
            <a:blip r:embed="rId38" cstate="print"/>
            <a:stretch>
              <a:fillRect/>
            </a:stretch>
          </p:blipFill>
          <p:spPr>
            <a:xfrm>
              <a:off x="551687" y="5289804"/>
              <a:ext cx="1842516" cy="789431"/>
            </a:xfrm>
            <a:prstGeom prst="rect">
              <a:avLst/>
            </a:prstGeom>
          </p:spPr>
        </p:pic>
      </p:grpSp>
      <p:sp>
        <p:nvSpPr>
          <p:cNvPr id="85" name="object 85" descr=""/>
          <p:cNvSpPr txBox="1"/>
          <p:nvPr/>
        </p:nvSpPr>
        <p:spPr>
          <a:xfrm>
            <a:off x="759968" y="5362447"/>
            <a:ext cx="3470910" cy="452120"/>
          </a:xfrm>
          <a:prstGeom prst="rect">
            <a:avLst/>
          </a:prstGeom>
        </p:spPr>
        <p:txBody>
          <a:bodyPr wrap="square" lIns="0" tIns="12065" rIns="0" bIns="0" rtlCol="0" vert="horz">
            <a:spAutoFit/>
          </a:bodyPr>
          <a:lstStyle/>
          <a:p>
            <a:pPr marL="12700">
              <a:lnSpc>
                <a:spcPct val="100000"/>
              </a:lnSpc>
              <a:spcBef>
                <a:spcPts val="95"/>
              </a:spcBef>
              <a:tabLst>
                <a:tab pos="1560195" algn="l"/>
              </a:tabLst>
            </a:pPr>
            <a:r>
              <a:rPr dirty="0" baseline="-2976" sz="4200" spc="-15" b="1">
                <a:solidFill>
                  <a:srgbClr val="FF0000"/>
                </a:solidFill>
                <a:latin typeface="Arial"/>
                <a:cs typeface="Arial"/>
              </a:rPr>
              <a:t>L.B=126</a:t>
            </a:r>
            <a:r>
              <a:rPr dirty="0" baseline="-2976" sz="4200"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(5</a:t>
            </a:r>
            <a:r>
              <a:rPr dirty="0" sz="2800" spc="-15" b="1">
                <a:solidFill>
                  <a:srgbClr val="663300"/>
                </a:solidFill>
                <a:latin typeface="Arial"/>
                <a:cs typeface="Arial"/>
              </a:rPr>
              <a:t>, </a:t>
            </a:r>
            <a:r>
              <a:rPr dirty="0" sz="2800" spc="-25" b="1">
                <a:solidFill>
                  <a:srgbClr val="663300"/>
                </a:solidFill>
                <a:latin typeface="Arial"/>
                <a:cs typeface="Arial"/>
              </a:rPr>
              <a:t>2)</a:t>
            </a:r>
            <a:endParaRPr sz="2800">
              <a:latin typeface="Arial"/>
              <a:cs typeface="Arial"/>
            </a:endParaRPr>
          </a:p>
        </p:txBody>
      </p:sp>
      <p:grpSp>
        <p:nvGrpSpPr>
          <p:cNvPr id="86" name="object 86" descr=""/>
          <p:cNvGrpSpPr/>
          <p:nvPr/>
        </p:nvGrpSpPr>
        <p:grpSpPr>
          <a:xfrm>
            <a:off x="551687" y="5320284"/>
            <a:ext cx="7781925" cy="1537970"/>
            <a:chOff x="551687" y="5320284"/>
            <a:chExt cx="7781925" cy="1537970"/>
          </a:xfrm>
        </p:grpSpPr>
        <p:pic>
          <p:nvPicPr>
            <p:cNvPr id="87" name="object 87" descr=""/>
            <p:cNvPicPr/>
            <p:nvPr/>
          </p:nvPicPr>
          <p:blipFill>
            <a:blip r:embed="rId39" cstate="print"/>
            <a:stretch>
              <a:fillRect/>
            </a:stretch>
          </p:blipFill>
          <p:spPr>
            <a:xfrm>
              <a:off x="6797040" y="5320284"/>
              <a:ext cx="1536192" cy="786384"/>
            </a:xfrm>
            <a:prstGeom prst="rect">
              <a:avLst/>
            </a:prstGeom>
          </p:spPr>
        </p:pic>
        <p:sp>
          <p:nvSpPr>
            <p:cNvPr id="88" name="object 88" descr=""/>
            <p:cNvSpPr/>
            <p:nvPr/>
          </p:nvSpPr>
          <p:spPr>
            <a:xfrm>
              <a:off x="2228849" y="6237287"/>
              <a:ext cx="2087880" cy="503555"/>
            </a:xfrm>
            <a:custGeom>
              <a:avLst/>
              <a:gdLst/>
              <a:ahLst/>
              <a:cxnLst/>
              <a:rect l="l" t="t" r="r" b="b"/>
              <a:pathLst>
                <a:path w="2087879" h="503554">
                  <a:moveTo>
                    <a:pt x="2087626" y="0"/>
                  </a:moveTo>
                  <a:lnTo>
                    <a:pt x="0" y="0"/>
                  </a:lnTo>
                  <a:lnTo>
                    <a:pt x="0" y="503237"/>
                  </a:lnTo>
                  <a:lnTo>
                    <a:pt x="2087626" y="503237"/>
                  </a:lnTo>
                  <a:lnTo>
                    <a:pt x="2087626" y="0"/>
                  </a:lnTo>
                  <a:close/>
                </a:path>
              </a:pathLst>
            </a:custGeom>
            <a:solidFill>
              <a:srgbClr val="4F81BC"/>
            </a:solidFill>
          </p:spPr>
          <p:txBody>
            <a:bodyPr wrap="square" lIns="0" tIns="0" rIns="0" bIns="0" rtlCol="0"/>
            <a:lstStyle/>
            <a:p/>
          </p:txBody>
        </p:sp>
        <p:sp>
          <p:nvSpPr>
            <p:cNvPr id="89" name="object 89" descr=""/>
            <p:cNvSpPr/>
            <p:nvPr/>
          </p:nvSpPr>
          <p:spPr>
            <a:xfrm>
              <a:off x="2228849" y="6237287"/>
              <a:ext cx="2087880" cy="503555"/>
            </a:xfrm>
            <a:custGeom>
              <a:avLst/>
              <a:gdLst/>
              <a:ahLst/>
              <a:cxnLst/>
              <a:rect l="l" t="t" r="r" b="b"/>
              <a:pathLst>
                <a:path w="2087879" h="503554">
                  <a:moveTo>
                    <a:pt x="0" y="503237"/>
                  </a:moveTo>
                  <a:lnTo>
                    <a:pt x="2087626" y="503237"/>
                  </a:lnTo>
                  <a:lnTo>
                    <a:pt x="2087626" y="0"/>
                  </a:lnTo>
                  <a:lnTo>
                    <a:pt x="0" y="0"/>
                  </a:lnTo>
                  <a:lnTo>
                    <a:pt x="0" y="503237"/>
                  </a:lnTo>
                  <a:close/>
                </a:path>
              </a:pathLst>
            </a:custGeom>
            <a:ln w="12700">
              <a:solidFill>
                <a:srgbClr val="000000"/>
              </a:solidFill>
            </a:ln>
          </p:spPr>
          <p:txBody>
            <a:bodyPr wrap="square" lIns="0" tIns="0" rIns="0" bIns="0" rtlCol="0"/>
            <a:lstStyle/>
            <a:p/>
          </p:txBody>
        </p:sp>
        <p:pic>
          <p:nvPicPr>
            <p:cNvPr id="90" name="object 90" descr=""/>
            <p:cNvPicPr/>
            <p:nvPr/>
          </p:nvPicPr>
          <p:blipFill>
            <a:blip r:embed="rId40" cstate="print"/>
            <a:stretch>
              <a:fillRect/>
            </a:stretch>
          </p:blipFill>
          <p:spPr>
            <a:xfrm>
              <a:off x="2100071" y="6170674"/>
              <a:ext cx="1536191" cy="687324"/>
            </a:xfrm>
            <a:prstGeom prst="rect">
              <a:avLst/>
            </a:prstGeom>
          </p:spPr>
        </p:pic>
        <p:pic>
          <p:nvPicPr>
            <p:cNvPr id="91" name="object 91" descr=""/>
            <p:cNvPicPr/>
            <p:nvPr/>
          </p:nvPicPr>
          <p:blipFill>
            <a:blip r:embed="rId41" cstate="print"/>
            <a:stretch>
              <a:fillRect/>
            </a:stretch>
          </p:blipFill>
          <p:spPr>
            <a:xfrm>
              <a:off x="3169920" y="6134098"/>
              <a:ext cx="1295400" cy="723900"/>
            </a:xfrm>
            <a:prstGeom prst="rect">
              <a:avLst/>
            </a:prstGeom>
          </p:spPr>
        </p:pic>
        <p:sp>
          <p:nvSpPr>
            <p:cNvPr id="92" name="object 92" descr=""/>
            <p:cNvSpPr/>
            <p:nvPr/>
          </p:nvSpPr>
          <p:spPr>
            <a:xfrm>
              <a:off x="4567301" y="6237287"/>
              <a:ext cx="2379980" cy="503555"/>
            </a:xfrm>
            <a:custGeom>
              <a:avLst/>
              <a:gdLst/>
              <a:ahLst/>
              <a:cxnLst/>
              <a:rect l="l" t="t" r="r" b="b"/>
              <a:pathLst>
                <a:path w="2379979" h="503554">
                  <a:moveTo>
                    <a:pt x="2379599" y="0"/>
                  </a:moveTo>
                  <a:lnTo>
                    <a:pt x="0" y="0"/>
                  </a:lnTo>
                  <a:lnTo>
                    <a:pt x="0" y="503237"/>
                  </a:lnTo>
                  <a:lnTo>
                    <a:pt x="2379599" y="503237"/>
                  </a:lnTo>
                  <a:lnTo>
                    <a:pt x="2379599" y="0"/>
                  </a:lnTo>
                  <a:close/>
                </a:path>
              </a:pathLst>
            </a:custGeom>
            <a:solidFill>
              <a:srgbClr val="4F81BC"/>
            </a:solidFill>
          </p:spPr>
          <p:txBody>
            <a:bodyPr wrap="square" lIns="0" tIns="0" rIns="0" bIns="0" rtlCol="0"/>
            <a:lstStyle/>
            <a:p/>
          </p:txBody>
        </p:sp>
        <p:sp>
          <p:nvSpPr>
            <p:cNvPr id="93" name="object 93" descr=""/>
            <p:cNvSpPr/>
            <p:nvPr/>
          </p:nvSpPr>
          <p:spPr>
            <a:xfrm>
              <a:off x="4567301" y="6237287"/>
              <a:ext cx="2379980" cy="503555"/>
            </a:xfrm>
            <a:custGeom>
              <a:avLst/>
              <a:gdLst/>
              <a:ahLst/>
              <a:cxnLst/>
              <a:rect l="l" t="t" r="r" b="b"/>
              <a:pathLst>
                <a:path w="2379979" h="503554">
                  <a:moveTo>
                    <a:pt x="0" y="503237"/>
                  </a:moveTo>
                  <a:lnTo>
                    <a:pt x="2379599" y="503237"/>
                  </a:lnTo>
                  <a:lnTo>
                    <a:pt x="2379599" y="0"/>
                  </a:lnTo>
                  <a:lnTo>
                    <a:pt x="0" y="0"/>
                  </a:lnTo>
                  <a:lnTo>
                    <a:pt x="0" y="503237"/>
                  </a:lnTo>
                  <a:close/>
                </a:path>
              </a:pathLst>
            </a:custGeom>
            <a:ln w="12700">
              <a:solidFill>
                <a:srgbClr val="000000"/>
              </a:solidFill>
            </a:ln>
          </p:spPr>
          <p:txBody>
            <a:bodyPr wrap="square" lIns="0" tIns="0" rIns="0" bIns="0" rtlCol="0"/>
            <a:lstStyle/>
            <a:p/>
          </p:txBody>
        </p:sp>
        <p:pic>
          <p:nvPicPr>
            <p:cNvPr id="94" name="object 94" descr=""/>
            <p:cNvPicPr/>
            <p:nvPr/>
          </p:nvPicPr>
          <p:blipFill>
            <a:blip r:embed="rId42" cstate="print"/>
            <a:stretch>
              <a:fillRect/>
            </a:stretch>
          </p:blipFill>
          <p:spPr>
            <a:xfrm>
              <a:off x="4437887" y="6170674"/>
              <a:ext cx="1892808" cy="687324"/>
            </a:xfrm>
            <a:prstGeom prst="rect">
              <a:avLst/>
            </a:prstGeom>
          </p:spPr>
        </p:pic>
        <p:pic>
          <p:nvPicPr>
            <p:cNvPr id="95" name="object 95" descr=""/>
            <p:cNvPicPr/>
            <p:nvPr/>
          </p:nvPicPr>
          <p:blipFill>
            <a:blip r:embed="rId43" cstate="print"/>
            <a:stretch>
              <a:fillRect/>
            </a:stretch>
          </p:blipFill>
          <p:spPr>
            <a:xfrm>
              <a:off x="5864352" y="6134098"/>
              <a:ext cx="1293876" cy="723900"/>
            </a:xfrm>
            <a:prstGeom prst="rect">
              <a:avLst/>
            </a:prstGeom>
          </p:spPr>
        </p:pic>
        <p:sp>
          <p:nvSpPr>
            <p:cNvPr id="96" name="object 96" descr=""/>
            <p:cNvSpPr/>
            <p:nvPr/>
          </p:nvSpPr>
          <p:spPr>
            <a:xfrm>
              <a:off x="3078226" y="5840628"/>
              <a:ext cx="2505075" cy="454025"/>
            </a:xfrm>
            <a:custGeom>
              <a:avLst/>
              <a:gdLst/>
              <a:ahLst/>
              <a:cxnLst/>
              <a:rect l="l" t="t" r="r" b="b"/>
              <a:pathLst>
                <a:path w="2505075" h="454025">
                  <a:moveTo>
                    <a:pt x="114300" y="339509"/>
                  </a:moveTo>
                  <a:lnTo>
                    <a:pt x="76187" y="339509"/>
                  </a:lnTo>
                  <a:lnTo>
                    <a:pt x="76073" y="2959"/>
                  </a:lnTo>
                  <a:lnTo>
                    <a:pt x="37973" y="2959"/>
                  </a:lnTo>
                  <a:lnTo>
                    <a:pt x="38087" y="339509"/>
                  </a:lnTo>
                  <a:lnTo>
                    <a:pt x="0" y="339509"/>
                  </a:lnTo>
                  <a:lnTo>
                    <a:pt x="57150" y="453809"/>
                  </a:lnTo>
                  <a:lnTo>
                    <a:pt x="104775" y="358559"/>
                  </a:lnTo>
                  <a:lnTo>
                    <a:pt x="114300" y="339509"/>
                  </a:lnTo>
                  <a:close/>
                </a:path>
                <a:path w="2505075" h="454025">
                  <a:moveTo>
                    <a:pt x="2504948" y="382371"/>
                  </a:moveTo>
                  <a:lnTo>
                    <a:pt x="2402078" y="306603"/>
                  </a:lnTo>
                  <a:lnTo>
                    <a:pt x="2395588" y="344157"/>
                  </a:lnTo>
                  <a:lnTo>
                    <a:pt x="401955" y="0"/>
                  </a:lnTo>
                  <a:lnTo>
                    <a:pt x="395478" y="37541"/>
                  </a:lnTo>
                  <a:lnTo>
                    <a:pt x="2389124" y="381698"/>
                  </a:lnTo>
                  <a:lnTo>
                    <a:pt x="2382647" y="419239"/>
                  </a:lnTo>
                  <a:lnTo>
                    <a:pt x="2496426" y="384937"/>
                  </a:lnTo>
                  <a:lnTo>
                    <a:pt x="2504948" y="382371"/>
                  </a:lnTo>
                  <a:close/>
                </a:path>
              </a:pathLst>
            </a:custGeom>
            <a:solidFill>
              <a:srgbClr val="000000"/>
            </a:solidFill>
          </p:spPr>
          <p:txBody>
            <a:bodyPr wrap="square" lIns="0" tIns="0" rIns="0" bIns="0" rtlCol="0"/>
            <a:lstStyle/>
            <a:p/>
          </p:txBody>
        </p:sp>
        <p:pic>
          <p:nvPicPr>
            <p:cNvPr id="97" name="object 97" descr=""/>
            <p:cNvPicPr/>
            <p:nvPr/>
          </p:nvPicPr>
          <p:blipFill>
            <a:blip r:embed="rId44" cstate="print"/>
            <a:stretch>
              <a:fillRect/>
            </a:stretch>
          </p:blipFill>
          <p:spPr>
            <a:xfrm>
              <a:off x="551687" y="6153912"/>
              <a:ext cx="1842516" cy="704088"/>
            </a:xfrm>
            <a:prstGeom prst="rect">
              <a:avLst/>
            </a:prstGeom>
          </p:spPr>
        </p:pic>
      </p:grpSp>
      <p:sp>
        <p:nvSpPr>
          <p:cNvPr id="98" name="object 98" descr=""/>
          <p:cNvSpPr txBox="1"/>
          <p:nvPr/>
        </p:nvSpPr>
        <p:spPr>
          <a:xfrm>
            <a:off x="759968" y="6227775"/>
            <a:ext cx="3470910" cy="452120"/>
          </a:xfrm>
          <a:prstGeom prst="rect">
            <a:avLst/>
          </a:prstGeom>
        </p:spPr>
        <p:txBody>
          <a:bodyPr wrap="square" lIns="0" tIns="12065" rIns="0" bIns="0" rtlCol="0" vert="horz">
            <a:spAutoFit/>
          </a:bodyPr>
          <a:lstStyle/>
          <a:p>
            <a:pPr marL="12700">
              <a:lnSpc>
                <a:spcPct val="100000"/>
              </a:lnSpc>
              <a:spcBef>
                <a:spcPts val="95"/>
              </a:spcBef>
              <a:tabLst>
                <a:tab pos="1560195" algn="l"/>
              </a:tabLst>
            </a:pPr>
            <a:r>
              <a:rPr dirty="0" baseline="-2976" sz="4200" spc="-15" b="1">
                <a:solidFill>
                  <a:srgbClr val="FF0000"/>
                </a:solidFill>
                <a:latin typeface="Arial"/>
                <a:cs typeface="Arial"/>
              </a:rPr>
              <a:t>L.B=126</a:t>
            </a:r>
            <a:r>
              <a:rPr dirty="0" baseline="-2976" sz="4200" b="1">
                <a:solidFill>
                  <a:srgbClr val="FF0000"/>
                </a:solidFill>
                <a:latin typeface="Arial"/>
                <a:cs typeface="Arial"/>
              </a:rPr>
              <a:t>	</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(7</a:t>
            </a:r>
            <a:r>
              <a:rPr dirty="0" sz="2800" spc="-15" b="1">
                <a:solidFill>
                  <a:srgbClr val="663300"/>
                </a:solidFill>
                <a:latin typeface="Arial"/>
                <a:cs typeface="Arial"/>
              </a:rPr>
              <a:t>, </a:t>
            </a:r>
            <a:r>
              <a:rPr dirty="0" sz="2800" spc="-25" b="1">
                <a:solidFill>
                  <a:srgbClr val="663300"/>
                </a:solidFill>
                <a:latin typeface="Arial"/>
                <a:cs typeface="Arial"/>
              </a:rPr>
              <a:t>3)</a:t>
            </a:r>
            <a:endParaRPr sz="2800">
              <a:latin typeface="Arial"/>
              <a:cs typeface="Arial"/>
            </a:endParaRPr>
          </a:p>
        </p:txBody>
      </p:sp>
      <p:pic>
        <p:nvPicPr>
          <p:cNvPr id="99" name="object 99" descr=""/>
          <p:cNvPicPr/>
          <p:nvPr/>
        </p:nvPicPr>
        <p:blipFill>
          <a:blip r:embed="rId45" cstate="print"/>
          <a:stretch>
            <a:fillRect/>
          </a:stretch>
        </p:blipFill>
        <p:spPr>
          <a:xfrm>
            <a:off x="6740652" y="6193534"/>
            <a:ext cx="1536192" cy="664464"/>
          </a:xfrm>
          <a:prstGeom prst="rect">
            <a:avLst/>
          </a:prstGeom>
        </p:spPr>
      </p:pic>
      <p:sp>
        <p:nvSpPr>
          <p:cNvPr id="100" name="object 100" descr=""/>
          <p:cNvSpPr txBox="1"/>
          <p:nvPr/>
        </p:nvSpPr>
        <p:spPr>
          <a:xfrm>
            <a:off x="4646803" y="6227775"/>
            <a:ext cx="3397885" cy="452120"/>
          </a:xfrm>
          <a:prstGeom prst="rect">
            <a:avLst/>
          </a:prstGeom>
        </p:spPr>
        <p:txBody>
          <a:bodyPr wrap="square" lIns="0" tIns="12065" rIns="0" bIns="0" rtlCol="0" vert="horz">
            <a:spAutoFit/>
          </a:bodyPr>
          <a:lstStyle/>
          <a:p>
            <a:pPr marL="12700">
              <a:lnSpc>
                <a:spcPct val="100000"/>
              </a:lnSpc>
              <a:spcBef>
                <a:spcPts val="95"/>
              </a:spcBef>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(7</a:t>
            </a:r>
            <a:r>
              <a:rPr dirty="0" sz="2800" spc="-10" b="1">
                <a:solidFill>
                  <a:srgbClr val="663300"/>
                </a:solidFill>
                <a:latin typeface="Arial"/>
                <a:cs typeface="Arial"/>
              </a:rPr>
              <a:t>, </a:t>
            </a:r>
            <a:r>
              <a:rPr dirty="0" sz="2800" spc="-20" b="1">
                <a:solidFill>
                  <a:srgbClr val="663300"/>
                </a:solidFill>
                <a:latin typeface="Arial"/>
                <a:cs typeface="Arial"/>
              </a:rPr>
              <a:t>3)</a:t>
            </a:r>
            <a:r>
              <a:rPr dirty="0" sz="2800" spc="-380" b="1">
                <a:solidFill>
                  <a:srgbClr val="663300"/>
                </a:solidFill>
                <a:latin typeface="Arial"/>
                <a:cs typeface="Arial"/>
              </a:rPr>
              <a:t> </a:t>
            </a:r>
            <a:r>
              <a:rPr dirty="0" baseline="-2976" sz="4200" spc="-37" b="1">
                <a:solidFill>
                  <a:srgbClr val="FF0000"/>
                </a:solidFill>
                <a:latin typeface="华文行楷"/>
                <a:cs typeface="华文行楷"/>
              </a:rPr>
              <a:t>空</a:t>
            </a:r>
            <a:r>
              <a:rPr dirty="0" baseline="-2976" sz="4200" spc="-37" b="1">
                <a:solidFill>
                  <a:srgbClr val="FF0000"/>
                </a:solidFill>
                <a:latin typeface="华文行楷"/>
                <a:cs typeface="华文行楷"/>
              </a:rPr>
              <a:t>集</a:t>
            </a:r>
            <a:r>
              <a:rPr dirty="0" baseline="-2976" sz="4200" spc="-75" b="1">
                <a:solidFill>
                  <a:srgbClr val="FF0000"/>
                </a:solidFill>
                <a:latin typeface="华文行楷"/>
                <a:cs typeface="华文行楷"/>
              </a:rPr>
              <a:t>合</a:t>
            </a:r>
            <a:endParaRPr baseline="-2976" sz="4200">
              <a:latin typeface="华文行楷"/>
              <a:cs typeface="华文行楷"/>
            </a:endParaRPr>
          </a:p>
        </p:txBody>
      </p:sp>
      <p:grpSp>
        <p:nvGrpSpPr>
          <p:cNvPr id="101" name="object 101" descr=""/>
          <p:cNvGrpSpPr/>
          <p:nvPr/>
        </p:nvGrpSpPr>
        <p:grpSpPr>
          <a:xfrm>
            <a:off x="4062476" y="4248911"/>
            <a:ext cx="4618355" cy="2068195"/>
            <a:chOff x="4062476" y="4248911"/>
            <a:chExt cx="4618355" cy="2068195"/>
          </a:xfrm>
        </p:grpSpPr>
        <p:sp>
          <p:nvSpPr>
            <p:cNvPr id="102" name="object 102" descr=""/>
            <p:cNvSpPr/>
            <p:nvPr/>
          </p:nvSpPr>
          <p:spPr>
            <a:xfrm>
              <a:off x="4068826" y="4276724"/>
              <a:ext cx="4605655" cy="1962150"/>
            </a:xfrm>
            <a:custGeom>
              <a:avLst/>
              <a:gdLst/>
              <a:ahLst/>
              <a:cxnLst/>
              <a:rect l="l" t="t" r="r" b="b"/>
              <a:pathLst>
                <a:path w="4605655" h="1962150">
                  <a:moveTo>
                    <a:pt x="4304919" y="0"/>
                  </a:moveTo>
                  <a:lnTo>
                    <a:pt x="1451228" y="0"/>
                  </a:lnTo>
                  <a:lnTo>
                    <a:pt x="1402514" y="3931"/>
                  </a:lnTo>
                  <a:lnTo>
                    <a:pt x="1356301" y="15314"/>
                  </a:lnTo>
                  <a:lnTo>
                    <a:pt x="1313207" y="33528"/>
                  </a:lnTo>
                  <a:lnTo>
                    <a:pt x="1273851" y="57956"/>
                  </a:lnTo>
                  <a:lnTo>
                    <a:pt x="1238853" y="87979"/>
                  </a:lnTo>
                  <a:lnTo>
                    <a:pt x="1208830" y="122977"/>
                  </a:lnTo>
                  <a:lnTo>
                    <a:pt x="1184402" y="162333"/>
                  </a:lnTo>
                  <a:lnTo>
                    <a:pt x="1166188" y="205427"/>
                  </a:lnTo>
                  <a:lnTo>
                    <a:pt x="1154805" y="251640"/>
                  </a:lnTo>
                  <a:lnTo>
                    <a:pt x="1150874" y="300355"/>
                  </a:lnTo>
                  <a:lnTo>
                    <a:pt x="1150874" y="1051052"/>
                  </a:lnTo>
                  <a:lnTo>
                    <a:pt x="0" y="1962137"/>
                  </a:lnTo>
                  <a:lnTo>
                    <a:pt x="1150874" y="1501508"/>
                  </a:lnTo>
                  <a:lnTo>
                    <a:pt x="4605274" y="1501508"/>
                  </a:lnTo>
                  <a:lnTo>
                    <a:pt x="4605274" y="300355"/>
                  </a:lnTo>
                  <a:lnTo>
                    <a:pt x="4601342" y="251640"/>
                  </a:lnTo>
                  <a:lnTo>
                    <a:pt x="4589959" y="205427"/>
                  </a:lnTo>
                  <a:lnTo>
                    <a:pt x="4571745" y="162333"/>
                  </a:lnTo>
                  <a:lnTo>
                    <a:pt x="4547317" y="122977"/>
                  </a:lnTo>
                  <a:lnTo>
                    <a:pt x="4517294" y="87979"/>
                  </a:lnTo>
                  <a:lnTo>
                    <a:pt x="4482296" y="57956"/>
                  </a:lnTo>
                  <a:lnTo>
                    <a:pt x="4442940" y="33528"/>
                  </a:lnTo>
                  <a:lnTo>
                    <a:pt x="4399846" y="15314"/>
                  </a:lnTo>
                  <a:lnTo>
                    <a:pt x="4353633" y="3931"/>
                  </a:lnTo>
                  <a:lnTo>
                    <a:pt x="4304919" y="0"/>
                  </a:lnTo>
                  <a:close/>
                </a:path>
                <a:path w="4605655" h="1962150">
                  <a:moveTo>
                    <a:pt x="4605274" y="1501508"/>
                  </a:moveTo>
                  <a:lnTo>
                    <a:pt x="1150874" y="1501508"/>
                  </a:lnTo>
                  <a:lnTo>
                    <a:pt x="1154805" y="1550218"/>
                  </a:lnTo>
                  <a:lnTo>
                    <a:pt x="1166188" y="1596426"/>
                  </a:lnTo>
                  <a:lnTo>
                    <a:pt x="1184402" y="1639513"/>
                  </a:lnTo>
                  <a:lnTo>
                    <a:pt x="1208830" y="1678862"/>
                  </a:lnTo>
                  <a:lnTo>
                    <a:pt x="1238853" y="1713853"/>
                  </a:lnTo>
                  <a:lnTo>
                    <a:pt x="1273851" y="1743870"/>
                  </a:lnTo>
                  <a:lnTo>
                    <a:pt x="1313207" y="1768292"/>
                  </a:lnTo>
                  <a:lnTo>
                    <a:pt x="1356301" y="1786502"/>
                  </a:lnTo>
                  <a:lnTo>
                    <a:pt x="1402514" y="1797881"/>
                  </a:lnTo>
                  <a:lnTo>
                    <a:pt x="1451228" y="1801812"/>
                  </a:lnTo>
                  <a:lnTo>
                    <a:pt x="4304919" y="1801812"/>
                  </a:lnTo>
                  <a:lnTo>
                    <a:pt x="4353633" y="1797881"/>
                  </a:lnTo>
                  <a:lnTo>
                    <a:pt x="4399846" y="1786502"/>
                  </a:lnTo>
                  <a:lnTo>
                    <a:pt x="4442940" y="1768292"/>
                  </a:lnTo>
                  <a:lnTo>
                    <a:pt x="4482296" y="1743870"/>
                  </a:lnTo>
                  <a:lnTo>
                    <a:pt x="4517294" y="1713853"/>
                  </a:lnTo>
                  <a:lnTo>
                    <a:pt x="4547317" y="1678862"/>
                  </a:lnTo>
                  <a:lnTo>
                    <a:pt x="4571745" y="1639513"/>
                  </a:lnTo>
                  <a:lnTo>
                    <a:pt x="4589959" y="1596426"/>
                  </a:lnTo>
                  <a:lnTo>
                    <a:pt x="4601342" y="1550218"/>
                  </a:lnTo>
                  <a:lnTo>
                    <a:pt x="4605274" y="1501508"/>
                  </a:lnTo>
                  <a:close/>
                </a:path>
              </a:pathLst>
            </a:custGeom>
            <a:solidFill>
              <a:srgbClr val="FFFF99"/>
            </a:solidFill>
          </p:spPr>
          <p:txBody>
            <a:bodyPr wrap="square" lIns="0" tIns="0" rIns="0" bIns="0" rtlCol="0"/>
            <a:lstStyle/>
            <a:p/>
          </p:txBody>
        </p:sp>
        <p:sp>
          <p:nvSpPr>
            <p:cNvPr id="103" name="object 103" descr=""/>
            <p:cNvSpPr/>
            <p:nvPr/>
          </p:nvSpPr>
          <p:spPr>
            <a:xfrm>
              <a:off x="4068826" y="4276724"/>
              <a:ext cx="4605655" cy="1962150"/>
            </a:xfrm>
            <a:custGeom>
              <a:avLst/>
              <a:gdLst/>
              <a:ahLst/>
              <a:cxnLst/>
              <a:rect l="l" t="t" r="r" b="b"/>
              <a:pathLst>
                <a:path w="4605655" h="1962150">
                  <a:moveTo>
                    <a:pt x="1150874" y="300355"/>
                  </a:moveTo>
                  <a:lnTo>
                    <a:pt x="1154805" y="251640"/>
                  </a:lnTo>
                  <a:lnTo>
                    <a:pt x="1166188" y="205427"/>
                  </a:lnTo>
                  <a:lnTo>
                    <a:pt x="1184402" y="162333"/>
                  </a:lnTo>
                  <a:lnTo>
                    <a:pt x="1208830" y="122977"/>
                  </a:lnTo>
                  <a:lnTo>
                    <a:pt x="1238853" y="87979"/>
                  </a:lnTo>
                  <a:lnTo>
                    <a:pt x="1273851" y="57956"/>
                  </a:lnTo>
                  <a:lnTo>
                    <a:pt x="1313207" y="33528"/>
                  </a:lnTo>
                  <a:lnTo>
                    <a:pt x="1356301" y="15314"/>
                  </a:lnTo>
                  <a:lnTo>
                    <a:pt x="1402514" y="3931"/>
                  </a:lnTo>
                  <a:lnTo>
                    <a:pt x="1451228" y="0"/>
                  </a:lnTo>
                  <a:lnTo>
                    <a:pt x="1726564" y="0"/>
                  </a:lnTo>
                  <a:lnTo>
                    <a:pt x="2590165" y="0"/>
                  </a:lnTo>
                  <a:lnTo>
                    <a:pt x="4304919" y="0"/>
                  </a:lnTo>
                  <a:lnTo>
                    <a:pt x="4353633" y="3931"/>
                  </a:lnTo>
                  <a:lnTo>
                    <a:pt x="4399846" y="15314"/>
                  </a:lnTo>
                  <a:lnTo>
                    <a:pt x="4442940" y="33528"/>
                  </a:lnTo>
                  <a:lnTo>
                    <a:pt x="4482296" y="57956"/>
                  </a:lnTo>
                  <a:lnTo>
                    <a:pt x="4517294" y="87979"/>
                  </a:lnTo>
                  <a:lnTo>
                    <a:pt x="4547317" y="122977"/>
                  </a:lnTo>
                  <a:lnTo>
                    <a:pt x="4571745" y="162333"/>
                  </a:lnTo>
                  <a:lnTo>
                    <a:pt x="4589959" y="205427"/>
                  </a:lnTo>
                  <a:lnTo>
                    <a:pt x="4601342" y="251640"/>
                  </a:lnTo>
                  <a:lnTo>
                    <a:pt x="4605274" y="300355"/>
                  </a:lnTo>
                  <a:lnTo>
                    <a:pt x="4605274" y="1051052"/>
                  </a:lnTo>
                  <a:lnTo>
                    <a:pt x="4605274" y="1501508"/>
                  </a:lnTo>
                  <a:lnTo>
                    <a:pt x="4601342" y="1550218"/>
                  </a:lnTo>
                  <a:lnTo>
                    <a:pt x="4589959" y="1596426"/>
                  </a:lnTo>
                  <a:lnTo>
                    <a:pt x="4571745" y="1639513"/>
                  </a:lnTo>
                  <a:lnTo>
                    <a:pt x="4547317" y="1678862"/>
                  </a:lnTo>
                  <a:lnTo>
                    <a:pt x="4517294" y="1713853"/>
                  </a:lnTo>
                  <a:lnTo>
                    <a:pt x="4482296" y="1743870"/>
                  </a:lnTo>
                  <a:lnTo>
                    <a:pt x="4442940" y="1768292"/>
                  </a:lnTo>
                  <a:lnTo>
                    <a:pt x="4399846" y="1786502"/>
                  </a:lnTo>
                  <a:lnTo>
                    <a:pt x="4353633" y="1797881"/>
                  </a:lnTo>
                  <a:lnTo>
                    <a:pt x="4304919" y="1801812"/>
                  </a:lnTo>
                  <a:lnTo>
                    <a:pt x="2590165" y="1801812"/>
                  </a:lnTo>
                  <a:lnTo>
                    <a:pt x="1726564" y="1801812"/>
                  </a:lnTo>
                  <a:lnTo>
                    <a:pt x="1451228" y="1801812"/>
                  </a:lnTo>
                  <a:lnTo>
                    <a:pt x="1402514" y="1797881"/>
                  </a:lnTo>
                  <a:lnTo>
                    <a:pt x="1356301" y="1786502"/>
                  </a:lnTo>
                  <a:lnTo>
                    <a:pt x="1313207" y="1768292"/>
                  </a:lnTo>
                  <a:lnTo>
                    <a:pt x="1273851" y="1743870"/>
                  </a:lnTo>
                  <a:lnTo>
                    <a:pt x="1238853" y="1713853"/>
                  </a:lnTo>
                  <a:lnTo>
                    <a:pt x="1208830" y="1678862"/>
                  </a:lnTo>
                  <a:lnTo>
                    <a:pt x="1184402" y="1639513"/>
                  </a:lnTo>
                  <a:lnTo>
                    <a:pt x="1166188" y="1596426"/>
                  </a:lnTo>
                  <a:lnTo>
                    <a:pt x="1154805" y="1550218"/>
                  </a:lnTo>
                  <a:lnTo>
                    <a:pt x="1150874" y="1501508"/>
                  </a:lnTo>
                  <a:lnTo>
                    <a:pt x="0" y="1962137"/>
                  </a:lnTo>
                  <a:lnTo>
                    <a:pt x="1150874" y="1051052"/>
                  </a:lnTo>
                  <a:lnTo>
                    <a:pt x="1150874" y="300355"/>
                  </a:lnTo>
                  <a:close/>
                </a:path>
              </a:pathLst>
            </a:custGeom>
            <a:ln w="12700">
              <a:solidFill>
                <a:srgbClr val="000000"/>
              </a:solidFill>
            </a:ln>
          </p:spPr>
          <p:txBody>
            <a:bodyPr wrap="square" lIns="0" tIns="0" rIns="0" bIns="0" rtlCol="0"/>
            <a:lstStyle/>
            <a:p/>
          </p:txBody>
        </p:sp>
        <p:pic>
          <p:nvPicPr>
            <p:cNvPr id="104" name="object 104" descr=""/>
            <p:cNvPicPr/>
            <p:nvPr/>
          </p:nvPicPr>
          <p:blipFill>
            <a:blip r:embed="rId46" cstate="print"/>
            <a:stretch>
              <a:fillRect/>
            </a:stretch>
          </p:blipFill>
          <p:spPr>
            <a:xfrm>
              <a:off x="5146548" y="4290059"/>
              <a:ext cx="941831" cy="899159"/>
            </a:xfrm>
            <a:prstGeom prst="rect">
              <a:avLst/>
            </a:prstGeom>
          </p:spPr>
        </p:pic>
        <p:pic>
          <p:nvPicPr>
            <p:cNvPr id="105" name="object 105" descr=""/>
            <p:cNvPicPr/>
            <p:nvPr/>
          </p:nvPicPr>
          <p:blipFill>
            <a:blip r:embed="rId47" cstate="print"/>
            <a:stretch>
              <a:fillRect/>
            </a:stretch>
          </p:blipFill>
          <p:spPr>
            <a:xfrm>
              <a:off x="5554980" y="4248911"/>
              <a:ext cx="669036" cy="899160"/>
            </a:xfrm>
            <a:prstGeom prst="rect">
              <a:avLst/>
            </a:prstGeom>
          </p:spPr>
        </p:pic>
        <p:pic>
          <p:nvPicPr>
            <p:cNvPr id="106" name="object 106" descr=""/>
            <p:cNvPicPr/>
            <p:nvPr/>
          </p:nvPicPr>
          <p:blipFill>
            <a:blip r:embed="rId48" cstate="print"/>
            <a:stretch>
              <a:fillRect/>
            </a:stretch>
          </p:blipFill>
          <p:spPr>
            <a:xfrm>
              <a:off x="5146548" y="4767071"/>
              <a:ext cx="762000" cy="902207"/>
            </a:xfrm>
            <a:prstGeom prst="rect">
              <a:avLst/>
            </a:prstGeom>
          </p:spPr>
        </p:pic>
        <p:pic>
          <p:nvPicPr>
            <p:cNvPr id="107" name="object 107" descr=""/>
            <p:cNvPicPr/>
            <p:nvPr/>
          </p:nvPicPr>
          <p:blipFill>
            <a:blip r:embed="rId49" cstate="print"/>
            <a:stretch>
              <a:fillRect/>
            </a:stretch>
          </p:blipFill>
          <p:spPr>
            <a:xfrm>
              <a:off x="5372100" y="4767071"/>
              <a:ext cx="672084" cy="902207"/>
            </a:xfrm>
            <a:prstGeom prst="rect">
              <a:avLst/>
            </a:prstGeom>
          </p:spPr>
        </p:pic>
        <p:pic>
          <p:nvPicPr>
            <p:cNvPr id="108" name="object 108" descr=""/>
            <p:cNvPicPr/>
            <p:nvPr/>
          </p:nvPicPr>
          <p:blipFill>
            <a:blip r:embed="rId50" cstate="print"/>
            <a:stretch>
              <a:fillRect/>
            </a:stretch>
          </p:blipFill>
          <p:spPr>
            <a:xfrm>
              <a:off x="5507736" y="4767071"/>
              <a:ext cx="762000" cy="902207"/>
            </a:xfrm>
            <a:prstGeom prst="rect">
              <a:avLst/>
            </a:prstGeom>
          </p:spPr>
        </p:pic>
        <p:pic>
          <p:nvPicPr>
            <p:cNvPr id="109" name="object 109" descr=""/>
            <p:cNvPicPr/>
            <p:nvPr/>
          </p:nvPicPr>
          <p:blipFill>
            <a:blip r:embed="rId49" cstate="print"/>
            <a:stretch>
              <a:fillRect/>
            </a:stretch>
          </p:blipFill>
          <p:spPr>
            <a:xfrm>
              <a:off x="5733288" y="4767071"/>
              <a:ext cx="672084" cy="902207"/>
            </a:xfrm>
            <a:prstGeom prst="rect">
              <a:avLst/>
            </a:prstGeom>
          </p:spPr>
        </p:pic>
        <p:pic>
          <p:nvPicPr>
            <p:cNvPr id="110" name="object 110" descr=""/>
            <p:cNvPicPr/>
            <p:nvPr/>
          </p:nvPicPr>
          <p:blipFill>
            <a:blip r:embed="rId51" cstate="print"/>
            <a:stretch>
              <a:fillRect/>
            </a:stretch>
          </p:blipFill>
          <p:spPr>
            <a:xfrm>
              <a:off x="5868924" y="4767071"/>
              <a:ext cx="762000" cy="902207"/>
            </a:xfrm>
            <a:prstGeom prst="rect">
              <a:avLst/>
            </a:prstGeom>
          </p:spPr>
        </p:pic>
        <p:pic>
          <p:nvPicPr>
            <p:cNvPr id="111" name="object 111" descr=""/>
            <p:cNvPicPr/>
            <p:nvPr/>
          </p:nvPicPr>
          <p:blipFill>
            <a:blip r:embed="rId49" cstate="print"/>
            <a:stretch>
              <a:fillRect/>
            </a:stretch>
          </p:blipFill>
          <p:spPr>
            <a:xfrm>
              <a:off x="6094476" y="4767071"/>
              <a:ext cx="672083" cy="902207"/>
            </a:xfrm>
            <a:prstGeom prst="rect">
              <a:avLst/>
            </a:prstGeom>
          </p:spPr>
        </p:pic>
        <p:pic>
          <p:nvPicPr>
            <p:cNvPr id="112" name="object 112" descr=""/>
            <p:cNvPicPr/>
            <p:nvPr/>
          </p:nvPicPr>
          <p:blipFill>
            <a:blip r:embed="rId52" cstate="print"/>
            <a:stretch>
              <a:fillRect/>
            </a:stretch>
          </p:blipFill>
          <p:spPr>
            <a:xfrm>
              <a:off x="6230111" y="4767071"/>
              <a:ext cx="761999" cy="902207"/>
            </a:xfrm>
            <a:prstGeom prst="rect">
              <a:avLst/>
            </a:prstGeom>
          </p:spPr>
        </p:pic>
        <p:pic>
          <p:nvPicPr>
            <p:cNvPr id="113" name="object 113" descr=""/>
            <p:cNvPicPr/>
            <p:nvPr/>
          </p:nvPicPr>
          <p:blipFill>
            <a:blip r:embed="rId49" cstate="print"/>
            <a:stretch>
              <a:fillRect/>
            </a:stretch>
          </p:blipFill>
          <p:spPr>
            <a:xfrm>
              <a:off x="6455664" y="4767071"/>
              <a:ext cx="672084" cy="902207"/>
            </a:xfrm>
            <a:prstGeom prst="rect">
              <a:avLst/>
            </a:prstGeom>
          </p:spPr>
        </p:pic>
        <p:pic>
          <p:nvPicPr>
            <p:cNvPr id="114" name="object 114" descr=""/>
            <p:cNvPicPr/>
            <p:nvPr/>
          </p:nvPicPr>
          <p:blipFill>
            <a:blip r:embed="rId53" cstate="print"/>
            <a:stretch>
              <a:fillRect/>
            </a:stretch>
          </p:blipFill>
          <p:spPr>
            <a:xfrm>
              <a:off x="6591300" y="4767071"/>
              <a:ext cx="762000" cy="902207"/>
            </a:xfrm>
            <a:prstGeom prst="rect">
              <a:avLst/>
            </a:prstGeom>
          </p:spPr>
        </p:pic>
        <p:pic>
          <p:nvPicPr>
            <p:cNvPr id="115" name="object 115" descr=""/>
            <p:cNvPicPr/>
            <p:nvPr/>
          </p:nvPicPr>
          <p:blipFill>
            <a:blip r:embed="rId49" cstate="print"/>
            <a:stretch>
              <a:fillRect/>
            </a:stretch>
          </p:blipFill>
          <p:spPr>
            <a:xfrm>
              <a:off x="6816852" y="4767071"/>
              <a:ext cx="672083" cy="902207"/>
            </a:xfrm>
            <a:prstGeom prst="rect">
              <a:avLst/>
            </a:prstGeom>
          </p:spPr>
        </p:pic>
        <p:pic>
          <p:nvPicPr>
            <p:cNvPr id="116" name="object 116" descr=""/>
            <p:cNvPicPr/>
            <p:nvPr/>
          </p:nvPicPr>
          <p:blipFill>
            <a:blip r:embed="rId54" cstate="print"/>
            <a:stretch>
              <a:fillRect/>
            </a:stretch>
          </p:blipFill>
          <p:spPr>
            <a:xfrm>
              <a:off x="6952488" y="4767071"/>
              <a:ext cx="762000" cy="902207"/>
            </a:xfrm>
            <a:prstGeom prst="rect">
              <a:avLst/>
            </a:prstGeom>
          </p:spPr>
        </p:pic>
        <p:pic>
          <p:nvPicPr>
            <p:cNvPr id="117" name="object 117" descr=""/>
            <p:cNvPicPr/>
            <p:nvPr/>
          </p:nvPicPr>
          <p:blipFill>
            <a:blip r:embed="rId49" cstate="print"/>
            <a:stretch>
              <a:fillRect/>
            </a:stretch>
          </p:blipFill>
          <p:spPr>
            <a:xfrm>
              <a:off x="7178040" y="4767071"/>
              <a:ext cx="672083" cy="902207"/>
            </a:xfrm>
            <a:prstGeom prst="rect">
              <a:avLst/>
            </a:prstGeom>
          </p:spPr>
        </p:pic>
        <p:pic>
          <p:nvPicPr>
            <p:cNvPr id="118" name="object 118" descr=""/>
            <p:cNvPicPr/>
            <p:nvPr/>
          </p:nvPicPr>
          <p:blipFill>
            <a:blip r:embed="rId55" cstate="print"/>
            <a:stretch>
              <a:fillRect/>
            </a:stretch>
          </p:blipFill>
          <p:spPr>
            <a:xfrm>
              <a:off x="7313676" y="4767071"/>
              <a:ext cx="762000" cy="902207"/>
            </a:xfrm>
            <a:prstGeom prst="rect">
              <a:avLst/>
            </a:prstGeom>
          </p:spPr>
        </p:pic>
        <p:pic>
          <p:nvPicPr>
            <p:cNvPr id="119" name="object 119" descr=""/>
            <p:cNvPicPr/>
            <p:nvPr/>
          </p:nvPicPr>
          <p:blipFill>
            <a:blip r:embed="rId56" cstate="print"/>
            <a:stretch>
              <a:fillRect/>
            </a:stretch>
          </p:blipFill>
          <p:spPr>
            <a:xfrm>
              <a:off x="7539228" y="4767071"/>
              <a:ext cx="670559" cy="902207"/>
            </a:xfrm>
            <a:prstGeom prst="rect">
              <a:avLst/>
            </a:prstGeom>
          </p:spPr>
        </p:pic>
        <p:pic>
          <p:nvPicPr>
            <p:cNvPr id="120" name="object 120" descr=""/>
            <p:cNvPicPr/>
            <p:nvPr/>
          </p:nvPicPr>
          <p:blipFill>
            <a:blip r:embed="rId48" cstate="print"/>
            <a:stretch>
              <a:fillRect/>
            </a:stretch>
          </p:blipFill>
          <p:spPr>
            <a:xfrm>
              <a:off x="7673340" y="4767071"/>
              <a:ext cx="762000" cy="902207"/>
            </a:xfrm>
            <a:prstGeom prst="rect">
              <a:avLst/>
            </a:prstGeom>
          </p:spPr>
        </p:pic>
        <p:pic>
          <p:nvPicPr>
            <p:cNvPr id="121" name="object 121" descr=""/>
            <p:cNvPicPr/>
            <p:nvPr/>
          </p:nvPicPr>
          <p:blipFill>
            <a:blip r:embed="rId57" cstate="print"/>
            <a:stretch>
              <a:fillRect/>
            </a:stretch>
          </p:blipFill>
          <p:spPr>
            <a:xfrm>
              <a:off x="5146548" y="5417819"/>
              <a:ext cx="1350264" cy="899160"/>
            </a:xfrm>
            <a:prstGeom prst="rect">
              <a:avLst/>
            </a:prstGeom>
          </p:spPr>
        </p:pic>
        <p:pic>
          <p:nvPicPr>
            <p:cNvPr id="122" name="object 122" descr=""/>
            <p:cNvPicPr/>
            <p:nvPr/>
          </p:nvPicPr>
          <p:blipFill>
            <a:blip r:embed="rId58" cstate="print"/>
            <a:stretch>
              <a:fillRect/>
            </a:stretch>
          </p:blipFill>
          <p:spPr>
            <a:xfrm>
              <a:off x="5963411" y="5376672"/>
              <a:ext cx="1453895" cy="899160"/>
            </a:xfrm>
            <a:prstGeom prst="rect">
              <a:avLst/>
            </a:prstGeom>
          </p:spPr>
        </p:pic>
      </p:grpSp>
      <p:sp>
        <p:nvSpPr>
          <p:cNvPr id="123" name="object 123" descr=""/>
          <p:cNvSpPr txBox="1"/>
          <p:nvPr/>
        </p:nvSpPr>
        <p:spPr>
          <a:xfrm>
            <a:off x="4621403" y="4446473"/>
            <a:ext cx="3796029" cy="1377950"/>
          </a:xfrm>
          <a:prstGeom prst="rect">
            <a:avLst/>
          </a:prstGeom>
        </p:spPr>
        <p:txBody>
          <a:bodyPr wrap="square" lIns="0" tIns="13335" rIns="0" bIns="0" rtlCol="0" vert="horz">
            <a:spAutoFit/>
          </a:bodyPr>
          <a:lstStyle/>
          <a:p>
            <a:pPr marL="38100">
              <a:lnSpc>
                <a:spcPts val="3604"/>
              </a:lnSpc>
              <a:spcBef>
                <a:spcPts val="105"/>
              </a:spcBef>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615" b="1">
                <a:solidFill>
                  <a:srgbClr val="663300"/>
                </a:solidFill>
                <a:latin typeface="华文行楷"/>
                <a:cs typeface="华文行楷"/>
              </a:rPr>
              <a:t>括</a:t>
            </a:r>
            <a:r>
              <a:rPr dirty="0" baseline="12152" sz="4800" spc="-922" b="1">
                <a:solidFill>
                  <a:srgbClr val="FF0000"/>
                </a:solidFill>
                <a:latin typeface="华文行楷"/>
                <a:cs typeface="华文行楷"/>
              </a:rPr>
              <a:t>解</a:t>
            </a:r>
            <a:r>
              <a:rPr dirty="0" sz="2800" spc="-2205" b="1">
                <a:solidFill>
                  <a:srgbClr val="663300"/>
                </a:solidFill>
                <a:latin typeface="华文行楷"/>
                <a:cs typeface="华文行楷"/>
              </a:rPr>
              <a:t>边</a:t>
            </a:r>
            <a:r>
              <a:rPr dirty="0" baseline="12152" sz="4800" spc="157" b="1">
                <a:solidFill>
                  <a:srgbClr val="FF0000"/>
                </a:solidFill>
                <a:latin typeface="Arial"/>
                <a:cs typeface="Arial"/>
              </a:rPr>
              <a:t>: </a:t>
            </a:r>
            <a:r>
              <a:rPr dirty="0" sz="2800" b="1">
                <a:solidFill>
                  <a:srgbClr val="663300"/>
                </a:solidFill>
                <a:latin typeface="Arial"/>
                <a:cs typeface="Arial"/>
              </a:rPr>
              <a:t>(6</a:t>
            </a:r>
            <a:r>
              <a:rPr dirty="0" sz="2800" spc="-25" b="1">
                <a:solidFill>
                  <a:srgbClr val="663300"/>
                </a:solidFill>
                <a:latin typeface="Arial"/>
                <a:cs typeface="Arial"/>
              </a:rPr>
              <a:t>, </a:t>
            </a:r>
            <a:r>
              <a:rPr dirty="0" sz="2800" b="1">
                <a:solidFill>
                  <a:srgbClr val="663300"/>
                </a:solidFill>
                <a:latin typeface="Arial"/>
                <a:cs typeface="Arial"/>
              </a:rPr>
              <a:t>7)</a:t>
            </a:r>
            <a:r>
              <a:rPr dirty="0" sz="2800" spc="-35" b="1">
                <a:solidFill>
                  <a:srgbClr val="663300"/>
                </a:solidFill>
                <a:latin typeface="Arial"/>
                <a:cs typeface="Arial"/>
              </a:rPr>
              <a:t> </a:t>
            </a:r>
            <a:r>
              <a:rPr dirty="0" baseline="-2976" sz="4200" spc="-15" b="1">
                <a:solidFill>
                  <a:srgbClr val="FF0000"/>
                </a:solidFill>
                <a:latin typeface="Arial"/>
                <a:cs typeface="Arial"/>
              </a:rPr>
              <a:t>L.B=134</a:t>
            </a:r>
            <a:endParaRPr baseline="-2976" sz="4200">
              <a:latin typeface="Arial"/>
              <a:cs typeface="Arial"/>
            </a:endParaRPr>
          </a:p>
          <a:p>
            <a:pPr algn="ctr" marL="514350">
              <a:lnSpc>
                <a:spcPts val="3400"/>
              </a:lnSpc>
            </a:pPr>
            <a:r>
              <a:rPr dirty="0" sz="3200" spc="-10" b="1">
                <a:solidFill>
                  <a:srgbClr val="FF0000"/>
                </a:solidFill>
                <a:latin typeface="Arial"/>
                <a:cs typeface="Arial"/>
              </a:rPr>
              <a:t>1-4-6-7-3-5-</a:t>
            </a:r>
            <a:r>
              <a:rPr dirty="0" sz="3200" spc="-20" b="1">
                <a:solidFill>
                  <a:srgbClr val="FF0000"/>
                </a:solidFill>
                <a:latin typeface="Arial"/>
                <a:cs typeface="Arial"/>
              </a:rPr>
              <a:t>2-</a:t>
            </a:r>
            <a:r>
              <a:rPr dirty="0" sz="3200" spc="-50" b="1">
                <a:solidFill>
                  <a:srgbClr val="FF0000"/>
                </a:solidFill>
                <a:latin typeface="Arial"/>
                <a:cs typeface="Arial"/>
              </a:rPr>
              <a:t>1</a:t>
            </a:r>
            <a:endParaRPr sz="3200">
              <a:latin typeface="Arial"/>
              <a:cs typeface="Arial"/>
            </a:endParaRPr>
          </a:p>
          <a:p>
            <a:pPr marL="38100">
              <a:lnSpc>
                <a:spcPts val="3635"/>
              </a:lnSpc>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615" b="1">
                <a:solidFill>
                  <a:srgbClr val="663300"/>
                </a:solidFill>
                <a:latin typeface="华文行楷"/>
                <a:cs typeface="华文行楷"/>
              </a:rPr>
              <a:t>括</a:t>
            </a:r>
            <a:r>
              <a:rPr dirty="0" baseline="-23437" sz="4800" spc="-922" b="1">
                <a:solidFill>
                  <a:srgbClr val="FF0000"/>
                </a:solidFill>
                <a:latin typeface="华文行楷"/>
                <a:cs typeface="华文行楷"/>
              </a:rPr>
              <a:t>代</a:t>
            </a:r>
            <a:r>
              <a:rPr dirty="0" sz="2800" spc="-2205" b="1">
                <a:solidFill>
                  <a:srgbClr val="663300"/>
                </a:solidFill>
                <a:latin typeface="华文行楷"/>
                <a:cs typeface="华文行楷"/>
              </a:rPr>
              <a:t>边</a:t>
            </a:r>
            <a:r>
              <a:rPr dirty="0" baseline="-23437" sz="4800" spc="-1530" b="1">
                <a:solidFill>
                  <a:srgbClr val="FF0000"/>
                </a:solidFill>
                <a:latin typeface="华文行楷"/>
                <a:cs typeface="华文行楷"/>
              </a:rPr>
              <a:t>价</a:t>
            </a:r>
            <a:r>
              <a:rPr dirty="0" sz="2800" spc="-5" b="1">
                <a:solidFill>
                  <a:srgbClr val="663300"/>
                </a:solidFill>
                <a:latin typeface="Arial"/>
                <a:cs typeface="Arial"/>
              </a:rPr>
              <a:t>(</a:t>
            </a:r>
            <a:r>
              <a:rPr dirty="0" sz="2800" spc="-1480" b="1">
                <a:solidFill>
                  <a:srgbClr val="663300"/>
                </a:solidFill>
                <a:latin typeface="Arial"/>
                <a:cs typeface="Arial"/>
              </a:rPr>
              <a:t>5</a:t>
            </a:r>
            <a:r>
              <a:rPr dirty="0" baseline="-23437" sz="4800" spc="-315" b="1">
                <a:solidFill>
                  <a:srgbClr val="FF0000"/>
                </a:solidFill>
                <a:latin typeface="Arial"/>
                <a:cs typeface="Arial"/>
              </a:rPr>
              <a:t>: </a:t>
            </a:r>
            <a:r>
              <a:rPr dirty="0" sz="2800" spc="-340" b="1">
                <a:solidFill>
                  <a:srgbClr val="663300"/>
                </a:solidFill>
                <a:latin typeface="Arial"/>
                <a:cs typeface="Arial"/>
              </a:rPr>
              <a:t>,</a:t>
            </a:r>
            <a:r>
              <a:rPr dirty="0" baseline="-23437" sz="4800" spc="-1087" b="1">
                <a:solidFill>
                  <a:srgbClr val="FF0000"/>
                </a:solidFill>
                <a:latin typeface="Arial"/>
                <a:cs typeface="Arial"/>
              </a:rPr>
              <a:t>1</a:t>
            </a:r>
            <a:r>
              <a:rPr dirty="0" sz="2800" spc="-860" b="1">
                <a:solidFill>
                  <a:srgbClr val="663300"/>
                </a:solidFill>
                <a:latin typeface="Arial"/>
                <a:cs typeface="Arial"/>
              </a:rPr>
              <a:t>2</a:t>
            </a:r>
            <a:r>
              <a:rPr dirty="0" baseline="-23437" sz="4800" spc="-1432" b="1">
                <a:solidFill>
                  <a:srgbClr val="FF0000"/>
                </a:solidFill>
                <a:latin typeface="Arial"/>
                <a:cs typeface="Arial"/>
              </a:rPr>
              <a:t>2</a:t>
            </a:r>
            <a:r>
              <a:rPr dirty="0" sz="2800" spc="-20" b="1">
                <a:solidFill>
                  <a:srgbClr val="663300"/>
                </a:solidFill>
                <a:latin typeface="Arial"/>
                <a:cs typeface="Arial"/>
              </a:rPr>
              <a:t>)</a:t>
            </a:r>
            <a:r>
              <a:rPr dirty="0" baseline="-23437" sz="4800" spc="-1432" b="1">
                <a:solidFill>
                  <a:srgbClr val="FF0000"/>
                </a:solidFill>
                <a:latin typeface="Arial"/>
                <a:cs typeface="Arial"/>
              </a:rPr>
              <a:t>6</a:t>
            </a:r>
            <a:r>
              <a:rPr dirty="0" baseline="-1984" sz="4200" spc="-37" b="1">
                <a:solidFill>
                  <a:srgbClr val="FF0000"/>
                </a:solidFill>
                <a:latin typeface="华文行楷"/>
                <a:cs typeface="华文行楷"/>
              </a:rPr>
              <a:t>空</a:t>
            </a:r>
            <a:r>
              <a:rPr dirty="0" baseline="-1984" sz="4200" spc="-37" b="1">
                <a:solidFill>
                  <a:srgbClr val="FF0000"/>
                </a:solidFill>
                <a:latin typeface="华文行楷"/>
                <a:cs typeface="华文行楷"/>
              </a:rPr>
              <a:t>集</a:t>
            </a:r>
            <a:r>
              <a:rPr dirty="0" baseline="-1984" sz="4200" spc="-75" b="1">
                <a:solidFill>
                  <a:srgbClr val="FF0000"/>
                </a:solidFill>
                <a:latin typeface="华文行楷"/>
                <a:cs typeface="华文行楷"/>
              </a:rPr>
              <a:t>合</a:t>
            </a:r>
            <a:endParaRPr baseline="-1984" sz="4200">
              <a:latin typeface="华文行楷"/>
              <a:cs typeface="华文行楷"/>
            </a:endParaRPr>
          </a:p>
        </p:txBody>
      </p:sp>
      <p:grpSp>
        <p:nvGrpSpPr>
          <p:cNvPr id="124" name="object 124" descr=""/>
          <p:cNvGrpSpPr/>
          <p:nvPr/>
        </p:nvGrpSpPr>
        <p:grpSpPr>
          <a:xfrm>
            <a:off x="6092952" y="637031"/>
            <a:ext cx="4057650" cy="1874520"/>
            <a:chOff x="6092952" y="637031"/>
            <a:chExt cx="4057650" cy="1874520"/>
          </a:xfrm>
        </p:grpSpPr>
        <p:sp>
          <p:nvSpPr>
            <p:cNvPr id="125" name="object 125" descr=""/>
            <p:cNvSpPr/>
            <p:nvPr/>
          </p:nvSpPr>
          <p:spPr>
            <a:xfrm>
              <a:off x="6254750" y="660399"/>
              <a:ext cx="3889375" cy="1657350"/>
            </a:xfrm>
            <a:custGeom>
              <a:avLst/>
              <a:gdLst/>
              <a:ahLst/>
              <a:cxnLst/>
              <a:rect l="l" t="t" r="r" b="b"/>
              <a:pathLst>
                <a:path w="3889375" h="1657350">
                  <a:moveTo>
                    <a:pt x="3889375" y="0"/>
                  </a:moveTo>
                  <a:lnTo>
                    <a:pt x="0" y="0"/>
                  </a:lnTo>
                  <a:lnTo>
                    <a:pt x="0" y="1657350"/>
                  </a:lnTo>
                  <a:lnTo>
                    <a:pt x="3889375" y="1657350"/>
                  </a:lnTo>
                  <a:lnTo>
                    <a:pt x="3889375" y="0"/>
                  </a:lnTo>
                  <a:close/>
                </a:path>
              </a:pathLst>
            </a:custGeom>
            <a:solidFill>
              <a:srgbClr val="00FFFF"/>
            </a:solidFill>
          </p:spPr>
          <p:txBody>
            <a:bodyPr wrap="square" lIns="0" tIns="0" rIns="0" bIns="0" rtlCol="0"/>
            <a:lstStyle/>
            <a:p/>
          </p:txBody>
        </p:sp>
        <p:sp>
          <p:nvSpPr>
            <p:cNvPr id="126" name="object 126" descr=""/>
            <p:cNvSpPr/>
            <p:nvPr/>
          </p:nvSpPr>
          <p:spPr>
            <a:xfrm>
              <a:off x="6254750" y="660399"/>
              <a:ext cx="3889375" cy="1657350"/>
            </a:xfrm>
            <a:custGeom>
              <a:avLst/>
              <a:gdLst/>
              <a:ahLst/>
              <a:cxnLst/>
              <a:rect l="l" t="t" r="r" b="b"/>
              <a:pathLst>
                <a:path w="3889375" h="1657350">
                  <a:moveTo>
                    <a:pt x="0" y="1657350"/>
                  </a:moveTo>
                  <a:lnTo>
                    <a:pt x="3889375" y="1657350"/>
                  </a:lnTo>
                  <a:lnTo>
                    <a:pt x="3889375" y="0"/>
                  </a:lnTo>
                  <a:lnTo>
                    <a:pt x="0" y="0"/>
                  </a:lnTo>
                  <a:lnTo>
                    <a:pt x="0" y="1657350"/>
                  </a:lnTo>
                  <a:close/>
                </a:path>
              </a:pathLst>
            </a:custGeom>
            <a:ln w="12700">
              <a:solidFill>
                <a:srgbClr val="000000"/>
              </a:solidFill>
            </a:ln>
          </p:spPr>
          <p:txBody>
            <a:bodyPr wrap="square" lIns="0" tIns="0" rIns="0" bIns="0" rtlCol="0"/>
            <a:lstStyle/>
            <a:p/>
          </p:txBody>
        </p:sp>
        <p:pic>
          <p:nvPicPr>
            <p:cNvPr id="127" name="object 127" descr=""/>
            <p:cNvPicPr/>
            <p:nvPr/>
          </p:nvPicPr>
          <p:blipFill>
            <a:blip r:embed="rId59" cstate="print"/>
            <a:stretch>
              <a:fillRect/>
            </a:stretch>
          </p:blipFill>
          <p:spPr>
            <a:xfrm>
              <a:off x="6092952" y="637031"/>
              <a:ext cx="3383279" cy="899160"/>
            </a:xfrm>
            <a:prstGeom prst="rect">
              <a:avLst/>
            </a:prstGeom>
          </p:spPr>
        </p:pic>
        <p:pic>
          <p:nvPicPr>
            <p:cNvPr id="128" name="object 128" descr=""/>
            <p:cNvPicPr/>
            <p:nvPr/>
          </p:nvPicPr>
          <p:blipFill>
            <a:blip r:embed="rId60" cstate="print"/>
            <a:stretch>
              <a:fillRect/>
            </a:stretch>
          </p:blipFill>
          <p:spPr>
            <a:xfrm>
              <a:off x="6092952" y="1124712"/>
              <a:ext cx="1350263" cy="899160"/>
            </a:xfrm>
            <a:prstGeom prst="rect">
              <a:avLst/>
            </a:prstGeom>
          </p:spPr>
        </p:pic>
        <p:pic>
          <p:nvPicPr>
            <p:cNvPr id="129" name="object 129" descr=""/>
            <p:cNvPicPr/>
            <p:nvPr/>
          </p:nvPicPr>
          <p:blipFill>
            <a:blip r:embed="rId61" cstate="print"/>
            <a:stretch>
              <a:fillRect/>
            </a:stretch>
          </p:blipFill>
          <p:spPr>
            <a:xfrm>
              <a:off x="6909816" y="1083563"/>
              <a:ext cx="2362200" cy="899160"/>
            </a:xfrm>
            <a:prstGeom prst="rect">
              <a:avLst/>
            </a:prstGeom>
          </p:spPr>
        </p:pic>
        <p:pic>
          <p:nvPicPr>
            <p:cNvPr id="130" name="object 130" descr=""/>
            <p:cNvPicPr/>
            <p:nvPr/>
          </p:nvPicPr>
          <p:blipFill>
            <a:blip r:embed="rId62" cstate="print"/>
            <a:stretch>
              <a:fillRect/>
            </a:stretch>
          </p:blipFill>
          <p:spPr>
            <a:xfrm>
              <a:off x="6092952" y="1612392"/>
              <a:ext cx="2164079" cy="899160"/>
            </a:xfrm>
            <a:prstGeom prst="rect">
              <a:avLst/>
            </a:prstGeom>
          </p:spPr>
        </p:pic>
      </p:grpSp>
      <p:sp>
        <p:nvSpPr>
          <p:cNvPr id="131" name="object 131"/>
          <p:cNvSpPr txBox="1">
            <a:spLocks noGrp="1"/>
          </p:cNvSpPr>
          <p:nvPr>
            <p:ph type="title"/>
          </p:nvPr>
        </p:nvSpPr>
        <p:spPr>
          <a:xfrm>
            <a:off x="6334505" y="702309"/>
            <a:ext cx="2874645" cy="513715"/>
          </a:xfrm>
          <a:prstGeom prst="rect"/>
        </p:spPr>
        <p:txBody>
          <a:bodyPr wrap="square" lIns="0" tIns="13335" rIns="0" bIns="0" rtlCol="0" vert="horz">
            <a:spAutoFit/>
          </a:bodyPr>
          <a:lstStyle/>
          <a:p>
            <a:pPr marL="12700">
              <a:lnSpc>
                <a:spcPct val="100000"/>
              </a:lnSpc>
              <a:spcBef>
                <a:spcPts val="105"/>
              </a:spcBef>
            </a:pPr>
            <a:r>
              <a:rPr dirty="0" sz="3200" spc="-15">
                <a:solidFill>
                  <a:srgbClr val="FF0000"/>
                </a:solidFill>
              </a:rPr>
              <a:t>由于右子树代价</a:t>
            </a:r>
            <a:endParaRPr sz="3200"/>
          </a:p>
        </p:txBody>
      </p:sp>
      <p:sp>
        <p:nvSpPr>
          <p:cNvPr id="132" name="object 132" descr=""/>
          <p:cNvSpPr txBox="1"/>
          <p:nvPr/>
        </p:nvSpPr>
        <p:spPr>
          <a:xfrm>
            <a:off x="6334505" y="1190066"/>
            <a:ext cx="2673350" cy="514350"/>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FF0000"/>
                </a:solidFill>
                <a:latin typeface="华文行楷"/>
                <a:cs typeface="华文行楷"/>
              </a:rPr>
              <a:t>下界</a:t>
            </a:r>
            <a:r>
              <a:rPr dirty="0" sz="3200" spc="-10" b="1">
                <a:solidFill>
                  <a:srgbClr val="FF0000"/>
                </a:solidFill>
                <a:latin typeface="Arial"/>
                <a:cs typeface="Arial"/>
              </a:rPr>
              <a:t>=128&gt;126</a:t>
            </a:r>
            <a:endParaRPr sz="3200">
              <a:latin typeface="Arial"/>
              <a:cs typeface="Arial"/>
            </a:endParaRPr>
          </a:p>
        </p:txBody>
      </p:sp>
      <p:sp>
        <p:nvSpPr>
          <p:cNvPr id="133" name="object 133" descr=""/>
          <p:cNvSpPr txBox="1"/>
          <p:nvPr/>
        </p:nvSpPr>
        <p:spPr>
          <a:xfrm>
            <a:off x="4621403" y="1939544"/>
            <a:ext cx="3394075" cy="513715"/>
          </a:xfrm>
          <a:prstGeom prst="rect">
            <a:avLst/>
          </a:prstGeom>
        </p:spPr>
        <p:txBody>
          <a:bodyPr wrap="square" lIns="0" tIns="13335" rIns="0" bIns="0" rtlCol="0" vert="horz">
            <a:spAutoFit/>
          </a:bodyPr>
          <a:lstStyle/>
          <a:p>
            <a:pPr marL="38100">
              <a:lnSpc>
                <a:spcPct val="100000"/>
              </a:lnSpc>
              <a:spcBef>
                <a:spcPts val="105"/>
              </a:spcBef>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spc="185" b="1">
                <a:solidFill>
                  <a:srgbClr val="663300"/>
                </a:solidFill>
                <a:latin typeface="Arial"/>
                <a:cs typeface="Arial"/>
              </a:rPr>
              <a:t>( </a:t>
            </a:r>
            <a:r>
              <a:rPr dirty="0" baseline="35590" sz="4800" spc="-22" b="1">
                <a:solidFill>
                  <a:srgbClr val="FF0000"/>
                </a:solidFill>
                <a:latin typeface="华文行楷"/>
                <a:cs typeface="华文行楷"/>
              </a:rPr>
              <a:t>停止扩展</a:t>
            </a:r>
            <a:endParaRPr baseline="35590" sz="4800">
              <a:latin typeface="华文行楷"/>
              <a:cs typeface="华文行楷"/>
            </a:endParaRPr>
          </a:p>
        </p:txBody>
      </p:sp>
      <p:grpSp>
        <p:nvGrpSpPr>
          <p:cNvPr id="134" name="object 134" descr=""/>
          <p:cNvGrpSpPr/>
          <p:nvPr/>
        </p:nvGrpSpPr>
        <p:grpSpPr>
          <a:xfrm>
            <a:off x="7317231" y="3429000"/>
            <a:ext cx="2976245" cy="2181860"/>
            <a:chOff x="7317231" y="3429000"/>
            <a:chExt cx="2976245" cy="2181860"/>
          </a:xfrm>
        </p:grpSpPr>
        <p:sp>
          <p:nvSpPr>
            <p:cNvPr id="135" name="object 135" descr=""/>
            <p:cNvSpPr/>
            <p:nvPr/>
          </p:nvSpPr>
          <p:spPr>
            <a:xfrm>
              <a:off x="7323581" y="3506851"/>
              <a:ext cx="2963545" cy="2097405"/>
            </a:xfrm>
            <a:custGeom>
              <a:avLst/>
              <a:gdLst/>
              <a:ahLst/>
              <a:cxnLst/>
              <a:rect l="l" t="t" r="r" b="b"/>
              <a:pathLst>
                <a:path w="2963545" h="2097404">
                  <a:moveTo>
                    <a:pt x="1832610" y="1152525"/>
                  </a:moveTo>
                  <a:lnTo>
                    <a:pt x="1302385" y="1152525"/>
                  </a:lnTo>
                  <a:lnTo>
                    <a:pt x="0" y="2097049"/>
                  </a:lnTo>
                  <a:lnTo>
                    <a:pt x="1832610" y="1152525"/>
                  </a:lnTo>
                  <a:close/>
                </a:path>
                <a:path w="2963545" h="2097404">
                  <a:moveTo>
                    <a:pt x="2963417" y="0"/>
                  </a:moveTo>
                  <a:lnTo>
                    <a:pt x="948944" y="0"/>
                  </a:lnTo>
                  <a:lnTo>
                    <a:pt x="948944" y="1152525"/>
                  </a:lnTo>
                  <a:lnTo>
                    <a:pt x="2963417" y="1152525"/>
                  </a:lnTo>
                  <a:lnTo>
                    <a:pt x="2963417" y="0"/>
                  </a:lnTo>
                  <a:close/>
                </a:path>
              </a:pathLst>
            </a:custGeom>
            <a:solidFill>
              <a:srgbClr val="0099FF"/>
            </a:solidFill>
          </p:spPr>
          <p:txBody>
            <a:bodyPr wrap="square" lIns="0" tIns="0" rIns="0" bIns="0" rtlCol="0"/>
            <a:lstStyle/>
            <a:p/>
          </p:txBody>
        </p:sp>
        <p:sp>
          <p:nvSpPr>
            <p:cNvPr id="136" name="object 136" descr=""/>
            <p:cNvSpPr/>
            <p:nvPr/>
          </p:nvSpPr>
          <p:spPr>
            <a:xfrm>
              <a:off x="7323581" y="3506851"/>
              <a:ext cx="2963545" cy="2097405"/>
            </a:xfrm>
            <a:custGeom>
              <a:avLst/>
              <a:gdLst/>
              <a:ahLst/>
              <a:cxnLst/>
              <a:rect l="l" t="t" r="r" b="b"/>
              <a:pathLst>
                <a:path w="2963545" h="2097404">
                  <a:moveTo>
                    <a:pt x="948944" y="0"/>
                  </a:moveTo>
                  <a:lnTo>
                    <a:pt x="1302385" y="0"/>
                  </a:lnTo>
                  <a:lnTo>
                    <a:pt x="1832610" y="0"/>
                  </a:lnTo>
                  <a:lnTo>
                    <a:pt x="2963417" y="0"/>
                  </a:lnTo>
                </a:path>
                <a:path w="2963545" h="2097404">
                  <a:moveTo>
                    <a:pt x="2963417" y="1152525"/>
                  </a:moveTo>
                  <a:lnTo>
                    <a:pt x="1832610" y="1152525"/>
                  </a:lnTo>
                  <a:lnTo>
                    <a:pt x="0" y="2097049"/>
                  </a:lnTo>
                  <a:lnTo>
                    <a:pt x="1302385" y="1152525"/>
                  </a:lnTo>
                  <a:lnTo>
                    <a:pt x="948944" y="1152525"/>
                  </a:lnTo>
                  <a:lnTo>
                    <a:pt x="948944" y="960374"/>
                  </a:lnTo>
                  <a:lnTo>
                    <a:pt x="948944" y="672211"/>
                  </a:lnTo>
                  <a:lnTo>
                    <a:pt x="948944" y="0"/>
                  </a:lnTo>
                </a:path>
              </a:pathLst>
            </a:custGeom>
            <a:ln w="12700">
              <a:solidFill>
                <a:srgbClr val="000000"/>
              </a:solidFill>
            </a:ln>
          </p:spPr>
          <p:txBody>
            <a:bodyPr wrap="square" lIns="0" tIns="0" rIns="0" bIns="0" rtlCol="0"/>
            <a:lstStyle/>
            <a:p/>
          </p:txBody>
        </p:sp>
        <p:pic>
          <p:nvPicPr>
            <p:cNvPr id="137" name="object 137" descr=""/>
            <p:cNvPicPr/>
            <p:nvPr/>
          </p:nvPicPr>
          <p:blipFill>
            <a:blip r:embed="rId63" cstate="print"/>
            <a:stretch>
              <a:fillRect/>
            </a:stretch>
          </p:blipFill>
          <p:spPr>
            <a:xfrm>
              <a:off x="8127491" y="3429000"/>
              <a:ext cx="2159507" cy="842772"/>
            </a:xfrm>
            <a:prstGeom prst="rect">
              <a:avLst/>
            </a:prstGeom>
          </p:spPr>
        </p:pic>
        <p:pic>
          <p:nvPicPr>
            <p:cNvPr id="138" name="object 138" descr=""/>
            <p:cNvPicPr/>
            <p:nvPr/>
          </p:nvPicPr>
          <p:blipFill>
            <a:blip r:embed="rId64" cstate="print"/>
            <a:stretch>
              <a:fillRect/>
            </a:stretch>
          </p:blipFill>
          <p:spPr>
            <a:xfrm>
              <a:off x="8127491" y="3896868"/>
              <a:ext cx="1647444" cy="842772"/>
            </a:xfrm>
            <a:prstGeom prst="rect">
              <a:avLst/>
            </a:prstGeom>
          </p:spPr>
        </p:pic>
      </p:grpSp>
      <p:sp>
        <p:nvSpPr>
          <p:cNvPr id="139" name="object 139" descr=""/>
          <p:cNvSpPr txBox="1"/>
          <p:nvPr/>
        </p:nvSpPr>
        <p:spPr>
          <a:xfrm>
            <a:off x="4621403" y="3664457"/>
            <a:ext cx="5691505" cy="482600"/>
          </a:xfrm>
          <a:prstGeom prst="rect">
            <a:avLst/>
          </a:prstGeom>
        </p:spPr>
        <p:txBody>
          <a:bodyPr wrap="square" lIns="0" tIns="12700" rIns="0" bIns="0" rtlCol="0" vert="horz">
            <a:spAutoFit/>
          </a:bodyPr>
          <a:lstStyle/>
          <a:p>
            <a:pPr marL="38100">
              <a:lnSpc>
                <a:spcPct val="100000"/>
              </a:lnSpc>
              <a:spcBef>
                <a:spcPts val="100"/>
              </a:spcBef>
            </a:pPr>
            <a:r>
              <a:rPr dirty="0" sz="2800" spc="-25" b="1">
                <a:solidFill>
                  <a:srgbClr val="663300"/>
                </a:solidFill>
                <a:latin typeface="华文行楷"/>
                <a:cs typeface="华文行楷"/>
              </a:rPr>
              <a:t>不</a:t>
            </a:r>
            <a:r>
              <a:rPr dirty="0" sz="2800" spc="-25" b="1">
                <a:solidFill>
                  <a:srgbClr val="663300"/>
                </a:solidFill>
                <a:latin typeface="华文行楷"/>
                <a:cs typeface="华文行楷"/>
              </a:rPr>
              <a:t>包</a:t>
            </a:r>
            <a:r>
              <a:rPr dirty="0" sz="2800" spc="-25" b="1">
                <a:solidFill>
                  <a:srgbClr val="663300"/>
                </a:solidFill>
                <a:latin typeface="华文行楷"/>
                <a:cs typeface="华文行楷"/>
              </a:rPr>
              <a:t>括</a:t>
            </a:r>
            <a:r>
              <a:rPr dirty="0" sz="2800" spc="-25" b="1">
                <a:solidFill>
                  <a:srgbClr val="663300"/>
                </a:solidFill>
                <a:latin typeface="华文行楷"/>
                <a:cs typeface="华文行楷"/>
              </a:rPr>
              <a:t>边</a:t>
            </a:r>
            <a:r>
              <a:rPr dirty="0" sz="2800" b="1">
                <a:solidFill>
                  <a:srgbClr val="663300"/>
                </a:solidFill>
                <a:latin typeface="Arial"/>
                <a:cs typeface="Arial"/>
              </a:rPr>
              <a:t>(1, 4)</a:t>
            </a:r>
            <a:r>
              <a:rPr dirty="0" sz="2800" spc="10" b="1">
                <a:solidFill>
                  <a:srgbClr val="663300"/>
                </a:solidFill>
                <a:latin typeface="Arial"/>
                <a:cs typeface="Arial"/>
              </a:rPr>
              <a:t> </a:t>
            </a:r>
            <a:r>
              <a:rPr dirty="0" baseline="-1984" sz="4200" spc="-60" b="1">
                <a:solidFill>
                  <a:srgbClr val="FF0000"/>
                </a:solidFill>
                <a:latin typeface="Arial"/>
                <a:cs typeface="Arial"/>
              </a:rPr>
              <a:t>L.B=153</a:t>
            </a:r>
            <a:r>
              <a:rPr dirty="0" baseline="25000" sz="4500" spc="-44" b="1">
                <a:solidFill>
                  <a:srgbClr val="FF0000"/>
                </a:solidFill>
                <a:latin typeface="华文行楷"/>
                <a:cs typeface="华文行楷"/>
              </a:rPr>
              <a:t>优</a:t>
            </a:r>
            <a:r>
              <a:rPr dirty="0" baseline="25000" sz="4500" spc="-44" b="1">
                <a:solidFill>
                  <a:srgbClr val="FF0000"/>
                </a:solidFill>
                <a:latin typeface="华文行楷"/>
                <a:cs typeface="华文行楷"/>
              </a:rPr>
              <a:t>化</a:t>
            </a:r>
            <a:r>
              <a:rPr dirty="0" baseline="25000" sz="4500" spc="-44" b="1">
                <a:solidFill>
                  <a:srgbClr val="FF0000"/>
                </a:solidFill>
                <a:latin typeface="华文行楷"/>
                <a:cs typeface="华文行楷"/>
              </a:rPr>
              <a:t>解</a:t>
            </a:r>
            <a:r>
              <a:rPr dirty="0" baseline="25000" sz="4500" spc="-60" b="1">
                <a:solidFill>
                  <a:srgbClr val="FF0000"/>
                </a:solidFill>
                <a:latin typeface="华文行楷"/>
                <a:cs typeface="华文行楷"/>
              </a:rPr>
              <a:t>代</a:t>
            </a:r>
            <a:r>
              <a:rPr dirty="0" baseline="25000" sz="4500" spc="-75" b="1">
                <a:solidFill>
                  <a:srgbClr val="FF0000"/>
                </a:solidFill>
                <a:latin typeface="华文行楷"/>
                <a:cs typeface="华文行楷"/>
              </a:rPr>
              <a:t>价</a:t>
            </a:r>
            <a:endParaRPr baseline="25000" sz="4500">
              <a:latin typeface="华文行楷"/>
              <a:cs typeface="华文行楷"/>
            </a:endParaRPr>
          </a:p>
        </p:txBody>
      </p:sp>
      <p:sp>
        <p:nvSpPr>
          <p:cNvPr id="140" name="object 140" descr=""/>
          <p:cNvSpPr txBox="1"/>
          <p:nvPr/>
        </p:nvSpPr>
        <p:spPr>
          <a:xfrm>
            <a:off x="8352281" y="3958285"/>
            <a:ext cx="1174115" cy="483234"/>
          </a:xfrm>
          <a:prstGeom prst="rect">
            <a:avLst/>
          </a:prstGeom>
        </p:spPr>
        <p:txBody>
          <a:bodyPr wrap="square" lIns="0" tIns="12700" rIns="0" bIns="0" rtlCol="0" vert="horz">
            <a:spAutoFit/>
          </a:bodyPr>
          <a:lstStyle/>
          <a:p>
            <a:pPr marL="12700">
              <a:lnSpc>
                <a:spcPct val="100000"/>
              </a:lnSpc>
              <a:spcBef>
                <a:spcPts val="100"/>
              </a:spcBef>
            </a:pPr>
            <a:r>
              <a:rPr dirty="0" sz="3000" spc="-30" b="1">
                <a:solidFill>
                  <a:srgbClr val="FF0000"/>
                </a:solidFill>
                <a:latin typeface="华文行楷"/>
                <a:cs typeface="华文行楷"/>
              </a:rPr>
              <a:t>的</a:t>
            </a:r>
            <a:r>
              <a:rPr dirty="0" sz="3000" spc="-30" b="1">
                <a:solidFill>
                  <a:srgbClr val="FF0000"/>
                </a:solidFill>
                <a:latin typeface="华文行楷"/>
                <a:cs typeface="华文行楷"/>
              </a:rPr>
              <a:t>上</a:t>
            </a:r>
            <a:r>
              <a:rPr dirty="0" sz="3000" spc="-60" b="1">
                <a:solidFill>
                  <a:srgbClr val="FF0000"/>
                </a:solidFill>
                <a:latin typeface="华文行楷"/>
                <a:cs typeface="华文行楷"/>
              </a:rPr>
              <a:t>界</a:t>
            </a:r>
            <a:endParaRPr sz="3000">
              <a:latin typeface="华文行楷"/>
              <a:cs typeface="华文行楷"/>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2773679" y="3282696"/>
            <a:ext cx="631190" cy="789940"/>
            <a:chOff x="2773679" y="3282696"/>
            <a:chExt cx="631190" cy="789940"/>
          </a:xfrm>
        </p:grpSpPr>
        <p:sp>
          <p:nvSpPr>
            <p:cNvPr id="3" name="object 3" descr=""/>
            <p:cNvSpPr/>
            <p:nvPr/>
          </p:nvSpPr>
          <p:spPr>
            <a:xfrm>
              <a:off x="2840100" y="3357499"/>
              <a:ext cx="431800" cy="505459"/>
            </a:xfrm>
            <a:custGeom>
              <a:avLst/>
              <a:gdLst/>
              <a:ahLst/>
              <a:cxnLst/>
              <a:rect l="l" t="t" r="r" b="b"/>
              <a:pathLst>
                <a:path w="431800" h="505460">
                  <a:moveTo>
                    <a:pt x="215900" y="0"/>
                  </a:moveTo>
                  <a:lnTo>
                    <a:pt x="172384" y="5129"/>
                  </a:lnTo>
                  <a:lnTo>
                    <a:pt x="131855" y="19839"/>
                  </a:lnTo>
                  <a:lnTo>
                    <a:pt x="95181" y="43116"/>
                  </a:lnTo>
                  <a:lnTo>
                    <a:pt x="63230" y="73945"/>
                  </a:lnTo>
                  <a:lnTo>
                    <a:pt x="36868" y="111311"/>
                  </a:lnTo>
                  <a:lnTo>
                    <a:pt x="16964" y="154197"/>
                  </a:lnTo>
                  <a:lnTo>
                    <a:pt x="4385" y="201591"/>
                  </a:lnTo>
                  <a:lnTo>
                    <a:pt x="0" y="252475"/>
                  </a:lnTo>
                  <a:lnTo>
                    <a:pt x="4385" y="303360"/>
                  </a:lnTo>
                  <a:lnTo>
                    <a:pt x="16964" y="350754"/>
                  </a:lnTo>
                  <a:lnTo>
                    <a:pt x="36868" y="393640"/>
                  </a:lnTo>
                  <a:lnTo>
                    <a:pt x="63230" y="431006"/>
                  </a:lnTo>
                  <a:lnTo>
                    <a:pt x="95181" y="461835"/>
                  </a:lnTo>
                  <a:lnTo>
                    <a:pt x="131855" y="485112"/>
                  </a:lnTo>
                  <a:lnTo>
                    <a:pt x="172384" y="499822"/>
                  </a:lnTo>
                  <a:lnTo>
                    <a:pt x="215900" y="504951"/>
                  </a:lnTo>
                  <a:lnTo>
                    <a:pt x="259379" y="499822"/>
                  </a:lnTo>
                  <a:lnTo>
                    <a:pt x="299890" y="485112"/>
                  </a:lnTo>
                  <a:lnTo>
                    <a:pt x="336562" y="461835"/>
                  </a:lnTo>
                  <a:lnTo>
                    <a:pt x="368522" y="431006"/>
                  </a:lnTo>
                  <a:lnTo>
                    <a:pt x="394898" y="393640"/>
                  </a:lnTo>
                  <a:lnTo>
                    <a:pt x="414817" y="350754"/>
                  </a:lnTo>
                  <a:lnTo>
                    <a:pt x="427409" y="303360"/>
                  </a:lnTo>
                  <a:lnTo>
                    <a:pt x="431800" y="252475"/>
                  </a:lnTo>
                  <a:lnTo>
                    <a:pt x="427409" y="201591"/>
                  </a:lnTo>
                  <a:lnTo>
                    <a:pt x="414817" y="154197"/>
                  </a:lnTo>
                  <a:lnTo>
                    <a:pt x="394898" y="111311"/>
                  </a:lnTo>
                  <a:lnTo>
                    <a:pt x="368522" y="73945"/>
                  </a:lnTo>
                  <a:lnTo>
                    <a:pt x="336562" y="43116"/>
                  </a:lnTo>
                  <a:lnTo>
                    <a:pt x="299890" y="19839"/>
                  </a:lnTo>
                  <a:lnTo>
                    <a:pt x="259379" y="5129"/>
                  </a:lnTo>
                  <a:lnTo>
                    <a:pt x="215900" y="0"/>
                  </a:lnTo>
                  <a:close/>
                </a:path>
              </a:pathLst>
            </a:custGeom>
            <a:solidFill>
              <a:srgbClr val="4F81BC"/>
            </a:solidFill>
          </p:spPr>
          <p:txBody>
            <a:bodyPr wrap="square" lIns="0" tIns="0" rIns="0" bIns="0" rtlCol="0"/>
            <a:lstStyle/>
            <a:p/>
          </p:txBody>
        </p:sp>
        <p:sp>
          <p:nvSpPr>
            <p:cNvPr id="4" name="object 4" descr=""/>
            <p:cNvSpPr/>
            <p:nvPr/>
          </p:nvSpPr>
          <p:spPr>
            <a:xfrm>
              <a:off x="2840100" y="3357499"/>
              <a:ext cx="431800" cy="505459"/>
            </a:xfrm>
            <a:custGeom>
              <a:avLst/>
              <a:gdLst/>
              <a:ahLst/>
              <a:cxnLst/>
              <a:rect l="l" t="t" r="r" b="b"/>
              <a:pathLst>
                <a:path w="431800" h="505460">
                  <a:moveTo>
                    <a:pt x="0" y="252475"/>
                  </a:moveTo>
                  <a:lnTo>
                    <a:pt x="4385" y="201591"/>
                  </a:lnTo>
                  <a:lnTo>
                    <a:pt x="16964" y="154197"/>
                  </a:lnTo>
                  <a:lnTo>
                    <a:pt x="36868" y="111311"/>
                  </a:lnTo>
                  <a:lnTo>
                    <a:pt x="63230" y="73945"/>
                  </a:lnTo>
                  <a:lnTo>
                    <a:pt x="95181" y="43116"/>
                  </a:lnTo>
                  <a:lnTo>
                    <a:pt x="131855" y="19839"/>
                  </a:lnTo>
                  <a:lnTo>
                    <a:pt x="172384" y="5129"/>
                  </a:lnTo>
                  <a:lnTo>
                    <a:pt x="215900" y="0"/>
                  </a:lnTo>
                  <a:lnTo>
                    <a:pt x="259379" y="5129"/>
                  </a:lnTo>
                  <a:lnTo>
                    <a:pt x="299890" y="19839"/>
                  </a:lnTo>
                  <a:lnTo>
                    <a:pt x="336562" y="43116"/>
                  </a:lnTo>
                  <a:lnTo>
                    <a:pt x="368522" y="73945"/>
                  </a:lnTo>
                  <a:lnTo>
                    <a:pt x="394898" y="111311"/>
                  </a:lnTo>
                  <a:lnTo>
                    <a:pt x="414817" y="154197"/>
                  </a:lnTo>
                  <a:lnTo>
                    <a:pt x="427409" y="201591"/>
                  </a:lnTo>
                  <a:lnTo>
                    <a:pt x="431800" y="252475"/>
                  </a:lnTo>
                  <a:lnTo>
                    <a:pt x="427409" y="303360"/>
                  </a:lnTo>
                  <a:lnTo>
                    <a:pt x="414817" y="350754"/>
                  </a:lnTo>
                  <a:lnTo>
                    <a:pt x="394898" y="393640"/>
                  </a:lnTo>
                  <a:lnTo>
                    <a:pt x="368522" y="431006"/>
                  </a:lnTo>
                  <a:lnTo>
                    <a:pt x="336562" y="461835"/>
                  </a:lnTo>
                  <a:lnTo>
                    <a:pt x="299890" y="485112"/>
                  </a:lnTo>
                  <a:lnTo>
                    <a:pt x="259379" y="499822"/>
                  </a:lnTo>
                  <a:lnTo>
                    <a:pt x="215900" y="504951"/>
                  </a:lnTo>
                  <a:lnTo>
                    <a:pt x="172384" y="499822"/>
                  </a:lnTo>
                  <a:lnTo>
                    <a:pt x="131855" y="485112"/>
                  </a:lnTo>
                  <a:lnTo>
                    <a:pt x="95181" y="461835"/>
                  </a:lnTo>
                  <a:lnTo>
                    <a:pt x="63230" y="431006"/>
                  </a:lnTo>
                  <a:lnTo>
                    <a:pt x="36868" y="393640"/>
                  </a:lnTo>
                  <a:lnTo>
                    <a:pt x="16964" y="350754"/>
                  </a:lnTo>
                  <a:lnTo>
                    <a:pt x="4385" y="303360"/>
                  </a:lnTo>
                  <a:lnTo>
                    <a:pt x="0" y="252475"/>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2773679" y="3282696"/>
              <a:ext cx="568452" cy="789431"/>
            </a:xfrm>
            <a:prstGeom prst="rect">
              <a:avLst/>
            </a:prstGeom>
          </p:spPr>
        </p:pic>
        <p:pic>
          <p:nvPicPr>
            <p:cNvPr id="6" name="object 6" descr=""/>
            <p:cNvPicPr/>
            <p:nvPr/>
          </p:nvPicPr>
          <p:blipFill>
            <a:blip r:embed="rId3" cstate="print"/>
            <a:stretch>
              <a:fillRect/>
            </a:stretch>
          </p:blipFill>
          <p:spPr>
            <a:xfrm>
              <a:off x="2944367" y="3520440"/>
              <a:ext cx="460247" cy="539496"/>
            </a:xfrm>
            <a:prstGeom prst="rect">
              <a:avLst/>
            </a:prstGeom>
          </p:spPr>
        </p:pic>
      </p:grpSp>
      <p:sp>
        <p:nvSpPr>
          <p:cNvPr id="7" name="object 7" descr=""/>
          <p:cNvSpPr txBox="1"/>
          <p:nvPr/>
        </p:nvSpPr>
        <p:spPr>
          <a:xfrm>
            <a:off x="2957195" y="3375786"/>
            <a:ext cx="30797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latin typeface="Arial"/>
                <a:cs typeface="Arial"/>
              </a:rPr>
              <a:t>i</a:t>
            </a:r>
            <a:r>
              <a:rPr dirty="0" baseline="-21021" sz="2775" spc="-37" b="1" i="1">
                <a:latin typeface="Arial"/>
                <a:cs typeface="Arial"/>
              </a:rPr>
              <a:t>1</a:t>
            </a:r>
            <a:endParaRPr baseline="-21021" sz="2775">
              <a:latin typeface="Arial"/>
              <a:cs typeface="Arial"/>
            </a:endParaRPr>
          </a:p>
        </p:txBody>
      </p:sp>
      <p:grpSp>
        <p:nvGrpSpPr>
          <p:cNvPr id="8" name="object 8" descr=""/>
          <p:cNvGrpSpPr/>
          <p:nvPr/>
        </p:nvGrpSpPr>
        <p:grpSpPr>
          <a:xfrm>
            <a:off x="5077967" y="3282696"/>
            <a:ext cx="710565" cy="789940"/>
            <a:chOff x="5077967" y="3282696"/>
            <a:chExt cx="710565" cy="789940"/>
          </a:xfrm>
        </p:grpSpPr>
        <p:sp>
          <p:nvSpPr>
            <p:cNvPr id="9" name="object 9" descr=""/>
            <p:cNvSpPr/>
            <p:nvPr/>
          </p:nvSpPr>
          <p:spPr>
            <a:xfrm>
              <a:off x="5143499" y="3357499"/>
              <a:ext cx="431800" cy="505459"/>
            </a:xfrm>
            <a:custGeom>
              <a:avLst/>
              <a:gdLst/>
              <a:ahLst/>
              <a:cxnLst/>
              <a:rect l="l" t="t" r="r" b="b"/>
              <a:pathLst>
                <a:path w="431800" h="505460">
                  <a:moveTo>
                    <a:pt x="215900" y="0"/>
                  </a:moveTo>
                  <a:lnTo>
                    <a:pt x="172384" y="5129"/>
                  </a:lnTo>
                  <a:lnTo>
                    <a:pt x="131855" y="19839"/>
                  </a:lnTo>
                  <a:lnTo>
                    <a:pt x="95181" y="43116"/>
                  </a:lnTo>
                  <a:lnTo>
                    <a:pt x="63230" y="73945"/>
                  </a:lnTo>
                  <a:lnTo>
                    <a:pt x="36868" y="111311"/>
                  </a:lnTo>
                  <a:lnTo>
                    <a:pt x="16964" y="154197"/>
                  </a:lnTo>
                  <a:lnTo>
                    <a:pt x="4385" y="201591"/>
                  </a:lnTo>
                  <a:lnTo>
                    <a:pt x="0" y="252475"/>
                  </a:lnTo>
                  <a:lnTo>
                    <a:pt x="4385" y="303360"/>
                  </a:lnTo>
                  <a:lnTo>
                    <a:pt x="16964" y="350754"/>
                  </a:lnTo>
                  <a:lnTo>
                    <a:pt x="36868" y="393640"/>
                  </a:lnTo>
                  <a:lnTo>
                    <a:pt x="63230" y="431006"/>
                  </a:lnTo>
                  <a:lnTo>
                    <a:pt x="95181" y="461835"/>
                  </a:lnTo>
                  <a:lnTo>
                    <a:pt x="131855" y="485112"/>
                  </a:lnTo>
                  <a:lnTo>
                    <a:pt x="172384" y="499822"/>
                  </a:lnTo>
                  <a:lnTo>
                    <a:pt x="215900" y="504951"/>
                  </a:lnTo>
                  <a:lnTo>
                    <a:pt x="259415" y="499822"/>
                  </a:lnTo>
                  <a:lnTo>
                    <a:pt x="299944" y="485112"/>
                  </a:lnTo>
                  <a:lnTo>
                    <a:pt x="336618" y="461835"/>
                  </a:lnTo>
                  <a:lnTo>
                    <a:pt x="368569" y="431006"/>
                  </a:lnTo>
                  <a:lnTo>
                    <a:pt x="394931" y="393640"/>
                  </a:lnTo>
                  <a:lnTo>
                    <a:pt x="414835" y="350754"/>
                  </a:lnTo>
                  <a:lnTo>
                    <a:pt x="427414" y="303360"/>
                  </a:lnTo>
                  <a:lnTo>
                    <a:pt x="431800" y="252475"/>
                  </a:lnTo>
                  <a:lnTo>
                    <a:pt x="427414" y="201591"/>
                  </a:lnTo>
                  <a:lnTo>
                    <a:pt x="414835" y="154197"/>
                  </a:lnTo>
                  <a:lnTo>
                    <a:pt x="394931" y="111311"/>
                  </a:lnTo>
                  <a:lnTo>
                    <a:pt x="368569" y="73945"/>
                  </a:lnTo>
                  <a:lnTo>
                    <a:pt x="336618" y="43116"/>
                  </a:lnTo>
                  <a:lnTo>
                    <a:pt x="299944" y="19839"/>
                  </a:lnTo>
                  <a:lnTo>
                    <a:pt x="259415" y="5129"/>
                  </a:lnTo>
                  <a:lnTo>
                    <a:pt x="215900" y="0"/>
                  </a:lnTo>
                  <a:close/>
                </a:path>
              </a:pathLst>
            </a:custGeom>
            <a:solidFill>
              <a:srgbClr val="4F81BC"/>
            </a:solidFill>
          </p:spPr>
          <p:txBody>
            <a:bodyPr wrap="square" lIns="0" tIns="0" rIns="0" bIns="0" rtlCol="0"/>
            <a:lstStyle/>
            <a:p/>
          </p:txBody>
        </p:sp>
        <p:sp>
          <p:nvSpPr>
            <p:cNvPr id="10" name="object 10" descr=""/>
            <p:cNvSpPr/>
            <p:nvPr/>
          </p:nvSpPr>
          <p:spPr>
            <a:xfrm>
              <a:off x="5143499" y="3357499"/>
              <a:ext cx="431800" cy="505459"/>
            </a:xfrm>
            <a:custGeom>
              <a:avLst/>
              <a:gdLst/>
              <a:ahLst/>
              <a:cxnLst/>
              <a:rect l="l" t="t" r="r" b="b"/>
              <a:pathLst>
                <a:path w="431800" h="505460">
                  <a:moveTo>
                    <a:pt x="0" y="252475"/>
                  </a:moveTo>
                  <a:lnTo>
                    <a:pt x="4385" y="201591"/>
                  </a:lnTo>
                  <a:lnTo>
                    <a:pt x="16964" y="154197"/>
                  </a:lnTo>
                  <a:lnTo>
                    <a:pt x="36868" y="111311"/>
                  </a:lnTo>
                  <a:lnTo>
                    <a:pt x="63230" y="73945"/>
                  </a:lnTo>
                  <a:lnTo>
                    <a:pt x="95181" y="43116"/>
                  </a:lnTo>
                  <a:lnTo>
                    <a:pt x="131855" y="19839"/>
                  </a:lnTo>
                  <a:lnTo>
                    <a:pt x="172384" y="5129"/>
                  </a:lnTo>
                  <a:lnTo>
                    <a:pt x="215900" y="0"/>
                  </a:lnTo>
                  <a:lnTo>
                    <a:pt x="259415" y="5129"/>
                  </a:lnTo>
                  <a:lnTo>
                    <a:pt x="299944" y="19839"/>
                  </a:lnTo>
                  <a:lnTo>
                    <a:pt x="336618" y="43116"/>
                  </a:lnTo>
                  <a:lnTo>
                    <a:pt x="368569" y="73945"/>
                  </a:lnTo>
                  <a:lnTo>
                    <a:pt x="394931" y="111311"/>
                  </a:lnTo>
                  <a:lnTo>
                    <a:pt x="414835" y="154197"/>
                  </a:lnTo>
                  <a:lnTo>
                    <a:pt x="427414" y="201591"/>
                  </a:lnTo>
                  <a:lnTo>
                    <a:pt x="431800" y="252475"/>
                  </a:lnTo>
                  <a:lnTo>
                    <a:pt x="427414" y="303360"/>
                  </a:lnTo>
                  <a:lnTo>
                    <a:pt x="414835" y="350754"/>
                  </a:lnTo>
                  <a:lnTo>
                    <a:pt x="394931" y="393640"/>
                  </a:lnTo>
                  <a:lnTo>
                    <a:pt x="368569" y="431006"/>
                  </a:lnTo>
                  <a:lnTo>
                    <a:pt x="336618" y="461835"/>
                  </a:lnTo>
                  <a:lnTo>
                    <a:pt x="299944" y="485112"/>
                  </a:lnTo>
                  <a:lnTo>
                    <a:pt x="259415" y="499822"/>
                  </a:lnTo>
                  <a:lnTo>
                    <a:pt x="215900" y="504951"/>
                  </a:lnTo>
                  <a:lnTo>
                    <a:pt x="172384" y="499822"/>
                  </a:lnTo>
                  <a:lnTo>
                    <a:pt x="131855" y="485112"/>
                  </a:lnTo>
                  <a:lnTo>
                    <a:pt x="95181" y="461835"/>
                  </a:lnTo>
                  <a:lnTo>
                    <a:pt x="63230" y="431006"/>
                  </a:lnTo>
                  <a:lnTo>
                    <a:pt x="36868" y="393640"/>
                  </a:lnTo>
                  <a:lnTo>
                    <a:pt x="16964" y="350754"/>
                  </a:lnTo>
                  <a:lnTo>
                    <a:pt x="4385" y="303360"/>
                  </a:lnTo>
                  <a:lnTo>
                    <a:pt x="0" y="252475"/>
                  </a:lnTo>
                  <a:close/>
                </a:path>
              </a:pathLst>
            </a:custGeom>
            <a:ln w="12700">
              <a:solidFill>
                <a:srgbClr val="000000"/>
              </a:solidFill>
            </a:ln>
          </p:spPr>
          <p:txBody>
            <a:bodyPr wrap="square" lIns="0" tIns="0" rIns="0" bIns="0" rtlCol="0"/>
            <a:lstStyle/>
            <a:p/>
          </p:txBody>
        </p:sp>
        <p:pic>
          <p:nvPicPr>
            <p:cNvPr id="11" name="object 11" descr=""/>
            <p:cNvPicPr/>
            <p:nvPr/>
          </p:nvPicPr>
          <p:blipFill>
            <a:blip r:embed="rId4" cstate="print"/>
            <a:stretch>
              <a:fillRect/>
            </a:stretch>
          </p:blipFill>
          <p:spPr>
            <a:xfrm>
              <a:off x="5077967" y="3282696"/>
              <a:ext cx="568451" cy="789431"/>
            </a:xfrm>
            <a:prstGeom prst="rect">
              <a:avLst/>
            </a:prstGeom>
          </p:spPr>
        </p:pic>
        <p:pic>
          <p:nvPicPr>
            <p:cNvPr id="12" name="object 12" descr=""/>
            <p:cNvPicPr/>
            <p:nvPr/>
          </p:nvPicPr>
          <p:blipFill>
            <a:blip r:embed="rId5" cstate="print"/>
            <a:stretch>
              <a:fillRect/>
            </a:stretch>
          </p:blipFill>
          <p:spPr>
            <a:xfrm>
              <a:off x="5248655" y="3520440"/>
              <a:ext cx="539496" cy="539496"/>
            </a:xfrm>
            <a:prstGeom prst="rect">
              <a:avLst/>
            </a:prstGeom>
          </p:spPr>
        </p:pic>
      </p:grpSp>
      <p:sp>
        <p:nvSpPr>
          <p:cNvPr id="13" name="object 13" descr=""/>
          <p:cNvSpPr txBox="1"/>
          <p:nvPr/>
        </p:nvSpPr>
        <p:spPr>
          <a:xfrm>
            <a:off x="5260847" y="3375786"/>
            <a:ext cx="38671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latin typeface="Arial"/>
                <a:cs typeface="Arial"/>
              </a:rPr>
              <a:t>i</a:t>
            </a:r>
            <a:r>
              <a:rPr dirty="0" baseline="-21021" sz="2775" spc="-37" b="1" i="1">
                <a:latin typeface="Arial"/>
                <a:cs typeface="Arial"/>
              </a:rPr>
              <a:t>m</a:t>
            </a:r>
            <a:endParaRPr baseline="-21021" sz="2775">
              <a:latin typeface="Arial"/>
              <a:cs typeface="Arial"/>
            </a:endParaRPr>
          </a:p>
        </p:txBody>
      </p:sp>
      <p:grpSp>
        <p:nvGrpSpPr>
          <p:cNvPr id="14" name="object 14" descr=""/>
          <p:cNvGrpSpPr/>
          <p:nvPr/>
        </p:nvGrpSpPr>
        <p:grpSpPr>
          <a:xfrm>
            <a:off x="3225800" y="3536057"/>
            <a:ext cx="2556510" cy="1760220"/>
            <a:chOff x="3225800" y="3536057"/>
            <a:chExt cx="2556510" cy="1760220"/>
          </a:xfrm>
        </p:grpSpPr>
        <p:sp>
          <p:nvSpPr>
            <p:cNvPr id="15" name="object 15" descr=""/>
            <p:cNvSpPr/>
            <p:nvPr/>
          </p:nvSpPr>
          <p:spPr>
            <a:xfrm>
              <a:off x="3244850" y="3555107"/>
              <a:ext cx="1911350" cy="112395"/>
            </a:xfrm>
            <a:custGeom>
              <a:avLst/>
              <a:gdLst/>
              <a:ahLst/>
              <a:cxnLst/>
              <a:rect l="l" t="t" r="r" b="b"/>
              <a:pathLst>
                <a:path w="1911350" h="112395">
                  <a:moveTo>
                    <a:pt x="0" y="83442"/>
                  </a:moveTo>
                  <a:lnTo>
                    <a:pt x="66103" y="68139"/>
                  </a:lnTo>
                  <a:lnTo>
                    <a:pt x="115871" y="55082"/>
                  </a:lnTo>
                  <a:lnTo>
                    <a:pt x="152400" y="42167"/>
                  </a:lnTo>
                  <a:lnTo>
                    <a:pt x="196979" y="16756"/>
                  </a:lnTo>
                  <a:lnTo>
                    <a:pt x="196580" y="14739"/>
                  </a:lnTo>
                  <a:lnTo>
                    <a:pt x="191982" y="15445"/>
                  </a:lnTo>
                  <a:lnTo>
                    <a:pt x="191381" y="15573"/>
                  </a:lnTo>
                  <a:lnTo>
                    <a:pt x="202971" y="11823"/>
                  </a:lnTo>
                  <a:lnTo>
                    <a:pt x="264842" y="13592"/>
                  </a:lnTo>
                  <a:lnTo>
                    <a:pt x="309102" y="47327"/>
                  </a:lnTo>
                  <a:lnTo>
                    <a:pt x="331850" y="70742"/>
                  </a:lnTo>
                  <a:lnTo>
                    <a:pt x="374862" y="60043"/>
                  </a:lnTo>
                  <a:lnTo>
                    <a:pt x="446597" y="41024"/>
                  </a:lnTo>
                  <a:lnTo>
                    <a:pt x="484250" y="29467"/>
                  </a:lnTo>
                  <a:lnTo>
                    <a:pt x="537003" y="11608"/>
                  </a:lnTo>
                  <a:lnTo>
                    <a:pt x="568325" y="892"/>
                  </a:lnTo>
                  <a:lnTo>
                    <a:pt x="606458" y="15596"/>
                  </a:lnTo>
                  <a:lnTo>
                    <a:pt x="629602" y="26556"/>
                  </a:lnTo>
                  <a:lnTo>
                    <a:pt x="643745" y="34055"/>
                  </a:lnTo>
                  <a:lnTo>
                    <a:pt x="654875" y="38373"/>
                  </a:lnTo>
                  <a:lnTo>
                    <a:pt x="668982" y="39792"/>
                  </a:lnTo>
                  <a:lnTo>
                    <a:pt x="692054" y="38594"/>
                  </a:lnTo>
                  <a:lnTo>
                    <a:pt x="730081" y="35058"/>
                  </a:lnTo>
                  <a:lnTo>
                    <a:pt x="789051" y="29467"/>
                  </a:lnTo>
                  <a:lnTo>
                    <a:pt x="810224" y="19645"/>
                  </a:lnTo>
                  <a:lnTo>
                    <a:pt x="831088" y="8036"/>
                  </a:lnTo>
                  <a:lnTo>
                    <a:pt x="851951" y="0"/>
                  </a:lnTo>
                  <a:lnTo>
                    <a:pt x="873125" y="892"/>
                  </a:lnTo>
                  <a:lnTo>
                    <a:pt x="914136" y="20006"/>
                  </a:lnTo>
                  <a:lnTo>
                    <a:pt x="949944" y="43310"/>
                  </a:lnTo>
                  <a:lnTo>
                    <a:pt x="985442" y="66043"/>
                  </a:lnTo>
                  <a:lnTo>
                    <a:pt x="1025525" y="83442"/>
                  </a:lnTo>
                  <a:lnTo>
                    <a:pt x="1073283" y="76711"/>
                  </a:lnTo>
                  <a:lnTo>
                    <a:pt x="1121047" y="70742"/>
                  </a:lnTo>
                  <a:lnTo>
                    <a:pt x="1168427" y="64011"/>
                  </a:lnTo>
                  <a:lnTo>
                    <a:pt x="1215033" y="54994"/>
                  </a:lnTo>
                  <a:lnTo>
                    <a:pt x="1260475" y="42167"/>
                  </a:lnTo>
                  <a:lnTo>
                    <a:pt x="1276730" y="53939"/>
                  </a:lnTo>
                  <a:lnTo>
                    <a:pt x="1298797" y="68710"/>
                  </a:lnTo>
                  <a:lnTo>
                    <a:pt x="1322339" y="80529"/>
                  </a:lnTo>
                  <a:lnTo>
                    <a:pt x="1343025" y="83442"/>
                  </a:lnTo>
                  <a:lnTo>
                    <a:pt x="1351293" y="78769"/>
                  </a:lnTo>
                  <a:lnTo>
                    <a:pt x="1357931" y="71108"/>
                  </a:lnTo>
                  <a:lnTo>
                    <a:pt x="1364259" y="62851"/>
                  </a:lnTo>
                  <a:lnTo>
                    <a:pt x="1371600" y="56391"/>
                  </a:lnTo>
                  <a:lnTo>
                    <a:pt x="1381621" y="51740"/>
                  </a:lnTo>
                  <a:lnTo>
                    <a:pt x="1392237" y="48708"/>
                  </a:lnTo>
                  <a:lnTo>
                    <a:pt x="1402853" y="45962"/>
                  </a:lnTo>
                  <a:lnTo>
                    <a:pt x="1412875" y="42167"/>
                  </a:lnTo>
                  <a:lnTo>
                    <a:pt x="1423378" y="35905"/>
                  </a:lnTo>
                  <a:lnTo>
                    <a:pt x="1433560" y="29213"/>
                  </a:lnTo>
                  <a:lnTo>
                    <a:pt x="1443718" y="22236"/>
                  </a:lnTo>
                  <a:lnTo>
                    <a:pt x="1454150" y="15116"/>
                  </a:lnTo>
                  <a:lnTo>
                    <a:pt x="1482819" y="25633"/>
                  </a:lnTo>
                  <a:lnTo>
                    <a:pt x="1493842" y="29723"/>
                  </a:lnTo>
                  <a:lnTo>
                    <a:pt x="1495248" y="29139"/>
                  </a:lnTo>
                  <a:lnTo>
                    <a:pt x="1495065" y="25633"/>
                  </a:lnTo>
                  <a:lnTo>
                    <a:pt x="1501323" y="20959"/>
                  </a:lnTo>
                  <a:lnTo>
                    <a:pt x="1522050" y="16869"/>
                  </a:lnTo>
                  <a:lnTo>
                    <a:pt x="1565275" y="15116"/>
                  </a:lnTo>
                  <a:lnTo>
                    <a:pt x="1586442" y="18218"/>
                  </a:lnTo>
                  <a:lnTo>
                    <a:pt x="1607169" y="25642"/>
                  </a:lnTo>
                  <a:lnTo>
                    <a:pt x="1627586" y="34565"/>
                  </a:lnTo>
                  <a:lnTo>
                    <a:pt x="1647825" y="42167"/>
                  </a:lnTo>
                  <a:lnTo>
                    <a:pt x="1696696" y="73800"/>
                  </a:lnTo>
                  <a:lnTo>
                    <a:pt x="1732769" y="94143"/>
                  </a:lnTo>
                  <a:lnTo>
                    <a:pt x="1798973" y="110842"/>
                  </a:lnTo>
                  <a:lnTo>
                    <a:pt x="1845333" y="112135"/>
                  </a:lnTo>
                  <a:lnTo>
                    <a:pt x="1911350" y="112017"/>
                  </a:lnTo>
                </a:path>
              </a:pathLst>
            </a:custGeom>
            <a:ln w="38099">
              <a:solidFill>
                <a:srgbClr val="000000"/>
              </a:solidFill>
            </a:ln>
          </p:spPr>
          <p:txBody>
            <a:bodyPr wrap="square" lIns="0" tIns="0" rIns="0" bIns="0" rtlCol="0"/>
            <a:lstStyle/>
            <a:p/>
          </p:txBody>
        </p:sp>
        <p:sp>
          <p:nvSpPr>
            <p:cNvPr id="16" name="object 16" descr=""/>
            <p:cNvSpPr/>
            <p:nvPr/>
          </p:nvSpPr>
          <p:spPr>
            <a:xfrm>
              <a:off x="5216525" y="4581525"/>
              <a:ext cx="431800" cy="504825"/>
            </a:xfrm>
            <a:custGeom>
              <a:avLst/>
              <a:gdLst/>
              <a:ahLst/>
              <a:cxnLst/>
              <a:rect l="l" t="t" r="r" b="b"/>
              <a:pathLst>
                <a:path w="431800" h="504825">
                  <a:moveTo>
                    <a:pt x="215900" y="0"/>
                  </a:moveTo>
                  <a:lnTo>
                    <a:pt x="172384" y="5128"/>
                  </a:lnTo>
                  <a:lnTo>
                    <a:pt x="131855" y="19837"/>
                  </a:lnTo>
                  <a:lnTo>
                    <a:pt x="95181" y="43110"/>
                  </a:lnTo>
                  <a:lnTo>
                    <a:pt x="63230" y="73929"/>
                  </a:lnTo>
                  <a:lnTo>
                    <a:pt x="36868" y="111280"/>
                  </a:lnTo>
                  <a:lnTo>
                    <a:pt x="16964" y="154144"/>
                  </a:lnTo>
                  <a:lnTo>
                    <a:pt x="4385" y="201506"/>
                  </a:lnTo>
                  <a:lnTo>
                    <a:pt x="0" y="252349"/>
                  </a:lnTo>
                  <a:lnTo>
                    <a:pt x="4385" y="303233"/>
                  </a:lnTo>
                  <a:lnTo>
                    <a:pt x="16964" y="350627"/>
                  </a:lnTo>
                  <a:lnTo>
                    <a:pt x="36868" y="393513"/>
                  </a:lnTo>
                  <a:lnTo>
                    <a:pt x="63230" y="430879"/>
                  </a:lnTo>
                  <a:lnTo>
                    <a:pt x="95181" y="461708"/>
                  </a:lnTo>
                  <a:lnTo>
                    <a:pt x="131855" y="484985"/>
                  </a:lnTo>
                  <a:lnTo>
                    <a:pt x="172384" y="499695"/>
                  </a:lnTo>
                  <a:lnTo>
                    <a:pt x="215900" y="504825"/>
                  </a:lnTo>
                  <a:lnTo>
                    <a:pt x="259415" y="499695"/>
                  </a:lnTo>
                  <a:lnTo>
                    <a:pt x="299944" y="484985"/>
                  </a:lnTo>
                  <a:lnTo>
                    <a:pt x="336618" y="461708"/>
                  </a:lnTo>
                  <a:lnTo>
                    <a:pt x="368569" y="430879"/>
                  </a:lnTo>
                  <a:lnTo>
                    <a:pt x="394931" y="393513"/>
                  </a:lnTo>
                  <a:lnTo>
                    <a:pt x="414835" y="350627"/>
                  </a:lnTo>
                  <a:lnTo>
                    <a:pt x="427414" y="303233"/>
                  </a:lnTo>
                  <a:lnTo>
                    <a:pt x="431800" y="252349"/>
                  </a:lnTo>
                  <a:lnTo>
                    <a:pt x="427414" y="201506"/>
                  </a:lnTo>
                  <a:lnTo>
                    <a:pt x="414835" y="154144"/>
                  </a:lnTo>
                  <a:lnTo>
                    <a:pt x="394931" y="111280"/>
                  </a:lnTo>
                  <a:lnTo>
                    <a:pt x="368569" y="73929"/>
                  </a:lnTo>
                  <a:lnTo>
                    <a:pt x="336618" y="43110"/>
                  </a:lnTo>
                  <a:lnTo>
                    <a:pt x="299944" y="19837"/>
                  </a:lnTo>
                  <a:lnTo>
                    <a:pt x="259415" y="5128"/>
                  </a:lnTo>
                  <a:lnTo>
                    <a:pt x="215900" y="0"/>
                  </a:lnTo>
                  <a:close/>
                </a:path>
              </a:pathLst>
            </a:custGeom>
            <a:solidFill>
              <a:srgbClr val="4F81BC"/>
            </a:solidFill>
          </p:spPr>
          <p:txBody>
            <a:bodyPr wrap="square" lIns="0" tIns="0" rIns="0" bIns="0" rtlCol="0"/>
            <a:lstStyle/>
            <a:p/>
          </p:txBody>
        </p:sp>
        <p:sp>
          <p:nvSpPr>
            <p:cNvPr id="17" name="object 17" descr=""/>
            <p:cNvSpPr/>
            <p:nvPr/>
          </p:nvSpPr>
          <p:spPr>
            <a:xfrm>
              <a:off x="5216525" y="4581525"/>
              <a:ext cx="431800" cy="504825"/>
            </a:xfrm>
            <a:custGeom>
              <a:avLst/>
              <a:gdLst/>
              <a:ahLst/>
              <a:cxnLst/>
              <a:rect l="l" t="t" r="r" b="b"/>
              <a:pathLst>
                <a:path w="431800" h="504825">
                  <a:moveTo>
                    <a:pt x="0" y="252349"/>
                  </a:moveTo>
                  <a:lnTo>
                    <a:pt x="4385" y="201506"/>
                  </a:lnTo>
                  <a:lnTo>
                    <a:pt x="16964" y="154144"/>
                  </a:lnTo>
                  <a:lnTo>
                    <a:pt x="36868" y="111280"/>
                  </a:lnTo>
                  <a:lnTo>
                    <a:pt x="63230" y="73929"/>
                  </a:lnTo>
                  <a:lnTo>
                    <a:pt x="95181" y="43110"/>
                  </a:lnTo>
                  <a:lnTo>
                    <a:pt x="131855" y="19837"/>
                  </a:lnTo>
                  <a:lnTo>
                    <a:pt x="172384" y="5128"/>
                  </a:lnTo>
                  <a:lnTo>
                    <a:pt x="215900" y="0"/>
                  </a:lnTo>
                  <a:lnTo>
                    <a:pt x="259415" y="5128"/>
                  </a:lnTo>
                  <a:lnTo>
                    <a:pt x="299944" y="19837"/>
                  </a:lnTo>
                  <a:lnTo>
                    <a:pt x="336618" y="43110"/>
                  </a:lnTo>
                  <a:lnTo>
                    <a:pt x="368569" y="73929"/>
                  </a:lnTo>
                  <a:lnTo>
                    <a:pt x="394931" y="111280"/>
                  </a:lnTo>
                  <a:lnTo>
                    <a:pt x="414835" y="154144"/>
                  </a:lnTo>
                  <a:lnTo>
                    <a:pt x="427414" y="201506"/>
                  </a:lnTo>
                  <a:lnTo>
                    <a:pt x="431800" y="252349"/>
                  </a:lnTo>
                  <a:lnTo>
                    <a:pt x="427414" y="303233"/>
                  </a:lnTo>
                  <a:lnTo>
                    <a:pt x="414835" y="350627"/>
                  </a:lnTo>
                  <a:lnTo>
                    <a:pt x="394931" y="393513"/>
                  </a:lnTo>
                  <a:lnTo>
                    <a:pt x="368569" y="430879"/>
                  </a:lnTo>
                  <a:lnTo>
                    <a:pt x="336618" y="461708"/>
                  </a:lnTo>
                  <a:lnTo>
                    <a:pt x="299944" y="484985"/>
                  </a:lnTo>
                  <a:lnTo>
                    <a:pt x="259415" y="499695"/>
                  </a:lnTo>
                  <a:lnTo>
                    <a:pt x="215900" y="504825"/>
                  </a:lnTo>
                  <a:lnTo>
                    <a:pt x="172384" y="499695"/>
                  </a:lnTo>
                  <a:lnTo>
                    <a:pt x="131855" y="484985"/>
                  </a:lnTo>
                  <a:lnTo>
                    <a:pt x="95181" y="461708"/>
                  </a:lnTo>
                  <a:lnTo>
                    <a:pt x="63230" y="430879"/>
                  </a:lnTo>
                  <a:lnTo>
                    <a:pt x="36868" y="393513"/>
                  </a:lnTo>
                  <a:lnTo>
                    <a:pt x="16964" y="350627"/>
                  </a:lnTo>
                  <a:lnTo>
                    <a:pt x="4385" y="303233"/>
                  </a:lnTo>
                  <a:lnTo>
                    <a:pt x="0" y="252349"/>
                  </a:lnTo>
                  <a:close/>
                </a:path>
              </a:pathLst>
            </a:custGeom>
            <a:ln w="12700">
              <a:solidFill>
                <a:srgbClr val="000000"/>
              </a:solidFill>
            </a:ln>
          </p:spPr>
          <p:txBody>
            <a:bodyPr wrap="square" lIns="0" tIns="0" rIns="0" bIns="0" rtlCol="0"/>
            <a:lstStyle/>
            <a:p/>
          </p:txBody>
        </p:sp>
        <p:pic>
          <p:nvPicPr>
            <p:cNvPr id="18" name="object 18" descr=""/>
            <p:cNvPicPr/>
            <p:nvPr/>
          </p:nvPicPr>
          <p:blipFill>
            <a:blip r:embed="rId6" cstate="print"/>
            <a:stretch>
              <a:fillRect/>
            </a:stretch>
          </p:blipFill>
          <p:spPr>
            <a:xfrm>
              <a:off x="5151120" y="4506467"/>
              <a:ext cx="568451" cy="789432"/>
            </a:xfrm>
            <a:prstGeom prst="rect">
              <a:avLst/>
            </a:prstGeom>
          </p:spPr>
        </p:pic>
        <p:pic>
          <p:nvPicPr>
            <p:cNvPr id="19" name="object 19" descr=""/>
            <p:cNvPicPr/>
            <p:nvPr/>
          </p:nvPicPr>
          <p:blipFill>
            <a:blip r:embed="rId7" cstate="print"/>
            <a:stretch>
              <a:fillRect/>
            </a:stretch>
          </p:blipFill>
          <p:spPr>
            <a:xfrm>
              <a:off x="5321807" y="4744211"/>
              <a:ext cx="460248" cy="539496"/>
            </a:xfrm>
            <a:prstGeom prst="rect">
              <a:avLst/>
            </a:prstGeom>
          </p:spPr>
        </p:pic>
      </p:grpSp>
      <p:sp>
        <p:nvSpPr>
          <p:cNvPr id="20" name="object 20" descr=""/>
          <p:cNvSpPr txBox="1"/>
          <p:nvPr/>
        </p:nvSpPr>
        <p:spPr>
          <a:xfrm>
            <a:off x="5334000" y="4599813"/>
            <a:ext cx="30797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latin typeface="Arial"/>
                <a:cs typeface="Arial"/>
              </a:rPr>
              <a:t>j</a:t>
            </a:r>
            <a:r>
              <a:rPr dirty="0" baseline="-21021" sz="2775" spc="-37" b="1" i="1">
                <a:latin typeface="Arial"/>
                <a:cs typeface="Arial"/>
              </a:rPr>
              <a:t>1</a:t>
            </a:r>
            <a:endParaRPr baseline="-21021" sz="2775">
              <a:latin typeface="Arial"/>
              <a:cs typeface="Arial"/>
            </a:endParaRPr>
          </a:p>
        </p:txBody>
      </p:sp>
      <p:grpSp>
        <p:nvGrpSpPr>
          <p:cNvPr id="21" name="object 21" descr=""/>
          <p:cNvGrpSpPr/>
          <p:nvPr/>
        </p:nvGrpSpPr>
        <p:grpSpPr>
          <a:xfrm>
            <a:off x="7453883" y="4506467"/>
            <a:ext cx="643255" cy="789940"/>
            <a:chOff x="7453883" y="4506467"/>
            <a:chExt cx="643255" cy="789940"/>
          </a:xfrm>
        </p:grpSpPr>
        <p:sp>
          <p:nvSpPr>
            <p:cNvPr id="22" name="object 22" descr=""/>
            <p:cNvSpPr/>
            <p:nvPr/>
          </p:nvSpPr>
          <p:spPr>
            <a:xfrm>
              <a:off x="7520050" y="4581524"/>
              <a:ext cx="431800" cy="504825"/>
            </a:xfrm>
            <a:custGeom>
              <a:avLst/>
              <a:gdLst/>
              <a:ahLst/>
              <a:cxnLst/>
              <a:rect l="l" t="t" r="r" b="b"/>
              <a:pathLst>
                <a:path w="431800" h="504825">
                  <a:moveTo>
                    <a:pt x="215900" y="0"/>
                  </a:moveTo>
                  <a:lnTo>
                    <a:pt x="172384" y="5128"/>
                  </a:lnTo>
                  <a:lnTo>
                    <a:pt x="131855" y="19837"/>
                  </a:lnTo>
                  <a:lnTo>
                    <a:pt x="95181" y="43110"/>
                  </a:lnTo>
                  <a:lnTo>
                    <a:pt x="63230" y="73929"/>
                  </a:lnTo>
                  <a:lnTo>
                    <a:pt x="36868" y="111280"/>
                  </a:lnTo>
                  <a:lnTo>
                    <a:pt x="16964" y="154144"/>
                  </a:lnTo>
                  <a:lnTo>
                    <a:pt x="4385" y="201506"/>
                  </a:lnTo>
                  <a:lnTo>
                    <a:pt x="0" y="252349"/>
                  </a:lnTo>
                  <a:lnTo>
                    <a:pt x="4385" y="303233"/>
                  </a:lnTo>
                  <a:lnTo>
                    <a:pt x="16964" y="350627"/>
                  </a:lnTo>
                  <a:lnTo>
                    <a:pt x="36868" y="393513"/>
                  </a:lnTo>
                  <a:lnTo>
                    <a:pt x="63230" y="430879"/>
                  </a:lnTo>
                  <a:lnTo>
                    <a:pt x="95181" y="461708"/>
                  </a:lnTo>
                  <a:lnTo>
                    <a:pt x="131855" y="484985"/>
                  </a:lnTo>
                  <a:lnTo>
                    <a:pt x="172384" y="499695"/>
                  </a:lnTo>
                  <a:lnTo>
                    <a:pt x="215900" y="504825"/>
                  </a:lnTo>
                  <a:lnTo>
                    <a:pt x="259379" y="499695"/>
                  </a:lnTo>
                  <a:lnTo>
                    <a:pt x="299890" y="484985"/>
                  </a:lnTo>
                  <a:lnTo>
                    <a:pt x="336562" y="461708"/>
                  </a:lnTo>
                  <a:lnTo>
                    <a:pt x="368522" y="430879"/>
                  </a:lnTo>
                  <a:lnTo>
                    <a:pt x="394898" y="393513"/>
                  </a:lnTo>
                  <a:lnTo>
                    <a:pt x="414817" y="350627"/>
                  </a:lnTo>
                  <a:lnTo>
                    <a:pt x="427409" y="303233"/>
                  </a:lnTo>
                  <a:lnTo>
                    <a:pt x="431800" y="252349"/>
                  </a:lnTo>
                  <a:lnTo>
                    <a:pt x="427409" y="201506"/>
                  </a:lnTo>
                  <a:lnTo>
                    <a:pt x="414817" y="154144"/>
                  </a:lnTo>
                  <a:lnTo>
                    <a:pt x="394898" y="111280"/>
                  </a:lnTo>
                  <a:lnTo>
                    <a:pt x="368522" y="73929"/>
                  </a:lnTo>
                  <a:lnTo>
                    <a:pt x="336562" y="43110"/>
                  </a:lnTo>
                  <a:lnTo>
                    <a:pt x="299890" y="19837"/>
                  </a:lnTo>
                  <a:lnTo>
                    <a:pt x="259379" y="5128"/>
                  </a:lnTo>
                  <a:lnTo>
                    <a:pt x="215900" y="0"/>
                  </a:lnTo>
                  <a:close/>
                </a:path>
              </a:pathLst>
            </a:custGeom>
            <a:solidFill>
              <a:srgbClr val="4F81BC"/>
            </a:solidFill>
          </p:spPr>
          <p:txBody>
            <a:bodyPr wrap="square" lIns="0" tIns="0" rIns="0" bIns="0" rtlCol="0"/>
            <a:lstStyle/>
            <a:p/>
          </p:txBody>
        </p:sp>
        <p:sp>
          <p:nvSpPr>
            <p:cNvPr id="23" name="object 23" descr=""/>
            <p:cNvSpPr/>
            <p:nvPr/>
          </p:nvSpPr>
          <p:spPr>
            <a:xfrm>
              <a:off x="7520050" y="4581524"/>
              <a:ext cx="431800" cy="504825"/>
            </a:xfrm>
            <a:custGeom>
              <a:avLst/>
              <a:gdLst/>
              <a:ahLst/>
              <a:cxnLst/>
              <a:rect l="l" t="t" r="r" b="b"/>
              <a:pathLst>
                <a:path w="431800" h="504825">
                  <a:moveTo>
                    <a:pt x="0" y="252349"/>
                  </a:moveTo>
                  <a:lnTo>
                    <a:pt x="4385" y="201506"/>
                  </a:lnTo>
                  <a:lnTo>
                    <a:pt x="16964" y="154144"/>
                  </a:lnTo>
                  <a:lnTo>
                    <a:pt x="36868" y="111280"/>
                  </a:lnTo>
                  <a:lnTo>
                    <a:pt x="63230" y="73929"/>
                  </a:lnTo>
                  <a:lnTo>
                    <a:pt x="95181" y="43110"/>
                  </a:lnTo>
                  <a:lnTo>
                    <a:pt x="131855" y="19837"/>
                  </a:lnTo>
                  <a:lnTo>
                    <a:pt x="172384" y="5128"/>
                  </a:lnTo>
                  <a:lnTo>
                    <a:pt x="215900" y="0"/>
                  </a:lnTo>
                  <a:lnTo>
                    <a:pt x="259379" y="5128"/>
                  </a:lnTo>
                  <a:lnTo>
                    <a:pt x="299890" y="19837"/>
                  </a:lnTo>
                  <a:lnTo>
                    <a:pt x="336562" y="43110"/>
                  </a:lnTo>
                  <a:lnTo>
                    <a:pt x="368522" y="73929"/>
                  </a:lnTo>
                  <a:lnTo>
                    <a:pt x="394898" y="111280"/>
                  </a:lnTo>
                  <a:lnTo>
                    <a:pt x="414817" y="154144"/>
                  </a:lnTo>
                  <a:lnTo>
                    <a:pt x="427409" y="201506"/>
                  </a:lnTo>
                  <a:lnTo>
                    <a:pt x="431800" y="252349"/>
                  </a:lnTo>
                  <a:lnTo>
                    <a:pt x="427409" y="303233"/>
                  </a:lnTo>
                  <a:lnTo>
                    <a:pt x="414817" y="350627"/>
                  </a:lnTo>
                  <a:lnTo>
                    <a:pt x="394898" y="393513"/>
                  </a:lnTo>
                  <a:lnTo>
                    <a:pt x="368522" y="430879"/>
                  </a:lnTo>
                  <a:lnTo>
                    <a:pt x="336562" y="461708"/>
                  </a:lnTo>
                  <a:lnTo>
                    <a:pt x="299890" y="484985"/>
                  </a:lnTo>
                  <a:lnTo>
                    <a:pt x="259379" y="499695"/>
                  </a:lnTo>
                  <a:lnTo>
                    <a:pt x="215900" y="504825"/>
                  </a:lnTo>
                  <a:lnTo>
                    <a:pt x="172384" y="499695"/>
                  </a:lnTo>
                  <a:lnTo>
                    <a:pt x="131855" y="484985"/>
                  </a:lnTo>
                  <a:lnTo>
                    <a:pt x="95181" y="461708"/>
                  </a:lnTo>
                  <a:lnTo>
                    <a:pt x="63230" y="430879"/>
                  </a:lnTo>
                  <a:lnTo>
                    <a:pt x="36868" y="393513"/>
                  </a:lnTo>
                  <a:lnTo>
                    <a:pt x="16964" y="350627"/>
                  </a:lnTo>
                  <a:lnTo>
                    <a:pt x="4385" y="303233"/>
                  </a:lnTo>
                  <a:lnTo>
                    <a:pt x="0" y="252349"/>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8" cstate="print"/>
            <a:stretch>
              <a:fillRect/>
            </a:stretch>
          </p:blipFill>
          <p:spPr>
            <a:xfrm>
              <a:off x="7453883" y="4506467"/>
              <a:ext cx="568451" cy="789432"/>
            </a:xfrm>
            <a:prstGeom prst="rect">
              <a:avLst/>
            </a:prstGeom>
          </p:spPr>
        </p:pic>
        <p:pic>
          <p:nvPicPr>
            <p:cNvPr id="25" name="object 25" descr=""/>
            <p:cNvPicPr/>
            <p:nvPr/>
          </p:nvPicPr>
          <p:blipFill>
            <a:blip r:embed="rId9" cstate="print"/>
            <a:stretch>
              <a:fillRect/>
            </a:stretch>
          </p:blipFill>
          <p:spPr>
            <a:xfrm>
              <a:off x="7624571" y="4744211"/>
              <a:ext cx="472440" cy="539496"/>
            </a:xfrm>
            <a:prstGeom prst="rect">
              <a:avLst/>
            </a:prstGeom>
          </p:spPr>
        </p:pic>
      </p:grpSp>
      <p:sp>
        <p:nvSpPr>
          <p:cNvPr id="26" name="object 26" descr=""/>
          <p:cNvSpPr txBox="1"/>
          <p:nvPr/>
        </p:nvSpPr>
        <p:spPr>
          <a:xfrm>
            <a:off x="7637653" y="4599813"/>
            <a:ext cx="320675" cy="452120"/>
          </a:xfrm>
          <a:prstGeom prst="rect">
            <a:avLst/>
          </a:prstGeom>
        </p:spPr>
        <p:txBody>
          <a:bodyPr wrap="square" lIns="0" tIns="12065" rIns="0" bIns="0" rtlCol="0" vert="horz">
            <a:spAutoFit/>
          </a:bodyPr>
          <a:lstStyle/>
          <a:p>
            <a:pPr marL="38100">
              <a:lnSpc>
                <a:spcPct val="100000"/>
              </a:lnSpc>
              <a:spcBef>
                <a:spcPts val="95"/>
              </a:spcBef>
            </a:pPr>
            <a:r>
              <a:rPr dirty="0" sz="2800" spc="-25" b="1" i="1">
                <a:latin typeface="Arial"/>
                <a:cs typeface="Arial"/>
              </a:rPr>
              <a:t>j</a:t>
            </a:r>
            <a:r>
              <a:rPr dirty="0" baseline="-21021" sz="2775" spc="-37" b="1" i="1">
                <a:latin typeface="Arial"/>
                <a:cs typeface="Arial"/>
              </a:rPr>
              <a:t>n</a:t>
            </a:r>
            <a:endParaRPr baseline="-21021" sz="2775">
              <a:latin typeface="Arial"/>
              <a:cs typeface="Arial"/>
            </a:endParaRPr>
          </a:p>
        </p:txBody>
      </p:sp>
      <p:grpSp>
        <p:nvGrpSpPr>
          <p:cNvPr id="27" name="object 27" descr=""/>
          <p:cNvGrpSpPr/>
          <p:nvPr/>
        </p:nvGrpSpPr>
        <p:grpSpPr>
          <a:xfrm>
            <a:off x="2879725" y="3744976"/>
            <a:ext cx="4748530" cy="1978025"/>
            <a:chOff x="2879725" y="3744976"/>
            <a:chExt cx="4748530" cy="1978025"/>
          </a:xfrm>
        </p:grpSpPr>
        <p:sp>
          <p:nvSpPr>
            <p:cNvPr id="28" name="object 28" descr=""/>
            <p:cNvSpPr/>
            <p:nvPr/>
          </p:nvSpPr>
          <p:spPr>
            <a:xfrm>
              <a:off x="5622925" y="4779006"/>
              <a:ext cx="1910080" cy="112395"/>
            </a:xfrm>
            <a:custGeom>
              <a:avLst/>
              <a:gdLst/>
              <a:ahLst/>
              <a:cxnLst/>
              <a:rect l="l" t="t" r="r" b="b"/>
              <a:pathLst>
                <a:path w="1910079" h="112395">
                  <a:moveTo>
                    <a:pt x="0" y="83442"/>
                  </a:moveTo>
                  <a:lnTo>
                    <a:pt x="65992" y="68187"/>
                  </a:lnTo>
                  <a:lnTo>
                    <a:pt x="115746" y="55100"/>
                  </a:lnTo>
                  <a:lnTo>
                    <a:pt x="152273" y="42167"/>
                  </a:lnTo>
                  <a:lnTo>
                    <a:pt x="196794" y="16779"/>
                  </a:lnTo>
                  <a:lnTo>
                    <a:pt x="196390" y="14779"/>
                  </a:lnTo>
                  <a:lnTo>
                    <a:pt x="191791" y="15498"/>
                  </a:lnTo>
                  <a:lnTo>
                    <a:pt x="191185" y="15629"/>
                  </a:lnTo>
                  <a:lnTo>
                    <a:pt x="202758" y="11863"/>
                  </a:lnTo>
                  <a:lnTo>
                    <a:pt x="264586" y="13592"/>
                  </a:lnTo>
                  <a:lnTo>
                    <a:pt x="308794" y="47327"/>
                  </a:lnTo>
                  <a:lnTo>
                    <a:pt x="331470" y="70742"/>
                  </a:lnTo>
                  <a:lnTo>
                    <a:pt x="374479" y="60061"/>
                  </a:lnTo>
                  <a:lnTo>
                    <a:pt x="446162" y="41078"/>
                  </a:lnTo>
                  <a:lnTo>
                    <a:pt x="483742" y="29467"/>
                  </a:lnTo>
                  <a:lnTo>
                    <a:pt x="536495" y="11608"/>
                  </a:lnTo>
                  <a:lnTo>
                    <a:pt x="567816" y="892"/>
                  </a:lnTo>
                  <a:lnTo>
                    <a:pt x="605913" y="15601"/>
                  </a:lnTo>
                  <a:lnTo>
                    <a:pt x="629036" y="26574"/>
                  </a:lnTo>
                  <a:lnTo>
                    <a:pt x="643167" y="34089"/>
                  </a:lnTo>
                  <a:lnTo>
                    <a:pt x="654288" y="38421"/>
                  </a:lnTo>
                  <a:lnTo>
                    <a:pt x="668378" y="39848"/>
                  </a:lnTo>
                  <a:lnTo>
                    <a:pt x="691421" y="38647"/>
                  </a:lnTo>
                  <a:lnTo>
                    <a:pt x="729397" y="35095"/>
                  </a:lnTo>
                  <a:lnTo>
                    <a:pt x="788288" y="29467"/>
                  </a:lnTo>
                  <a:lnTo>
                    <a:pt x="809462" y="19645"/>
                  </a:lnTo>
                  <a:lnTo>
                    <a:pt x="830326" y="8036"/>
                  </a:lnTo>
                  <a:lnTo>
                    <a:pt x="851189" y="0"/>
                  </a:lnTo>
                  <a:lnTo>
                    <a:pt x="872363" y="892"/>
                  </a:lnTo>
                  <a:lnTo>
                    <a:pt x="913354" y="20077"/>
                  </a:lnTo>
                  <a:lnTo>
                    <a:pt x="949118" y="43406"/>
                  </a:lnTo>
                  <a:lnTo>
                    <a:pt x="984573" y="66115"/>
                  </a:lnTo>
                  <a:lnTo>
                    <a:pt x="1024635" y="83442"/>
                  </a:lnTo>
                  <a:lnTo>
                    <a:pt x="1072380" y="76711"/>
                  </a:lnTo>
                  <a:lnTo>
                    <a:pt x="1120113" y="70742"/>
                  </a:lnTo>
                  <a:lnTo>
                    <a:pt x="1167456" y="64011"/>
                  </a:lnTo>
                  <a:lnTo>
                    <a:pt x="1214030" y="54994"/>
                  </a:lnTo>
                  <a:lnTo>
                    <a:pt x="1259458" y="42167"/>
                  </a:lnTo>
                  <a:lnTo>
                    <a:pt x="1275695" y="54010"/>
                  </a:lnTo>
                  <a:lnTo>
                    <a:pt x="1297717" y="68806"/>
                  </a:lnTo>
                  <a:lnTo>
                    <a:pt x="1321216" y="80601"/>
                  </a:lnTo>
                  <a:lnTo>
                    <a:pt x="1341881" y="83442"/>
                  </a:lnTo>
                  <a:lnTo>
                    <a:pt x="1350150" y="78789"/>
                  </a:lnTo>
                  <a:lnTo>
                    <a:pt x="1356788" y="71171"/>
                  </a:lnTo>
                  <a:lnTo>
                    <a:pt x="1363116" y="62958"/>
                  </a:lnTo>
                  <a:lnTo>
                    <a:pt x="1370456" y="56518"/>
                  </a:lnTo>
                  <a:lnTo>
                    <a:pt x="1380478" y="51794"/>
                  </a:lnTo>
                  <a:lnTo>
                    <a:pt x="1391094" y="48724"/>
                  </a:lnTo>
                  <a:lnTo>
                    <a:pt x="1401710" y="45964"/>
                  </a:lnTo>
                  <a:lnTo>
                    <a:pt x="1411731" y="42167"/>
                  </a:lnTo>
                  <a:lnTo>
                    <a:pt x="1422161" y="35978"/>
                  </a:lnTo>
                  <a:lnTo>
                    <a:pt x="1432305" y="29325"/>
                  </a:lnTo>
                  <a:lnTo>
                    <a:pt x="1442450" y="22361"/>
                  </a:lnTo>
                  <a:lnTo>
                    <a:pt x="1452879" y="15243"/>
                  </a:lnTo>
                  <a:lnTo>
                    <a:pt x="1481515" y="25720"/>
                  </a:lnTo>
                  <a:lnTo>
                    <a:pt x="1492538" y="29795"/>
                  </a:lnTo>
                  <a:lnTo>
                    <a:pt x="1493964" y="29213"/>
                  </a:lnTo>
                  <a:lnTo>
                    <a:pt x="1493808" y="25720"/>
                  </a:lnTo>
                  <a:lnTo>
                    <a:pt x="1500086" y="21064"/>
                  </a:lnTo>
                  <a:lnTo>
                    <a:pt x="1520813" y="16990"/>
                  </a:lnTo>
                  <a:lnTo>
                    <a:pt x="1564004" y="15243"/>
                  </a:lnTo>
                  <a:lnTo>
                    <a:pt x="1585152" y="18343"/>
                  </a:lnTo>
                  <a:lnTo>
                    <a:pt x="1605835" y="25753"/>
                  </a:lnTo>
                  <a:lnTo>
                    <a:pt x="1626209" y="34639"/>
                  </a:lnTo>
                  <a:lnTo>
                    <a:pt x="1646427" y="42167"/>
                  </a:lnTo>
                  <a:lnTo>
                    <a:pt x="1695245" y="73800"/>
                  </a:lnTo>
                  <a:lnTo>
                    <a:pt x="1731282" y="94143"/>
                  </a:lnTo>
                  <a:lnTo>
                    <a:pt x="1797454" y="110842"/>
                  </a:lnTo>
                  <a:lnTo>
                    <a:pt x="1843810" y="112135"/>
                  </a:lnTo>
                  <a:lnTo>
                    <a:pt x="1909826" y="112017"/>
                  </a:lnTo>
                </a:path>
              </a:pathLst>
            </a:custGeom>
            <a:ln w="38100">
              <a:solidFill>
                <a:srgbClr val="000000"/>
              </a:solidFill>
            </a:ln>
          </p:spPr>
          <p:txBody>
            <a:bodyPr wrap="square" lIns="0" tIns="0" rIns="0" bIns="0" rtlCol="0"/>
            <a:lstStyle/>
            <a:p/>
          </p:txBody>
        </p:sp>
        <p:sp>
          <p:nvSpPr>
            <p:cNvPr id="29" name="object 29" descr=""/>
            <p:cNvSpPr/>
            <p:nvPr/>
          </p:nvSpPr>
          <p:spPr>
            <a:xfrm>
              <a:off x="2898775" y="3764026"/>
              <a:ext cx="4710430" cy="1939925"/>
            </a:xfrm>
            <a:custGeom>
              <a:avLst/>
              <a:gdLst/>
              <a:ahLst/>
              <a:cxnLst/>
              <a:rect l="l" t="t" r="r" b="b"/>
              <a:pathLst>
                <a:path w="4710430" h="1939925">
                  <a:moveTo>
                    <a:pt x="0" y="0"/>
                  </a:moveTo>
                  <a:lnTo>
                    <a:pt x="2584" y="67311"/>
                  </a:lnTo>
                  <a:lnTo>
                    <a:pt x="4450" y="123861"/>
                  </a:lnTo>
                  <a:lnTo>
                    <a:pt x="6288" y="172169"/>
                  </a:lnTo>
                  <a:lnTo>
                    <a:pt x="8792" y="214758"/>
                  </a:lnTo>
                  <a:lnTo>
                    <a:pt x="12652" y="254148"/>
                  </a:lnTo>
                  <a:lnTo>
                    <a:pt x="18560" y="292862"/>
                  </a:lnTo>
                  <a:lnTo>
                    <a:pt x="27210" y="333418"/>
                  </a:lnTo>
                  <a:lnTo>
                    <a:pt x="39292" y="378340"/>
                  </a:lnTo>
                  <a:lnTo>
                    <a:pt x="55499" y="430149"/>
                  </a:lnTo>
                  <a:lnTo>
                    <a:pt x="57965" y="441313"/>
                  </a:lnTo>
                  <a:lnTo>
                    <a:pt x="59515" y="452596"/>
                  </a:lnTo>
                  <a:lnTo>
                    <a:pt x="62231" y="462974"/>
                  </a:lnTo>
                  <a:lnTo>
                    <a:pt x="68199" y="471424"/>
                  </a:lnTo>
                  <a:lnTo>
                    <a:pt x="92507" y="500431"/>
                  </a:lnTo>
                  <a:lnTo>
                    <a:pt x="107886" y="528224"/>
                  </a:lnTo>
                  <a:lnTo>
                    <a:pt x="138049" y="582549"/>
                  </a:lnTo>
                  <a:lnTo>
                    <a:pt x="166205" y="616483"/>
                  </a:lnTo>
                  <a:lnTo>
                    <a:pt x="199470" y="652094"/>
                  </a:lnTo>
                  <a:lnTo>
                    <a:pt x="235332" y="687247"/>
                  </a:lnTo>
                  <a:lnTo>
                    <a:pt x="271279" y="719810"/>
                  </a:lnTo>
                  <a:lnTo>
                    <a:pt x="304800" y="747649"/>
                  </a:lnTo>
                  <a:lnTo>
                    <a:pt x="342116" y="779849"/>
                  </a:lnTo>
                  <a:lnTo>
                    <a:pt x="377139" y="814427"/>
                  </a:lnTo>
                  <a:lnTo>
                    <a:pt x="410905" y="850275"/>
                  </a:lnTo>
                  <a:lnTo>
                    <a:pt x="444449" y="886288"/>
                  </a:lnTo>
                  <a:lnTo>
                    <a:pt x="478806" y="921359"/>
                  </a:lnTo>
                  <a:lnTo>
                    <a:pt x="515012" y="954382"/>
                  </a:lnTo>
                  <a:lnTo>
                    <a:pt x="554101" y="984250"/>
                  </a:lnTo>
                  <a:lnTo>
                    <a:pt x="575132" y="1016416"/>
                  </a:lnTo>
                  <a:lnTo>
                    <a:pt x="609600" y="1052449"/>
                  </a:lnTo>
                  <a:lnTo>
                    <a:pt x="642572" y="1116996"/>
                  </a:lnTo>
                  <a:lnTo>
                    <a:pt x="656980" y="1149175"/>
                  </a:lnTo>
                  <a:lnTo>
                    <a:pt x="677926" y="1177925"/>
                  </a:lnTo>
                  <a:lnTo>
                    <a:pt x="687250" y="1185453"/>
                  </a:lnTo>
                  <a:lnTo>
                    <a:pt x="697944" y="1191958"/>
                  </a:lnTo>
                  <a:lnTo>
                    <a:pt x="708947" y="1198177"/>
                  </a:lnTo>
                  <a:lnTo>
                    <a:pt x="719201" y="1204849"/>
                  </a:lnTo>
                  <a:lnTo>
                    <a:pt x="746150" y="1230953"/>
                  </a:lnTo>
                  <a:lnTo>
                    <a:pt x="762396" y="1252902"/>
                  </a:lnTo>
                  <a:lnTo>
                    <a:pt x="781619" y="1271875"/>
                  </a:lnTo>
                  <a:lnTo>
                    <a:pt x="817499" y="1289050"/>
                  </a:lnTo>
                  <a:lnTo>
                    <a:pt x="849106" y="1329607"/>
                  </a:lnTo>
                  <a:lnTo>
                    <a:pt x="887099" y="1367089"/>
                  </a:lnTo>
                  <a:lnTo>
                    <a:pt x="929671" y="1401318"/>
                  </a:lnTo>
                  <a:lnTo>
                    <a:pt x="975016" y="1432117"/>
                  </a:lnTo>
                  <a:lnTo>
                    <a:pt x="1021328" y="1459312"/>
                  </a:lnTo>
                  <a:lnTo>
                    <a:pt x="1066800" y="1482725"/>
                  </a:lnTo>
                  <a:lnTo>
                    <a:pt x="1077517" y="1488699"/>
                  </a:lnTo>
                  <a:lnTo>
                    <a:pt x="1114748" y="1516596"/>
                  </a:lnTo>
                  <a:lnTo>
                    <a:pt x="1120981" y="1524555"/>
                  </a:lnTo>
                  <a:lnTo>
                    <a:pt x="1127523" y="1532205"/>
                  </a:lnTo>
                  <a:lnTo>
                    <a:pt x="1187259" y="1556512"/>
                  </a:lnTo>
                  <a:lnTo>
                    <a:pt x="1219200" y="1565275"/>
                  </a:lnTo>
                  <a:lnTo>
                    <a:pt x="1261047" y="1590870"/>
                  </a:lnTo>
                  <a:lnTo>
                    <a:pt x="1305279" y="1612031"/>
                  </a:lnTo>
                  <a:lnTo>
                    <a:pt x="1351430" y="1629557"/>
                  </a:lnTo>
                  <a:lnTo>
                    <a:pt x="1399034" y="1644248"/>
                  </a:lnTo>
                  <a:lnTo>
                    <a:pt x="1447625" y="1656905"/>
                  </a:lnTo>
                  <a:lnTo>
                    <a:pt x="1496738" y="1668327"/>
                  </a:lnTo>
                  <a:lnTo>
                    <a:pt x="1545908" y="1679315"/>
                  </a:lnTo>
                  <a:lnTo>
                    <a:pt x="1594668" y="1690669"/>
                  </a:lnTo>
                  <a:lnTo>
                    <a:pt x="1642554" y="1703189"/>
                  </a:lnTo>
                  <a:lnTo>
                    <a:pt x="1689100" y="1717675"/>
                  </a:lnTo>
                  <a:lnTo>
                    <a:pt x="1736590" y="1733426"/>
                  </a:lnTo>
                  <a:lnTo>
                    <a:pt x="1784240" y="1748417"/>
                  </a:lnTo>
                  <a:lnTo>
                    <a:pt x="1832042" y="1762675"/>
                  </a:lnTo>
                  <a:lnTo>
                    <a:pt x="1879992" y="1776230"/>
                  </a:lnTo>
                  <a:lnTo>
                    <a:pt x="1928083" y="1789114"/>
                  </a:lnTo>
                  <a:lnTo>
                    <a:pt x="1976310" y="1801354"/>
                  </a:lnTo>
                  <a:lnTo>
                    <a:pt x="2024668" y="1812980"/>
                  </a:lnTo>
                  <a:lnTo>
                    <a:pt x="2073151" y="1824024"/>
                  </a:lnTo>
                  <a:lnTo>
                    <a:pt x="2121752" y="1834513"/>
                  </a:lnTo>
                  <a:lnTo>
                    <a:pt x="2170467" y="1844479"/>
                  </a:lnTo>
                  <a:lnTo>
                    <a:pt x="2219290" y="1853950"/>
                  </a:lnTo>
                  <a:lnTo>
                    <a:pt x="2268215" y="1862957"/>
                  </a:lnTo>
                  <a:lnTo>
                    <a:pt x="2317237" y="1871528"/>
                  </a:lnTo>
                  <a:lnTo>
                    <a:pt x="2366350" y="1879695"/>
                  </a:lnTo>
                  <a:lnTo>
                    <a:pt x="2415548" y="1887485"/>
                  </a:lnTo>
                  <a:lnTo>
                    <a:pt x="2464825" y="1894931"/>
                  </a:lnTo>
                  <a:lnTo>
                    <a:pt x="2514177" y="1902060"/>
                  </a:lnTo>
                  <a:lnTo>
                    <a:pt x="2563597" y="1908902"/>
                  </a:lnTo>
                  <a:lnTo>
                    <a:pt x="2613080" y="1915488"/>
                  </a:lnTo>
                  <a:lnTo>
                    <a:pt x="2662619" y="1921848"/>
                  </a:lnTo>
                  <a:lnTo>
                    <a:pt x="2712211" y="1928010"/>
                  </a:lnTo>
                  <a:lnTo>
                    <a:pt x="2761848" y="1934004"/>
                  </a:lnTo>
                  <a:lnTo>
                    <a:pt x="2811526" y="1939861"/>
                  </a:lnTo>
                  <a:lnTo>
                    <a:pt x="2863935" y="1938886"/>
                  </a:lnTo>
                  <a:lnTo>
                    <a:pt x="2916385" y="1937987"/>
                  </a:lnTo>
                  <a:lnTo>
                    <a:pt x="2968868" y="1937143"/>
                  </a:lnTo>
                  <a:lnTo>
                    <a:pt x="3021378" y="1936334"/>
                  </a:lnTo>
                  <a:lnTo>
                    <a:pt x="3073907" y="1935539"/>
                  </a:lnTo>
                  <a:lnTo>
                    <a:pt x="3126450" y="1934737"/>
                  </a:lnTo>
                  <a:lnTo>
                    <a:pt x="3179000" y="1933908"/>
                  </a:lnTo>
                  <a:lnTo>
                    <a:pt x="3231550" y="1933030"/>
                  </a:lnTo>
                  <a:lnTo>
                    <a:pt x="3284093" y="1932082"/>
                  </a:lnTo>
                  <a:lnTo>
                    <a:pt x="3336622" y="1931044"/>
                  </a:lnTo>
                  <a:lnTo>
                    <a:pt x="3389132" y="1929895"/>
                  </a:lnTo>
                  <a:lnTo>
                    <a:pt x="3441615" y="1928614"/>
                  </a:lnTo>
                  <a:lnTo>
                    <a:pt x="3494065" y="1927181"/>
                  </a:lnTo>
                  <a:lnTo>
                    <a:pt x="3546475" y="1925574"/>
                  </a:lnTo>
                  <a:lnTo>
                    <a:pt x="3593575" y="1922825"/>
                  </a:lnTo>
                  <a:lnTo>
                    <a:pt x="3641022" y="1917674"/>
                  </a:lnTo>
                  <a:lnTo>
                    <a:pt x="3688712" y="1910369"/>
                  </a:lnTo>
                  <a:lnTo>
                    <a:pt x="3736541" y="1901156"/>
                  </a:lnTo>
                  <a:lnTo>
                    <a:pt x="3784404" y="1890283"/>
                  </a:lnTo>
                  <a:lnTo>
                    <a:pt x="3832198" y="1877996"/>
                  </a:lnTo>
                  <a:lnTo>
                    <a:pt x="3879819" y="1864543"/>
                  </a:lnTo>
                  <a:lnTo>
                    <a:pt x="3927162" y="1850171"/>
                  </a:lnTo>
                  <a:lnTo>
                    <a:pt x="3974124" y="1835127"/>
                  </a:lnTo>
                  <a:lnTo>
                    <a:pt x="4020600" y="1819658"/>
                  </a:lnTo>
                  <a:lnTo>
                    <a:pt x="4066487" y="1804012"/>
                  </a:lnTo>
                  <a:lnTo>
                    <a:pt x="4111679" y="1788434"/>
                  </a:lnTo>
                  <a:lnTo>
                    <a:pt x="4156075" y="1773174"/>
                  </a:lnTo>
                  <a:lnTo>
                    <a:pt x="4190603" y="1753381"/>
                  </a:lnTo>
                  <a:lnTo>
                    <a:pt x="4222750" y="1724183"/>
                  </a:lnTo>
                  <a:lnTo>
                    <a:pt x="4252515" y="1691699"/>
                  </a:lnTo>
                  <a:lnTo>
                    <a:pt x="4279900" y="1662049"/>
                  </a:lnTo>
                  <a:lnTo>
                    <a:pt x="4313923" y="1626714"/>
                  </a:lnTo>
                  <a:lnTo>
                    <a:pt x="4347673" y="1589868"/>
                  </a:lnTo>
                  <a:lnTo>
                    <a:pt x="4381538" y="1552375"/>
                  </a:lnTo>
                  <a:lnTo>
                    <a:pt x="4415909" y="1515102"/>
                  </a:lnTo>
                  <a:lnTo>
                    <a:pt x="4451175" y="1478914"/>
                  </a:lnTo>
                  <a:lnTo>
                    <a:pt x="4487724" y="1444677"/>
                  </a:lnTo>
                  <a:lnTo>
                    <a:pt x="4525947" y="1413257"/>
                  </a:lnTo>
                  <a:lnTo>
                    <a:pt x="4566233" y="1385518"/>
                  </a:lnTo>
                  <a:lnTo>
                    <a:pt x="4608970" y="1362326"/>
                  </a:lnTo>
                  <a:lnTo>
                    <a:pt x="4654550" y="1344549"/>
                  </a:lnTo>
                  <a:lnTo>
                    <a:pt x="4657488" y="1333414"/>
                  </a:lnTo>
                  <a:lnTo>
                    <a:pt x="4679368" y="1292165"/>
                  </a:lnTo>
                  <a:lnTo>
                    <a:pt x="4705066" y="1277139"/>
                  </a:lnTo>
                  <a:lnTo>
                    <a:pt x="4710176" y="1274699"/>
                  </a:lnTo>
                </a:path>
              </a:pathLst>
            </a:custGeom>
            <a:ln w="38100">
              <a:solidFill>
                <a:srgbClr val="0000FF"/>
              </a:solidFill>
            </a:ln>
          </p:spPr>
          <p:txBody>
            <a:bodyPr wrap="square" lIns="0" tIns="0" rIns="0" bIns="0" rtlCol="0"/>
            <a:lstStyle/>
            <a:p/>
          </p:txBody>
        </p:sp>
      </p:grpSp>
      <p:sp>
        <p:nvSpPr>
          <p:cNvPr id="30" name="object 30" descr=""/>
          <p:cNvSpPr txBox="1"/>
          <p:nvPr/>
        </p:nvSpPr>
        <p:spPr>
          <a:xfrm>
            <a:off x="3999357" y="4957978"/>
            <a:ext cx="483234" cy="848360"/>
          </a:xfrm>
          <a:prstGeom prst="rect">
            <a:avLst/>
          </a:prstGeom>
        </p:spPr>
        <p:txBody>
          <a:bodyPr wrap="square" lIns="0" tIns="12700" rIns="0" bIns="0" rtlCol="0" vert="horz">
            <a:spAutoFit/>
          </a:bodyPr>
          <a:lstStyle/>
          <a:p>
            <a:pPr marL="12700">
              <a:lnSpc>
                <a:spcPct val="100000"/>
              </a:lnSpc>
              <a:spcBef>
                <a:spcPts val="100"/>
              </a:spcBef>
            </a:pPr>
            <a:r>
              <a:rPr dirty="0" sz="5400">
                <a:solidFill>
                  <a:srgbClr val="FF0000"/>
                </a:solidFill>
                <a:latin typeface="Arial"/>
                <a:cs typeface="Arial"/>
              </a:rPr>
              <a:t>X</a:t>
            </a:r>
            <a:endParaRPr sz="5400">
              <a:latin typeface="Arial"/>
              <a:cs typeface="Arial"/>
            </a:endParaRPr>
          </a:p>
        </p:txBody>
      </p:sp>
      <p:sp>
        <p:nvSpPr>
          <p:cNvPr id="31" name="object 31" descr=""/>
          <p:cNvSpPr/>
          <p:nvPr/>
        </p:nvSpPr>
        <p:spPr>
          <a:xfrm>
            <a:off x="5334000" y="3851275"/>
            <a:ext cx="152400" cy="748030"/>
          </a:xfrm>
          <a:custGeom>
            <a:avLst/>
            <a:gdLst/>
            <a:ahLst/>
            <a:cxnLst/>
            <a:rect l="l" t="t" r="r" b="b"/>
            <a:pathLst>
              <a:path w="152400" h="748029">
                <a:moveTo>
                  <a:pt x="0" y="0"/>
                </a:moveTo>
                <a:lnTo>
                  <a:pt x="29864" y="13136"/>
                </a:lnTo>
                <a:lnTo>
                  <a:pt x="55562" y="27749"/>
                </a:lnTo>
                <a:lnTo>
                  <a:pt x="81260" y="42362"/>
                </a:lnTo>
                <a:lnTo>
                  <a:pt x="111125" y="55499"/>
                </a:lnTo>
                <a:lnTo>
                  <a:pt x="102219" y="91642"/>
                </a:lnTo>
                <a:lnTo>
                  <a:pt x="92265" y="122999"/>
                </a:lnTo>
                <a:lnTo>
                  <a:pt x="77835" y="151975"/>
                </a:lnTo>
                <a:lnTo>
                  <a:pt x="55499" y="180975"/>
                </a:lnTo>
                <a:lnTo>
                  <a:pt x="71360" y="214610"/>
                </a:lnTo>
                <a:lnTo>
                  <a:pt x="90471" y="242887"/>
                </a:lnTo>
                <a:lnTo>
                  <a:pt x="109559" y="271164"/>
                </a:lnTo>
                <a:lnTo>
                  <a:pt x="125349" y="304800"/>
                </a:lnTo>
                <a:lnTo>
                  <a:pt x="100397" y="333099"/>
                </a:lnTo>
                <a:lnTo>
                  <a:pt x="82708" y="355171"/>
                </a:lnTo>
                <a:lnTo>
                  <a:pt x="61733" y="373076"/>
                </a:lnTo>
                <a:lnTo>
                  <a:pt x="26924" y="388874"/>
                </a:lnTo>
                <a:lnTo>
                  <a:pt x="46520" y="427214"/>
                </a:lnTo>
                <a:lnTo>
                  <a:pt x="72444" y="457307"/>
                </a:lnTo>
                <a:lnTo>
                  <a:pt x="101118" y="486175"/>
                </a:lnTo>
                <a:lnTo>
                  <a:pt x="128962" y="520840"/>
                </a:lnTo>
                <a:lnTo>
                  <a:pt x="152400" y="568325"/>
                </a:lnTo>
                <a:lnTo>
                  <a:pt x="120721" y="594161"/>
                </a:lnTo>
                <a:lnTo>
                  <a:pt x="103949" y="616712"/>
                </a:lnTo>
                <a:lnTo>
                  <a:pt x="87177" y="639262"/>
                </a:lnTo>
                <a:lnTo>
                  <a:pt x="55499" y="665099"/>
                </a:lnTo>
                <a:lnTo>
                  <a:pt x="50847" y="675602"/>
                </a:lnTo>
                <a:lnTo>
                  <a:pt x="45434" y="685784"/>
                </a:lnTo>
                <a:lnTo>
                  <a:pt x="41497" y="695942"/>
                </a:lnTo>
                <a:lnTo>
                  <a:pt x="41275" y="706374"/>
                </a:lnTo>
                <a:lnTo>
                  <a:pt x="45954" y="714642"/>
                </a:lnTo>
                <a:lnTo>
                  <a:pt x="53752" y="721280"/>
                </a:lnTo>
                <a:lnTo>
                  <a:pt x="62456" y="727608"/>
                </a:lnTo>
                <a:lnTo>
                  <a:pt x="69850" y="734949"/>
                </a:lnTo>
                <a:lnTo>
                  <a:pt x="73025" y="738124"/>
                </a:lnTo>
                <a:lnTo>
                  <a:pt x="69850" y="742950"/>
                </a:lnTo>
                <a:lnTo>
                  <a:pt x="69850" y="747649"/>
                </a:lnTo>
              </a:path>
            </a:pathLst>
          </a:custGeom>
          <a:ln w="38100">
            <a:solidFill>
              <a:srgbClr val="FF0000"/>
            </a:solidFill>
          </a:ln>
        </p:spPr>
        <p:txBody>
          <a:bodyPr wrap="square" lIns="0" tIns="0" rIns="0" bIns="0" rtlCol="0"/>
          <a:lstStyle/>
          <a:p/>
        </p:txBody>
      </p:sp>
      <p:grpSp>
        <p:nvGrpSpPr>
          <p:cNvPr id="32" name="object 32" descr=""/>
          <p:cNvGrpSpPr/>
          <p:nvPr/>
        </p:nvGrpSpPr>
        <p:grpSpPr>
          <a:xfrm>
            <a:off x="713231" y="286511"/>
            <a:ext cx="9048115" cy="2807335"/>
            <a:chOff x="713231" y="286511"/>
            <a:chExt cx="9048115" cy="2807335"/>
          </a:xfrm>
        </p:grpSpPr>
        <p:sp>
          <p:nvSpPr>
            <p:cNvPr id="33" name="object 33" descr=""/>
            <p:cNvSpPr/>
            <p:nvPr/>
          </p:nvSpPr>
          <p:spPr>
            <a:xfrm>
              <a:off x="966787" y="404875"/>
              <a:ext cx="8785225" cy="2432050"/>
            </a:xfrm>
            <a:custGeom>
              <a:avLst/>
              <a:gdLst/>
              <a:ahLst/>
              <a:cxnLst/>
              <a:rect l="l" t="t" r="r" b="b"/>
              <a:pathLst>
                <a:path w="8785225" h="2432050">
                  <a:moveTo>
                    <a:pt x="8785225" y="0"/>
                  </a:moveTo>
                  <a:lnTo>
                    <a:pt x="0" y="0"/>
                  </a:lnTo>
                  <a:lnTo>
                    <a:pt x="0" y="2432050"/>
                  </a:lnTo>
                  <a:lnTo>
                    <a:pt x="8785225" y="2432050"/>
                  </a:lnTo>
                  <a:lnTo>
                    <a:pt x="8785225" y="0"/>
                  </a:lnTo>
                  <a:close/>
                </a:path>
              </a:pathLst>
            </a:custGeom>
            <a:solidFill>
              <a:srgbClr val="FFFF99"/>
            </a:solidFill>
          </p:spPr>
          <p:txBody>
            <a:bodyPr wrap="square" lIns="0" tIns="0" rIns="0" bIns="0" rtlCol="0"/>
            <a:lstStyle/>
            <a:p/>
          </p:txBody>
        </p:sp>
        <p:pic>
          <p:nvPicPr>
            <p:cNvPr id="34" name="object 34" descr=""/>
            <p:cNvPicPr/>
            <p:nvPr/>
          </p:nvPicPr>
          <p:blipFill>
            <a:blip r:embed="rId10" cstate="print"/>
            <a:stretch>
              <a:fillRect/>
            </a:stretch>
          </p:blipFill>
          <p:spPr>
            <a:xfrm>
              <a:off x="713231" y="286511"/>
              <a:ext cx="1286256" cy="1228344"/>
            </a:xfrm>
            <a:prstGeom prst="rect">
              <a:avLst/>
            </a:prstGeom>
          </p:spPr>
        </p:pic>
        <p:pic>
          <p:nvPicPr>
            <p:cNvPr id="35" name="object 35" descr=""/>
            <p:cNvPicPr/>
            <p:nvPr/>
          </p:nvPicPr>
          <p:blipFill>
            <a:blip r:embed="rId11" cstate="print"/>
            <a:stretch>
              <a:fillRect/>
            </a:stretch>
          </p:blipFill>
          <p:spPr>
            <a:xfrm>
              <a:off x="1427987" y="286511"/>
              <a:ext cx="1286256" cy="1228344"/>
            </a:xfrm>
            <a:prstGeom prst="rect">
              <a:avLst/>
            </a:prstGeom>
          </p:spPr>
        </p:pic>
        <p:pic>
          <p:nvPicPr>
            <p:cNvPr id="36" name="object 36" descr=""/>
            <p:cNvPicPr/>
            <p:nvPr/>
          </p:nvPicPr>
          <p:blipFill>
            <a:blip r:embed="rId12" cstate="print"/>
            <a:stretch>
              <a:fillRect/>
            </a:stretch>
          </p:blipFill>
          <p:spPr>
            <a:xfrm>
              <a:off x="774192" y="987552"/>
              <a:ext cx="1514856" cy="1008888"/>
            </a:xfrm>
            <a:prstGeom prst="rect">
              <a:avLst/>
            </a:prstGeom>
          </p:spPr>
        </p:pic>
        <p:pic>
          <p:nvPicPr>
            <p:cNvPr id="37" name="object 37" descr=""/>
            <p:cNvPicPr/>
            <p:nvPr/>
          </p:nvPicPr>
          <p:blipFill>
            <a:blip r:embed="rId13" cstate="print"/>
            <a:stretch>
              <a:fillRect/>
            </a:stretch>
          </p:blipFill>
          <p:spPr>
            <a:xfrm>
              <a:off x="1691640" y="941831"/>
              <a:ext cx="723900" cy="1008888"/>
            </a:xfrm>
            <a:prstGeom prst="rect">
              <a:avLst/>
            </a:prstGeom>
          </p:spPr>
        </p:pic>
        <p:pic>
          <p:nvPicPr>
            <p:cNvPr id="38" name="object 38" descr=""/>
            <p:cNvPicPr/>
            <p:nvPr/>
          </p:nvPicPr>
          <p:blipFill>
            <a:blip r:embed="rId14" cstate="print"/>
            <a:stretch>
              <a:fillRect/>
            </a:stretch>
          </p:blipFill>
          <p:spPr>
            <a:xfrm>
              <a:off x="1909571" y="1246631"/>
              <a:ext cx="583692" cy="688848"/>
            </a:xfrm>
            <a:prstGeom prst="rect">
              <a:avLst/>
            </a:prstGeom>
          </p:spPr>
        </p:pic>
        <p:pic>
          <p:nvPicPr>
            <p:cNvPr id="39" name="object 39" descr=""/>
            <p:cNvPicPr/>
            <p:nvPr/>
          </p:nvPicPr>
          <p:blipFill>
            <a:blip r:embed="rId15" cstate="print"/>
            <a:stretch>
              <a:fillRect/>
            </a:stretch>
          </p:blipFill>
          <p:spPr>
            <a:xfrm>
              <a:off x="1987295" y="941831"/>
              <a:ext cx="749807" cy="1008888"/>
            </a:xfrm>
            <a:prstGeom prst="rect">
              <a:avLst/>
            </a:prstGeom>
          </p:spPr>
        </p:pic>
        <p:pic>
          <p:nvPicPr>
            <p:cNvPr id="40" name="object 40" descr=""/>
            <p:cNvPicPr/>
            <p:nvPr/>
          </p:nvPicPr>
          <p:blipFill>
            <a:blip r:embed="rId13" cstate="print"/>
            <a:stretch>
              <a:fillRect/>
            </a:stretch>
          </p:blipFill>
          <p:spPr>
            <a:xfrm>
              <a:off x="2139695" y="941831"/>
              <a:ext cx="723900" cy="1008888"/>
            </a:xfrm>
            <a:prstGeom prst="rect">
              <a:avLst/>
            </a:prstGeom>
          </p:spPr>
        </p:pic>
        <p:pic>
          <p:nvPicPr>
            <p:cNvPr id="41" name="object 41" descr=""/>
            <p:cNvPicPr/>
            <p:nvPr/>
          </p:nvPicPr>
          <p:blipFill>
            <a:blip r:embed="rId16" cstate="print"/>
            <a:stretch>
              <a:fillRect/>
            </a:stretch>
          </p:blipFill>
          <p:spPr>
            <a:xfrm>
              <a:off x="2357627" y="1246631"/>
              <a:ext cx="583692" cy="688848"/>
            </a:xfrm>
            <a:prstGeom prst="rect">
              <a:avLst/>
            </a:prstGeom>
          </p:spPr>
        </p:pic>
        <p:pic>
          <p:nvPicPr>
            <p:cNvPr id="42" name="object 42" descr=""/>
            <p:cNvPicPr/>
            <p:nvPr/>
          </p:nvPicPr>
          <p:blipFill>
            <a:blip r:embed="rId15" cstate="print"/>
            <a:stretch>
              <a:fillRect/>
            </a:stretch>
          </p:blipFill>
          <p:spPr>
            <a:xfrm>
              <a:off x="2435352" y="941831"/>
              <a:ext cx="749807" cy="1008888"/>
            </a:xfrm>
            <a:prstGeom prst="rect">
              <a:avLst/>
            </a:prstGeom>
          </p:spPr>
        </p:pic>
        <p:pic>
          <p:nvPicPr>
            <p:cNvPr id="43" name="object 43" descr=""/>
            <p:cNvPicPr/>
            <p:nvPr/>
          </p:nvPicPr>
          <p:blipFill>
            <a:blip r:embed="rId17" cstate="print"/>
            <a:stretch>
              <a:fillRect/>
            </a:stretch>
          </p:blipFill>
          <p:spPr>
            <a:xfrm>
              <a:off x="2587752" y="941831"/>
              <a:ext cx="1054608" cy="1008888"/>
            </a:xfrm>
            <a:prstGeom prst="rect">
              <a:avLst/>
            </a:prstGeom>
          </p:spPr>
        </p:pic>
        <p:pic>
          <p:nvPicPr>
            <p:cNvPr id="44" name="object 44" descr=""/>
            <p:cNvPicPr/>
            <p:nvPr/>
          </p:nvPicPr>
          <p:blipFill>
            <a:blip r:embed="rId15" cstate="print"/>
            <a:stretch>
              <a:fillRect/>
            </a:stretch>
          </p:blipFill>
          <p:spPr>
            <a:xfrm>
              <a:off x="3044952" y="941831"/>
              <a:ext cx="749808" cy="1008888"/>
            </a:xfrm>
            <a:prstGeom prst="rect">
              <a:avLst/>
            </a:prstGeom>
          </p:spPr>
        </p:pic>
        <p:pic>
          <p:nvPicPr>
            <p:cNvPr id="45" name="object 45" descr=""/>
            <p:cNvPicPr/>
            <p:nvPr/>
          </p:nvPicPr>
          <p:blipFill>
            <a:blip r:embed="rId13" cstate="print"/>
            <a:stretch>
              <a:fillRect/>
            </a:stretch>
          </p:blipFill>
          <p:spPr>
            <a:xfrm>
              <a:off x="3197352" y="941831"/>
              <a:ext cx="723900" cy="1008888"/>
            </a:xfrm>
            <a:prstGeom prst="rect">
              <a:avLst/>
            </a:prstGeom>
          </p:spPr>
        </p:pic>
        <p:pic>
          <p:nvPicPr>
            <p:cNvPr id="46" name="object 46" descr=""/>
            <p:cNvPicPr/>
            <p:nvPr/>
          </p:nvPicPr>
          <p:blipFill>
            <a:blip r:embed="rId18" cstate="print"/>
            <a:stretch>
              <a:fillRect/>
            </a:stretch>
          </p:blipFill>
          <p:spPr>
            <a:xfrm>
              <a:off x="3415283" y="1246631"/>
              <a:ext cx="685800" cy="688848"/>
            </a:xfrm>
            <a:prstGeom prst="rect">
              <a:avLst/>
            </a:prstGeom>
          </p:spPr>
        </p:pic>
        <p:pic>
          <p:nvPicPr>
            <p:cNvPr id="47" name="object 47" descr=""/>
            <p:cNvPicPr/>
            <p:nvPr/>
          </p:nvPicPr>
          <p:blipFill>
            <a:blip r:embed="rId19" cstate="print"/>
            <a:stretch>
              <a:fillRect/>
            </a:stretch>
          </p:blipFill>
          <p:spPr>
            <a:xfrm>
              <a:off x="3595115" y="987552"/>
              <a:ext cx="1056132" cy="1008888"/>
            </a:xfrm>
            <a:prstGeom prst="rect">
              <a:avLst/>
            </a:prstGeom>
          </p:spPr>
        </p:pic>
        <p:pic>
          <p:nvPicPr>
            <p:cNvPr id="48" name="object 48" descr=""/>
            <p:cNvPicPr/>
            <p:nvPr/>
          </p:nvPicPr>
          <p:blipFill>
            <a:blip r:embed="rId20" cstate="print"/>
            <a:stretch>
              <a:fillRect/>
            </a:stretch>
          </p:blipFill>
          <p:spPr>
            <a:xfrm>
              <a:off x="4053840" y="941831"/>
              <a:ext cx="723900" cy="1008888"/>
            </a:xfrm>
            <a:prstGeom prst="rect">
              <a:avLst/>
            </a:prstGeom>
          </p:spPr>
        </p:pic>
        <p:pic>
          <p:nvPicPr>
            <p:cNvPr id="49" name="object 49" descr=""/>
            <p:cNvPicPr/>
            <p:nvPr/>
          </p:nvPicPr>
          <p:blipFill>
            <a:blip r:embed="rId21" cstate="print"/>
            <a:stretch>
              <a:fillRect/>
            </a:stretch>
          </p:blipFill>
          <p:spPr>
            <a:xfrm>
              <a:off x="4271772" y="1246631"/>
              <a:ext cx="583691" cy="688848"/>
            </a:xfrm>
            <a:prstGeom prst="rect">
              <a:avLst/>
            </a:prstGeom>
          </p:spPr>
        </p:pic>
        <p:pic>
          <p:nvPicPr>
            <p:cNvPr id="50" name="object 50" descr=""/>
            <p:cNvPicPr/>
            <p:nvPr/>
          </p:nvPicPr>
          <p:blipFill>
            <a:blip r:embed="rId15" cstate="print"/>
            <a:stretch>
              <a:fillRect/>
            </a:stretch>
          </p:blipFill>
          <p:spPr>
            <a:xfrm>
              <a:off x="4349496" y="941831"/>
              <a:ext cx="749808" cy="1008888"/>
            </a:xfrm>
            <a:prstGeom prst="rect">
              <a:avLst/>
            </a:prstGeom>
          </p:spPr>
        </p:pic>
        <p:pic>
          <p:nvPicPr>
            <p:cNvPr id="51" name="object 51" descr=""/>
            <p:cNvPicPr/>
            <p:nvPr/>
          </p:nvPicPr>
          <p:blipFill>
            <a:blip r:embed="rId20" cstate="print"/>
            <a:stretch>
              <a:fillRect/>
            </a:stretch>
          </p:blipFill>
          <p:spPr>
            <a:xfrm>
              <a:off x="4501896" y="941831"/>
              <a:ext cx="723900" cy="1008888"/>
            </a:xfrm>
            <a:prstGeom prst="rect">
              <a:avLst/>
            </a:prstGeom>
          </p:spPr>
        </p:pic>
        <p:pic>
          <p:nvPicPr>
            <p:cNvPr id="52" name="object 52" descr=""/>
            <p:cNvPicPr/>
            <p:nvPr/>
          </p:nvPicPr>
          <p:blipFill>
            <a:blip r:embed="rId22" cstate="print"/>
            <a:stretch>
              <a:fillRect/>
            </a:stretch>
          </p:blipFill>
          <p:spPr>
            <a:xfrm>
              <a:off x="4719828" y="1246631"/>
              <a:ext cx="583691" cy="688848"/>
            </a:xfrm>
            <a:prstGeom prst="rect">
              <a:avLst/>
            </a:prstGeom>
          </p:spPr>
        </p:pic>
        <p:pic>
          <p:nvPicPr>
            <p:cNvPr id="53" name="object 53" descr=""/>
            <p:cNvPicPr/>
            <p:nvPr/>
          </p:nvPicPr>
          <p:blipFill>
            <a:blip r:embed="rId15" cstate="print"/>
            <a:stretch>
              <a:fillRect/>
            </a:stretch>
          </p:blipFill>
          <p:spPr>
            <a:xfrm>
              <a:off x="4797552" y="941831"/>
              <a:ext cx="749808" cy="1008888"/>
            </a:xfrm>
            <a:prstGeom prst="rect">
              <a:avLst/>
            </a:prstGeom>
          </p:spPr>
        </p:pic>
        <p:pic>
          <p:nvPicPr>
            <p:cNvPr id="54" name="object 54" descr=""/>
            <p:cNvPicPr/>
            <p:nvPr/>
          </p:nvPicPr>
          <p:blipFill>
            <a:blip r:embed="rId23" cstate="print"/>
            <a:stretch>
              <a:fillRect/>
            </a:stretch>
          </p:blipFill>
          <p:spPr>
            <a:xfrm>
              <a:off x="4949952" y="941831"/>
              <a:ext cx="1054608" cy="1008888"/>
            </a:xfrm>
            <a:prstGeom prst="rect">
              <a:avLst/>
            </a:prstGeom>
          </p:spPr>
        </p:pic>
        <p:pic>
          <p:nvPicPr>
            <p:cNvPr id="55" name="object 55" descr=""/>
            <p:cNvPicPr/>
            <p:nvPr/>
          </p:nvPicPr>
          <p:blipFill>
            <a:blip r:embed="rId15" cstate="print"/>
            <a:stretch>
              <a:fillRect/>
            </a:stretch>
          </p:blipFill>
          <p:spPr>
            <a:xfrm>
              <a:off x="5407152" y="941831"/>
              <a:ext cx="749808" cy="1008888"/>
            </a:xfrm>
            <a:prstGeom prst="rect">
              <a:avLst/>
            </a:prstGeom>
          </p:spPr>
        </p:pic>
        <p:pic>
          <p:nvPicPr>
            <p:cNvPr id="56" name="object 56" descr=""/>
            <p:cNvPicPr/>
            <p:nvPr/>
          </p:nvPicPr>
          <p:blipFill>
            <a:blip r:embed="rId20" cstate="print"/>
            <a:stretch>
              <a:fillRect/>
            </a:stretch>
          </p:blipFill>
          <p:spPr>
            <a:xfrm>
              <a:off x="5559552" y="941831"/>
              <a:ext cx="723900" cy="1008888"/>
            </a:xfrm>
            <a:prstGeom prst="rect">
              <a:avLst/>
            </a:prstGeom>
          </p:spPr>
        </p:pic>
        <p:pic>
          <p:nvPicPr>
            <p:cNvPr id="57" name="object 57" descr=""/>
            <p:cNvPicPr/>
            <p:nvPr/>
          </p:nvPicPr>
          <p:blipFill>
            <a:blip r:embed="rId18" cstate="print"/>
            <a:stretch>
              <a:fillRect/>
            </a:stretch>
          </p:blipFill>
          <p:spPr>
            <a:xfrm>
              <a:off x="5777484" y="1246631"/>
              <a:ext cx="685800" cy="688848"/>
            </a:xfrm>
            <a:prstGeom prst="rect">
              <a:avLst/>
            </a:prstGeom>
          </p:spPr>
        </p:pic>
        <p:pic>
          <p:nvPicPr>
            <p:cNvPr id="58" name="object 58" descr=""/>
            <p:cNvPicPr/>
            <p:nvPr/>
          </p:nvPicPr>
          <p:blipFill>
            <a:blip r:embed="rId24" cstate="print"/>
            <a:stretch>
              <a:fillRect/>
            </a:stretch>
          </p:blipFill>
          <p:spPr>
            <a:xfrm>
              <a:off x="5957316" y="987552"/>
              <a:ext cx="3803903" cy="1008888"/>
            </a:xfrm>
            <a:prstGeom prst="rect">
              <a:avLst/>
            </a:prstGeom>
          </p:spPr>
        </p:pic>
        <p:pic>
          <p:nvPicPr>
            <p:cNvPr id="59" name="object 59" descr=""/>
            <p:cNvPicPr/>
            <p:nvPr/>
          </p:nvPicPr>
          <p:blipFill>
            <a:blip r:embed="rId25" cstate="print"/>
            <a:stretch>
              <a:fillRect/>
            </a:stretch>
          </p:blipFill>
          <p:spPr>
            <a:xfrm>
              <a:off x="774192" y="1536192"/>
              <a:ext cx="4259580" cy="1008888"/>
            </a:xfrm>
            <a:prstGeom prst="rect">
              <a:avLst/>
            </a:prstGeom>
          </p:spPr>
        </p:pic>
        <p:pic>
          <p:nvPicPr>
            <p:cNvPr id="60" name="object 60" descr=""/>
            <p:cNvPicPr/>
            <p:nvPr/>
          </p:nvPicPr>
          <p:blipFill>
            <a:blip r:embed="rId26" cstate="print"/>
            <a:stretch>
              <a:fillRect/>
            </a:stretch>
          </p:blipFill>
          <p:spPr>
            <a:xfrm>
              <a:off x="4436364" y="1490472"/>
              <a:ext cx="999743" cy="1008888"/>
            </a:xfrm>
            <a:prstGeom prst="rect">
              <a:avLst/>
            </a:prstGeom>
          </p:spPr>
        </p:pic>
        <p:pic>
          <p:nvPicPr>
            <p:cNvPr id="61" name="object 61" descr=""/>
            <p:cNvPicPr/>
            <p:nvPr/>
          </p:nvPicPr>
          <p:blipFill>
            <a:blip r:embed="rId27" cstate="print"/>
            <a:stretch>
              <a:fillRect/>
            </a:stretch>
          </p:blipFill>
          <p:spPr>
            <a:xfrm>
              <a:off x="4838699" y="1490472"/>
              <a:ext cx="723900" cy="1008888"/>
            </a:xfrm>
            <a:prstGeom prst="rect">
              <a:avLst/>
            </a:prstGeom>
          </p:spPr>
        </p:pic>
        <p:pic>
          <p:nvPicPr>
            <p:cNvPr id="62" name="object 62" descr=""/>
            <p:cNvPicPr/>
            <p:nvPr/>
          </p:nvPicPr>
          <p:blipFill>
            <a:blip r:embed="rId18" cstate="print"/>
            <a:stretch>
              <a:fillRect/>
            </a:stretch>
          </p:blipFill>
          <p:spPr>
            <a:xfrm>
              <a:off x="5056631" y="1795272"/>
              <a:ext cx="685800" cy="688848"/>
            </a:xfrm>
            <a:prstGeom prst="rect">
              <a:avLst/>
            </a:prstGeom>
          </p:spPr>
        </p:pic>
        <p:pic>
          <p:nvPicPr>
            <p:cNvPr id="63" name="object 63" descr=""/>
            <p:cNvPicPr/>
            <p:nvPr/>
          </p:nvPicPr>
          <p:blipFill>
            <a:blip r:embed="rId28" cstate="print"/>
            <a:stretch>
              <a:fillRect/>
            </a:stretch>
          </p:blipFill>
          <p:spPr>
            <a:xfrm>
              <a:off x="5236464" y="1490472"/>
              <a:ext cx="978408" cy="1008888"/>
            </a:xfrm>
            <a:prstGeom prst="rect">
              <a:avLst/>
            </a:prstGeom>
          </p:spPr>
        </p:pic>
        <p:pic>
          <p:nvPicPr>
            <p:cNvPr id="64" name="object 64" descr=""/>
            <p:cNvPicPr/>
            <p:nvPr/>
          </p:nvPicPr>
          <p:blipFill>
            <a:blip r:embed="rId29" cstate="print"/>
            <a:stretch>
              <a:fillRect/>
            </a:stretch>
          </p:blipFill>
          <p:spPr>
            <a:xfrm>
              <a:off x="5708903" y="1795272"/>
              <a:ext cx="583691" cy="688848"/>
            </a:xfrm>
            <a:prstGeom prst="rect">
              <a:avLst/>
            </a:prstGeom>
          </p:spPr>
        </p:pic>
        <p:pic>
          <p:nvPicPr>
            <p:cNvPr id="65" name="object 65" descr=""/>
            <p:cNvPicPr/>
            <p:nvPr/>
          </p:nvPicPr>
          <p:blipFill>
            <a:blip r:embed="rId30" cstate="print"/>
            <a:stretch>
              <a:fillRect/>
            </a:stretch>
          </p:blipFill>
          <p:spPr>
            <a:xfrm>
              <a:off x="5786628" y="1490472"/>
              <a:ext cx="749807" cy="1008888"/>
            </a:xfrm>
            <a:prstGeom prst="rect">
              <a:avLst/>
            </a:prstGeom>
          </p:spPr>
        </p:pic>
        <p:pic>
          <p:nvPicPr>
            <p:cNvPr id="66" name="object 66" descr=""/>
            <p:cNvPicPr/>
            <p:nvPr/>
          </p:nvPicPr>
          <p:blipFill>
            <a:blip r:embed="rId31" cstate="print"/>
            <a:stretch>
              <a:fillRect/>
            </a:stretch>
          </p:blipFill>
          <p:spPr>
            <a:xfrm>
              <a:off x="5939028" y="1536192"/>
              <a:ext cx="1973579" cy="1008888"/>
            </a:xfrm>
            <a:prstGeom prst="rect">
              <a:avLst/>
            </a:prstGeom>
          </p:spPr>
        </p:pic>
        <p:pic>
          <p:nvPicPr>
            <p:cNvPr id="67" name="object 67" descr=""/>
            <p:cNvPicPr/>
            <p:nvPr/>
          </p:nvPicPr>
          <p:blipFill>
            <a:blip r:embed="rId32" cstate="print"/>
            <a:stretch>
              <a:fillRect/>
            </a:stretch>
          </p:blipFill>
          <p:spPr>
            <a:xfrm>
              <a:off x="7315200" y="1490472"/>
              <a:ext cx="847344" cy="1008888"/>
            </a:xfrm>
            <a:prstGeom prst="rect">
              <a:avLst/>
            </a:prstGeom>
          </p:spPr>
        </p:pic>
        <p:pic>
          <p:nvPicPr>
            <p:cNvPr id="68" name="object 68" descr=""/>
            <p:cNvPicPr/>
            <p:nvPr/>
          </p:nvPicPr>
          <p:blipFill>
            <a:blip r:embed="rId33" cstate="print"/>
            <a:stretch>
              <a:fillRect/>
            </a:stretch>
          </p:blipFill>
          <p:spPr>
            <a:xfrm>
              <a:off x="7565136" y="1536192"/>
              <a:ext cx="1973579" cy="1008888"/>
            </a:xfrm>
            <a:prstGeom prst="rect">
              <a:avLst/>
            </a:prstGeom>
          </p:spPr>
        </p:pic>
        <p:pic>
          <p:nvPicPr>
            <p:cNvPr id="69" name="object 69" descr=""/>
            <p:cNvPicPr/>
            <p:nvPr/>
          </p:nvPicPr>
          <p:blipFill>
            <a:blip r:embed="rId34" cstate="print"/>
            <a:stretch>
              <a:fillRect/>
            </a:stretch>
          </p:blipFill>
          <p:spPr>
            <a:xfrm>
              <a:off x="774192" y="2084832"/>
              <a:ext cx="1514856" cy="1008888"/>
            </a:xfrm>
            <a:prstGeom prst="rect">
              <a:avLst/>
            </a:prstGeom>
          </p:spPr>
        </p:pic>
        <p:pic>
          <p:nvPicPr>
            <p:cNvPr id="70" name="object 70" descr=""/>
            <p:cNvPicPr/>
            <p:nvPr/>
          </p:nvPicPr>
          <p:blipFill>
            <a:blip r:embed="rId35" cstate="print"/>
            <a:stretch>
              <a:fillRect/>
            </a:stretch>
          </p:blipFill>
          <p:spPr>
            <a:xfrm>
              <a:off x="1691640" y="2039111"/>
              <a:ext cx="723900" cy="1008888"/>
            </a:xfrm>
            <a:prstGeom prst="rect">
              <a:avLst/>
            </a:prstGeom>
          </p:spPr>
        </p:pic>
        <p:pic>
          <p:nvPicPr>
            <p:cNvPr id="71" name="object 71" descr=""/>
            <p:cNvPicPr/>
            <p:nvPr/>
          </p:nvPicPr>
          <p:blipFill>
            <a:blip r:embed="rId36" cstate="print"/>
            <a:stretch>
              <a:fillRect/>
            </a:stretch>
          </p:blipFill>
          <p:spPr>
            <a:xfrm>
              <a:off x="1909571" y="2343911"/>
              <a:ext cx="600456" cy="688848"/>
            </a:xfrm>
            <a:prstGeom prst="rect">
              <a:avLst/>
            </a:prstGeom>
          </p:spPr>
        </p:pic>
        <p:pic>
          <p:nvPicPr>
            <p:cNvPr id="72" name="object 72" descr=""/>
            <p:cNvPicPr/>
            <p:nvPr/>
          </p:nvPicPr>
          <p:blipFill>
            <a:blip r:embed="rId37" cstate="print"/>
            <a:stretch>
              <a:fillRect/>
            </a:stretch>
          </p:blipFill>
          <p:spPr>
            <a:xfrm>
              <a:off x="2004059" y="2084832"/>
              <a:ext cx="1056132" cy="1008888"/>
            </a:xfrm>
            <a:prstGeom prst="rect">
              <a:avLst/>
            </a:prstGeom>
          </p:spPr>
        </p:pic>
        <p:pic>
          <p:nvPicPr>
            <p:cNvPr id="73" name="object 73" descr=""/>
            <p:cNvPicPr/>
            <p:nvPr/>
          </p:nvPicPr>
          <p:blipFill>
            <a:blip r:embed="rId38" cstate="print"/>
            <a:stretch>
              <a:fillRect/>
            </a:stretch>
          </p:blipFill>
          <p:spPr>
            <a:xfrm>
              <a:off x="2586227" y="2039111"/>
              <a:ext cx="723900" cy="1008888"/>
            </a:xfrm>
            <a:prstGeom prst="rect">
              <a:avLst/>
            </a:prstGeom>
          </p:spPr>
        </p:pic>
        <p:pic>
          <p:nvPicPr>
            <p:cNvPr id="74" name="object 74" descr=""/>
            <p:cNvPicPr/>
            <p:nvPr/>
          </p:nvPicPr>
          <p:blipFill>
            <a:blip r:embed="rId29" cstate="print"/>
            <a:stretch>
              <a:fillRect/>
            </a:stretch>
          </p:blipFill>
          <p:spPr>
            <a:xfrm>
              <a:off x="2804159" y="2343911"/>
              <a:ext cx="583691" cy="688848"/>
            </a:xfrm>
            <a:prstGeom prst="rect">
              <a:avLst/>
            </a:prstGeom>
          </p:spPr>
        </p:pic>
        <p:pic>
          <p:nvPicPr>
            <p:cNvPr id="75" name="object 75" descr=""/>
            <p:cNvPicPr/>
            <p:nvPr/>
          </p:nvPicPr>
          <p:blipFill>
            <a:blip r:embed="rId39" cstate="print"/>
            <a:stretch>
              <a:fillRect/>
            </a:stretch>
          </p:blipFill>
          <p:spPr>
            <a:xfrm>
              <a:off x="2881883" y="2084832"/>
              <a:ext cx="3345179" cy="1008888"/>
            </a:xfrm>
            <a:prstGeom prst="rect">
              <a:avLst/>
            </a:prstGeom>
          </p:spPr>
        </p:pic>
        <p:pic>
          <p:nvPicPr>
            <p:cNvPr id="76" name="object 76" descr=""/>
            <p:cNvPicPr/>
            <p:nvPr/>
          </p:nvPicPr>
          <p:blipFill>
            <a:blip r:embed="rId40" cstate="print"/>
            <a:stretch>
              <a:fillRect/>
            </a:stretch>
          </p:blipFill>
          <p:spPr>
            <a:xfrm>
              <a:off x="5629655" y="2039111"/>
              <a:ext cx="847344" cy="1008888"/>
            </a:xfrm>
            <a:prstGeom prst="rect">
              <a:avLst/>
            </a:prstGeom>
          </p:spPr>
        </p:pic>
        <p:pic>
          <p:nvPicPr>
            <p:cNvPr id="77" name="object 77" descr=""/>
            <p:cNvPicPr/>
            <p:nvPr/>
          </p:nvPicPr>
          <p:blipFill>
            <a:blip r:embed="rId41" cstate="print"/>
            <a:stretch>
              <a:fillRect/>
            </a:stretch>
          </p:blipFill>
          <p:spPr>
            <a:xfrm>
              <a:off x="5879591" y="2084832"/>
              <a:ext cx="2887980" cy="1008888"/>
            </a:xfrm>
            <a:prstGeom prst="rect">
              <a:avLst/>
            </a:prstGeom>
          </p:spPr>
        </p:pic>
        <p:pic>
          <p:nvPicPr>
            <p:cNvPr id="78" name="object 78" descr=""/>
            <p:cNvPicPr/>
            <p:nvPr/>
          </p:nvPicPr>
          <p:blipFill>
            <a:blip r:embed="rId42" cstate="print"/>
            <a:stretch>
              <a:fillRect/>
            </a:stretch>
          </p:blipFill>
          <p:spPr>
            <a:xfrm>
              <a:off x="8170163" y="2039111"/>
              <a:ext cx="723900" cy="1008888"/>
            </a:xfrm>
            <a:prstGeom prst="rect">
              <a:avLst/>
            </a:prstGeom>
          </p:spPr>
        </p:pic>
      </p:grpSp>
      <p:sp>
        <p:nvSpPr>
          <p:cNvPr id="79" name="object 79"/>
          <p:cNvSpPr txBox="1">
            <a:spLocks noGrp="1"/>
          </p:cNvSpPr>
          <p:nvPr>
            <p:ph type="title"/>
          </p:nvPr>
        </p:nvSpPr>
        <p:spPr>
          <a:xfrm>
            <a:off x="1020165" y="378713"/>
            <a:ext cx="8466455" cy="2354580"/>
          </a:xfrm>
          <a:prstGeom prst="rect"/>
        </p:spPr>
        <p:txBody>
          <a:bodyPr wrap="square" lIns="0" tIns="13335" rIns="0" bIns="0" rtlCol="0" vert="horz">
            <a:spAutoFit/>
          </a:bodyPr>
          <a:lstStyle/>
          <a:p>
            <a:pPr marL="38100">
              <a:lnSpc>
                <a:spcPct val="100000"/>
              </a:lnSpc>
              <a:spcBef>
                <a:spcPts val="105"/>
              </a:spcBef>
            </a:pPr>
            <a:r>
              <a:rPr dirty="0" sz="4400" spc="10">
                <a:solidFill>
                  <a:srgbClr val="FF0000"/>
                </a:solidFill>
              </a:rPr>
              <a:t>注 意</a:t>
            </a:r>
            <a:endParaRPr sz="4400"/>
          </a:p>
          <a:p>
            <a:pPr marL="38100" marR="30480">
              <a:lnSpc>
                <a:spcPct val="100000"/>
              </a:lnSpc>
              <a:spcBef>
                <a:spcPts val="90"/>
              </a:spcBef>
            </a:pPr>
            <a:r>
              <a:rPr dirty="0" sz="3600" spc="-35">
                <a:solidFill>
                  <a:srgbClr val="000000"/>
                </a:solidFill>
              </a:rPr>
              <a:t>如</a:t>
            </a:r>
            <a:r>
              <a:rPr dirty="0" sz="3600" spc="-35">
                <a:solidFill>
                  <a:srgbClr val="000000"/>
                </a:solidFill>
              </a:rPr>
              <a:t>果</a:t>
            </a:r>
            <a:r>
              <a:rPr dirty="0" sz="3600" spc="-20" i="1">
                <a:solidFill>
                  <a:srgbClr val="000000"/>
                </a:solidFill>
                <a:latin typeface="Arial"/>
                <a:cs typeface="Arial"/>
              </a:rPr>
              <a:t>i</a:t>
            </a:r>
            <a:r>
              <a:rPr dirty="0" baseline="-20833" sz="3600" spc="-30" i="1">
                <a:solidFill>
                  <a:srgbClr val="000000"/>
                </a:solidFill>
                <a:latin typeface="Arial"/>
                <a:cs typeface="Arial"/>
              </a:rPr>
              <a:t>1</a:t>
            </a:r>
            <a:r>
              <a:rPr dirty="0" sz="3600" spc="-20" i="1">
                <a:solidFill>
                  <a:srgbClr val="000000"/>
                </a:solidFill>
                <a:latin typeface="Arial"/>
                <a:cs typeface="Arial"/>
              </a:rPr>
              <a:t>-</a:t>
            </a:r>
            <a:r>
              <a:rPr dirty="0" sz="3600" spc="-25" i="1">
                <a:solidFill>
                  <a:srgbClr val="000000"/>
                </a:solidFill>
                <a:latin typeface="Arial"/>
                <a:cs typeface="Arial"/>
              </a:rPr>
              <a:t>i</a:t>
            </a:r>
            <a:r>
              <a:rPr dirty="0" baseline="-20833" sz="3600" spc="-37" i="1">
                <a:solidFill>
                  <a:srgbClr val="000000"/>
                </a:solidFill>
                <a:latin typeface="Arial"/>
                <a:cs typeface="Arial"/>
              </a:rPr>
              <a:t>2</a:t>
            </a:r>
            <a:r>
              <a:rPr dirty="0" sz="3600" spc="-30" i="1">
                <a:solidFill>
                  <a:srgbClr val="000000"/>
                </a:solidFill>
                <a:latin typeface="Arial"/>
                <a:cs typeface="Arial"/>
              </a:rPr>
              <a:t>-…-</a:t>
            </a:r>
            <a:r>
              <a:rPr dirty="0" sz="3600" spc="-25" i="1">
                <a:solidFill>
                  <a:srgbClr val="000000"/>
                </a:solidFill>
                <a:latin typeface="Arial"/>
                <a:cs typeface="Arial"/>
              </a:rPr>
              <a:t>i</a:t>
            </a:r>
            <a:r>
              <a:rPr dirty="0" baseline="-20833" sz="3600" spc="-37" i="1">
                <a:solidFill>
                  <a:srgbClr val="000000"/>
                </a:solidFill>
                <a:latin typeface="Arial"/>
                <a:cs typeface="Arial"/>
              </a:rPr>
              <a:t>m</a:t>
            </a:r>
            <a:r>
              <a:rPr dirty="0" sz="3600" spc="-35">
                <a:solidFill>
                  <a:srgbClr val="000000"/>
                </a:solidFill>
              </a:rPr>
              <a:t>和</a:t>
            </a:r>
            <a:r>
              <a:rPr dirty="0" sz="3600" spc="-20" i="1">
                <a:solidFill>
                  <a:srgbClr val="000000"/>
                </a:solidFill>
                <a:latin typeface="Arial"/>
                <a:cs typeface="Arial"/>
              </a:rPr>
              <a:t>j</a:t>
            </a:r>
            <a:r>
              <a:rPr dirty="0" baseline="-20833" sz="3600" spc="-30" i="1">
                <a:solidFill>
                  <a:srgbClr val="000000"/>
                </a:solidFill>
                <a:latin typeface="Arial"/>
                <a:cs typeface="Arial"/>
              </a:rPr>
              <a:t>1</a:t>
            </a:r>
            <a:r>
              <a:rPr dirty="0" sz="3600" spc="-20" i="1">
                <a:solidFill>
                  <a:srgbClr val="000000"/>
                </a:solidFill>
                <a:latin typeface="Arial"/>
                <a:cs typeface="Arial"/>
              </a:rPr>
              <a:t>-</a:t>
            </a:r>
            <a:r>
              <a:rPr dirty="0" sz="3600" spc="-25" i="1">
                <a:solidFill>
                  <a:srgbClr val="000000"/>
                </a:solidFill>
                <a:latin typeface="Arial"/>
                <a:cs typeface="Arial"/>
              </a:rPr>
              <a:t>j</a:t>
            </a:r>
            <a:r>
              <a:rPr dirty="0" baseline="-20833" sz="3600" spc="-37" i="1">
                <a:solidFill>
                  <a:srgbClr val="000000"/>
                </a:solidFill>
                <a:latin typeface="Arial"/>
                <a:cs typeface="Arial"/>
              </a:rPr>
              <a:t>2</a:t>
            </a:r>
            <a:r>
              <a:rPr dirty="0" sz="3600" spc="-30" i="1">
                <a:solidFill>
                  <a:srgbClr val="000000"/>
                </a:solidFill>
                <a:latin typeface="Arial"/>
                <a:cs typeface="Arial"/>
              </a:rPr>
              <a:t>-…-</a:t>
            </a:r>
            <a:r>
              <a:rPr dirty="0" sz="3600" spc="-25" i="1">
                <a:solidFill>
                  <a:srgbClr val="000000"/>
                </a:solidFill>
                <a:latin typeface="Arial"/>
                <a:cs typeface="Arial"/>
              </a:rPr>
              <a:t>j</a:t>
            </a:r>
            <a:r>
              <a:rPr dirty="0" baseline="-20833" sz="3600" spc="-37" i="1">
                <a:solidFill>
                  <a:srgbClr val="000000"/>
                </a:solidFill>
                <a:latin typeface="Arial"/>
                <a:cs typeface="Arial"/>
              </a:rPr>
              <a:t>m</a:t>
            </a:r>
            <a:r>
              <a:rPr dirty="0" sz="3600" spc="-35">
                <a:solidFill>
                  <a:srgbClr val="000000"/>
                </a:solidFill>
              </a:rPr>
              <a:t>已</a:t>
            </a:r>
            <a:r>
              <a:rPr dirty="0" sz="3600" spc="-35">
                <a:solidFill>
                  <a:srgbClr val="000000"/>
                </a:solidFill>
              </a:rPr>
              <a:t>被</a:t>
            </a:r>
            <a:r>
              <a:rPr dirty="0" sz="3600" spc="-35">
                <a:solidFill>
                  <a:srgbClr val="000000"/>
                </a:solidFill>
              </a:rPr>
              <a:t>包</a:t>
            </a:r>
            <a:r>
              <a:rPr dirty="0" sz="3600" spc="-35">
                <a:solidFill>
                  <a:srgbClr val="000000"/>
                </a:solidFill>
              </a:rPr>
              <a:t>含</a:t>
            </a:r>
            <a:r>
              <a:rPr dirty="0" sz="3600" spc="-45">
                <a:solidFill>
                  <a:srgbClr val="000000"/>
                </a:solidFill>
              </a:rPr>
              <a:t>在</a:t>
            </a:r>
            <a:r>
              <a:rPr dirty="0" sz="3600" spc="-45">
                <a:solidFill>
                  <a:srgbClr val="000000"/>
                </a:solidFill>
              </a:rPr>
              <a:t>一</a:t>
            </a:r>
            <a:r>
              <a:rPr dirty="0" sz="3600" spc="-50">
                <a:solidFill>
                  <a:srgbClr val="000000"/>
                </a:solidFill>
              </a:rPr>
              <a:t>个</a:t>
            </a:r>
            <a:r>
              <a:rPr dirty="0" sz="3600" spc="-35">
                <a:solidFill>
                  <a:srgbClr val="000000"/>
                </a:solidFill>
              </a:rPr>
              <a:t>正</a:t>
            </a:r>
            <a:r>
              <a:rPr dirty="0" sz="3600" spc="-35">
                <a:solidFill>
                  <a:srgbClr val="000000"/>
                </a:solidFill>
              </a:rPr>
              <a:t>在</a:t>
            </a:r>
            <a:r>
              <a:rPr dirty="0" sz="3600" spc="-35">
                <a:solidFill>
                  <a:srgbClr val="000000"/>
                </a:solidFill>
              </a:rPr>
              <a:t>构</a:t>
            </a:r>
            <a:r>
              <a:rPr dirty="0" sz="3600" spc="-45">
                <a:solidFill>
                  <a:srgbClr val="000000"/>
                </a:solidFill>
              </a:rPr>
              <a:t>造</a:t>
            </a:r>
            <a:r>
              <a:rPr dirty="0" sz="3600" spc="-45">
                <a:solidFill>
                  <a:srgbClr val="000000"/>
                </a:solidFill>
              </a:rPr>
              <a:t>的</a:t>
            </a:r>
            <a:r>
              <a:rPr dirty="0" sz="3600" spc="-45">
                <a:solidFill>
                  <a:srgbClr val="000000"/>
                </a:solidFill>
              </a:rPr>
              <a:t>路</a:t>
            </a:r>
            <a:r>
              <a:rPr dirty="0" sz="3600" spc="-45">
                <a:solidFill>
                  <a:srgbClr val="000000"/>
                </a:solidFill>
              </a:rPr>
              <a:t>径</a:t>
            </a:r>
            <a:r>
              <a:rPr dirty="0" sz="3600" spc="-40">
                <a:solidFill>
                  <a:srgbClr val="000000"/>
                </a:solidFill>
              </a:rPr>
              <a:t>中</a:t>
            </a:r>
            <a:r>
              <a:rPr dirty="0" sz="3600">
                <a:solidFill>
                  <a:srgbClr val="000000"/>
                </a:solidFill>
                <a:latin typeface="Arial"/>
                <a:cs typeface="Arial"/>
              </a:rPr>
              <a:t>, (</a:t>
            </a:r>
            <a:r>
              <a:rPr dirty="0" sz="3600" i="1">
                <a:solidFill>
                  <a:srgbClr val="000000"/>
                </a:solidFill>
                <a:latin typeface="Arial"/>
                <a:cs typeface="Arial"/>
              </a:rPr>
              <a:t>i</a:t>
            </a:r>
            <a:r>
              <a:rPr dirty="0" baseline="-20833" sz="3600" i="1">
                <a:solidFill>
                  <a:srgbClr val="000000"/>
                </a:solidFill>
                <a:latin typeface="Arial"/>
                <a:cs typeface="Arial"/>
              </a:rPr>
              <a:t>m</a:t>
            </a:r>
            <a:r>
              <a:rPr dirty="0" sz="3600" i="1">
                <a:solidFill>
                  <a:srgbClr val="000000"/>
                </a:solidFill>
                <a:latin typeface="Arial"/>
                <a:cs typeface="Arial"/>
              </a:rPr>
              <a:t>, </a:t>
            </a:r>
            <a:r>
              <a:rPr dirty="0" sz="3600" spc="-20" i="1">
                <a:solidFill>
                  <a:srgbClr val="000000"/>
                </a:solidFill>
                <a:latin typeface="Arial"/>
                <a:cs typeface="Arial"/>
              </a:rPr>
              <a:t>j</a:t>
            </a:r>
            <a:r>
              <a:rPr dirty="0" baseline="-20833" sz="3600" spc="-30" i="1">
                <a:solidFill>
                  <a:srgbClr val="000000"/>
                </a:solidFill>
                <a:latin typeface="Arial"/>
                <a:cs typeface="Arial"/>
              </a:rPr>
              <a:t>1</a:t>
            </a:r>
            <a:r>
              <a:rPr dirty="0" sz="3600" spc="-20">
                <a:solidFill>
                  <a:srgbClr val="000000"/>
                </a:solidFill>
                <a:latin typeface="Arial"/>
                <a:cs typeface="Arial"/>
              </a:rPr>
              <a:t>)</a:t>
            </a:r>
            <a:r>
              <a:rPr dirty="0" sz="3600" spc="-35">
                <a:solidFill>
                  <a:srgbClr val="000000"/>
                </a:solidFill>
              </a:rPr>
              <a:t>被</a:t>
            </a:r>
            <a:r>
              <a:rPr dirty="0" sz="3600" spc="-35">
                <a:solidFill>
                  <a:srgbClr val="000000"/>
                </a:solidFill>
              </a:rPr>
              <a:t>加</a:t>
            </a:r>
            <a:r>
              <a:rPr dirty="0" sz="3600" spc="-40">
                <a:solidFill>
                  <a:srgbClr val="000000"/>
                </a:solidFill>
              </a:rPr>
              <a:t>入</a:t>
            </a:r>
            <a:r>
              <a:rPr dirty="0" sz="3600">
                <a:solidFill>
                  <a:srgbClr val="000000"/>
                </a:solidFill>
                <a:latin typeface="Arial"/>
                <a:cs typeface="Arial"/>
              </a:rPr>
              <a:t>, </a:t>
            </a:r>
            <a:r>
              <a:rPr dirty="0" sz="3600" spc="-35">
                <a:solidFill>
                  <a:srgbClr val="000000"/>
                </a:solidFill>
              </a:rPr>
              <a:t>则</a:t>
            </a:r>
            <a:r>
              <a:rPr dirty="0" sz="3600" spc="-35">
                <a:solidFill>
                  <a:srgbClr val="000000"/>
                </a:solidFill>
              </a:rPr>
              <a:t>必</a:t>
            </a:r>
            <a:r>
              <a:rPr dirty="0" sz="3600" spc="-50">
                <a:solidFill>
                  <a:srgbClr val="000000"/>
                </a:solidFill>
              </a:rPr>
              <a:t>须</a:t>
            </a:r>
            <a:r>
              <a:rPr dirty="0" sz="3600" spc="-35">
                <a:solidFill>
                  <a:srgbClr val="000000"/>
                </a:solidFill>
              </a:rPr>
              <a:t>避</a:t>
            </a:r>
            <a:r>
              <a:rPr dirty="0" sz="3600" spc="-35">
                <a:solidFill>
                  <a:srgbClr val="000000"/>
                </a:solidFill>
              </a:rPr>
              <a:t>免</a:t>
            </a:r>
            <a:r>
              <a:rPr dirty="0" sz="3600" spc="-10" i="1">
                <a:solidFill>
                  <a:srgbClr val="000000"/>
                </a:solidFill>
                <a:latin typeface="Arial"/>
                <a:cs typeface="Arial"/>
              </a:rPr>
              <a:t>j</a:t>
            </a:r>
            <a:r>
              <a:rPr dirty="0" baseline="-20833" sz="3600" spc="-15" i="1">
                <a:solidFill>
                  <a:srgbClr val="000000"/>
                </a:solidFill>
                <a:latin typeface="Arial"/>
                <a:cs typeface="Arial"/>
              </a:rPr>
              <a:t>n</a:t>
            </a:r>
            <a:r>
              <a:rPr dirty="0" sz="3600" spc="75">
                <a:solidFill>
                  <a:srgbClr val="000000"/>
                </a:solidFill>
              </a:rPr>
              <a:t>到 </a:t>
            </a:r>
            <a:r>
              <a:rPr dirty="0" sz="3600" spc="-20" i="1">
                <a:solidFill>
                  <a:srgbClr val="000000"/>
                </a:solidFill>
                <a:latin typeface="Arial"/>
                <a:cs typeface="Arial"/>
              </a:rPr>
              <a:t>i</a:t>
            </a:r>
            <a:r>
              <a:rPr dirty="0" baseline="-20833" sz="3600" spc="-30" i="1">
                <a:solidFill>
                  <a:srgbClr val="000000"/>
                </a:solidFill>
                <a:latin typeface="Arial"/>
                <a:cs typeface="Arial"/>
              </a:rPr>
              <a:t>1</a:t>
            </a:r>
            <a:r>
              <a:rPr dirty="0" sz="3600" spc="-35">
                <a:solidFill>
                  <a:srgbClr val="000000"/>
                </a:solidFill>
              </a:rPr>
              <a:t>的</a:t>
            </a:r>
            <a:r>
              <a:rPr dirty="0" sz="3600" spc="-35">
                <a:solidFill>
                  <a:srgbClr val="000000"/>
                </a:solidFill>
              </a:rPr>
              <a:t>路</a:t>
            </a:r>
            <a:r>
              <a:rPr dirty="0" sz="3600" spc="-35">
                <a:solidFill>
                  <a:srgbClr val="000000"/>
                </a:solidFill>
              </a:rPr>
              <a:t>径</a:t>
            </a:r>
            <a:r>
              <a:rPr dirty="0" sz="3600" spc="-45">
                <a:solidFill>
                  <a:srgbClr val="000000"/>
                </a:solidFill>
              </a:rPr>
              <a:t>被</a:t>
            </a:r>
            <a:r>
              <a:rPr dirty="0" sz="3600" spc="-45">
                <a:solidFill>
                  <a:srgbClr val="000000"/>
                </a:solidFill>
              </a:rPr>
              <a:t>加</a:t>
            </a:r>
            <a:r>
              <a:rPr dirty="0" sz="3600" spc="-40">
                <a:solidFill>
                  <a:srgbClr val="000000"/>
                </a:solidFill>
              </a:rPr>
              <a:t>入</a:t>
            </a:r>
            <a:r>
              <a:rPr dirty="0" sz="3600" spc="10">
                <a:solidFill>
                  <a:srgbClr val="000000"/>
                </a:solidFill>
                <a:latin typeface="Arial"/>
                <a:cs typeface="Arial"/>
              </a:rPr>
              <a:t>. </a:t>
            </a:r>
            <a:r>
              <a:rPr dirty="0" sz="3600" spc="-35">
                <a:solidFill>
                  <a:srgbClr val="000000"/>
                </a:solidFill>
              </a:rPr>
              <a:t>否</a:t>
            </a:r>
            <a:r>
              <a:rPr dirty="0" sz="3600" spc="-35">
                <a:solidFill>
                  <a:srgbClr val="000000"/>
                </a:solidFill>
              </a:rPr>
              <a:t>则</a:t>
            </a:r>
            <a:r>
              <a:rPr dirty="0" sz="3600" spc="-35">
                <a:solidFill>
                  <a:srgbClr val="000000"/>
                </a:solidFill>
              </a:rPr>
              <a:t>出</a:t>
            </a:r>
            <a:r>
              <a:rPr dirty="0" sz="3600" spc="-45">
                <a:solidFill>
                  <a:srgbClr val="000000"/>
                </a:solidFill>
              </a:rPr>
              <a:t>现环</a:t>
            </a:r>
            <a:r>
              <a:rPr dirty="0" sz="3600" spc="-50">
                <a:solidFill>
                  <a:srgbClr val="000000"/>
                </a:solidFill>
                <a:latin typeface="Arial"/>
                <a:cs typeface="Arial"/>
              </a:rPr>
              <a:t>.</a:t>
            </a:r>
            <a:endParaRPr sz="36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1090" y="3074873"/>
            <a:ext cx="2841625" cy="757555"/>
          </a:xfrm>
          <a:prstGeom prst="rect"/>
        </p:spPr>
        <p:txBody>
          <a:bodyPr wrap="square" lIns="0" tIns="12700" rIns="0" bIns="0" rtlCol="0" vert="horz">
            <a:spAutoFit/>
          </a:bodyPr>
          <a:lstStyle/>
          <a:p>
            <a:pPr marL="12700">
              <a:lnSpc>
                <a:spcPct val="100000"/>
              </a:lnSpc>
              <a:spcBef>
                <a:spcPts val="100"/>
              </a:spcBef>
            </a:pPr>
            <a:r>
              <a:rPr dirty="0" sz="4800">
                <a:solidFill>
                  <a:srgbClr val="FF0000"/>
                </a:solidFill>
                <a:latin typeface="Calibri"/>
                <a:cs typeface="Calibri"/>
              </a:rPr>
              <a:t>6.6</a:t>
            </a:r>
            <a:r>
              <a:rPr dirty="0" sz="4800" spc="20">
                <a:solidFill>
                  <a:srgbClr val="FF0000"/>
                </a:solidFill>
                <a:latin typeface="Calibri"/>
                <a:cs typeface="Calibri"/>
              </a:rPr>
              <a:t> </a:t>
            </a:r>
            <a:r>
              <a:rPr dirty="0" sz="4800" spc="-10">
                <a:solidFill>
                  <a:srgbClr val="FF0000"/>
                </a:solidFill>
                <a:latin typeface="Calibri"/>
                <a:cs typeface="Calibri"/>
              </a:rPr>
              <a:t>A*</a:t>
            </a:r>
            <a:r>
              <a:rPr dirty="0" sz="4800" spc="-45">
                <a:solidFill>
                  <a:srgbClr val="FF0000"/>
                </a:solidFill>
                <a:latin typeface="宋体"/>
                <a:cs typeface="宋体"/>
              </a:rPr>
              <a:t>算</a:t>
            </a:r>
            <a:r>
              <a:rPr dirty="0" sz="4800" spc="-50">
                <a:solidFill>
                  <a:srgbClr val="FF0000"/>
                </a:solidFill>
                <a:latin typeface="宋体"/>
                <a:cs typeface="宋体"/>
              </a:rPr>
              <a:t>法</a:t>
            </a:r>
            <a:endParaRPr sz="4800">
              <a:latin typeface="宋体"/>
              <a:cs typeface="宋体"/>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20958" y="746759"/>
            <a:ext cx="4265295" cy="1009015"/>
            <a:chOff x="320958" y="746759"/>
            <a:chExt cx="4265295" cy="1009015"/>
          </a:xfrm>
        </p:grpSpPr>
        <p:pic>
          <p:nvPicPr>
            <p:cNvPr id="3" name="object 3" descr=""/>
            <p:cNvPicPr/>
            <p:nvPr/>
          </p:nvPicPr>
          <p:blipFill>
            <a:blip r:embed="rId2" cstate="print"/>
            <a:stretch>
              <a:fillRect/>
            </a:stretch>
          </p:blipFill>
          <p:spPr>
            <a:xfrm>
              <a:off x="320958" y="1048020"/>
              <a:ext cx="150563" cy="150605"/>
            </a:xfrm>
            <a:prstGeom prst="rect">
              <a:avLst/>
            </a:prstGeom>
          </p:spPr>
        </p:pic>
        <p:pic>
          <p:nvPicPr>
            <p:cNvPr id="4" name="object 4" descr=""/>
            <p:cNvPicPr/>
            <p:nvPr/>
          </p:nvPicPr>
          <p:blipFill>
            <a:blip r:embed="rId3" cstate="print"/>
            <a:stretch>
              <a:fillRect/>
            </a:stretch>
          </p:blipFill>
          <p:spPr>
            <a:xfrm>
              <a:off x="326136" y="746759"/>
              <a:ext cx="4259580" cy="1008888"/>
            </a:xfrm>
            <a:prstGeom prst="rect">
              <a:avLst/>
            </a:prstGeom>
          </p:spPr>
        </p:pic>
      </p:grpSp>
      <p:sp>
        <p:nvSpPr>
          <p:cNvPr id="5" name="object 5" descr=""/>
          <p:cNvSpPr txBox="1"/>
          <p:nvPr/>
        </p:nvSpPr>
        <p:spPr>
          <a:xfrm>
            <a:off x="253390" y="821182"/>
            <a:ext cx="4029075" cy="574040"/>
          </a:xfrm>
          <a:prstGeom prst="rect">
            <a:avLst/>
          </a:prstGeom>
        </p:spPr>
        <p:txBody>
          <a:bodyPr wrap="square" lIns="0" tIns="12700" rIns="0" bIns="0" rtlCol="0" vert="horz">
            <a:spAutoFit/>
          </a:bodyPr>
          <a:lstStyle/>
          <a:p>
            <a:pPr marL="355600" indent="-342900">
              <a:lnSpc>
                <a:spcPct val="100000"/>
              </a:lnSpc>
              <a:spcBef>
                <a:spcPts val="100"/>
              </a:spcBef>
              <a:buFont typeface=""/>
              <a:buChar char="•"/>
              <a:tabLst>
                <a:tab pos="355600" algn="l"/>
              </a:tabLst>
            </a:pPr>
            <a:r>
              <a:rPr dirty="0" sz="3600" spc="-40" b="1">
                <a:latin typeface="华文行楷"/>
                <a:cs typeface="华文行楷"/>
              </a:rPr>
              <a:t>转换为</a:t>
            </a:r>
            <a:r>
              <a:rPr dirty="0" sz="3600" spc="-45" b="1">
                <a:latin typeface="华文行楷"/>
                <a:cs typeface="华文行楷"/>
              </a:rPr>
              <a:t>树</a:t>
            </a:r>
            <a:r>
              <a:rPr dirty="0" sz="3600" spc="-45" b="1">
                <a:latin typeface="华文行楷"/>
                <a:cs typeface="华文行楷"/>
              </a:rPr>
              <a:t>搜</a:t>
            </a:r>
            <a:r>
              <a:rPr dirty="0" sz="3600" spc="-45" b="1">
                <a:latin typeface="华文行楷"/>
                <a:cs typeface="华文行楷"/>
              </a:rPr>
              <a:t>索</a:t>
            </a:r>
            <a:r>
              <a:rPr dirty="0" sz="3600" spc="-45" b="1">
                <a:latin typeface="华文行楷"/>
                <a:cs typeface="华文行楷"/>
              </a:rPr>
              <a:t>问</a:t>
            </a:r>
            <a:r>
              <a:rPr dirty="0" sz="3600" spc="-50" b="1">
                <a:latin typeface="华文行楷"/>
                <a:cs typeface="华文行楷"/>
              </a:rPr>
              <a:t>题</a:t>
            </a:r>
            <a:endParaRPr sz="3600">
              <a:latin typeface="华文行楷"/>
              <a:cs typeface="华文行楷"/>
            </a:endParaRPr>
          </a:p>
        </p:txBody>
      </p:sp>
      <p:grpSp>
        <p:nvGrpSpPr>
          <p:cNvPr id="6" name="object 6" descr=""/>
          <p:cNvGrpSpPr/>
          <p:nvPr/>
        </p:nvGrpSpPr>
        <p:grpSpPr>
          <a:xfrm>
            <a:off x="4262628" y="1330452"/>
            <a:ext cx="1889760" cy="2051685"/>
            <a:chOff x="4262628" y="1330452"/>
            <a:chExt cx="1889760" cy="2051685"/>
          </a:xfrm>
        </p:grpSpPr>
        <p:pic>
          <p:nvPicPr>
            <p:cNvPr id="7" name="object 7" descr=""/>
            <p:cNvPicPr/>
            <p:nvPr/>
          </p:nvPicPr>
          <p:blipFill>
            <a:blip r:embed="rId4" cstate="print"/>
            <a:stretch>
              <a:fillRect/>
            </a:stretch>
          </p:blipFill>
          <p:spPr>
            <a:xfrm>
              <a:off x="4262628" y="1330452"/>
              <a:ext cx="737615" cy="899160"/>
            </a:xfrm>
            <a:prstGeom prst="rect">
              <a:avLst/>
            </a:prstGeom>
          </p:spPr>
        </p:pic>
        <p:pic>
          <p:nvPicPr>
            <p:cNvPr id="8" name="object 8" descr=""/>
            <p:cNvPicPr/>
            <p:nvPr/>
          </p:nvPicPr>
          <p:blipFill>
            <a:blip r:embed="rId5" cstate="print"/>
            <a:stretch>
              <a:fillRect/>
            </a:stretch>
          </p:blipFill>
          <p:spPr>
            <a:xfrm>
              <a:off x="4882896" y="1330452"/>
              <a:ext cx="737615" cy="899160"/>
            </a:xfrm>
            <a:prstGeom prst="rect">
              <a:avLst/>
            </a:prstGeom>
          </p:spPr>
        </p:pic>
        <p:pic>
          <p:nvPicPr>
            <p:cNvPr id="9" name="object 9" descr=""/>
            <p:cNvPicPr/>
            <p:nvPr/>
          </p:nvPicPr>
          <p:blipFill>
            <a:blip r:embed="rId6" cstate="print"/>
            <a:stretch>
              <a:fillRect/>
            </a:stretch>
          </p:blipFill>
          <p:spPr>
            <a:xfrm>
              <a:off x="4262628" y="1903476"/>
              <a:ext cx="737615" cy="899160"/>
            </a:xfrm>
            <a:prstGeom prst="rect">
              <a:avLst/>
            </a:prstGeom>
          </p:spPr>
        </p:pic>
        <p:pic>
          <p:nvPicPr>
            <p:cNvPr id="10" name="object 10" descr=""/>
            <p:cNvPicPr/>
            <p:nvPr/>
          </p:nvPicPr>
          <p:blipFill>
            <a:blip r:embed="rId7" cstate="print"/>
            <a:stretch>
              <a:fillRect/>
            </a:stretch>
          </p:blipFill>
          <p:spPr>
            <a:xfrm>
              <a:off x="4882896" y="1906524"/>
              <a:ext cx="737615" cy="899160"/>
            </a:xfrm>
            <a:prstGeom prst="rect">
              <a:avLst/>
            </a:prstGeom>
          </p:spPr>
        </p:pic>
        <p:pic>
          <p:nvPicPr>
            <p:cNvPr id="11" name="object 11" descr=""/>
            <p:cNvPicPr/>
            <p:nvPr/>
          </p:nvPicPr>
          <p:blipFill>
            <a:blip r:embed="rId8" cstate="print"/>
            <a:stretch>
              <a:fillRect/>
            </a:stretch>
          </p:blipFill>
          <p:spPr>
            <a:xfrm>
              <a:off x="5414772" y="1906524"/>
              <a:ext cx="737615" cy="899160"/>
            </a:xfrm>
            <a:prstGeom prst="rect">
              <a:avLst/>
            </a:prstGeom>
          </p:spPr>
        </p:pic>
        <p:pic>
          <p:nvPicPr>
            <p:cNvPr id="12" name="object 12" descr=""/>
            <p:cNvPicPr/>
            <p:nvPr/>
          </p:nvPicPr>
          <p:blipFill>
            <a:blip r:embed="rId9" cstate="print"/>
            <a:stretch>
              <a:fillRect/>
            </a:stretch>
          </p:blipFill>
          <p:spPr>
            <a:xfrm>
              <a:off x="5414772" y="2478024"/>
              <a:ext cx="737615" cy="899160"/>
            </a:xfrm>
            <a:prstGeom prst="rect">
              <a:avLst/>
            </a:prstGeom>
          </p:spPr>
        </p:pic>
        <p:pic>
          <p:nvPicPr>
            <p:cNvPr id="13" name="object 13" descr=""/>
            <p:cNvPicPr/>
            <p:nvPr/>
          </p:nvPicPr>
          <p:blipFill>
            <a:blip r:embed="rId10" cstate="print"/>
            <a:stretch>
              <a:fillRect/>
            </a:stretch>
          </p:blipFill>
          <p:spPr>
            <a:xfrm>
              <a:off x="4911852" y="2482596"/>
              <a:ext cx="737615" cy="899160"/>
            </a:xfrm>
            <a:prstGeom prst="rect">
              <a:avLst/>
            </a:prstGeom>
          </p:spPr>
        </p:pic>
        <p:pic>
          <p:nvPicPr>
            <p:cNvPr id="14" name="object 14" descr=""/>
            <p:cNvPicPr/>
            <p:nvPr/>
          </p:nvPicPr>
          <p:blipFill>
            <a:blip r:embed="rId11" cstate="print"/>
            <a:stretch>
              <a:fillRect/>
            </a:stretch>
          </p:blipFill>
          <p:spPr>
            <a:xfrm>
              <a:off x="4262628" y="2478024"/>
              <a:ext cx="737615" cy="899160"/>
            </a:xfrm>
            <a:prstGeom prst="rect">
              <a:avLst/>
            </a:prstGeom>
          </p:spPr>
        </p:pic>
      </p:grpSp>
      <p:graphicFrame>
        <p:nvGraphicFramePr>
          <p:cNvPr id="15" name="object 15" descr=""/>
          <p:cNvGraphicFramePr>
            <a:graphicFrameLocks noGrp="1"/>
          </p:cNvGraphicFramePr>
          <p:nvPr/>
        </p:nvGraphicFramePr>
        <p:xfrm>
          <a:off x="4337113" y="1398587"/>
          <a:ext cx="1757680" cy="1726564"/>
        </p:xfrm>
        <a:graphic>
          <a:graphicData uri="http://schemas.openxmlformats.org/drawingml/2006/table">
            <a:tbl>
              <a:tblPr firstRow="1" bandRow="1">
                <a:tableStyleId>{2D5ABB26-0587-4C30-8999-92F81FD0307C}</a:tableStyleId>
              </a:tblPr>
              <a:tblGrid>
                <a:gridCol w="575945"/>
                <a:gridCol w="575945"/>
                <a:gridCol w="575945"/>
              </a:tblGrid>
              <a:tr h="575945">
                <a:tc>
                  <a:txBody>
                    <a:bodyPr/>
                    <a:lstStyle/>
                    <a:p>
                      <a:pPr marL="163195">
                        <a:lnSpc>
                          <a:spcPct val="100000"/>
                        </a:lnSpc>
                        <a:spcBef>
                          <a:spcPts val="260"/>
                        </a:spcBef>
                      </a:pPr>
                      <a:r>
                        <a:rPr dirty="0" sz="3200" b="1">
                          <a:latin typeface="Times New Roman"/>
                          <a:cs typeface="Times New Roman"/>
                        </a:rPr>
                        <a:t>2</a:t>
                      </a:r>
                      <a:endParaRPr sz="3200">
                        <a:latin typeface="Times New Roman"/>
                        <a:cs typeface="Times New Roman"/>
                      </a:endParaRPr>
                    </a:p>
                  </a:txBody>
                  <a:tcPr marL="0" marR="0" marB="0" marT="3302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56845">
                        <a:lnSpc>
                          <a:spcPct val="100000"/>
                        </a:lnSpc>
                        <a:spcBef>
                          <a:spcPts val="260"/>
                        </a:spcBef>
                      </a:pPr>
                      <a:r>
                        <a:rPr dirty="0" sz="3200" b="1">
                          <a:latin typeface="Times New Roman"/>
                          <a:cs typeface="Times New Roman"/>
                        </a:rPr>
                        <a:t>3</a:t>
                      </a:r>
                      <a:endParaRPr sz="3200">
                        <a:latin typeface="Times New Roman"/>
                        <a:cs typeface="Times New Roman"/>
                      </a:endParaRPr>
                    </a:p>
                  </a:txBody>
                  <a:tcPr marL="0" marR="0" marB="0" marT="3302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nSpc>
                          <a:spcPct val="100000"/>
                        </a:lnSpc>
                      </a:pPr>
                      <a:endParaRPr sz="3300">
                        <a:latin typeface="Times New Roman"/>
                        <a:cs typeface="Times New Roman"/>
                      </a:endParaRPr>
                    </a:p>
                  </a:txBody>
                  <a:tcPr marL="0" marR="0" marB="0" marT="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574675">
                <a:tc>
                  <a:txBody>
                    <a:bodyPr/>
                    <a:lstStyle/>
                    <a:p>
                      <a:pPr marL="163195">
                        <a:lnSpc>
                          <a:spcPct val="100000"/>
                        </a:lnSpc>
                        <a:spcBef>
                          <a:spcPts val="235"/>
                        </a:spcBef>
                      </a:pPr>
                      <a:r>
                        <a:rPr dirty="0" sz="3200" b="1">
                          <a:latin typeface="Times New Roman"/>
                          <a:cs typeface="Times New Roman"/>
                        </a:rPr>
                        <a:t>5</a:t>
                      </a:r>
                      <a:endParaRPr sz="3200">
                        <a:latin typeface="Times New Roman"/>
                        <a:cs typeface="Times New Roman"/>
                      </a:endParaRPr>
                    </a:p>
                  </a:txBody>
                  <a:tcPr marL="0" marR="0" marB="0" marT="2984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56845">
                        <a:lnSpc>
                          <a:spcPct val="100000"/>
                        </a:lnSpc>
                        <a:spcBef>
                          <a:spcPts val="260"/>
                        </a:spcBef>
                      </a:pPr>
                      <a:r>
                        <a:rPr dirty="0" sz="3200" b="1">
                          <a:latin typeface="Times New Roman"/>
                          <a:cs typeface="Times New Roman"/>
                        </a:rPr>
                        <a:t>1</a:t>
                      </a:r>
                      <a:endParaRPr sz="3200">
                        <a:latin typeface="Times New Roman"/>
                        <a:cs typeface="Times New Roman"/>
                      </a:endParaRPr>
                    </a:p>
                  </a:txBody>
                  <a:tcPr marL="0" marR="0" marB="0" marT="3302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R="37465">
                        <a:lnSpc>
                          <a:spcPct val="100000"/>
                        </a:lnSpc>
                        <a:spcBef>
                          <a:spcPts val="260"/>
                        </a:spcBef>
                      </a:pPr>
                      <a:r>
                        <a:rPr dirty="0" sz="3200" b="1">
                          <a:latin typeface="Times New Roman"/>
                          <a:cs typeface="Times New Roman"/>
                        </a:rPr>
                        <a:t>4</a:t>
                      </a:r>
                      <a:endParaRPr sz="3200">
                        <a:latin typeface="Times New Roman"/>
                        <a:cs typeface="Times New Roman"/>
                      </a:endParaRPr>
                    </a:p>
                  </a:txBody>
                  <a:tcPr marL="0" marR="0" marB="0" marT="3302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r h="575945">
                <a:tc>
                  <a:txBody>
                    <a:bodyPr/>
                    <a:lstStyle/>
                    <a:p>
                      <a:pPr marL="163195">
                        <a:lnSpc>
                          <a:spcPct val="100000"/>
                        </a:lnSpc>
                        <a:spcBef>
                          <a:spcPts val="235"/>
                        </a:spcBef>
                      </a:pPr>
                      <a:r>
                        <a:rPr dirty="0" sz="3200" b="1">
                          <a:latin typeface="Times New Roman"/>
                          <a:cs typeface="Times New Roman"/>
                        </a:rPr>
                        <a:t>6</a:t>
                      </a:r>
                      <a:endParaRPr sz="3200">
                        <a:latin typeface="Times New Roman"/>
                        <a:cs typeface="Times New Roman"/>
                      </a:endParaRPr>
                    </a:p>
                  </a:txBody>
                  <a:tcPr marL="0" marR="0" marB="0" marT="2984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r" marR="128270">
                        <a:lnSpc>
                          <a:spcPct val="100000"/>
                        </a:lnSpc>
                        <a:spcBef>
                          <a:spcPts val="270"/>
                        </a:spcBef>
                      </a:pPr>
                      <a:r>
                        <a:rPr dirty="0" sz="3200" b="1">
                          <a:latin typeface="Times New Roman"/>
                          <a:cs typeface="Times New Roman"/>
                        </a:rPr>
                        <a:t>8</a:t>
                      </a:r>
                      <a:endParaRPr sz="3200">
                        <a:latin typeface="Times New Roman"/>
                        <a:cs typeface="Times New Roman"/>
                      </a:endParaRPr>
                    </a:p>
                  </a:txBody>
                  <a:tcPr marL="0" marR="0" marB="0" marT="3429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c>
                  <a:txBody>
                    <a:bodyPr/>
                    <a:lstStyle/>
                    <a:p>
                      <a:pPr algn="ctr" marR="37465">
                        <a:lnSpc>
                          <a:spcPct val="100000"/>
                        </a:lnSpc>
                        <a:spcBef>
                          <a:spcPts val="235"/>
                        </a:spcBef>
                      </a:pPr>
                      <a:r>
                        <a:rPr dirty="0" sz="3200" b="1">
                          <a:latin typeface="Times New Roman"/>
                          <a:cs typeface="Times New Roman"/>
                        </a:rPr>
                        <a:t>7</a:t>
                      </a:r>
                      <a:endParaRPr sz="3200">
                        <a:latin typeface="Times New Roman"/>
                        <a:cs typeface="Times New Roman"/>
                      </a:endParaRPr>
                    </a:p>
                  </a:txBody>
                  <a:tcPr marL="0" marR="0" marB="0" marT="29845">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F81BC"/>
                    </a:solidFill>
                  </a:tcPr>
                </a:tc>
              </a:tr>
            </a:tbl>
          </a:graphicData>
        </a:graphic>
      </p:graphicFrame>
      <p:grpSp>
        <p:nvGrpSpPr>
          <p:cNvPr id="16" name="object 16" descr=""/>
          <p:cNvGrpSpPr/>
          <p:nvPr/>
        </p:nvGrpSpPr>
        <p:grpSpPr>
          <a:xfrm>
            <a:off x="1959864" y="4526279"/>
            <a:ext cx="1831339" cy="1823720"/>
            <a:chOff x="1959864" y="4526279"/>
            <a:chExt cx="1831339" cy="1823720"/>
          </a:xfrm>
        </p:grpSpPr>
        <p:sp>
          <p:nvSpPr>
            <p:cNvPr id="17" name="object 17" descr=""/>
            <p:cNvSpPr/>
            <p:nvPr/>
          </p:nvSpPr>
          <p:spPr>
            <a:xfrm>
              <a:off x="2047875" y="4608512"/>
              <a:ext cx="1729105" cy="1727200"/>
            </a:xfrm>
            <a:custGeom>
              <a:avLst/>
              <a:gdLst/>
              <a:ahLst/>
              <a:cxnLst/>
              <a:rect l="l" t="t" r="r" b="b"/>
              <a:pathLst>
                <a:path w="1729104" h="1727200">
                  <a:moveTo>
                    <a:pt x="1728851" y="0"/>
                  </a:moveTo>
                  <a:lnTo>
                    <a:pt x="0" y="0"/>
                  </a:lnTo>
                  <a:lnTo>
                    <a:pt x="0" y="1727200"/>
                  </a:lnTo>
                  <a:lnTo>
                    <a:pt x="1728851" y="1727200"/>
                  </a:lnTo>
                  <a:lnTo>
                    <a:pt x="1728851" y="0"/>
                  </a:lnTo>
                  <a:close/>
                </a:path>
              </a:pathLst>
            </a:custGeom>
            <a:solidFill>
              <a:srgbClr val="4F81BC"/>
            </a:solidFill>
          </p:spPr>
          <p:txBody>
            <a:bodyPr wrap="square" lIns="0" tIns="0" rIns="0" bIns="0" rtlCol="0"/>
            <a:lstStyle/>
            <a:p/>
          </p:txBody>
        </p:sp>
        <p:sp>
          <p:nvSpPr>
            <p:cNvPr id="18" name="object 18" descr=""/>
            <p:cNvSpPr/>
            <p:nvPr/>
          </p:nvSpPr>
          <p:spPr>
            <a:xfrm>
              <a:off x="2047875" y="4608512"/>
              <a:ext cx="1729105" cy="1727200"/>
            </a:xfrm>
            <a:custGeom>
              <a:avLst/>
              <a:gdLst/>
              <a:ahLst/>
              <a:cxnLst/>
              <a:rect l="l" t="t" r="r" b="b"/>
              <a:pathLst>
                <a:path w="1729104" h="1727200">
                  <a:moveTo>
                    <a:pt x="0" y="1727200"/>
                  </a:moveTo>
                  <a:lnTo>
                    <a:pt x="1728851" y="1727200"/>
                  </a:lnTo>
                  <a:lnTo>
                    <a:pt x="1728851" y="0"/>
                  </a:lnTo>
                  <a:lnTo>
                    <a:pt x="0" y="0"/>
                  </a:lnTo>
                  <a:lnTo>
                    <a:pt x="0" y="1727200"/>
                  </a:lnTo>
                  <a:close/>
                </a:path>
              </a:pathLst>
            </a:custGeom>
            <a:ln w="28574">
              <a:solidFill>
                <a:srgbClr val="000000"/>
              </a:solidFill>
            </a:ln>
          </p:spPr>
          <p:txBody>
            <a:bodyPr wrap="square" lIns="0" tIns="0" rIns="0" bIns="0" rtlCol="0"/>
            <a:lstStyle/>
            <a:p/>
          </p:txBody>
        </p:sp>
        <p:sp>
          <p:nvSpPr>
            <p:cNvPr id="19" name="object 19" descr=""/>
            <p:cNvSpPr/>
            <p:nvPr/>
          </p:nvSpPr>
          <p:spPr>
            <a:xfrm>
              <a:off x="2047875" y="5170487"/>
              <a:ext cx="1729105" cy="603250"/>
            </a:xfrm>
            <a:custGeom>
              <a:avLst/>
              <a:gdLst/>
              <a:ahLst/>
              <a:cxnLst/>
              <a:rect l="l" t="t" r="r" b="b"/>
              <a:pathLst>
                <a:path w="1729104" h="603250">
                  <a:moveTo>
                    <a:pt x="1728851" y="574675"/>
                  </a:moveTo>
                  <a:lnTo>
                    <a:pt x="0" y="574675"/>
                  </a:lnTo>
                  <a:lnTo>
                    <a:pt x="0" y="603250"/>
                  </a:lnTo>
                  <a:lnTo>
                    <a:pt x="1728851" y="603250"/>
                  </a:lnTo>
                  <a:lnTo>
                    <a:pt x="1728851" y="574675"/>
                  </a:lnTo>
                  <a:close/>
                </a:path>
                <a:path w="1729104" h="603250">
                  <a:moveTo>
                    <a:pt x="1728851" y="0"/>
                  </a:moveTo>
                  <a:lnTo>
                    <a:pt x="0" y="0"/>
                  </a:lnTo>
                  <a:lnTo>
                    <a:pt x="0" y="28575"/>
                  </a:lnTo>
                  <a:lnTo>
                    <a:pt x="1728851" y="28575"/>
                  </a:lnTo>
                  <a:lnTo>
                    <a:pt x="1728851" y="0"/>
                  </a:lnTo>
                  <a:close/>
                </a:path>
              </a:pathLst>
            </a:custGeom>
            <a:solidFill>
              <a:srgbClr val="000000"/>
            </a:solidFill>
          </p:spPr>
          <p:txBody>
            <a:bodyPr wrap="square" lIns="0" tIns="0" rIns="0" bIns="0" rtlCol="0"/>
            <a:lstStyle/>
            <a:p/>
          </p:txBody>
        </p:sp>
        <p:sp>
          <p:nvSpPr>
            <p:cNvPr id="20" name="object 20" descr=""/>
            <p:cNvSpPr/>
            <p:nvPr/>
          </p:nvSpPr>
          <p:spPr>
            <a:xfrm>
              <a:off x="2624201" y="4608575"/>
              <a:ext cx="576580" cy="1727200"/>
            </a:xfrm>
            <a:custGeom>
              <a:avLst/>
              <a:gdLst/>
              <a:ahLst/>
              <a:cxnLst/>
              <a:rect l="l" t="t" r="r" b="b"/>
              <a:pathLst>
                <a:path w="576580" h="1727200">
                  <a:moveTo>
                    <a:pt x="0" y="0"/>
                  </a:moveTo>
                  <a:lnTo>
                    <a:pt x="0" y="1727136"/>
                  </a:lnTo>
                </a:path>
                <a:path w="576580" h="1727200">
                  <a:moveTo>
                    <a:pt x="576199" y="0"/>
                  </a:moveTo>
                  <a:lnTo>
                    <a:pt x="576199" y="1727136"/>
                  </a:lnTo>
                </a:path>
              </a:pathLst>
            </a:custGeom>
            <a:ln w="28575">
              <a:solidFill>
                <a:srgbClr val="000000"/>
              </a:solidFill>
            </a:ln>
          </p:spPr>
          <p:txBody>
            <a:bodyPr wrap="square" lIns="0" tIns="0" rIns="0" bIns="0" rtlCol="0"/>
            <a:lstStyle/>
            <a:p/>
          </p:txBody>
        </p:sp>
        <p:pic>
          <p:nvPicPr>
            <p:cNvPr id="21" name="object 21" descr=""/>
            <p:cNvPicPr/>
            <p:nvPr/>
          </p:nvPicPr>
          <p:blipFill>
            <a:blip r:embed="rId12" cstate="print"/>
            <a:stretch>
              <a:fillRect/>
            </a:stretch>
          </p:blipFill>
          <p:spPr>
            <a:xfrm>
              <a:off x="1959864" y="4526279"/>
              <a:ext cx="737615" cy="899160"/>
            </a:xfrm>
            <a:prstGeom prst="rect">
              <a:avLst/>
            </a:prstGeom>
          </p:spPr>
        </p:pic>
      </p:grpSp>
      <p:sp>
        <p:nvSpPr>
          <p:cNvPr id="22" name="object 22" descr=""/>
          <p:cNvSpPr txBox="1"/>
          <p:nvPr/>
        </p:nvSpPr>
        <p:spPr>
          <a:xfrm>
            <a:off x="2198370" y="4629150"/>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2</a:t>
            </a:r>
            <a:endParaRPr sz="3200">
              <a:latin typeface="Times New Roman"/>
              <a:cs typeface="Times New Roman"/>
            </a:endParaRPr>
          </a:p>
        </p:txBody>
      </p:sp>
      <p:grpSp>
        <p:nvGrpSpPr>
          <p:cNvPr id="23" name="object 23" descr=""/>
          <p:cNvGrpSpPr/>
          <p:nvPr/>
        </p:nvGrpSpPr>
        <p:grpSpPr>
          <a:xfrm>
            <a:off x="1959864" y="5099303"/>
            <a:ext cx="1889760" cy="902335"/>
            <a:chOff x="1959864" y="5099303"/>
            <a:chExt cx="1889760" cy="902335"/>
          </a:xfrm>
        </p:grpSpPr>
        <p:pic>
          <p:nvPicPr>
            <p:cNvPr id="24" name="object 24" descr=""/>
            <p:cNvPicPr/>
            <p:nvPr/>
          </p:nvPicPr>
          <p:blipFill>
            <a:blip r:embed="rId13" cstate="print"/>
            <a:stretch>
              <a:fillRect/>
            </a:stretch>
          </p:blipFill>
          <p:spPr>
            <a:xfrm>
              <a:off x="1959864" y="5099303"/>
              <a:ext cx="737615" cy="899160"/>
            </a:xfrm>
            <a:prstGeom prst="rect">
              <a:avLst/>
            </a:prstGeom>
          </p:spPr>
        </p:pic>
        <p:pic>
          <p:nvPicPr>
            <p:cNvPr id="25" name="object 25" descr=""/>
            <p:cNvPicPr/>
            <p:nvPr/>
          </p:nvPicPr>
          <p:blipFill>
            <a:blip r:embed="rId14" cstate="print"/>
            <a:stretch>
              <a:fillRect/>
            </a:stretch>
          </p:blipFill>
          <p:spPr>
            <a:xfrm>
              <a:off x="2580132" y="5102351"/>
              <a:ext cx="737616" cy="899160"/>
            </a:xfrm>
            <a:prstGeom prst="rect">
              <a:avLst/>
            </a:prstGeom>
          </p:spPr>
        </p:pic>
        <p:pic>
          <p:nvPicPr>
            <p:cNvPr id="26" name="object 26" descr=""/>
            <p:cNvPicPr/>
            <p:nvPr/>
          </p:nvPicPr>
          <p:blipFill>
            <a:blip r:embed="rId15" cstate="print"/>
            <a:stretch>
              <a:fillRect/>
            </a:stretch>
          </p:blipFill>
          <p:spPr>
            <a:xfrm>
              <a:off x="3112008" y="5102351"/>
              <a:ext cx="737616" cy="899160"/>
            </a:xfrm>
            <a:prstGeom prst="rect">
              <a:avLst/>
            </a:prstGeom>
          </p:spPr>
        </p:pic>
      </p:grpSp>
      <p:sp>
        <p:nvSpPr>
          <p:cNvPr id="27" name="object 27" descr=""/>
          <p:cNvSpPr txBox="1"/>
          <p:nvPr/>
        </p:nvSpPr>
        <p:spPr>
          <a:xfrm>
            <a:off x="2198370" y="5205171"/>
            <a:ext cx="1381760" cy="514350"/>
          </a:xfrm>
          <a:prstGeom prst="rect">
            <a:avLst/>
          </a:prstGeom>
        </p:spPr>
        <p:txBody>
          <a:bodyPr wrap="square" lIns="0" tIns="13335" rIns="0" bIns="0" rtlCol="0" vert="horz">
            <a:spAutoFit/>
          </a:bodyPr>
          <a:lstStyle/>
          <a:p>
            <a:pPr marL="12700">
              <a:lnSpc>
                <a:spcPct val="100000"/>
              </a:lnSpc>
              <a:spcBef>
                <a:spcPts val="105"/>
              </a:spcBef>
              <a:tabLst>
                <a:tab pos="633095" algn="l"/>
                <a:tab pos="1165225" algn="l"/>
              </a:tabLst>
            </a:pPr>
            <a:r>
              <a:rPr dirty="0" sz="3200" spc="-50" b="1">
                <a:latin typeface="Times New Roman"/>
                <a:cs typeface="Times New Roman"/>
              </a:rPr>
              <a:t>5</a:t>
            </a:r>
            <a:r>
              <a:rPr dirty="0" sz="3200" b="1">
                <a:latin typeface="Times New Roman"/>
                <a:cs typeface="Times New Roman"/>
              </a:rPr>
              <a:t>	</a:t>
            </a:r>
            <a:r>
              <a:rPr dirty="0" sz="3200" spc="-50" b="1">
                <a:latin typeface="Times New Roman"/>
                <a:cs typeface="Times New Roman"/>
              </a:rPr>
              <a:t>1</a:t>
            </a:r>
            <a:r>
              <a:rPr dirty="0" sz="3200" b="1">
                <a:latin typeface="Times New Roman"/>
                <a:cs typeface="Times New Roman"/>
              </a:rPr>
              <a:t>	</a:t>
            </a:r>
            <a:r>
              <a:rPr dirty="0" sz="3200" spc="-50" b="1">
                <a:latin typeface="Times New Roman"/>
                <a:cs typeface="Times New Roman"/>
              </a:rPr>
              <a:t>4</a:t>
            </a:r>
            <a:endParaRPr sz="3200">
              <a:latin typeface="Times New Roman"/>
              <a:cs typeface="Times New Roman"/>
            </a:endParaRPr>
          </a:p>
        </p:txBody>
      </p:sp>
      <p:pic>
        <p:nvPicPr>
          <p:cNvPr id="28" name="object 28" descr=""/>
          <p:cNvPicPr/>
          <p:nvPr/>
        </p:nvPicPr>
        <p:blipFill>
          <a:blip r:embed="rId16" cstate="print"/>
          <a:stretch>
            <a:fillRect/>
          </a:stretch>
        </p:blipFill>
        <p:spPr>
          <a:xfrm>
            <a:off x="3112007" y="5673852"/>
            <a:ext cx="737616" cy="899160"/>
          </a:xfrm>
          <a:prstGeom prst="rect">
            <a:avLst/>
          </a:prstGeom>
        </p:spPr>
      </p:pic>
      <p:sp>
        <p:nvSpPr>
          <p:cNvPr id="29" name="object 29" descr=""/>
          <p:cNvSpPr txBox="1"/>
          <p:nvPr/>
        </p:nvSpPr>
        <p:spPr>
          <a:xfrm>
            <a:off x="3351021" y="5776976"/>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7</a:t>
            </a:r>
            <a:endParaRPr sz="3200">
              <a:latin typeface="Times New Roman"/>
              <a:cs typeface="Times New Roman"/>
            </a:endParaRPr>
          </a:p>
        </p:txBody>
      </p:sp>
      <p:pic>
        <p:nvPicPr>
          <p:cNvPr id="30" name="object 30" descr=""/>
          <p:cNvPicPr/>
          <p:nvPr/>
        </p:nvPicPr>
        <p:blipFill>
          <a:blip r:embed="rId17" cstate="print"/>
          <a:stretch>
            <a:fillRect/>
          </a:stretch>
        </p:blipFill>
        <p:spPr>
          <a:xfrm>
            <a:off x="2609088" y="5678423"/>
            <a:ext cx="737615" cy="899160"/>
          </a:xfrm>
          <a:prstGeom prst="rect">
            <a:avLst/>
          </a:prstGeom>
        </p:spPr>
      </p:pic>
      <p:sp>
        <p:nvSpPr>
          <p:cNvPr id="31" name="object 31" descr=""/>
          <p:cNvSpPr txBox="1"/>
          <p:nvPr/>
        </p:nvSpPr>
        <p:spPr>
          <a:xfrm>
            <a:off x="2847848" y="5781852"/>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8</a:t>
            </a:r>
            <a:endParaRPr sz="3200">
              <a:latin typeface="Times New Roman"/>
              <a:cs typeface="Times New Roman"/>
            </a:endParaRPr>
          </a:p>
        </p:txBody>
      </p:sp>
      <p:pic>
        <p:nvPicPr>
          <p:cNvPr id="32" name="object 32" descr=""/>
          <p:cNvPicPr/>
          <p:nvPr/>
        </p:nvPicPr>
        <p:blipFill>
          <a:blip r:embed="rId18" cstate="print"/>
          <a:stretch>
            <a:fillRect/>
          </a:stretch>
        </p:blipFill>
        <p:spPr>
          <a:xfrm>
            <a:off x="1959864" y="5673852"/>
            <a:ext cx="737615" cy="899160"/>
          </a:xfrm>
          <a:prstGeom prst="rect">
            <a:avLst/>
          </a:prstGeom>
        </p:spPr>
      </p:pic>
      <p:sp>
        <p:nvSpPr>
          <p:cNvPr id="33" name="object 33" descr=""/>
          <p:cNvSpPr txBox="1"/>
          <p:nvPr/>
        </p:nvSpPr>
        <p:spPr>
          <a:xfrm>
            <a:off x="2198370" y="5776976"/>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6</a:t>
            </a:r>
            <a:endParaRPr sz="3200">
              <a:latin typeface="Times New Roman"/>
              <a:cs typeface="Times New Roman"/>
            </a:endParaRPr>
          </a:p>
        </p:txBody>
      </p:sp>
      <p:pic>
        <p:nvPicPr>
          <p:cNvPr id="34" name="object 34" descr=""/>
          <p:cNvPicPr/>
          <p:nvPr/>
        </p:nvPicPr>
        <p:blipFill>
          <a:blip r:embed="rId19" cstate="print"/>
          <a:stretch>
            <a:fillRect/>
          </a:stretch>
        </p:blipFill>
        <p:spPr>
          <a:xfrm>
            <a:off x="3112007" y="4498847"/>
            <a:ext cx="737616" cy="899160"/>
          </a:xfrm>
          <a:prstGeom prst="rect">
            <a:avLst/>
          </a:prstGeom>
        </p:spPr>
      </p:pic>
      <p:sp>
        <p:nvSpPr>
          <p:cNvPr id="35" name="object 35" descr=""/>
          <p:cNvSpPr txBox="1"/>
          <p:nvPr/>
        </p:nvSpPr>
        <p:spPr>
          <a:xfrm>
            <a:off x="3351021" y="4601971"/>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3</a:t>
            </a:r>
            <a:endParaRPr sz="3200">
              <a:latin typeface="Times New Roman"/>
              <a:cs typeface="Times New Roman"/>
            </a:endParaRPr>
          </a:p>
        </p:txBody>
      </p:sp>
      <p:grpSp>
        <p:nvGrpSpPr>
          <p:cNvPr id="36" name="object 36" descr=""/>
          <p:cNvGrpSpPr/>
          <p:nvPr/>
        </p:nvGrpSpPr>
        <p:grpSpPr>
          <a:xfrm>
            <a:off x="6566916" y="4498847"/>
            <a:ext cx="1832610" cy="1824355"/>
            <a:chOff x="6566916" y="4498847"/>
            <a:chExt cx="1832610" cy="1824355"/>
          </a:xfrm>
        </p:grpSpPr>
        <p:sp>
          <p:nvSpPr>
            <p:cNvPr id="37" name="object 37" descr=""/>
            <p:cNvSpPr/>
            <p:nvPr/>
          </p:nvSpPr>
          <p:spPr>
            <a:xfrm>
              <a:off x="6656451" y="4581524"/>
              <a:ext cx="1729105" cy="1727200"/>
            </a:xfrm>
            <a:custGeom>
              <a:avLst/>
              <a:gdLst/>
              <a:ahLst/>
              <a:cxnLst/>
              <a:rect l="l" t="t" r="r" b="b"/>
              <a:pathLst>
                <a:path w="1729104" h="1727200">
                  <a:moveTo>
                    <a:pt x="1728724" y="0"/>
                  </a:moveTo>
                  <a:lnTo>
                    <a:pt x="0" y="0"/>
                  </a:lnTo>
                  <a:lnTo>
                    <a:pt x="0" y="1727200"/>
                  </a:lnTo>
                  <a:lnTo>
                    <a:pt x="1728724" y="1727200"/>
                  </a:lnTo>
                  <a:lnTo>
                    <a:pt x="1728724" y="0"/>
                  </a:lnTo>
                  <a:close/>
                </a:path>
              </a:pathLst>
            </a:custGeom>
            <a:solidFill>
              <a:srgbClr val="4F81BC"/>
            </a:solidFill>
          </p:spPr>
          <p:txBody>
            <a:bodyPr wrap="square" lIns="0" tIns="0" rIns="0" bIns="0" rtlCol="0"/>
            <a:lstStyle/>
            <a:p/>
          </p:txBody>
        </p:sp>
        <p:sp>
          <p:nvSpPr>
            <p:cNvPr id="38" name="object 38" descr=""/>
            <p:cNvSpPr/>
            <p:nvPr/>
          </p:nvSpPr>
          <p:spPr>
            <a:xfrm>
              <a:off x="6656451" y="4581524"/>
              <a:ext cx="1729105" cy="1727200"/>
            </a:xfrm>
            <a:custGeom>
              <a:avLst/>
              <a:gdLst/>
              <a:ahLst/>
              <a:cxnLst/>
              <a:rect l="l" t="t" r="r" b="b"/>
              <a:pathLst>
                <a:path w="1729104" h="1727200">
                  <a:moveTo>
                    <a:pt x="0" y="1727200"/>
                  </a:moveTo>
                  <a:lnTo>
                    <a:pt x="1728724" y="1727200"/>
                  </a:lnTo>
                  <a:lnTo>
                    <a:pt x="1728724" y="0"/>
                  </a:lnTo>
                  <a:lnTo>
                    <a:pt x="0" y="0"/>
                  </a:lnTo>
                  <a:lnTo>
                    <a:pt x="0" y="1727200"/>
                  </a:lnTo>
                  <a:close/>
                </a:path>
              </a:pathLst>
            </a:custGeom>
            <a:ln w="28575">
              <a:solidFill>
                <a:srgbClr val="000000"/>
              </a:solidFill>
            </a:ln>
          </p:spPr>
          <p:txBody>
            <a:bodyPr wrap="square" lIns="0" tIns="0" rIns="0" bIns="0" rtlCol="0"/>
            <a:lstStyle/>
            <a:p/>
          </p:txBody>
        </p:sp>
        <p:sp>
          <p:nvSpPr>
            <p:cNvPr id="39" name="object 39" descr=""/>
            <p:cNvSpPr/>
            <p:nvPr/>
          </p:nvSpPr>
          <p:spPr>
            <a:xfrm>
              <a:off x="6656451" y="5143436"/>
              <a:ext cx="1729105" cy="603885"/>
            </a:xfrm>
            <a:custGeom>
              <a:avLst/>
              <a:gdLst/>
              <a:ahLst/>
              <a:cxnLst/>
              <a:rect l="l" t="t" r="r" b="b"/>
              <a:pathLst>
                <a:path w="1729104" h="603885">
                  <a:moveTo>
                    <a:pt x="1728724" y="574738"/>
                  </a:moveTo>
                  <a:lnTo>
                    <a:pt x="0" y="574738"/>
                  </a:lnTo>
                  <a:lnTo>
                    <a:pt x="0" y="603313"/>
                  </a:lnTo>
                  <a:lnTo>
                    <a:pt x="1728724" y="603313"/>
                  </a:lnTo>
                  <a:lnTo>
                    <a:pt x="1728724" y="574738"/>
                  </a:lnTo>
                  <a:close/>
                </a:path>
                <a:path w="1729104" h="603885">
                  <a:moveTo>
                    <a:pt x="1728724" y="0"/>
                  </a:moveTo>
                  <a:lnTo>
                    <a:pt x="0" y="0"/>
                  </a:lnTo>
                  <a:lnTo>
                    <a:pt x="0" y="28702"/>
                  </a:lnTo>
                  <a:lnTo>
                    <a:pt x="1728724" y="28702"/>
                  </a:lnTo>
                  <a:lnTo>
                    <a:pt x="1728724" y="0"/>
                  </a:lnTo>
                  <a:close/>
                </a:path>
              </a:pathLst>
            </a:custGeom>
            <a:solidFill>
              <a:srgbClr val="000000"/>
            </a:solidFill>
          </p:spPr>
          <p:txBody>
            <a:bodyPr wrap="square" lIns="0" tIns="0" rIns="0" bIns="0" rtlCol="0"/>
            <a:lstStyle/>
            <a:p/>
          </p:txBody>
        </p:sp>
        <p:sp>
          <p:nvSpPr>
            <p:cNvPr id="40" name="object 40" descr=""/>
            <p:cNvSpPr/>
            <p:nvPr/>
          </p:nvSpPr>
          <p:spPr>
            <a:xfrm>
              <a:off x="7232650" y="4581524"/>
              <a:ext cx="576580" cy="1727200"/>
            </a:xfrm>
            <a:custGeom>
              <a:avLst/>
              <a:gdLst/>
              <a:ahLst/>
              <a:cxnLst/>
              <a:rect l="l" t="t" r="r" b="b"/>
              <a:pathLst>
                <a:path w="576579" h="1727200">
                  <a:moveTo>
                    <a:pt x="0" y="0"/>
                  </a:moveTo>
                  <a:lnTo>
                    <a:pt x="0" y="1727200"/>
                  </a:lnTo>
                </a:path>
                <a:path w="576579" h="1727200">
                  <a:moveTo>
                    <a:pt x="576326" y="0"/>
                  </a:moveTo>
                  <a:lnTo>
                    <a:pt x="576326" y="1727200"/>
                  </a:lnTo>
                </a:path>
              </a:pathLst>
            </a:custGeom>
            <a:ln w="28575">
              <a:solidFill>
                <a:srgbClr val="000000"/>
              </a:solidFill>
            </a:ln>
          </p:spPr>
          <p:txBody>
            <a:bodyPr wrap="square" lIns="0" tIns="0" rIns="0" bIns="0" rtlCol="0"/>
            <a:lstStyle/>
            <a:p/>
          </p:txBody>
        </p:sp>
        <p:pic>
          <p:nvPicPr>
            <p:cNvPr id="41" name="object 41" descr=""/>
            <p:cNvPicPr/>
            <p:nvPr/>
          </p:nvPicPr>
          <p:blipFill>
            <a:blip r:embed="rId20" cstate="print"/>
            <a:stretch>
              <a:fillRect/>
            </a:stretch>
          </p:blipFill>
          <p:spPr>
            <a:xfrm>
              <a:off x="6566916" y="4498847"/>
              <a:ext cx="737616" cy="899160"/>
            </a:xfrm>
            <a:prstGeom prst="rect">
              <a:avLst/>
            </a:prstGeom>
          </p:spPr>
        </p:pic>
        <p:pic>
          <p:nvPicPr>
            <p:cNvPr id="42" name="object 42" descr=""/>
            <p:cNvPicPr/>
            <p:nvPr/>
          </p:nvPicPr>
          <p:blipFill>
            <a:blip r:embed="rId19" cstate="print"/>
            <a:stretch>
              <a:fillRect/>
            </a:stretch>
          </p:blipFill>
          <p:spPr>
            <a:xfrm>
              <a:off x="7188708" y="4498847"/>
              <a:ext cx="737616" cy="899160"/>
            </a:xfrm>
            <a:prstGeom prst="rect">
              <a:avLst/>
            </a:prstGeom>
          </p:spPr>
        </p:pic>
        <p:pic>
          <p:nvPicPr>
            <p:cNvPr id="43" name="object 43" descr=""/>
            <p:cNvPicPr/>
            <p:nvPr/>
          </p:nvPicPr>
          <p:blipFill>
            <a:blip r:embed="rId21" cstate="print"/>
            <a:stretch>
              <a:fillRect/>
            </a:stretch>
          </p:blipFill>
          <p:spPr>
            <a:xfrm>
              <a:off x="6566916" y="5071871"/>
              <a:ext cx="737616" cy="899159"/>
            </a:xfrm>
            <a:prstGeom prst="rect">
              <a:avLst/>
            </a:prstGeom>
          </p:spPr>
        </p:pic>
        <p:pic>
          <p:nvPicPr>
            <p:cNvPr id="44" name="object 44" descr=""/>
            <p:cNvPicPr/>
            <p:nvPr/>
          </p:nvPicPr>
          <p:blipFill>
            <a:blip r:embed="rId22" cstate="print"/>
            <a:stretch>
              <a:fillRect/>
            </a:stretch>
          </p:blipFill>
          <p:spPr>
            <a:xfrm>
              <a:off x="7188708" y="5074919"/>
              <a:ext cx="737616" cy="899159"/>
            </a:xfrm>
            <a:prstGeom prst="rect">
              <a:avLst/>
            </a:prstGeom>
          </p:spPr>
        </p:pic>
      </p:grpSp>
      <p:sp>
        <p:nvSpPr>
          <p:cNvPr id="45" name="object 45" descr=""/>
          <p:cNvSpPr txBox="1"/>
          <p:nvPr/>
        </p:nvSpPr>
        <p:spPr>
          <a:xfrm>
            <a:off x="6807454" y="5178348"/>
            <a:ext cx="850265" cy="513715"/>
          </a:xfrm>
          <a:prstGeom prst="rect">
            <a:avLst/>
          </a:prstGeom>
        </p:spPr>
        <p:txBody>
          <a:bodyPr wrap="square" lIns="0" tIns="12700" rIns="0" bIns="0" rtlCol="0" vert="horz">
            <a:spAutoFit/>
          </a:bodyPr>
          <a:lstStyle/>
          <a:p>
            <a:pPr marL="12700">
              <a:lnSpc>
                <a:spcPct val="100000"/>
              </a:lnSpc>
              <a:spcBef>
                <a:spcPts val="100"/>
              </a:spcBef>
              <a:tabLst>
                <a:tab pos="633095" algn="l"/>
              </a:tabLst>
            </a:pPr>
            <a:r>
              <a:rPr dirty="0" sz="3200" spc="-50" b="1">
                <a:latin typeface="Times New Roman"/>
                <a:cs typeface="Times New Roman"/>
              </a:rPr>
              <a:t>5</a:t>
            </a:r>
            <a:r>
              <a:rPr dirty="0" sz="3200" b="1">
                <a:latin typeface="Times New Roman"/>
                <a:cs typeface="Times New Roman"/>
              </a:rPr>
              <a:t>	</a:t>
            </a:r>
            <a:r>
              <a:rPr dirty="0" sz="3200" spc="-50" b="1">
                <a:latin typeface="Times New Roman"/>
                <a:cs typeface="Times New Roman"/>
              </a:rPr>
              <a:t>1</a:t>
            </a:r>
            <a:endParaRPr sz="3200">
              <a:latin typeface="Times New Roman"/>
              <a:cs typeface="Times New Roman"/>
            </a:endParaRPr>
          </a:p>
        </p:txBody>
      </p:sp>
      <p:pic>
        <p:nvPicPr>
          <p:cNvPr id="46" name="object 46" descr=""/>
          <p:cNvPicPr/>
          <p:nvPr/>
        </p:nvPicPr>
        <p:blipFill>
          <a:blip r:embed="rId23" cstate="print"/>
          <a:stretch>
            <a:fillRect/>
          </a:stretch>
        </p:blipFill>
        <p:spPr>
          <a:xfrm>
            <a:off x="7720583" y="5646420"/>
            <a:ext cx="737616" cy="899160"/>
          </a:xfrm>
          <a:prstGeom prst="rect">
            <a:avLst/>
          </a:prstGeom>
        </p:spPr>
      </p:pic>
      <p:sp>
        <p:nvSpPr>
          <p:cNvPr id="47" name="object 47" descr=""/>
          <p:cNvSpPr txBox="1"/>
          <p:nvPr/>
        </p:nvSpPr>
        <p:spPr>
          <a:xfrm>
            <a:off x="7960232" y="5750153"/>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7</a:t>
            </a:r>
            <a:endParaRPr sz="3200">
              <a:latin typeface="Times New Roman"/>
              <a:cs typeface="Times New Roman"/>
            </a:endParaRPr>
          </a:p>
        </p:txBody>
      </p:sp>
      <p:pic>
        <p:nvPicPr>
          <p:cNvPr id="48" name="object 48" descr=""/>
          <p:cNvPicPr/>
          <p:nvPr/>
        </p:nvPicPr>
        <p:blipFill>
          <a:blip r:embed="rId24" cstate="print"/>
          <a:stretch>
            <a:fillRect/>
          </a:stretch>
        </p:blipFill>
        <p:spPr>
          <a:xfrm>
            <a:off x="7217664" y="5650991"/>
            <a:ext cx="737616" cy="899160"/>
          </a:xfrm>
          <a:prstGeom prst="rect">
            <a:avLst/>
          </a:prstGeom>
        </p:spPr>
      </p:pic>
      <p:sp>
        <p:nvSpPr>
          <p:cNvPr id="49" name="object 49" descr=""/>
          <p:cNvSpPr txBox="1"/>
          <p:nvPr/>
        </p:nvSpPr>
        <p:spPr>
          <a:xfrm>
            <a:off x="7457058" y="5754725"/>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8</a:t>
            </a:r>
            <a:endParaRPr sz="3200">
              <a:latin typeface="Times New Roman"/>
              <a:cs typeface="Times New Roman"/>
            </a:endParaRPr>
          </a:p>
        </p:txBody>
      </p:sp>
      <p:pic>
        <p:nvPicPr>
          <p:cNvPr id="50" name="object 50" descr=""/>
          <p:cNvPicPr/>
          <p:nvPr/>
        </p:nvPicPr>
        <p:blipFill>
          <a:blip r:embed="rId25" cstate="print"/>
          <a:stretch>
            <a:fillRect/>
          </a:stretch>
        </p:blipFill>
        <p:spPr>
          <a:xfrm>
            <a:off x="6566916" y="5646420"/>
            <a:ext cx="737616" cy="899160"/>
          </a:xfrm>
          <a:prstGeom prst="rect">
            <a:avLst/>
          </a:prstGeom>
        </p:spPr>
      </p:pic>
      <p:sp>
        <p:nvSpPr>
          <p:cNvPr id="51" name="object 51" descr=""/>
          <p:cNvSpPr txBox="1"/>
          <p:nvPr/>
        </p:nvSpPr>
        <p:spPr>
          <a:xfrm>
            <a:off x="6807454" y="5750153"/>
            <a:ext cx="229235" cy="513715"/>
          </a:xfrm>
          <a:prstGeom prst="rect">
            <a:avLst/>
          </a:prstGeom>
        </p:spPr>
        <p:txBody>
          <a:bodyPr wrap="square" lIns="0" tIns="12700" rIns="0" bIns="0" rtlCol="0" vert="horz">
            <a:spAutoFit/>
          </a:bodyPr>
          <a:lstStyle/>
          <a:p>
            <a:pPr marL="12700">
              <a:lnSpc>
                <a:spcPct val="100000"/>
              </a:lnSpc>
              <a:spcBef>
                <a:spcPts val="100"/>
              </a:spcBef>
            </a:pPr>
            <a:r>
              <a:rPr dirty="0" sz="3200" b="1">
                <a:latin typeface="Times New Roman"/>
                <a:cs typeface="Times New Roman"/>
              </a:rPr>
              <a:t>6</a:t>
            </a:r>
            <a:endParaRPr sz="3200">
              <a:latin typeface="Times New Roman"/>
              <a:cs typeface="Times New Roman"/>
            </a:endParaRPr>
          </a:p>
        </p:txBody>
      </p:sp>
      <p:pic>
        <p:nvPicPr>
          <p:cNvPr id="52" name="object 52" descr=""/>
          <p:cNvPicPr/>
          <p:nvPr/>
        </p:nvPicPr>
        <p:blipFill>
          <a:blip r:embed="rId26" cstate="print"/>
          <a:stretch>
            <a:fillRect/>
          </a:stretch>
        </p:blipFill>
        <p:spPr>
          <a:xfrm>
            <a:off x="7720583" y="4498847"/>
            <a:ext cx="737616" cy="899160"/>
          </a:xfrm>
          <a:prstGeom prst="rect">
            <a:avLst/>
          </a:prstGeom>
        </p:spPr>
      </p:pic>
      <p:sp>
        <p:nvSpPr>
          <p:cNvPr id="53" name="object 53" descr=""/>
          <p:cNvSpPr txBox="1"/>
          <p:nvPr/>
        </p:nvSpPr>
        <p:spPr>
          <a:xfrm>
            <a:off x="6807454" y="4601971"/>
            <a:ext cx="1381760" cy="513715"/>
          </a:xfrm>
          <a:prstGeom prst="rect">
            <a:avLst/>
          </a:prstGeom>
        </p:spPr>
        <p:txBody>
          <a:bodyPr wrap="square" lIns="0" tIns="12700" rIns="0" bIns="0" rtlCol="0" vert="horz">
            <a:spAutoFit/>
          </a:bodyPr>
          <a:lstStyle/>
          <a:p>
            <a:pPr marL="12700">
              <a:lnSpc>
                <a:spcPct val="100000"/>
              </a:lnSpc>
              <a:spcBef>
                <a:spcPts val="100"/>
              </a:spcBef>
              <a:tabLst>
                <a:tab pos="633095" algn="l"/>
                <a:tab pos="1165225" algn="l"/>
              </a:tabLst>
            </a:pPr>
            <a:r>
              <a:rPr dirty="0" sz="3200" spc="-50" b="1">
                <a:latin typeface="Times New Roman"/>
                <a:cs typeface="Times New Roman"/>
              </a:rPr>
              <a:t>2</a:t>
            </a:r>
            <a:r>
              <a:rPr dirty="0" sz="3200" b="1">
                <a:latin typeface="Times New Roman"/>
                <a:cs typeface="Times New Roman"/>
              </a:rPr>
              <a:t>	</a:t>
            </a:r>
            <a:r>
              <a:rPr dirty="0" sz="3200" spc="-50" b="1">
                <a:latin typeface="Times New Roman"/>
                <a:cs typeface="Times New Roman"/>
              </a:rPr>
              <a:t>3</a:t>
            </a:r>
            <a:r>
              <a:rPr dirty="0" sz="3200" b="1">
                <a:latin typeface="Times New Roman"/>
                <a:cs typeface="Times New Roman"/>
              </a:rPr>
              <a:t>	</a:t>
            </a:r>
            <a:r>
              <a:rPr dirty="0" sz="3200" spc="-50" b="1">
                <a:latin typeface="Times New Roman"/>
                <a:cs typeface="Times New Roman"/>
              </a:rPr>
              <a:t>4</a:t>
            </a:r>
            <a:endParaRPr sz="3200">
              <a:latin typeface="Times New Roman"/>
              <a:cs typeface="Times New Roman"/>
            </a:endParaRPr>
          </a:p>
        </p:txBody>
      </p:sp>
      <p:sp>
        <p:nvSpPr>
          <p:cNvPr id="54" name="object 54" descr=""/>
          <p:cNvSpPr/>
          <p:nvPr/>
        </p:nvSpPr>
        <p:spPr>
          <a:xfrm>
            <a:off x="2911475" y="3115055"/>
            <a:ext cx="4608830" cy="1466850"/>
          </a:xfrm>
          <a:custGeom>
            <a:avLst/>
            <a:gdLst/>
            <a:ahLst/>
            <a:cxnLst/>
            <a:rect l="l" t="t" r="r" b="b"/>
            <a:pathLst>
              <a:path w="4608830" h="1466850">
                <a:moveTo>
                  <a:pt x="2042668" y="30988"/>
                </a:moveTo>
                <a:lnTo>
                  <a:pt x="2020570" y="0"/>
                </a:lnTo>
                <a:lnTo>
                  <a:pt x="81927" y="1384528"/>
                </a:lnTo>
                <a:lnTo>
                  <a:pt x="59817" y="1353566"/>
                </a:lnTo>
                <a:lnTo>
                  <a:pt x="0" y="1466469"/>
                </a:lnTo>
                <a:lnTo>
                  <a:pt x="126238" y="1446530"/>
                </a:lnTo>
                <a:lnTo>
                  <a:pt x="111988" y="1426591"/>
                </a:lnTo>
                <a:lnTo>
                  <a:pt x="104051" y="1415491"/>
                </a:lnTo>
                <a:lnTo>
                  <a:pt x="2042668" y="30988"/>
                </a:lnTo>
                <a:close/>
              </a:path>
              <a:path w="4608830" h="1466850">
                <a:moveTo>
                  <a:pt x="4608449" y="1466469"/>
                </a:moveTo>
                <a:lnTo>
                  <a:pt x="4587354" y="1426591"/>
                </a:lnTo>
                <a:lnTo>
                  <a:pt x="4548759" y="1353566"/>
                </a:lnTo>
                <a:lnTo>
                  <a:pt x="4526597" y="1384592"/>
                </a:lnTo>
                <a:lnTo>
                  <a:pt x="2588006" y="0"/>
                </a:lnTo>
                <a:lnTo>
                  <a:pt x="2565781" y="30988"/>
                </a:lnTo>
                <a:lnTo>
                  <a:pt x="4504461" y="1415554"/>
                </a:lnTo>
                <a:lnTo>
                  <a:pt x="4482338" y="1446530"/>
                </a:lnTo>
                <a:lnTo>
                  <a:pt x="4608449" y="1466469"/>
                </a:lnTo>
                <a:close/>
              </a:path>
            </a:pathLst>
          </a:custGeom>
          <a:solidFill>
            <a:srgbClr val="000000"/>
          </a:solidFill>
        </p:spPr>
        <p:txBody>
          <a:bodyPr wrap="square" lIns="0" tIns="0" rIns="0" bIns="0" rtlCol="0"/>
          <a:lstStyle/>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981700" y="28955"/>
            <a:ext cx="4305300" cy="1118870"/>
            <a:chOff x="5981700" y="28955"/>
            <a:chExt cx="4305300" cy="1118870"/>
          </a:xfrm>
        </p:grpSpPr>
        <p:pic>
          <p:nvPicPr>
            <p:cNvPr id="3" name="object 3" descr=""/>
            <p:cNvPicPr/>
            <p:nvPr/>
          </p:nvPicPr>
          <p:blipFill>
            <a:blip r:embed="rId2" cstate="print"/>
            <a:stretch>
              <a:fillRect/>
            </a:stretch>
          </p:blipFill>
          <p:spPr>
            <a:xfrm>
              <a:off x="5981700" y="260242"/>
              <a:ext cx="594359" cy="410908"/>
            </a:xfrm>
            <a:prstGeom prst="rect">
              <a:avLst/>
            </a:prstGeom>
          </p:spPr>
        </p:pic>
        <p:pic>
          <p:nvPicPr>
            <p:cNvPr id="4" name="object 4" descr=""/>
            <p:cNvPicPr/>
            <p:nvPr/>
          </p:nvPicPr>
          <p:blipFill>
            <a:blip r:embed="rId3" cstate="print"/>
            <a:stretch>
              <a:fillRect/>
            </a:stretch>
          </p:blipFill>
          <p:spPr>
            <a:xfrm>
              <a:off x="6234684" y="28955"/>
              <a:ext cx="4052316" cy="1118616"/>
            </a:xfrm>
            <a:prstGeom prst="rect">
              <a:avLst/>
            </a:prstGeom>
          </p:spPr>
        </p:pic>
      </p:grpSp>
      <p:sp>
        <p:nvSpPr>
          <p:cNvPr id="5" name="object 5"/>
          <p:cNvSpPr txBox="1">
            <a:spLocks noGrp="1"/>
          </p:cNvSpPr>
          <p:nvPr>
            <p:ph type="title"/>
          </p:nvPr>
        </p:nvSpPr>
        <p:spPr>
          <a:xfrm>
            <a:off x="5973826" y="112852"/>
            <a:ext cx="4152900" cy="635000"/>
          </a:xfrm>
          <a:prstGeom prst="rect"/>
        </p:spPr>
        <p:txBody>
          <a:bodyPr wrap="square" lIns="0" tIns="12065" rIns="0" bIns="0" rtlCol="0" vert="horz">
            <a:spAutoFit/>
          </a:bodyPr>
          <a:lstStyle/>
          <a:p>
            <a:pPr marL="12700">
              <a:lnSpc>
                <a:spcPct val="100000"/>
              </a:lnSpc>
              <a:spcBef>
                <a:spcPts val="95"/>
              </a:spcBef>
            </a:pPr>
            <a:r>
              <a:rPr dirty="0" spc="-30">
                <a:latin typeface="Arial"/>
                <a:cs typeface="Arial"/>
              </a:rPr>
              <a:t>A*</a:t>
            </a:r>
            <a:r>
              <a:rPr dirty="0" spc="-45"/>
              <a:t>算</a:t>
            </a:r>
            <a:r>
              <a:rPr dirty="0" spc="-45"/>
              <a:t>法</a:t>
            </a:r>
            <a:r>
              <a:rPr dirty="0" spc="-45"/>
              <a:t>的</a:t>
            </a:r>
            <a:r>
              <a:rPr dirty="0" spc="-45"/>
              <a:t>基</a:t>
            </a:r>
            <a:r>
              <a:rPr dirty="0" spc="-45"/>
              <a:t>本</a:t>
            </a:r>
            <a:r>
              <a:rPr dirty="0" spc="-45"/>
              <a:t>思</a:t>
            </a:r>
            <a:r>
              <a:rPr dirty="0" spc="-50"/>
              <a:t>想</a:t>
            </a:r>
          </a:p>
        </p:txBody>
      </p:sp>
      <p:grpSp>
        <p:nvGrpSpPr>
          <p:cNvPr id="6" name="object 6" descr=""/>
          <p:cNvGrpSpPr/>
          <p:nvPr/>
        </p:nvGrpSpPr>
        <p:grpSpPr>
          <a:xfrm>
            <a:off x="503836" y="1021080"/>
            <a:ext cx="9751695" cy="4140835"/>
            <a:chOff x="503836" y="1021080"/>
            <a:chExt cx="9751695" cy="4140835"/>
          </a:xfrm>
        </p:grpSpPr>
        <p:pic>
          <p:nvPicPr>
            <p:cNvPr id="7" name="object 7" descr=""/>
            <p:cNvPicPr/>
            <p:nvPr/>
          </p:nvPicPr>
          <p:blipFill>
            <a:blip r:embed="rId4" cstate="print"/>
            <a:stretch>
              <a:fillRect/>
            </a:stretch>
          </p:blipFill>
          <p:spPr>
            <a:xfrm>
              <a:off x="503836" y="1392398"/>
              <a:ext cx="150557" cy="150633"/>
            </a:xfrm>
            <a:prstGeom prst="rect">
              <a:avLst/>
            </a:prstGeom>
          </p:spPr>
        </p:pic>
        <p:pic>
          <p:nvPicPr>
            <p:cNvPr id="8" name="object 8" descr=""/>
            <p:cNvPicPr/>
            <p:nvPr/>
          </p:nvPicPr>
          <p:blipFill>
            <a:blip r:embed="rId5" cstate="print"/>
            <a:stretch>
              <a:fillRect/>
            </a:stretch>
          </p:blipFill>
          <p:spPr>
            <a:xfrm>
              <a:off x="541020" y="1021080"/>
              <a:ext cx="1106424" cy="1008888"/>
            </a:xfrm>
            <a:prstGeom prst="rect">
              <a:avLst/>
            </a:prstGeom>
          </p:spPr>
        </p:pic>
        <p:pic>
          <p:nvPicPr>
            <p:cNvPr id="9" name="object 9" descr=""/>
            <p:cNvPicPr/>
            <p:nvPr/>
          </p:nvPicPr>
          <p:blipFill>
            <a:blip r:embed="rId6" cstate="print"/>
            <a:stretch>
              <a:fillRect/>
            </a:stretch>
          </p:blipFill>
          <p:spPr>
            <a:xfrm>
              <a:off x="1050036" y="1066800"/>
              <a:ext cx="6086856" cy="1008888"/>
            </a:xfrm>
            <a:prstGeom prst="rect">
              <a:avLst/>
            </a:prstGeom>
          </p:spPr>
        </p:pic>
        <p:pic>
          <p:nvPicPr>
            <p:cNvPr id="10" name="object 10" descr=""/>
            <p:cNvPicPr/>
            <p:nvPr/>
          </p:nvPicPr>
          <p:blipFill>
            <a:blip r:embed="rId7" cstate="print"/>
            <a:stretch>
              <a:fillRect/>
            </a:stretch>
          </p:blipFill>
          <p:spPr>
            <a:xfrm>
              <a:off x="726948" y="1693163"/>
              <a:ext cx="859536" cy="755903"/>
            </a:xfrm>
            <a:prstGeom prst="rect">
              <a:avLst/>
            </a:prstGeom>
          </p:spPr>
        </p:pic>
        <p:pic>
          <p:nvPicPr>
            <p:cNvPr id="11" name="object 11" descr=""/>
            <p:cNvPicPr/>
            <p:nvPr/>
          </p:nvPicPr>
          <p:blipFill>
            <a:blip r:embed="rId8" cstate="print"/>
            <a:stretch>
              <a:fillRect/>
            </a:stretch>
          </p:blipFill>
          <p:spPr>
            <a:xfrm>
              <a:off x="1092708" y="1667256"/>
              <a:ext cx="9072372" cy="899160"/>
            </a:xfrm>
            <a:prstGeom prst="rect">
              <a:avLst/>
            </a:prstGeom>
          </p:spPr>
        </p:pic>
        <p:pic>
          <p:nvPicPr>
            <p:cNvPr id="12" name="object 12" descr=""/>
            <p:cNvPicPr/>
            <p:nvPr/>
          </p:nvPicPr>
          <p:blipFill>
            <a:blip r:embed="rId7" cstate="print"/>
            <a:stretch>
              <a:fillRect/>
            </a:stretch>
          </p:blipFill>
          <p:spPr>
            <a:xfrm>
              <a:off x="726948" y="2229612"/>
              <a:ext cx="859536" cy="755903"/>
            </a:xfrm>
            <a:prstGeom prst="rect">
              <a:avLst/>
            </a:prstGeom>
          </p:spPr>
        </p:pic>
        <p:pic>
          <p:nvPicPr>
            <p:cNvPr id="13" name="object 13" descr=""/>
            <p:cNvPicPr/>
            <p:nvPr/>
          </p:nvPicPr>
          <p:blipFill>
            <a:blip r:embed="rId9" cstate="print"/>
            <a:stretch>
              <a:fillRect/>
            </a:stretch>
          </p:blipFill>
          <p:spPr>
            <a:xfrm>
              <a:off x="1092708" y="2203704"/>
              <a:ext cx="4602480" cy="899160"/>
            </a:xfrm>
            <a:prstGeom prst="rect">
              <a:avLst/>
            </a:prstGeom>
          </p:spPr>
        </p:pic>
        <p:pic>
          <p:nvPicPr>
            <p:cNvPr id="14" name="object 14" descr=""/>
            <p:cNvPicPr/>
            <p:nvPr/>
          </p:nvPicPr>
          <p:blipFill>
            <a:blip r:embed="rId10" cstate="print"/>
            <a:stretch>
              <a:fillRect/>
            </a:stretch>
          </p:blipFill>
          <p:spPr>
            <a:xfrm>
              <a:off x="5161788" y="2203704"/>
              <a:ext cx="938784" cy="899160"/>
            </a:xfrm>
            <a:prstGeom prst="rect">
              <a:avLst/>
            </a:prstGeom>
          </p:spPr>
        </p:pic>
        <p:pic>
          <p:nvPicPr>
            <p:cNvPr id="15" name="object 15" descr=""/>
            <p:cNvPicPr/>
            <p:nvPr/>
          </p:nvPicPr>
          <p:blipFill>
            <a:blip r:embed="rId11" cstate="print"/>
            <a:stretch>
              <a:fillRect/>
            </a:stretch>
          </p:blipFill>
          <p:spPr>
            <a:xfrm>
              <a:off x="5567171" y="2203704"/>
              <a:ext cx="1347216" cy="899160"/>
            </a:xfrm>
            <a:prstGeom prst="rect">
              <a:avLst/>
            </a:prstGeom>
          </p:spPr>
        </p:pic>
        <p:pic>
          <p:nvPicPr>
            <p:cNvPr id="16" name="object 16" descr=""/>
            <p:cNvPicPr/>
            <p:nvPr/>
          </p:nvPicPr>
          <p:blipFill>
            <a:blip r:embed="rId12" cstate="print"/>
            <a:stretch>
              <a:fillRect/>
            </a:stretch>
          </p:blipFill>
          <p:spPr>
            <a:xfrm>
              <a:off x="6380988" y="2203704"/>
              <a:ext cx="938784" cy="899160"/>
            </a:xfrm>
            <a:prstGeom prst="rect">
              <a:avLst/>
            </a:prstGeom>
          </p:spPr>
        </p:pic>
        <p:pic>
          <p:nvPicPr>
            <p:cNvPr id="17" name="object 17" descr=""/>
            <p:cNvPicPr/>
            <p:nvPr/>
          </p:nvPicPr>
          <p:blipFill>
            <a:blip r:embed="rId13" cstate="print"/>
            <a:stretch>
              <a:fillRect/>
            </a:stretch>
          </p:blipFill>
          <p:spPr>
            <a:xfrm>
              <a:off x="702564" y="2744724"/>
              <a:ext cx="726948" cy="841248"/>
            </a:xfrm>
            <a:prstGeom prst="rect">
              <a:avLst/>
            </a:prstGeom>
          </p:spPr>
        </p:pic>
        <p:pic>
          <p:nvPicPr>
            <p:cNvPr id="18" name="object 18" descr=""/>
            <p:cNvPicPr/>
            <p:nvPr/>
          </p:nvPicPr>
          <p:blipFill>
            <a:blip r:embed="rId14" cstate="print"/>
            <a:stretch>
              <a:fillRect/>
            </a:stretch>
          </p:blipFill>
          <p:spPr>
            <a:xfrm>
              <a:off x="1069848" y="2709672"/>
              <a:ext cx="993647" cy="899159"/>
            </a:xfrm>
            <a:prstGeom prst="rect">
              <a:avLst/>
            </a:prstGeom>
          </p:spPr>
        </p:pic>
        <p:pic>
          <p:nvPicPr>
            <p:cNvPr id="19" name="object 19" descr=""/>
            <p:cNvPicPr/>
            <p:nvPr/>
          </p:nvPicPr>
          <p:blipFill>
            <a:blip r:embed="rId15" cstate="print"/>
            <a:stretch>
              <a:fillRect/>
            </a:stretch>
          </p:blipFill>
          <p:spPr>
            <a:xfrm>
              <a:off x="1530095" y="2750819"/>
              <a:ext cx="7167372" cy="899159"/>
            </a:xfrm>
            <a:prstGeom prst="rect">
              <a:avLst/>
            </a:prstGeom>
          </p:spPr>
        </p:pic>
        <p:pic>
          <p:nvPicPr>
            <p:cNvPr id="20" name="object 20" descr=""/>
            <p:cNvPicPr/>
            <p:nvPr/>
          </p:nvPicPr>
          <p:blipFill>
            <a:blip r:embed="rId16" cstate="print"/>
            <a:stretch>
              <a:fillRect/>
            </a:stretch>
          </p:blipFill>
          <p:spPr>
            <a:xfrm>
              <a:off x="8164068" y="2709672"/>
              <a:ext cx="646176" cy="899159"/>
            </a:xfrm>
            <a:prstGeom prst="rect">
              <a:avLst/>
            </a:prstGeom>
          </p:spPr>
        </p:pic>
        <p:pic>
          <p:nvPicPr>
            <p:cNvPr id="21" name="object 21" descr=""/>
            <p:cNvPicPr/>
            <p:nvPr/>
          </p:nvPicPr>
          <p:blipFill>
            <a:blip r:embed="rId17" cstate="print"/>
            <a:stretch>
              <a:fillRect/>
            </a:stretch>
          </p:blipFill>
          <p:spPr>
            <a:xfrm>
              <a:off x="8487156" y="2750819"/>
              <a:ext cx="1767840" cy="899159"/>
            </a:xfrm>
            <a:prstGeom prst="rect">
              <a:avLst/>
            </a:prstGeom>
          </p:spPr>
        </p:pic>
        <p:pic>
          <p:nvPicPr>
            <p:cNvPr id="22" name="object 22" descr=""/>
            <p:cNvPicPr/>
            <p:nvPr/>
          </p:nvPicPr>
          <p:blipFill>
            <a:blip r:embed="rId18" cstate="print"/>
            <a:stretch>
              <a:fillRect/>
            </a:stretch>
          </p:blipFill>
          <p:spPr>
            <a:xfrm>
              <a:off x="972312" y="3189731"/>
              <a:ext cx="4195572" cy="899159"/>
            </a:xfrm>
            <a:prstGeom prst="rect">
              <a:avLst/>
            </a:prstGeom>
          </p:spPr>
        </p:pic>
        <p:pic>
          <p:nvPicPr>
            <p:cNvPr id="23" name="object 23" descr=""/>
            <p:cNvPicPr/>
            <p:nvPr/>
          </p:nvPicPr>
          <p:blipFill>
            <a:blip r:embed="rId16" cstate="print"/>
            <a:stretch>
              <a:fillRect/>
            </a:stretch>
          </p:blipFill>
          <p:spPr>
            <a:xfrm>
              <a:off x="4634483" y="3148584"/>
              <a:ext cx="646176" cy="899159"/>
            </a:xfrm>
            <a:prstGeom prst="rect">
              <a:avLst/>
            </a:prstGeom>
          </p:spPr>
        </p:pic>
        <p:pic>
          <p:nvPicPr>
            <p:cNvPr id="24" name="object 24" descr=""/>
            <p:cNvPicPr/>
            <p:nvPr/>
          </p:nvPicPr>
          <p:blipFill>
            <a:blip r:embed="rId19" cstate="print"/>
            <a:stretch>
              <a:fillRect/>
            </a:stretch>
          </p:blipFill>
          <p:spPr>
            <a:xfrm>
              <a:off x="4855464" y="3189731"/>
              <a:ext cx="3788664" cy="899159"/>
            </a:xfrm>
            <a:prstGeom prst="rect">
              <a:avLst/>
            </a:prstGeom>
          </p:spPr>
        </p:pic>
        <p:pic>
          <p:nvPicPr>
            <p:cNvPr id="25" name="object 25" descr=""/>
            <p:cNvPicPr/>
            <p:nvPr/>
          </p:nvPicPr>
          <p:blipFill>
            <a:blip r:embed="rId13" cstate="print"/>
            <a:stretch>
              <a:fillRect/>
            </a:stretch>
          </p:blipFill>
          <p:spPr>
            <a:xfrm>
              <a:off x="702564" y="3720084"/>
              <a:ext cx="726948" cy="841247"/>
            </a:xfrm>
            <a:prstGeom prst="rect">
              <a:avLst/>
            </a:prstGeom>
          </p:spPr>
        </p:pic>
        <p:pic>
          <p:nvPicPr>
            <p:cNvPr id="26" name="object 26" descr=""/>
            <p:cNvPicPr/>
            <p:nvPr/>
          </p:nvPicPr>
          <p:blipFill>
            <a:blip r:embed="rId20" cstate="print"/>
            <a:stretch>
              <a:fillRect/>
            </a:stretch>
          </p:blipFill>
          <p:spPr>
            <a:xfrm>
              <a:off x="1182624" y="3685031"/>
              <a:ext cx="986027" cy="899159"/>
            </a:xfrm>
            <a:prstGeom prst="rect">
              <a:avLst/>
            </a:prstGeom>
          </p:spPr>
        </p:pic>
        <p:pic>
          <p:nvPicPr>
            <p:cNvPr id="27" name="object 27" descr=""/>
            <p:cNvPicPr/>
            <p:nvPr/>
          </p:nvPicPr>
          <p:blipFill>
            <a:blip r:embed="rId21" cstate="print"/>
            <a:stretch>
              <a:fillRect/>
            </a:stretch>
          </p:blipFill>
          <p:spPr>
            <a:xfrm>
              <a:off x="1635251" y="3726180"/>
              <a:ext cx="5414772" cy="899160"/>
            </a:xfrm>
            <a:prstGeom prst="rect">
              <a:avLst/>
            </a:prstGeom>
          </p:spPr>
        </p:pic>
        <p:pic>
          <p:nvPicPr>
            <p:cNvPr id="28" name="object 28" descr=""/>
            <p:cNvPicPr/>
            <p:nvPr/>
          </p:nvPicPr>
          <p:blipFill>
            <a:blip r:embed="rId13" cstate="print"/>
            <a:stretch>
              <a:fillRect/>
            </a:stretch>
          </p:blipFill>
          <p:spPr>
            <a:xfrm>
              <a:off x="702564" y="4256531"/>
              <a:ext cx="726948" cy="841247"/>
            </a:xfrm>
            <a:prstGeom prst="rect">
              <a:avLst/>
            </a:prstGeom>
          </p:spPr>
        </p:pic>
        <p:pic>
          <p:nvPicPr>
            <p:cNvPr id="29" name="object 29" descr=""/>
            <p:cNvPicPr/>
            <p:nvPr/>
          </p:nvPicPr>
          <p:blipFill>
            <a:blip r:embed="rId20" cstate="print"/>
            <a:stretch>
              <a:fillRect/>
            </a:stretch>
          </p:blipFill>
          <p:spPr>
            <a:xfrm>
              <a:off x="1182624" y="4221480"/>
              <a:ext cx="986027" cy="899160"/>
            </a:xfrm>
            <a:prstGeom prst="rect">
              <a:avLst/>
            </a:prstGeom>
          </p:spPr>
        </p:pic>
        <p:pic>
          <p:nvPicPr>
            <p:cNvPr id="30" name="object 30" descr=""/>
            <p:cNvPicPr/>
            <p:nvPr/>
          </p:nvPicPr>
          <p:blipFill>
            <a:blip r:embed="rId22" cstate="print"/>
            <a:stretch>
              <a:fillRect/>
            </a:stretch>
          </p:blipFill>
          <p:spPr>
            <a:xfrm>
              <a:off x="1635251" y="4262628"/>
              <a:ext cx="2976372" cy="899160"/>
            </a:xfrm>
            <a:prstGeom prst="rect">
              <a:avLst/>
            </a:prstGeom>
          </p:spPr>
        </p:pic>
        <p:pic>
          <p:nvPicPr>
            <p:cNvPr id="31" name="object 31" descr=""/>
            <p:cNvPicPr/>
            <p:nvPr/>
          </p:nvPicPr>
          <p:blipFill>
            <a:blip r:embed="rId23" cstate="print"/>
            <a:stretch>
              <a:fillRect/>
            </a:stretch>
          </p:blipFill>
          <p:spPr>
            <a:xfrm>
              <a:off x="4078223" y="4221480"/>
              <a:ext cx="1412748" cy="899160"/>
            </a:xfrm>
            <a:prstGeom prst="rect">
              <a:avLst/>
            </a:prstGeom>
          </p:spPr>
        </p:pic>
        <p:pic>
          <p:nvPicPr>
            <p:cNvPr id="32" name="object 32" descr=""/>
            <p:cNvPicPr/>
            <p:nvPr/>
          </p:nvPicPr>
          <p:blipFill>
            <a:blip r:embed="rId24" cstate="print"/>
            <a:stretch>
              <a:fillRect/>
            </a:stretch>
          </p:blipFill>
          <p:spPr>
            <a:xfrm>
              <a:off x="4957571" y="4221480"/>
              <a:ext cx="669036" cy="899160"/>
            </a:xfrm>
            <a:prstGeom prst="rect">
              <a:avLst/>
            </a:prstGeom>
          </p:spPr>
        </p:pic>
        <p:pic>
          <p:nvPicPr>
            <p:cNvPr id="33" name="object 33" descr=""/>
            <p:cNvPicPr/>
            <p:nvPr/>
          </p:nvPicPr>
          <p:blipFill>
            <a:blip r:embed="rId25" cstate="print"/>
            <a:stretch>
              <a:fillRect/>
            </a:stretch>
          </p:blipFill>
          <p:spPr>
            <a:xfrm>
              <a:off x="5093208" y="4221480"/>
              <a:ext cx="1298448" cy="899160"/>
            </a:xfrm>
            <a:prstGeom prst="rect">
              <a:avLst/>
            </a:prstGeom>
          </p:spPr>
        </p:pic>
        <p:pic>
          <p:nvPicPr>
            <p:cNvPr id="34" name="object 34" descr=""/>
            <p:cNvPicPr/>
            <p:nvPr/>
          </p:nvPicPr>
          <p:blipFill>
            <a:blip r:embed="rId26" cstate="print"/>
            <a:stretch>
              <a:fillRect/>
            </a:stretch>
          </p:blipFill>
          <p:spPr>
            <a:xfrm>
              <a:off x="5858256" y="4262628"/>
              <a:ext cx="3785615" cy="899160"/>
            </a:xfrm>
            <a:prstGeom prst="rect">
              <a:avLst/>
            </a:prstGeom>
          </p:spPr>
        </p:pic>
      </p:grpSp>
      <p:sp>
        <p:nvSpPr>
          <p:cNvPr id="35" name="object 35" descr=""/>
          <p:cNvSpPr txBox="1"/>
          <p:nvPr/>
        </p:nvSpPr>
        <p:spPr>
          <a:xfrm>
            <a:off x="469188" y="1095195"/>
            <a:ext cx="9530080" cy="3746500"/>
          </a:xfrm>
          <a:prstGeom prst="rect">
            <a:avLst/>
          </a:prstGeom>
        </p:spPr>
        <p:txBody>
          <a:bodyPr wrap="square" lIns="0" tIns="59055" rIns="0" bIns="0" rtlCol="0" vert="horz">
            <a:spAutoFit/>
          </a:bodyPr>
          <a:lstStyle/>
          <a:p>
            <a:pPr marL="355600" indent="-343535">
              <a:lnSpc>
                <a:spcPct val="100000"/>
              </a:lnSpc>
              <a:spcBef>
                <a:spcPts val="465"/>
              </a:spcBef>
              <a:buFont typeface="Arial"/>
              <a:buChar char="•"/>
              <a:tabLst>
                <a:tab pos="356235" algn="l"/>
              </a:tabLst>
            </a:pPr>
            <a:r>
              <a:rPr dirty="0" sz="3600" spc="-25" b="1">
                <a:latin typeface="Arial"/>
                <a:cs typeface="Arial"/>
              </a:rPr>
              <a:t>A*</a:t>
            </a:r>
            <a:r>
              <a:rPr dirty="0" sz="3600" spc="-35" b="1">
                <a:latin typeface="华文行楷"/>
                <a:cs typeface="华文行楷"/>
              </a:rPr>
              <a:t>算法</a:t>
            </a:r>
            <a:r>
              <a:rPr dirty="0" sz="3600" spc="-45" b="1">
                <a:latin typeface="华文行楷"/>
                <a:cs typeface="华文行楷"/>
              </a:rPr>
              <a:t>与</a:t>
            </a:r>
            <a:r>
              <a:rPr dirty="0" sz="3600" spc="-45" b="1">
                <a:latin typeface="华文行楷"/>
                <a:cs typeface="华文行楷"/>
              </a:rPr>
              <a:t>分</a:t>
            </a:r>
            <a:r>
              <a:rPr dirty="0" sz="3600" spc="-45" b="1">
                <a:latin typeface="华文行楷"/>
                <a:cs typeface="华文行楷"/>
              </a:rPr>
              <a:t>支</a:t>
            </a:r>
            <a:r>
              <a:rPr dirty="0" sz="3600" spc="-45" b="1">
                <a:latin typeface="华文行楷"/>
                <a:cs typeface="华文行楷"/>
              </a:rPr>
              <a:t>界</a:t>
            </a:r>
            <a:r>
              <a:rPr dirty="0" sz="3600" spc="-40" b="1">
                <a:latin typeface="华文行楷"/>
                <a:cs typeface="华文行楷"/>
              </a:rPr>
              <a:t>限</a:t>
            </a:r>
            <a:r>
              <a:rPr dirty="0" sz="3600" spc="-45" b="1">
                <a:latin typeface="华文行楷"/>
                <a:cs typeface="华文行楷"/>
              </a:rPr>
              <a:t>策</a:t>
            </a:r>
            <a:r>
              <a:rPr dirty="0" sz="3600" spc="-45" b="1">
                <a:latin typeface="华文行楷"/>
                <a:cs typeface="华文行楷"/>
              </a:rPr>
              <a:t>略</a:t>
            </a:r>
            <a:r>
              <a:rPr dirty="0" sz="3600" spc="-45" b="1">
                <a:latin typeface="华文行楷"/>
                <a:cs typeface="华文行楷"/>
              </a:rPr>
              <a:t>的</a:t>
            </a:r>
            <a:r>
              <a:rPr dirty="0" sz="3600" spc="-45" b="1">
                <a:latin typeface="华文行楷"/>
                <a:cs typeface="华文行楷"/>
              </a:rPr>
              <a:t>比</a:t>
            </a:r>
            <a:r>
              <a:rPr dirty="0" sz="3600" spc="-50" b="1">
                <a:latin typeface="华文行楷"/>
                <a:cs typeface="华文行楷"/>
              </a:rPr>
              <a:t>较</a:t>
            </a:r>
            <a:endParaRPr sz="3600">
              <a:latin typeface="华文行楷"/>
              <a:cs typeface="华文行楷"/>
            </a:endParaRPr>
          </a:p>
          <a:p>
            <a:pPr marL="469900">
              <a:lnSpc>
                <a:spcPct val="100000"/>
              </a:lnSpc>
              <a:spcBef>
                <a:spcPts val="330"/>
              </a:spcBef>
            </a:pPr>
            <a:r>
              <a:rPr dirty="0" sz="3200">
                <a:solidFill>
                  <a:srgbClr val="0000FF"/>
                </a:solidFill>
                <a:latin typeface="宋体"/>
                <a:cs typeface="宋体"/>
              </a:rPr>
              <a:t>–</a:t>
            </a:r>
            <a:r>
              <a:rPr dirty="0" sz="3200" spc="-15" b="1">
                <a:solidFill>
                  <a:srgbClr val="0000FF"/>
                </a:solidFill>
                <a:latin typeface="华文行楷"/>
                <a:cs typeface="华文行楷"/>
              </a:rPr>
              <a:t>分支界限策略是为了剪掉不能达到优化解的分支</a:t>
            </a:r>
            <a:endParaRPr sz="3200">
              <a:latin typeface="华文行楷"/>
              <a:cs typeface="华文行楷"/>
            </a:endParaRPr>
          </a:p>
          <a:p>
            <a:pPr marL="469900">
              <a:lnSpc>
                <a:spcPct val="100000"/>
              </a:lnSpc>
              <a:spcBef>
                <a:spcPts val="385"/>
              </a:spcBef>
            </a:pPr>
            <a:r>
              <a:rPr dirty="0" sz="3200">
                <a:solidFill>
                  <a:srgbClr val="0000FF"/>
                </a:solidFill>
                <a:latin typeface="宋体"/>
                <a:cs typeface="宋体"/>
              </a:rPr>
              <a:t>–</a:t>
            </a:r>
            <a:r>
              <a:rPr dirty="0" sz="3200" spc="-5" b="1">
                <a:solidFill>
                  <a:srgbClr val="0000FF"/>
                </a:solidFill>
                <a:latin typeface="华文行楷"/>
                <a:cs typeface="华文行楷"/>
              </a:rPr>
              <a:t>分支界限策略的关键是</a:t>
            </a:r>
            <a:r>
              <a:rPr dirty="0" sz="3200" spc="-20" b="1">
                <a:solidFill>
                  <a:srgbClr val="FF0000"/>
                </a:solidFill>
                <a:latin typeface="华文行楷"/>
                <a:cs typeface="华文行楷"/>
              </a:rPr>
              <a:t>“界限”</a:t>
            </a:r>
            <a:endParaRPr sz="3200">
              <a:latin typeface="华文行楷"/>
              <a:cs typeface="华文行楷"/>
            </a:endParaRPr>
          </a:p>
          <a:p>
            <a:pPr lvl="1" marL="756285" marR="5080" indent="-287020">
              <a:lnSpc>
                <a:spcPts val="3460"/>
              </a:lnSpc>
              <a:spcBef>
                <a:spcPts val="905"/>
              </a:spcBef>
              <a:buClr>
                <a:srgbClr val="0000FF"/>
              </a:buClr>
              <a:buFont typeface="Arial"/>
              <a:buChar char="–"/>
              <a:tabLst>
                <a:tab pos="854710" algn="l"/>
                <a:tab pos="8272145" algn="l"/>
              </a:tabLst>
            </a:pPr>
            <a:r>
              <a:rPr dirty="0"/>
              <a:t>	</a:t>
            </a:r>
            <a:r>
              <a:rPr dirty="0" sz="3200" b="1">
                <a:solidFill>
                  <a:srgbClr val="0000FF"/>
                </a:solidFill>
                <a:latin typeface="Arial"/>
                <a:cs typeface="Arial"/>
              </a:rPr>
              <a:t>A*</a:t>
            </a:r>
            <a:r>
              <a:rPr dirty="0" sz="3200" spc="60" b="1">
                <a:solidFill>
                  <a:srgbClr val="0000FF"/>
                </a:solidFill>
                <a:latin typeface="华文行楷"/>
                <a:cs typeface="华文行楷"/>
              </a:rPr>
              <a:t>算法的核心是告诉我们在某些情况</a:t>
            </a:r>
            <a:r>
              <a:rPr dirty="0" sz="3200" b="1">
                <a:solidFill>
                  <a:srgbClr val="0000FF"/>
                </a:solidFill>
                <a:latin typeface="华文行楷"/>
                <a:cs typeface="华文行楷"/>
              </a:rPr>
              <a:t>下</a:t>
            </a:r>
            <a:r>
              <a:rPr dirty="0" sz="3200" spc="-50" b="1">
                <a:solidFill>
                  <a:srgbClr val="0000FF"/>
                </a:solidFill>
                <a:latin typeface="Arial"/>
                <a:cs typeface="Arial"/>
              </a:rPr>
              <a:t>,</a:t>
            </a:r>
            <a:r>
              <a:rPr dirty="0" sz="3200" b="1">
                <a:solidFill>
                  <a:srgbClr val="0000FF"/>
                </a:solidFill>
                <a:latin typeface="Arial"/>
                <a:cs typeface="Arial"/>
              </a:rPr>
              <a:t>	</a:t>
            </a:r>
            <a:r>
              <a:rPr dirty="0" sz="3200" spc="60" b="1">
                <a:solidFill>
                  <a:srgbClr val="0000FF"/>
                </a:solidFill>
                <a:latin typeface="华文行楷"/>
                <a:cs typeface="华文行楷"/>
              </a:rPr>
              <a:t>我们</a:t>
            </a:r>
            <a:r>
              <a:rPr dirty="0" sz="3200" spc="10" b="1">
                <a:solidFill>
                  <a:srgbClr val="0000FF"/>
                </a:solidFill>
                <a:latin typeface="华文行楷"/>
                <a:cs typeface="华文行楷"/>
              </a:rPr>
              <a:t>得</a:t>
            </a:r>
            <a:r>
              <a:rPr dirty="0" sz="3200" b="1">
                <a:solidFill>
                  <a:srgbClr val="0000FF"/>
                </a:solidFill>
                <a:latin typeface="华文行楷"/>
                <a:cs typeface="华文行楷"/>
              </a:rPr>
              <a:t>到的</a:t>
            </a:r>
            <a:r>
              <a:rPr dirty="0" sz="3200" b="1">
                <a:solidFill>
                  <a:srgbClr val="0000FF"/>
                </a:solidFill>
                <a:latin typeface="华文行楷"/>
                <a:cs typeface="华文行楷"/>
              </a:rPr>
              <a:t>解一定是优化</a:t>
            </a:r>
            <a:r>
              <a:rPr dirty="0" sz="3200" spc="-20" b="1">
                <a:solidFill>
                  <a:srgbClr val="0000FF"/>
                </a:solidFill>
                <a:latin typeface="华文行楷"/>
                <a:cs typeface="华文行楷"/>
              </a:rPr>
              <a:t>解</a:t>
            </a:r>
            <a:r>
              <a:rPr dirty="0" sz="3200" b="1">
                <a:solidFill>
                  <a:srgbClr val="0000FF"/>
                </a:solidFill>
                <a:latin typeface="Arial"/>
                <a:cs typeface="Arial"/>
              </a:rPr>
              <a:t>,</a:t>
            </a:r>
            <a:r>
              <a:rPr dirty="0" sz="3200" spc="-20" b="1">
                <a:solidFill>
                  <a:srgbClr val="0000FF"/>
                </a:solidFill>
                <a:latin typeface="Arial"/>
                <a:cs typeface="Arial"/>
              </a:rPr>
              <a:t> </a:t>
            </a:r>
            <a:r>
              <a:rPr dirty="0" sz="3200" b="1">
                <a:solidFill>
                  <a:srgbClr val="0000FF"/>
                </a:solidFill>
                <a:latin typeface="华文行楷"/>
                <a:cs typeface="华文行楷"/>
              </a:rPr>
              <a:t>于是</a:t>
            </a:r>
            <a:r>
              <a:rPr dirty="0" sz="3200" b="1">
                <a:solidFill>
                  <a:srgbClr val="0000FF"/>
                </a:solidFill>
                <a:latin typeface="华文行楷"/>
                <a:cs typeface="华文行楷"/>
              </a:rPr>
              <a:t>算法可以停</a:t>
            </a:r>
            <a:r>
              <a:rPr dirty="0" sz="3200" spc="-50" b="1">
                <a:solidFill>
                  <a:srgbClr val="0000FF"/>
                </a:solidFill>
                <a:latin typeface="华文行楷"/>
                <a:cs typeface="华文行楷"/>
              </a:rPr>
              <a:t>止</a:t>
            </a:r>
            <a:endParaRPr sz="3200">
              <a:latin typeface="华文行楷"/>
              <a:cs typeface="华文行楷"/>
            </a:endParaRPr>
          </a:p>
          <a:p>
            <a:pPr lvl="1" marL="966469" indent="-497205">
              <a:lnSpc>
                <a:spcPct val="100000"/>
              </a:lnSpc>
              <a:spcBef>
                <a:spcPts val="325"/>
              </a:spcBef>
              <a:buFont typeface="Arial"/>
              <a:buChar char="–"/>
              <a:tabLst>
                <a:tab pos="966469" algn="l"/>
                <a:tab pos="967105" algn="l"/>
              </a:tabLst>
            </a:pPr>
            <a:r>
              <a:rPr dirty="0" sz="3200" b="1">
                <a:solidFill>
                  <a:srgbClr val="0000FF"/>
                </a:solidFill>
                <a:latin typeface="Arial"/>
                <a:cs typeface="Arial"/>
              </a:rPr>
              <a:t>A*</a:t>
            </a:r>
            <a:r>
              <a:rPr dirty="0" sz="3200" spc="-10" b="1">
                <a:solidFill>
                  <a:srgbClr val="0000FF"/>
                </a:solidFill>
                <a:latin typeface="华文行楷"/>
                <a:cs typeface="华文行楷"/>
              </a:rPr>
              <a:t>算法试图尽早地发现优化解</a:t>
            </a:r>
            <a:endParaRPr sz="3200">
              <a:latin typeface="华文行楷"/>
              <a:cs typeface="华文行楷"/>
            </a:endParaRPr>
          </a:p>
          <a:p>
            <a:pPr lvl="1" marL="966469" indent="-497205">
              <a:lnSpc>
                <a:spcPct val="100000"/>
              </a:lnSpc>
              <a:spcBef>
                <a:spcPts val="385"/>
              </a:spcBef>
              <a:buFont typeface="Arial"/>
              <a:buChar char="–"/>
              <a:tabLst>
                <a:tab pos="966469" algn="l"/>
                <a:tab pos="967105" algn="l"/>
              </a:tabLst>
            </a:pPr>
            <a:r>
              <a:rPr dirty="0" sz="3200" b="1">
                <a:solidFill>
                  <a:srgbClr val="0000FF"/>
                </a:solidFill>
                <a:latin typeface="Arial"/>
                <a:cs typeface="Arial"/>
              </a:rPr>
              <a:t>A*</a:t>
            </a:r>
            <a:r>
              <a:rPr dirty="0" sz="3200" spc="-5" b="1">
                <a:solidFill>
                  <a:srgbClr val="0000FF"/>
                </a:solidFill>
                <a:latin typeface="华文行楷"/>
                <a:cs typeface="华文行楷"/>
              </a:rPr>
              <a:t>算法经常使用</a:t>
            </a:r>
            <a:r>
              <a:rPr dirty="0" sz="3200" spc="-10" b="1">
                <a:solidFill>
                  <a:srgbClr val="0000FF"/>
                </a:solidFill>
                <a:latin typeface="Arial"/>
                <a:cs typeface="Arial"/>
              </a:rPr>
              <a:t>Best-first</a:t>
            </a:r>
            <a:r>
              <a:rPr dirty="0" sz="3200" spc="-10" b="1">
                <a:solidFill>
                  <a:srgbClr val="0000FF"/>
                </a:solidFill>
                <a:latin typeface="华文行楷"/>
                <a:cs typeface="华文行楷"/>
              </a:rPr>
              <a:t>策略求解优化问题</a:t>
            </a:r>
            <a:endParaRPr sz="3200">
              <a:latin typeface="华文行楷"/>
              <a:cs typeface="华文行楷"/>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17347" y="0"/>
            <a:ext cx="10020300" cy="6858000"/>
            <a:chOff x="117347" y="0"/>
            <a:chExt cx="10020300" cy="6858000"/>
          </a:xfrm>
        </p:grpSpPr>
        <p:sp>
          <p:nvSpPr>
            <p:cNvPr id="3" name="object 3" descr=""/>
            <p:cNvSpPr/>
            <p:nvPr/>
          </p:nvSpPr>
          <p:spPr>
            <a:xfrm>
              <a:off x="290512" y="17462"/>
              <a:ext cx="9677400" cy="6121400"/>
            </a:xfrm>
            <a:custGeom>
              <a:avLst/>
              <a:gdLst/>
              <a:ahLst/>
              <a:cxnLst/>
              <a:rect l="l" t="t" r="r" b="b"/>
              <a:pathLst>
                <a:path w="9677400" h="6121400">
                  <a:moveTo>
                    <a:pt x="9677400" y="0"/>
                  </a:moveTo>
                  <a:lnTo>
                    <a:pt x="0" y="0"/>
                  </a:lnTo>
                  <a:lnTo>
                    <a:pt x="0" y="6121400"/>
                  </a:lnTo>
                  <a:lnTo>
                    <a:pt x="9677400" y="6121400"/>
                  </a:lnTo>
                  <a:lnTo>
                    <a:pt x="9677400" y="0"/>
                  </a:lnTo>
                  <a:close/>
                </a:path>
              </a:pathLst>
            </a:custGeom>
            <a:solidFill>
              <a:srgbClr val="FFFFFF"/>
            </a:solidFill>
          </p:spPr>
          <p:txBody>
            <a:bodyPr wrap="square" lIns="0" tIns="0" rIns="0" bIns="0" rtlCol="0"/>
            <a:lstStyle/>
            <a:p/>
          </p:txBody>
        </p:sp>
        <p:pic>
          <p:nvPicPr>
            <p:cNvPr id="4" name="object 4" descr=""/>
            <p:cNvPicPr/>
            <p:nvPr/>
          </p:nvPicPr>
          <p:blipFill>
            <a:blip r:embed="rId2" cstate="print"/>
            <a:stretch>
              <a:fillRect/>
            </a:stretch>
          </p:blipFill>
          <p:spPr>
            <a:xfrm>
              <a:off x="117347" y="0"/>
              <a:ext cx="720852" cy="824484"/>
            </a:xfrm>
            <a:prstGeom prst="rect">
              <a:avLst/>
            </a:prstGeom>
          </p:spPr>
        </p:pic>
        <p:pic>
          <p:nvPicPr>
            <p:cNvPr id="5" name="object 5" descr=""/>
            <p:cNvPicPr/>
            <p:nvPr/>
          </p:nvPicPr>
          <p:blipFill>
            <a:blip r:embed="rId3" cstate="print"/>
            <a:stretch>
              <a:fillRect/>
            </a:stretch>
          </p:blipFill>
          <p:spPr>
            <a:xfrm>
              <a:off x="441959" y="0"/>
              <a:ext cx="1106424" cy="850391"/>
            </a:xfrm>
            <a:prstGeom prst="rect">
              <a:avLst/>
            </a:prstGeom>
          </p:spPr>
        </p:pic>
        <p:pic>
          <p:nvPicPr>
            <p:cNvPr id="6" name="object 6" descr=""/>
            <p:cNvPicPr/>
            <p:nvPr/>
          </p:nvPicPr>
          <p:blipFill>
            <a:blip r:embed="rId4" cstate="print"/>
            <a:stretch>
              <a:fillRect/>
            </a:stretch>
          </p:blipFill>
          <p:spPr>
            <a:xfrm>
              <a:off x="950975" y="0"/>
              <a:ext cx="2429255" cy="896112"/>
            </a:xfrm>
            <a:prstGeom prst="rect">
              <a:avLst/>
            </a:prstGeom>
          </p:spPr>
        </p:pic>
        <p:pic>
          <p:nvPicPr>
            <p:cNvPr id="7" name="object 7" descr=""/>
            <p:cNvPicPr/>
            <p:nvPr/>
          </p:nvPicPr>
          <p:blipFill>
            <a:blip r:embed="rId5" cstate="print"/>
            <a:stretch>
              <a:fillRect/>
            </a:stretch>
          </p:blipFill>
          <p:spPr>
            <a:xfrm>
              <a:off x="2782824" y="0"/>
              <a:ext cx="1054608" cy="851915"/>
            </a:xfrm>
            <a:prstGeom prst="rect">
              <a:avLst/>
            </a:prstGeom>
          </p:spPr>
        </p:pic>
        <p:pic>
          <p:nvPicPr>
            <p:cNvPr id="8" name="object 8" descr=""/>
            <p:cNvPicPr/>
            <p:nvPr/>
          </p:nvPicPr>
          <p:blipFill>
            <a:blip r:embed="rId6" cstate="print"/>
            <a:stretch>
              <a:fillRect/>
            </a:stretch>
          </p:blipFill>
          <p:spPr>
            <a:xfrm>
              <a:off x="3240024" y="0"/>
              <a:ext cx="2426207" cy="896112"/>
            </a:xfrm>
            <a:prstGeom prst="rect">
              <a:avLst/>
            </a:prstGeom>
          </p:spPr>
        </p:pic>
        <p:pic>
          <p:nvPicPr>
            <p:cNvPr id="9" name="object 9" descr=""/>
            <p:cNvPicPr/>
            <p:nvPr/>
          </p:nvPicPr>
          <p:blipFill>
            <a:blip r:embed="rId7" cstate="print"/>
            <a:stretch>
              <a:fillRect/>
            </a:stretch>
          </p:blipFill>
          <p:spPr>
            <a:xfrm>
              <a:off x="627888" y="524255"/>
              <a:ext cx="859536" cy="755903"/>
            </a:xfrm>
            <a:prstGeom prst="rect">
              <a:avLst/>
            </a:prstGeom>
          </p:spPr>
        </p:pic>
        <p:pic>
          <p:nvPicPr>
            <p:cNvPr id="10" name="object 10" descr=""/>
            <p:cNvPicPr/>
            <p:nvPr/>
          </p:nvPicPr>
          <p:blipFill>
            <a:blip r:embed="rId8" cstate="print"/>
            <a:stretch>
              <a:fillRect/>
            </a:stretch>
          </p:blipFill>
          <p:spPr>
            <a:xfrm>
              <a:off x="1094231" y="498348"/>
              <a:ext cx="2976372" cy="899160"/>
            </a:xfrm>
            <a:prstGeom prst="rect">
              <a:avLst/>
            </a:prstGeom>
          </p:spPr>
        </p:pic>
        <p:pic>
          <p:nvPicPr>
            <p:cNvPr id="11" name="object 11" descr=""/>
            <p:cNvPicPr/>
            <p:nvPr/>
          </p:nvPicPr>
          <p:blipFill>
            <a:blip r:embed="rId9" cstate="print"/>
            <a:stretch>
              <a:fillRect/>
            </a:stretch>
          </p:blipFill>
          <p:spPr>
            <a:xfrm>
              <a:off x="3537203" y="457200"/>
              <a:ext cx="780288" cy="899160"/>
            </a:xfrm>
            <a:prstGeom prst="rect">
              <a:avLst/>
            </a:prstGeom>
          </p:spPr>
        </p:pic>
        <p:pic>
          <p:nvPicPr>
            <p:cNvPr id="12" name="object 12" descr=""/>
            <p:cNvPicPr/>
            <p:nvPr/>
          </p:nvPicPr>
          <p:blipFill>
            <a:blip r:embed="rId10" cstate="print"/>
            <a:stretch>
              <a:fillRect/>
            </a:stretch>
          </p:blipFill>
          <p:spPr>
            <a:xfrm>
              <a:off x="1075944" y="1033272"/>
              <a:ext cx="600456" cy="784860"/>
            </a:xfrm>
            <a:prstGeom prst="rect">
              <a:avLst/>
            </a:prstGeom>
          </p:spPr>
        </p:pic>
        <p:pic>
          <p:nvPicPr>
            <p:cNvPr id="13" name="object 13" descr=""/>
            <p:cNvPicPr/>
            <p:nvPr/>
          </p:nvPicPr>
          <p:blipFill>
            <a:blip r:embed="rId11" cstate="print"/>
            <a:stretch>
              <a:fillRect/>
            </a:stretch>
          </p:blipFill>
          <p:spPr>
            <a:xfrm>
              <a:off x="1287780" y="998219"/>
              <a:ext cx="1219200" cy="842772"/>
            </a:xfrm>
            <a:prstGeom prst="rect">
              <a:avLst/>
            </a:prstGeom>
          </p:spPr>
        </p:pic>
        <p:pic>
          <p:nvPicPr>
            <p:cNvPr id="14" name="object 14" descr=""/>
            <p:cNvPicPr/>
            <p:nvPr/>
          </p:nvPicPr>
          <p:blipFill>
            <a:blip r:embed="rId12" cstate="print"/>
            <a:stretch>
              <a:fillRect/>
            </a:stretch>
          </p:blipFill>
          <p:spPr>
            <a:xfrm>
              <a:off x="2007108" y="1036319"/>
              <a:ext cx="2410968" cy="842772"/>
            </a:xfrm>
            <a:prstGeom prst="rect">
              <a:avLst/>
            </a:prstGeom>
          </p:spPr>
        </p:pic>
        <p:pic>
          <p:nvPicPr>
            <p:cNvPr id="15" name="object 15" descr=""/>
            <p:cNvPicPr/>
            <p:nvPr/>
          </p:nvPicPr>
          <p:blipFill>
            <a:blip r:embed="rId13" cstate="print"/>
            <a:stretch>
              <a:fillRect/>
            </a:stretch>
          </p:blipFill>
          <p:spPr>
            <a:xfrm>
              <a:off x="3918203" y="998219"/>
              <a:ext cx="733044" cy="842772"/>
            </a:xfrm>
            <a:prstGeom prst="rect">
              <a:avLst/>
            </a:prstGeom>
          </p:spPr>
        </p:pic>
        <p:pic>
          <p:nvPicPr>
            <p:cNvPr id="16" name="object 16" descr=""/>
            <p:cNvPicPr/>
            <p:nvPr/>
          </p:nvPicPr>
          <p:blipFill>
            <a:blip r:embed="rId14" cstate="print"/>
            <a:stretch>
              <a:fillRect/>
            </a:stretch>
          </p:blipFill>
          <p:spPr>
            <a:xfrm>
              <a:off x="4151376" y="1036319"/>
              <a:ext cx="1642872" cy="842772"/>
            </a:xfrm>
            <a:prstGeom prst="rect">
              <a:avLst/>
            </a:prstGeom>
          </p:spPr>
        </p:pic>
        <p:pic>
          <p:nvPicPr>
            <p:cNvPr id="17" name="object 17" descr=""/>
            <p:cNvPicPr/>
            <p:nvPr/>
          </p:nvPicPr>
          <p:blipFill>
            <a:blip r:embed="rId10" cstate="print"/>
            <a:stretch>
              <a:fillRect/>
            </a:stretch>
          </p:blipFill>
          <p:spPr>
            <a:xfrm>
              <a:off x="1075944" y="1536191"/>
              <a:ext cx="600456" cy="784860"/>
            </a:xfrm>
            <a:prstGeom prst="rect">
              <a:avLst/>
            </a:prstGeom>
          </p:spPr>
        </p:pic>
        <p:pic>
          <p:nvPicPr>
            <p:cNvPr id="18" name="object 18" descr=""/>
            <p:cNvPicPr/>
            <p:nvPr/>
          </p:nvPicPr>
          <p:blipFill>
            <a:blip r:embed="rId15" cstate="print"/>
            <a:stretch>
              <a:fillRect/>
            </a:stretch>
          </p:blipFill>
          <p:spPr>
            <a:xfrm>
              <a:off x="1287780" y="1501139"/>
              <a:ext cx="1367028" cy="842772"/>
            </a:xfrm>
            <a:prstGeom prst="rect">
              <a:avLst/>
            </a:prstGeom>
          </p:spPr>
        </p:pic>
        <p:pic>
          <p:nvPicPr>
            <p:cNvPr id="19" name="object 19" descr=""/>
            <p:cNvPicPr/>
            <p:nvPr/>
          </p:nvPicPr>
          <p:blipFill>
            <a:blip r:embed="rId16" cstate="print"/>
            <a:stretch>
              <a:fillRect/>
            </a:stretch>
          </p:blipFill>
          <p:spPr>
            <a:xfrm>
              <a:off x="2154936" y="1539239"/>
              <a:ext cx="1264919" cy="842772"/>
            </a:xfrm>
            <a:prstGeom prst="rect">
              <a:avLst/>
            </a:prstGeom>
          </p:spPr>
        </p:pic>
        <p:pic>
          <p:nvPicPr>
            <p:cNvPr id="20" name="object 20" descr=""/>
            <p:cNvPicPr/>
            <p:nvPr/>
          </p:nvPicPr>
          <p:blipFill>
            <a:blip r:embed="rId13" cstate="print"/>
            <a:stretch>
              <a:fillRect/>
            </a:stretch>
          </p:blipFill>
          <p:spPr>
            <a:xfrm>
              <a:off x="2919983" y="1501139"/>
              <a:ext cx="733044" cy="842772"/>
            </a:xfrm>
            <a:prstGeom prst="rect">
              <a:avLst/>
            </a:prstGeom>
          </p:spPr>
        </p:pic>
        <p:pic>
          <p:nvPicPr>
            <p:cNvPr id="21" name="object 21" descr=""/>
            <p:cNvPicPr/>
            <p:nvPr/>
          </p:nvPicPr>
          <p:blipFill>
            <a:blip r:embed="rId17" cstate="print"/>
            <a:stretch>
              <a:fillRect/>
            </a:stretch>
          </p:blipFill>
          <p:spPr>
            <a:xfrm>
              <a:off x="3153155" y="1539239"/>
              <a:ext cx="5455920" cy="842772"/>
            </a:xfrm>
            <a:prstGeom prst="rect">
              <a:avLst/>
            </a:prstGeom>
          </p:spPr>
        </p:pic>
        <p:pic>
          <p:nvPicPr>
            <p:cNvPr id="22" name="object 22" descr=""/>
            <p:cNvPicPr/>
            <p:nvPr/>
          </p:nvPicPr>
          <p:blipFill>
            <a:blip r:embed="rId10" cstate="print"/>
            <a:stretch>
              <a:fillRect/>
            </a:stretch>
          </p:blipFill>
          <p:spPr>
            <a:xfrm>
              <a:off x="1075944" y="2039111"/>
              <a:ext cx="600456" cy="784860"/>
            </a:xfrm>
            <a:prstGeom prst="rect">
              <a:avLst/>
            </a:prstGeom>
          </p:spPr>
        </p:pic>
        <p:pic>
          <p:nvPicPr>
            <p:cNvPr id="23" name="object 23" descr=""/>
            <p:cNvPicPr/>
            <p:nvPr/>
          </p:nvPicPr>
          <p:blipFill>
            <a:blip r:embed="rId18" cstate="print"/>
            <a:stretch>
              <a:fillRect/>
            </a:stretch>
          </p:blipFill>
          <p:spPr>
            <a:xfrm>
              <a:off x="1287780" y="2004060"/>
              <a:ext cx="1260347" cy="842772"/>
            </a:xfrm>
            <a:prstGeom prst="rect">
              <a:avLst/>
            </a:prstGeom>
          </p:spPr>
        </p:pic>
        <p:pic>
          <p:nvPicPr>
            <p:cNvPr id="24" name="object 24" descr=""/>
            <p:cNvPicPr/>
            <p:nvPr/>
          </p:nvPicPr>
          <p:blipFill>
            <a:blip r:embed="rId19" cstate="print"/>
            <a:stretch>
              <a:fillRect/>
            </a:stretch>
          </p:blipFill>
          <p:spPr>
            <a:xfrm>
              <a:off x="2048255" y="2042160"/>
              <a:ext cx="882395" cy="842772"/>
            </a:xfrm>
            <a:prstGeom prst="rect">
              <a:avLst/>
            </a:prstGeom>
          </p:spPr>
        </p:pic>
        <p:pic>
          <p:nvPicPr>
            <p:cNvPr id="25" name="object 25" descr=""/>
            <p:cNvPicPr/>
            <p:nvPr/>
          </p:nvPicPr>
          <p:blipFill>
            <a:blip r:embed="rId11" cstate="print"/>
            <a:stretch>
              <a:fillRect/>
            </a:stretch>
          </p:blipFill>
          <p:spPr>
            <a:xfrm>
              <a:off x="2430780" y="2004060"/>
              <a:ext cx="1219199" cy="842772"/>
            </a:xfrm>
            <a:prstGeom prst="rect">
              <a:avLst/>
            </a:prstGeom>
          </p:spPr>
        </p:pic>
        <p:pic>
          <p:nvPicPr>
            <p:cNvPr id="26" name="object 26" descr=""/>
            <p:cNvPicPr/>
            <p:nvPr/>
          </p:nvPicPr>
          <p:blipFill>
            <a:blip r:embed="rId20" cstate="print"/>
            <a:stretch>
              <a:fillRect/>
            </a:stretch>
          </p:blipFill>
          <p:spPr>
            <a:xfrm>
              <a:off x="3258312" y="2004060"/>
              <a:ext cx="722376" cy="842772"/>
            </a:xfrm>
            <a:prstGeom prst="rect">
              <a:avLst/>
            </a:prstGeom>
          </p:spPr>
        </p:pic>
        <p:pic>
          <p:nvPicPr>
            <p:cNvPr id="27" name="object 27" descr=""/>
            <p:cNvPicPr/>
            <p:nvPr/>
          </p:nvPicPr>
          <p:blipFill>
            <a:blip r:embed="rId15" cstate="print"/>
            <a:stretch>
              <a:fillRect/>
            </a:stretch>
          </p:blipFill>
          <p:spPr>
            <a:xfrm>
              <a:off x="3585971" y="2004060"/>
              <a:ext cx="1367027" cy="842772"/>
            </a:xfrm>
            <a:prstGeom prst="rect">
              <a:avLst/>
            </a:prstGeom>
          </p:spPr>
        </p:pic>
        <p:pic>
          <p:nvPicPr>
            <p:cNvPr id="28" name="object 28" descr=""/>
            <p:cNvPicPr/>
            <p:nvPr/>
          </p:nvPicPr>
          <p:blipFill>
            <a:blip r:embed="rId21" cstate="print"/>
            <a:stretch>
              <a:fillRect/>
            </a:stretch>
          </p:blipFill>
          <p:spPr>
            <a:xfrm>
              <a:off x="4453127" y="2042160"/>
              <a:ext cx="1647444" cy="842772"/>
            </a:xfrm>
            <a:prstGeom prst="rect">
              <a:avLst/>
            </a:prstGeom>
          </p:spPr>
        </p:pic>
        <p:pic>
          <p:nvPicPr>
            <p:cNvPr id="29" name="object 29" descr=""/>
            <p:cNvPicPr/>
            <p:nvPr/>
          </p:nvPicPr>
          <p:blipFill>
            <a:blip r:embed="rId13" cstate="print"/>
            <a:stretch>
              <a:fillRect/>
            </a:stretch>
          </p:blipFill>
          <p:spPr>
            <a:xfrm>
              <a:off x="5600700" y="2004060"/>
              <a:ext cx="733044" cy="842772"/>
            </a:xfrm>
            <a:prstGeom prst="rect">
              <a:avLst/>
            </a:prstGeom>
          </p:spPr>
        </p:pic>
        <p:pic>
          <p:nvPicPr>
            <p:cNvPr id="30" name="object 30" descr=""/>
            <p:cNvPicPr/>
            <p:nvPr/>
          </p:nvPicPr>
          <p:blipFill>
            <a:blip r:embed="rId22" cstate="print"/>
            <a:stretch>
              <a:fillRect/>
            </a:stretch>
          </p:blipFill>
          <p:spPr>
            <a:xfrm>
              <a:off x="5833871" y="2042160"/>
              <a:ext cx="1644396" cy="842772"/>
            </a:xfrm>
            <a:prstGeom prst="rect">
              <a:avLst/>
            </a:prstGeom>
          </p:spPr>
        </p:pic>
        <p:pic>
          <p:nvPicPr>
            <p:cNvPr id="31" name="object 31" descr=""/>
            <p:cNvPicPr/>
            <p:nvPr/>
          </p:nvPicPr>
          <p:blipFill>
            <a:blip r:embed="rId7" cstate="print"/>
            <a:stretch>
              <a:fillRect/>
            </a:stretch>
          </p:blipFill>
          <p:spPr>
            <a:xfrm>
              <a:off x="627888" y="2569464"/>
              <a:ext cx="859536" cy="755903"/>
            </a:xfrm>
            <a:prstGeom prst="rect">
              <a:avLst/>
            </a:prstGeom>
          </p:spPr>
        </p:pic>
        <p:pic>
          <p:nvPicPr>
            <p:cNvPr id="32" name="object 32" descr=""/>
            <p:cNvPicPr/>
            <p:nvPr/>
          </p:nvPicPr>
          <p:blipFill>
            <a:blip r:embed="rId23" cstate="print"/>
            <a:stretch>
              <a:fillRect/>
            </a:stretch>
          </p:blipFill>
          <p:spPr>
            <a:xfrm>
              <a:off x="1094231" y="2502407"/>
              <a:ext cx="1527047" cy="899160"/>
            </a:xfrm>
            <a:prstGeom prst="rect">
              <a:avLst/>
            </a:prstGeom>
          </p:spPr>
        </p:pic>
        <p:pic>
          <p:nvPicPr>
            <p:cNvPr id="33" name="object 33" descr=""/>
            <p:cNvPicPr/>
            <p:nvPr/>
          </p:nvPicPr>
          <p:blipFill>
            <a:blip r:embed="rId24" cstate="print"/>
            <a:stretch>
              <a:fillRect/>
            </a:stretch>
          </p:blipFill>
          <p:spPr>
            <a:xfrm>
              <a:off x="2199131" y="2502407"/>
              <a:ext cx="871728" cy="899160"/>
            </a:xfrm>
            <a:prstGeom prst="rect">
              <a:avLst/>
            </a:prstGeom>
          </p:spPr>
        </p:pic>
        <p:pic>
          <p:nvPicPr>
            <p:cNvPr id="34" name="object 34" descr=""/>
            <p:cNvPicPr/>
            <p:nvPr/>
          </p:nvPicPr>
          <p:blipFill>
            <a:blip r:embed="rId25" cstate="print"/>
            <a:stretch>
              <a:fillRect/>
            </a:stretch>
          </p:blipFill>
          <p:spPr>
            <a:xfrm>
              <a:off x="2648712" y="2502407"/>
              <a:ext cx="1143000" cy="899160"/>
            </a:xfrm>
            <a:prstGeom prst="rect">
              <a:avLst/>
            </a:prstGeom>
          </p:spPr>
        </p:pic>
        <p:pic>
          <p:nvPicPr>
            <p:cNvPr id="35" name="object 35" descr=""/>
            <p:cNvPicPr/>
            <p:nvPr/>
          </p:nvPicPr>
          <p:blipFill>
            <a:blip r:embed="rId26" cstate="print"/>
            <a:stretch>
              <a:fillRect/>
            </a:stretch>
          </p:blipFill>
          <p:spPr>
            <a:xfrm>
              <a:off x="3369563" y="2502407"/>
              <a:ext cx="1571243" cy="899160"/>
            </a:xfrm>
            <a:prstGeom prst="rect">
              <a:avLst/>
            </a:prstGeom>
          </p:spPr>
        </p:pic>
        <p:pic>
          <p:nvPicPr>
            <p:cNvPr id="36" name="object 36" descr=""/>
            <p:cNvPicPr/>
            <p:nvPr/>
          </p:nvPicPr>
          <p:blipFill>
            <a:blip r:embed="rId27" cstate="print"/>
            <a:stretch>
              <a:fillRect/>
            </a:stretch>
          </p:blipFill>
          <p:spPr>
            <a:xfrm>
              <a:off x="4520183" y="2502407"/>
              <a:ext cx="917448" cy="899160"/>
            </a:xfrm>
            <a:prstGeom prst="rect">
              <a:avLst/>
            </a:prstGeom>
          </p:spPr>
        </p:pic>
        <p:pic>
          <p:nvPicPr>
            <p:cNvPr id="37" name="object 37" descr=""/>
            <p:cNvPicPr/>
            <p:nvPr/>
          </p:nvPicPr>
          <p:blipFill>
            <a:blip r:embed="rId28" cstate="print"/>
            <a:stretch>
              <a:fillRect/>
            </a:stretch>
          </p:blipFill>
          <p:spPr>
            <a:xfrm>
              <a:off x="5015483" y="2502407"/>
              <a:ext cx="1459991" cy="899160"/>
            </a:xfrm>
            <a:prstGeom prst="rect">
              <a:avLst/>
            </a:prstGeom>
          </p:spPr>
        </p:pic>
        <p:pic>
          <p:nvPicPr>
            <p:cNvPr id="38" name="object 38" descr=""/>
            <p:cNvPicPr/>
            <p:nvPr/>
          </p:nvPicPr>
          <p:blipFill>
            <a:blip r:embed="rId29" cstate="print"/>
            <a:stretch>
              <a:fillRect/>
            </a:stretch>
          </p:blipFill>
          <p:spPr>
            <a:xfrm>
              <a:off x="5942076" y="2502407"/>
              <a:ext cx="781812" cy="899160"/>
            </a:xfrm>
            <a:prstGeom prst="rect">
              <a:avLst/>
            </a:prstGeom>
          </p:spPr>
        </p:pic>
        <p:pic>
          <p:nvPicPr>
            <p:cNvPr id="39" name="object 39" descr=""/>
            <p:cNvPicPr/>
            <p:nvPr/>
          </p:nvPicPr>
          <p:blipFill>
            <a:blip r:embed="rId10" cstate="print"/>
            <a:stretch>
              <a:fillRect/>
            </a:stretch>
          </p:blipFill>
          <p:spPr>
            <a:xfrm>
              <a:off x="1075944" y="3078479"/>
              <a:ext cx="600456" cy="784860"/>
            </a:xfrm>
            <a:prstGeom prst="rect">
              <a:avLst/>
            </a:prstGeom>
          </p:spPr>
        </p:pic>
        <p:pic>
          <p:nvPicPr>
            <p:cNvPr id="40" name="object 40" descr=""/>
            <p:cNvPicPr/>
            <p:nvPr/>
          </p:nvPicPr>
          <p:blipFill>
            <a:blip r:embed="rId30" cstate="print"/>
            <a:stretch>
              <a:fillRect/>
            </a:stretch>
          </p:blipFill>
          <p:spPr>
            <a:xfrm>
              <a:off x="1287780" y="3081527"/>
              <a:ext cx="1647444" cy="842772"/>
            </a:xfrm>
            <a:prstGeom prst="rect">
              <a:avLst/>
            </a:prstGeom>
          </p:spPr>
        </p:pic>
        <p:pic>
          <p:nvPicPr>
            <p:cNvPr id="41" name="object 41" descr=""/>
            <p:cNvPicPr/>
            <p:nvPr/>
          </p:nvPicPr>
          <p:blipFill>
            <a:blip r:embed="rId31" cstate="print"/>
            <a:stretch>
              <a:fillRect/>
            </a:stretch>
          </p:blipFill>
          <p:spPr>
            <a:xfrm>
              <a:off x="2435352" y="3081527"/>
              <a:ext cx="880872" cy="842772"/>
            </a:xfrm>
            <a:prstGeom prst="rect">
              <a:avLst/>
            </a:prstGeom>
          </p:spPr>
        </p:pic>
        <p:pic>
          <p:nvPicPr>
            <p:cNvPr id="42" name="object 42" descr=""/>
            <p:cNvPicPr/>
            <p:nvPr/>
          </p:nvPicPr>
          <p:blipFill>
            <a:blip r:embed="rId10" cstate="print"/>
            <a:stretch>
              <a:fillRect/>
            </a:stretch>
          </p:blipFill>
          <p:spPr>
            <a:xfrm>
              <a:off x="1075944" y="3581400"/>
              <a:ext cx="600456" cy="784860"/>
            </a:xfrm>
            <a:prstGeom prst="rect">
              <a:avLst/>
            </a:prstGeom>
          </p:spPr>
        </p:pic>
        <p:pic>
          <p:nvPicPr>
            <p:cNvPr id="43" name="object 43" descr=""/>
            <p:cNvPicPr/>
            <p:nvPr/>
          </p:nvPicPr>
          <p:blipFill>
            <a:blip r:embed="rId32" cstate="print"/>
            <a:stretch>
              <a:fillRect/>
            </a:stretch>
          </p:blipFill>
          <p:spPr>
            <a:xfrm>
              <a:off x="1287780" y="3584447"/>
              <a:ext cx="1264920" cy="842771"/>
            </a:xfrm>
            <a:prstGeom prst="rect">
              <a:avLst/>
            </a:prstGeom>
          </p:spPr>
        </p:pic>
        <p:pic>
          <p:nvPicPr>
            <p:cNvPr id="44" name="object 44" descr=""/>
            <p:cNvPicPr/>
            <p:nvPr/>
          </p:nvPicPr>
          <p:blipFill>
            <a:blip r:embed="rId33" cstate="print"/>
            <a:stretch>
              <a:fillRect/>
            </a:stretch>
          </p:blipFill>
          <p:spPr>
            <a:xfrm>
              <a:off x="2052827" y="3546347"/>
              <a:ext cx="605027" cy="842771"/>
            </a:xfrm>
            <a:prstGeom prst="rect">
              <a:avLst/>
            </a:prstGeom>
          </p:spPr>
        </p:pic>
        <p:pic>
          <p:nvPicPr>
            <p:cNvPr id="45" name="object 45" descr=""/>
            <p:cNvPicPr/>
            <p:nvPr/>
          </p:nvPicPr>
          <p:blipFill>
            <a:blip r:embed="rId18" cstate="print"/>
            <a:stretch>
              <a:fillRect/>
            </a:stretch>
          </p:blipFill>
          <p:spPr>
            <a:xfrm>
              <a:off x="2263140" y="3546347"/>
              <a:ext cx="1260348" cy="842771"/>
            </a:xfrm>
            <a:prstGeom prst="rect">
              <a:avLst/>
            </a:prstGeom>
          </p:spPr>
        </p:pic>
        <p:pic>
          <p:nvPicPr>
            <p:cNvPr id="46" name="object 46" descr=""/>
            <p:cNvPicPr/>
            <p:nvPr/>
          </p:nvPicPr>
          <p:blipFill>
            <a:blip r:embed="rId34" cstate="print"/>
            <a:stretch>
              <a:fillRect/>
            </a:stretch>
          </p:blipFill>
          <p:spPr>
            <a:xfrm>
              <a:off x="3023615" y="3584447"/>
              <a:ext cx="2029968" cy="842771"/>
            </a:xfrm>
            <a:prstGeom prst="rect">
              <a:avLst/>
            </a:prstGeom>
          </p:spPr>
        </p:pic>
        <p:pic>
          <p:nvPicPr>
            <p:cNvPr id="47" name="object 47" descr=""/>
            <p:cNvPicPr/>
            <p:nvPr/>
          </p:nvPicPr>
          <p:blipFill>
            <a:blip r:embed="rId35" cstate="print"/>
            <a:stretch>
              <a:fillRect/>
            </a:stretch>
          </p:blipFill>
          <p:spPr>
            <a:xfrm>
              <a:off x="574547" y="4073652"/>
              <a:ext cx="815339" cy="944880"/>
            </a:xfrm>
            <a:prstGeom prst="rect">
              <a:avLst/>
            </a:prstGeom>
          </p:spPr>
        </p:pic>
        <p:pic>
          <p:nvPicPr>
            <p:cNvPr id="48" name="object 48" descr=""/>
            <p:cNvPicPr/>
            <p:nvPr/>
          </p:nvPicPr>
          <p:blipFill>
            <a:blip r:embed="rId36" cstate="print"/>
            <a:stretch>
              <a:fillRect/>
            </a:stretch>
          </p:blipFill>
          <p:spPr>
            <a:xfrm>
              <a:off x="999744" y="4140708"/>
              <a:ext cx="1353312" cy="902207"/>
            </a:xfrm>
            <a:prstGeom prst="rect">
              <a:avLst/>
            </a:prstGeom>
          </p:spPr>
        </p:pic>
        <p:pic>
          <p:nvPicPr>
            <p:cNvPr id="49" name="object 49" descr=""/>
            <p:cNvPicPr/>
            <p:nvPr/>
          </p:nvPicPr>
          <p:blipFill>
            <a:blip r:embed="rId37" cstate="print"/>
            <a:stretch>
              <a:fillRect/>
            </a:stretch>
          </p:blipFill>
          <p:spPr>
            <a:xfrm>
              <a:off x="1816608" y="4099559"/>
              <a:ext cx="1461516" cy="902207"/>
            </a:xfrm>
            <a:prstGeom prst="rect">
              <a:avLst/>
            </a:prstGeom>
          </p:spPr>
        </p:pic>
        <p:pic>
          <p:nvPicPr>
            <p:cNvPr id="50" name="object 50" descr=""/>
            <p:cNvPicPr/>
            <p:nvPr/>
          </p:nvPicPr>
          <p:blipFill>
            <a:blip r:embed="rId10" cstate="print"/>
            <a:stretch>
              <a:fillRect/>
            </a:stretch>
          </p:blipFill>
          <p:spPr>
            <a:xfrm>
              <a:off x="1075944" y="4687823"/>
              <a:ext cx="600456" cy="784860"/>
            </a:xfrm>
            <a:prstGeom prst="rect">
              <a:avLst/>
            </a:prstGeom>
          </p:spPr>
        </p:pic>
        <p:pic>
          <p:nvPicPr>
            <p:cNvPr id="51" name="object 51" descr=""/>
            <p:cNvPicPr/>
            <p:nvPr/>
          </p:nvPicPr>
          <p:blipFill>
            <a:blip r:embed="rId38" cstate="print"/>
            <a:stretch>
              <a:fillRect/>
            </a:stretch>
          </p:blipFill>
          <p:spPr>
            <a:xfrm>
              <a:off x="1287780" y="4690871"/>
              <a:ext cx="4076700" cy="842771"/>
            </a:xfrm>
            <a:prstGeom prst="rect">
              <a:avLst/>
            </a:prstGeom>
          </p:spPr>
        </p:pic>
        <p:pic>
          <p:nvPicPr>
            <p:cNvPr id="52" name="object 52" descr=""/>
            <p:cNvPicPr/>
            <p:nvPr/>
          </p:nvPicPr>
          <p:blipFill>
            <a:blip r:embed="rId39" cstate="print"/>
            <a:stretch>
              <a:fillRect/>
            </a:stretch>
          </p:blipFill>
          <p:spPr>
            <a:xfrm>
              <a:off x="4864607" y="4652771"/>
              <a:ext cx="1365503" cy="842771"/>
            </a:xfrm>
            <a:prstGeom prst="rect">
              <a:avLst/>
            </a:prstGeom>
          </p:spPr>
        </p:pic>
        <p:pic>
          <p:nvPicPr>
            <p:cNvPr id="53" name="object 53" descr=""/>
            <p:cNvPicPr/>
            <p:nvPr/>
          </p:nvPicPr>
          <p:blipFill>
            <a:blip r:embed="rId40" cstate="print"/>
            <a:stretch>
              <a:fillRect/>
            </a:stretch>
          </p:blipFill>
          <p:spPr>
            <a:xfrm>
              <a:off x="5730239" y="4652771"/>
              <a:ext cx="606551" cy="842771"/>
            </a:xfrm>
            <a:prstGeom prst="rect">
              <a:avLst/>
            </a:prstGeom>
          </p:spPr>
        </p:pic>
        <p:pic>
          <p:nvPicPr>
            <p:cNvPr id="54" name="object 54" descr=""/>
            <p:cNvPicPr/>
            <p:nvPr/>
          </p:nvPicPr>
          <p:blipFill>
            <a:blip r:embed="rId41" cstate="print"/>
            <a:stretch>
              <a:fillRect/>
            </a:stretch>
          </p:blipFill>
          <p:spPr>
            <a:xfrm>
              <a:off x="6042659" y="4690871"/>
              <a:ext cx="899160" cy="842771"/>
            </a:xfrm>
            <a:prstGeom prst="rect">
              <a:avLst/>
            </a:prstGeom>
          </p:spPr>
        </p:pic>
        <p:pic>
          <p:nvPicPr>
            <p:cNvPr id="55" name="object 55" descr=""/>
            <p:cNvPicPr/>
            <p:nvPr/>
          </p:nvPicPr>
          <p:blipFill>
            <a:blip r:embed="rId42" cstate="print"/>
            <a:stretch>
              <a:fillRect/>
            </a:stretch>
          </p:blipFill>
          <p:spPr>
            <a:xfrm>
              <a:off x="6441947" y="4652771"/>
              <a:ext cx="1235963" cy="842771"/>
            </a:xfrm>
            <a:prstGeom prst="rect">
              <a:avLst/>
            </a:prstGeom>
          </p:spPr>
        </p:pic>
        <p:pic>
          <p:nvPicPr>
            <p:cNvPr id="56" name="object 56" descr=""/>
            <p:cNvPicPr/>
            <p:nvPr/>
          </p:nvPicPr>
          <p:blipFill>
            <a:blip r:embed="rId43" cstate="print"/>
            <a:stretch>
              <a:fillRect/>
            </a:stretch>
          </p:blipFill>
          <p:spPr>
            <a:xfrm>
              <a:off x="7178040" y="4690871"/>
              <a:ext cx="1295400" cy="842771"/>
            </a:xfrm>
            <a:prstGeom prst="rect">
              <a:avLst/>
            </a:prstGeom>
          </p:spPr>
        </p:pic>
        <p:pic>
          <p:nvPicPr>
            <p:cNvPr id="57" name="object 57" descr=""/>
            <p:cNvPicPr/>
            <p:nvPr/>
          </p:nvPicPr>
          <p:blipFill>
            <a:blip r:embed="rId44" cstate="print"/>
            <a:stretch>
              <a:fillRect/>
            </a:stretch>
          </p:blipFill>
          <p:spPr>
            <a:xfrm>
              <a:off x="7973567" y="4652771"/>
              <a:ext cx="1383792" cy="842771"/>
            </a:xfrm>
            <a:prstGeom prst="rect">
              <a:avLst/>
            </a:prstGeom>
          </p:spPr>
        </p:pic>
        <p:pic>
          <p:nvPicPr>
            <p:cNvPr id="58" name="object 58" descr=""/>
            <p:cNvPicPr/>
            <p:nvPr/>
          </p:nvPicPr>
          <p:blipFill>
            <a:blip r:embed="rId45" cstate="print"/>
            <a:stretch>
              <a:fillRect/>
            </a:stretch>
          </p:blipFill>
          <p:spPr>
            <a:xfrm>
              <a:off x="8857488" y="4690871"/>
              <a:ext cx="1280159" cy="842771"/>
            </a:xfrm>
            <a:prstGeom prst="rect">
              <a:avLst/>
            </a:prstGeom>
          </p:spPr>
        </p:pic>
        <p:pic>
          <p:nvPicPr>
            <p:cNvPr id="59" name="object 59" descr=""/>
            <p:cNvPicPr/>
            <p:nvPr/>
          </p:nvPicPr>
          <p:blipFill>
            <a:blip r:embed="rId46" cstate="print"/>
            <a:stretch>
              <a:fillRect/>
            </a:stretch>
          </p:blipFill>
          <p:spPr>
            <a:xfrm>
              <a:off x="1287780" y="5102352"/>
              <a:ext cx="882395" cy="842772"/>
            </a:xfrm>
            <a:prstGeom prst="rect">
              <a:avLst/>
            </a:prstGeom>
          </p:spPr>
        </p:pic>
        <p:pic>
          <p:nvPicPr>
            <p:cNvPr id="60" name="object 60" descr=""/>
            <p:cNvPicPr/>
            <p:nvPr/>
          </p:nvPicPr>
          <p:blipFill>
            <a:blip r:embed="rId10" cstate="print"/>
            <a:stretch>
              <a:fillRect/>
            </a:stretch>
          </p:blipFill>
          <p:spPr>
            <a:xfrm>
              <a:off x="1075944" y="5603747"/>
              <a:ext cx="600456" cy="784859"/>
            </a:xfrm>
            <a:prstGeom prst="rect">
              <a:avLst/>
            </a:prstGeom>
          </p:spPr>
        </p:pic>
        <p:pic>
          <p:nvPicPr>
            <p:cNvPr id="61" name="object 61" descr=""/>
            <p:cNvPicPr/>
            <p:nvPr/>
          </p:nvPicPr>
          <p:blipFill>
            <a:blip r:embed="rId47" cstate="print"/>
            <a:stretch>
              <a:fillRect/>
            </a:stretch>
          </p:blipFill>
          <p:spPr>
            <a:xfrm>
              <a:off x="1394459" y="5568696"/>
              <a:ext cx="1219200" cy="842772"/>
            </a:xfrm>
            <a:prstGeom prst="rect">
              <a:avLst/>
            </a:prstGeom>
          </p:spPr>
        </p:pic>
        <p:pic>
          <p:nvPicPr>
            <p:cNvPr id="62" name="object 62" descr=""/>
            <p:cNvPicPr/>
            <p:nvPr/>
          </p:nvPicPr>
          <p:blipFill>
            <a:blip r:embed="rId48" cstate="print"/>
            <a:stretch>
              <a:fillRect/>
            </a:stretch>
          </p:blipFill>
          <p:spPr>
            <a:xfrm>
              <a:off x="2113787" y="5564123"/>
              <a:ext cx="710184" cy="842771"/>
            </a:xfrm>
            <a:prstGeom prst="rect">
              <a:avLst/>
            </a:prstGeom>
          </p:spPr>
        </p:pic>
        <p:pic>
          <p:nvPicPr>
            <p:cNvPr id="63" name="object 63" descr=""/>
            <p:cNvPicPr/>
            <p:nvPr/>
          </p:nvPicPr>
          <p:blipFill>
            <a:blip r:embed="rId15" cstate="print"/>
            <a:stretch>
              <a:fillRect/>
            </a:stretch>
          </p:blipFill>
          <p:spPr>
            <a:xfrm>
              <a:off x="2324099" y="5568696"/>
              <a:ext cx="1367027" cy="842772"/>
            </a:xfrm>
            <a:prstGeom prst="rect">
              <a:avLst/>
            </a:prstGeom>
          </p:spPr>
        </p:pic>
        <p:pic>
          <p:nvPicPr>
            <p:cNvPr id="64" name="object 64" descr=""/>
            <p:cNvPicPr/>
            <p:nvPr/>
          </p:nvPicPr>
          <p:blipFill>
            <a:blip r:embed="rId49" cstate="print"/>
            <a:stretch>
              <a:fillRect/>
            </a:stretch>
          </p:blipFill>
          <p:spPr>
            <a:xfrm>
              <a:off x="3191255" y="5606796"/>
              <a:ext cx="1647444" cy="842772"/>
            </a:xfrm>
            <a:prstGeom prst="rect">
              <a:avLst/>
            </a:prstGeom>
          </p:spPr>
        </p:pic>
        <p:pic>
          <p:nvPicPr>
            <p:cNvPr id="65" name="object 65" descr=""/>
            <p:cNvPicPr/>
            <p:nvPr/>
          </p:nvPicPr>
          <p:blipFill>
            <a:blip r:embed="rId50" cstate="print"/>
            <a:stretch>
              <a:fillRect/>
            </a:stretch>
          </p:blipFill>
          <p:spPr>
            <a:xfrm>
              <a:off x="1075944" y="6106666"/>
              <a:ext cx="600456" cy="751332"/>
            </a:xfrm>
            <a:prstGeom prst="rect">
              <a:avLst/>
            </a:prstGeom>
          </p:spPr>
        </p:pic>
        <p:pic>
          <p:nvPicPr>
            <p:cNvPr id="66" name="object 66" descr=""/>
            <p:cNvPicPr/>
            <p:nvPr/>
          </p:nvPicPr>
          <p:blipFill>
            <a:blip r:embed="rId51" cstate="print"/>
            <a:stretch>
              <a:fillRect/>
            </a:stretch>
          </p:blipFill>
          <p:spPr>
            <a:xfrm>
              <a:off x="1394459" y="6071615"/>
              <a:ext cx="1112519" cy="786384"/>
            </a:xfrm>
            <a:prstGeom prst="rect">
              <a:avLst/>
            </a:prstGeom>
          </p:spPr>
        </p:pic>
        <p:pic>
          <p:nvPicPr>
            <p:cNvPr id="67" name="object 67" descr=""/>
            <p:cNvPicPr/>
            <p:nvPr/>
          </p:nvPicPr>
          <p:blipFill>
            <a:blip r:embed="rId52" cstate="print"/>
            <a:stretch>
              <a:fillRect/>
            </a:stretch>
          </p:blipFill>
          <p:spPr>
            <a:xfrm>
              <a:off x="2007108" y="6071615"/>
              <a:ext cx="722376" cy="786384"/>
            </a:xfrm>
            <a:prstGeom prst="rect">
              <a:avLst/>
            </a:prstGeom>
          </p:spPr>
        </p:pic>
        <p:pic>
          <p:nvPicPr>
            <p:cNvPr id="68" name="object 68" descr=""/>
            <p:cNvPicPr/>
            <p:nvPr/>
          </p:nvPicPr>
          <p:blipFill>
            <a:blip r:embed="rId53" cstate="print"/>
            <a:stretch>
              <a:fillRect/>
            </a:stretch>
          </p:blipFill>
          <p:spPr>
            <a:xfrm>
              <a:off x="2229612" y="6071615"/>
              <a:ext cx="2161032" cy="786384"/>
            </a:xfrm>
            <a:prstGeom prst="rect">
              <a:avLst/>
            </a:prstGeom>
          </p:spPr>
        </p:pic>
        <p:pic>
          <p:nvPicPr>
            <p:cNvPr id="69" name="object 69" descr=""/>
            <p:cNvPicPr/>
            <p:nvPr/>
          </p:nvPicPr>
          <p:blipFill>
            <a:blip r:embed="rId54" cstate="print"/>
            <a:stretch>
              <a:fillRect/>
            </a:stretch>
          </p:blipFill>
          <p:spPr>
            <a:xfrm>
              <a:off x="3890771" y="6067044"/>
              <a:ext cx="710184" cy="790956"/>
            </a:xfrm>
            <a:prstGeom prst="rect">
              <a:avLst/>
            </a:prstGeom>
          </p:spPr>
        </p:pic>
        <p:pic>
          <p:nvPicPr>
            <p:cNvPr id="70" name="object 70" descr=""/>
            <p:cNvPicPr/>
            <p:nvPr/>
          </p:nvPicPr>
          <p:blipFill>
            <a:blip r:embed="rId55" cstate="print"/>
            <a:stretch>
              <a:fillRect/>
            </a:stretch>
          </p:blipFill>
          <p:spPr>
            <a:xfrm>
              <a:off x="4101083" y="6071615"/>
              <a:ext cx="2308860" cy="786384"/>
            </a:xfrm>
            <a:prstGeom prst="rect">
              <a:avLst/>
            </a:prstGeom>
          </p:spPr>
        </p:pic>
        <p:pic>
          <p:nvPicPr>
            <p:cNvPr id="71" name="object 71" descr=""/>
            <p:cNvPicPr/>
            <p:nvPr/>
          </p:nvPicPr>
          <p:blipFill>
            <a:blip r:embed="rId52" cstate="print"/>
            <a:stretch>
              <a:fillRect/>
            </a:stretch>
          </p:blipFill>
          <p:spPr>
            <a:xfrm>
              <a:off x="5910071" y="6071615"/>
              <a:ext cx="722376" cy="786384"/>
            </a:xfrm>
            <a:prstGeom prst="rect">
              <a:avLst/>
            </a:prstGeom>
          </p:spPr>
        </p:pic>
        <p:pic>
          <p:nvPicPr>
            <p:cNvPr id="72" name="object 72" descr=""/>
            <p:cNvPicPr/>
            <p:nvPr/>
          </p:nvPicPr>
          <p:blipFill>
            <a:blip r:embed="rId56" cstate="print"/>
            <a:stretch>
              <a:fillRect/>
            </a:stretch>
          </p:blipFill>
          <p:spPr>
            <a:xfrm>
              <a:off x="6132576" y="6071615"/>
              <a:ext cx="1260348" cy="786384"/>
            </a:xfrm>
            <a:prstGeom prst="rect">
              <a:avLst/>
            </a:prstGeom>
          </p:spPr>
        </p:pic>
        <p:pic>
          <p:nvPicPr>
            <p:cNvPr id="73" name="object 73" descr=""/>
            <p:cNvPicPr/>
            <p:nvPr/>
          </p:nvPicPr>
          <p:blipFill>
            <a:blip r:embed="rId57" cstate="print"/>
            <a:stretch>
              <a:fillRect/>
            </a:stretch>
          </p:blipFill>
          <p:spPr>
            <a:xfrm>
              <a:off x="6893052" y="6109714"/>
              <a:ext cx="1647444" cy="748284"/>
            </a:xfrm>
            <a:prstGeom prst="rect">
              <a:avLst/>
            </a:prstGeom>
          </p:spPr>
        </p:pic>
        <p:pic>
          <p:nvPicPr>
            <p:cNvPr id="74" name="object 74" descr=""/>
            <p:cNvPicPr/>
            <p:nvPr/>
          </p:nvPicPr>
          <p:blipFill>
            <a:blip r:embed="rId58" cstate="print"/>
            <a:stretch>
              <a:fillRect/>
            </a:stretch>
          </p:blipFill>
          <p:spPr>
            <a:xfrm>
              <a:off x="8040624" y="6071615"/>
              <a:ext cx="733044" cy="786384"/>
            </a:xfrm>
            <a:prstGeom prst="rect">
              <a:avLst/>
            </a:prstGeom>
          </p:spPr>
        </p:pic>
        <p:pic>
          <p:nvPicPr>
            <p:cNvPr id="75" name="object 75" descr=""/>
            <p:cNvPicPr/>
            <p:nvPr/>
          </p:nvPicPr>
          <p:blipFill>
            <a:blip r:embed="rId59" cstate="print"/>
            <a:stretch>
              <a:fillRect/>
            </a:stretch>
          </p:blipFill>
          <p:spPr>
            <a:xfrm>
              <a:off x="8273795" y="6109714"/>
              <a:ext cx="1647444" cy="748284"/>
            </a:xfrm>
            <a:prstGeom prst="rect">
              <a:avLst/>
            </a:prstGeom>
          </p:spPr>
        </p:pic>
      </p:grpSp>
      <p:sp>
        <p:nvSpPr>
          <p:cNvPr id="76" name="object 76" descr=""/>
          <p:cNvSpPr txBox="1"/>
          <p:nvPr/>
        </p:nvSpPr>
        <p:spPr>
          <a:xfrm>
            <a:off x="369214" y="-96214"/>
            <a:ext cx="9535160" cy="6751955"/>
          </a:xfrm>
          <a:prstGeom prst="rect">
            <a:avLst/>
          </a:prstGeom>
        </p:spPr>
        <p:txBody>
          <a:bodyPr wrap="square" lIns="0" tIns="71120" rIns="0" bIns="0" rtlCol="0" vert="horz">
            <a:spAutoFit/>
          </a:bodyPr>
          <a:lstStyle/>
          <a:p>
            <a:pPr marL="355600" indent="-342900">
              <a:lnSpc>
                <a:spcPct val="100000"/>
              </a:lnSpc>
              <a:spcBef>
                <a:spcPts val="560"/>
              </a:spcBef>
              <a:buFont typeface="Arial"/>
              <a:buChar char="•"/>
              <a:tabLst>
                <a:tab pos="355600" algn="l"/>
              </a:tabLst>
            </a:pPr>
            <a:r>
              <a:rPr dirty="0" sz="3600" b="1">
                <a:latin typeface="Arial"/>
                <a:cs typeface="Arial"/>
              </a:rPr>
              <a:t>A*</a:t>
            </a:r>
            <a:r>
              <a:rPr dirty="0" sz="3600" spc="-40" b="1">
                <a:latin typeface="华文行楷"/>
                <a:cs typeface="华文行楷"/>
              </a:rPr>
              <a:t>算法</a:t>
            </a:r>
            <a:r>
              <a:rPr dirty="0" sz="3600" spc="-45" b="1">
                <a:latin typeface="华文行楷"/>
                <a:cs typeface="华文行楷"/>
              </a:rPr>
              <a:t>关</a:t>
            </a:r>
            <a:r>
              <a:rPr dirty="0" sz="3600" spc="-45" b="1">
                <a:latin typeface="华文行楷"/>
                <a:cs typeface="华文行楷"/>
              </a:rPr>
              <a:t>键</a:t>
            </a:r>
            <a:r>
              <a:rPr dirty="0" sz="3600" spc="-10" b="1">
                <a:latin typeface="Times New Roman"/>
                <a:cs typeface="Times New Roman"/>
              </a:rPr>
              <a:t>—</a:t>
            </a:r>
            <a:r>
              <a:rPr dirty="0" sz="3600" spc="-45" b="1">
                <a:latin typeface="华文行楷"/>
                <a:cs typeface="华文行楷"/>
              </a:rPr>
              <a:t>代</a:t>
            </a:r>
            <a:r>
              <a:rPr dirty="0" sz="3600" spc="-45" b="1">
                <a:latin typeface="华文行楷"/>
                <a:cs typeface="华文行楷"/>
              </a:rPr>
              <a:t>价</a:t>
            </a:r>
            <a:r>
              <a:rPr dirty="0" sz="3600" spc="-45" b="1">
                <a:latin typeface="华文行楷"/>
                <a:cs typeface="华文行楷"/>
              </a:rPr>
              <a:t>函</a:t>
            </a:r>
            <a:r>
              <a:rPr dirty="0" sz="3600" spc="-50" b="1">
                <a:latin typeface="华文行楷"/>
                <a:cs typeface="华文行楷"/>
              </a:rPr>
              <a:t>数</a:t>
            </a:r>
            <a:endParaRPr sz="3600">
              <a:latin typeface="华文行楷"/>
              <a:cs typeface="华文行楷"/>
            </a:endParaRPr>
          </a:p>
          <a:p>
            <a:pPr lvl="1" marL="977265" indent="-508000">
              <a:lnSpc>
                <a:spcPct val="100000"/>
              </a:lnSpc>
              <a:spcBef>
                <a:spcPts val="409"/>
              </a:spcBef>
              <a:buFont typeface=""/>
              <a:buChar char="–"/>
              <a:tabLst>
                <a:tab pos="977900" algn="l"/>
              </a:tabLst>
            </a:pPr>
            <a:r>
              <a:rPr dirty="0" sz="3200" spc="-5" b="1">
                <a:solidFill>
                  <a:srgbClr val="0000FF"/>
                </a:solidFill>
                <a:latin typeface="华文行楷"/>
                <a:cs typeface="华文行楷"/>
              </a:rPr>
              <a:t>对于任意节点</a:t>
            </a:r>
            <a:r>
              <a:rPr dirty="0" sz="3200" spc="-50" b="1" i="1">
                <a:solidFill>
                  <a:srgbClr val="0000FF"/>
                </a:solidFill>
                <a:latin typeface="Arial"/>
                <a:cs typeface="Arial"/>
              </a:rPr>
              <a:t>n</a:t>
            </a:r>
            <a:endParaRPr sz="3200">
              <a:latin typeface="Arial"/>
              <a:cs typeface="Arial"/>
            </a:endParaRPr>
          </a:p>
          <a:p>
            <a:pPr lvl="2" marL="1155700" indent="-229235">
              <a:lnSpc>
                <a:spcPct val="100000"/>
              </a:lnSpc>
              <a:spcBef>
                <a:spcPts val="370"/>
              </a:spcBef>
              <a:buFont typeface="Arial"/>
              <a:buChar char="•"/>
              <a:tabLst>
                <a:tab pos="1156335" algn="l"/>
              </a:tabLst>
            </a:pPr>
            <a:r>
              <a:rPr dirty="0" sz="3000" spc="-10" b="1" i="1">
                <a:solidFill>
                  <a:srgbClr val="663300"/>
                </a:solidFill>
                <a:latin typeface="Arial"/>
                <a:cs typeface="Arial"/>
              </a:rPr>
              <a:t>g(n)</a:t>
            </a:r>
            <a:r>
              <a:rPr dirty="0" sz="3000" spc="-10" b="1">
                <a:solidFill>
                  <a:srgbClr val="663300"/>
                </a:solidFill>
                <a:latin typeface="华文行楷"/>
                <a:cs typeface="华文行楷"/>
              </a:rPr>
              <a:t>＝</a:t>
            </a:r>
            <a:r>
              <a:rPr dirty="0" sz="3000" spc="-30" b="1">
                <a:solidFill>
                  <a:srgbClr val="663300"/>
                </a:solidFill>
                <a:latin typeface="华文行楷"/>
                <a:cs typeface="华文行楷"/>
              </a:rPr>
              <a:t>从</a:t>
            </a:r>
            <a:r>
              <a:rPr dirty="0" sz="3000" spc="-30" b="1">
                <a:solidFill>
                  <a:srgbClr val="663300"/>
                </a:solidFill>
                <a:latin typeface="华文行楷"/>
                <a:cs typeface="华文行楷"/>
              </a:rPr>
              <a:t>树</a:t>
            </a:r>
            <a:r>
              <a:rPr dirty="0" sz="3000" spc="-30" b="1">
                <a:solidFill>
                  <a:srgbClr val="663300"/>
                </a:solidFill>
                <a:latin typeface="华文行楷"/>
                <a:cs typeface="华文行楷"/>
              </a:rPr>
              <a:t>根</a:t>
            </a:r>
            <a:r>
              <a:rPr dirty="0" sz="3000" spc="-40" b="1">
                <a:solidFill>
                  <a:srgbClr val="663300"/>
                </a:solidFill>
                <a:latin typeface="华文行楷"/>
                <a:cs typeface="华文行楷"/>
              </a:rPr>
              <a:t>到</a:t>
            </a:r>
            <a:r>
              <a:rPr dirty="0" sz="3000" b="1" i="1">
                <a:solidFill>
                  <a:srgbClr val="663300"/>
                </a:solidFill>
                <a:latin typeface="Arial"/>
                <a:cs typeface="Arial"/>
              </a:rPr>
              <a:t>n</a:t>
            </a:r>
            <a:r>
              <a:rPr dirty="0" sz="3000" spc="-40" b="1">
                <a:solidFill>
                  <a:srgbClr val="663300"/>
                </a:solidFill>
                <a:latin typeface="华文行楷"/>
                <a:cs typeface="华文行楷"/>
              </a:rPr>
              <a:t>的</a:t>
            </a:r>
            <a:r>
              <a:rPr dirty="0" sz="3000" spc="-40" b="1">
                <a:solidFill>
                  <a:srgbClr val="663300"/>
                </a:solidFill>
                <a:latin typeface="华文行楷"/>
                <a:cs typeface="华文行楷"/>
              </a:rPr>
              <a:t>代</a:t>
            </a:r>
            <a:r>
              <a:rPr dirty="0" sz="3000" spc="-50" b="1">
                <a:solidFill>
                  <a:srgbClr val="663300"/>
                </a:solidFill>
                <a:latin typeface="华文行楷"/>
                <a:cs typeface="华文行楷"/>
              </a:rPr>
              <a:t>价</a:t>
            </a:r>
            <a:endParaRPr sz="3000">
              <a:latin typeface="华文行楷"/>
              <a:cs typeface="华文行楷"/>
            </a:endParaRPr>
          </a:p>
          <a:p>
            <a:pPr lvl="2" marL="1155700" indent="-229235">
              <a:lnSpc>
                <a:spcPct val="100000"/>
              </a:lnSpc>
              <a:spcBef>
                <a:spcPts val="360"/>
              </a:spcBef>
              <a:buFont typeface="Arial"/>
              <a:buChar char="•"/>
              <a:tabLst>
                <a:tab pos="1156335" algn="l"/>
              </a:tabLst>
            </a:pPr>
            <a:r>
              <a:rPr dirty="0" sz="3000" spc="-10" b="1" i="1">
                <a:solidFill>
                  <a:srgbClr val="663300"/>
                </a:solidFill>
                <a:latin typeface="Arial"/>
                <a:cs typeface="Arial"/>
              </a:rPr>
              <a:t>h*(n)</a:t>
            </a:r>
            <a:r>
              <a:rPr dirty="0" sz="3000" spc="-10" b="1">
                <a:solidFill>
                  <a:srgbClr val="663300"/>
                </a:solidFill>
                <a:latin typeface="华文行楷"/>
                <a:cs typeface="华文行楷"/>
              </a:rPr>
              <a:t>＝</a:t>
            </a:r>
            <a:r>
              <a:rPr dirty="0" sz="3000" spc="-30" b="1">
                <a:solidFill>
                  <a:srgbClr val="663300"/>
                </a:solidFill>
                <a:latin typeface="华文行楷"/>
                <a:cs typeface="华文行楷"/>
              </a:rPr>
              <a:t>从</a:t>
            </a:r>
            <a:r>
              <a:rPr dirty="0" sz="3000" b="1" i="1">
                <a:solidFill>
                  <a:srgbClr val="663300"/>
                </a:solidFill>
                <a:latin typeface="Arial"/>
                <a:cs typeface="Arial"/>
              </a:rPr>
              <a:t>n</a:t>
            </a:r>
            <a:r>
              <a:rPr dirty="0" sz="3000" spc="-35" b="1">
                <a:solidFill>
                  <a:srgbClr val="663300"/>
                </a:solidFill>
                <a:latin typeface="华文行楷"/>
                <a:cs typeface="华文行楷"/>
              </a:rPr>
              <a:t>到目</a:t>
            </a:r>
            <a:r>
              <a:rPr dirty="0" sz="3000" spc="-40" b="1">
                <a:solidFill>
                  <a:srgbClr val="663300"/>
                </a:solidFill>
                <a:latin typeface="华文行楷"/>
                <a:cs typeface="华文行楷"/>
              </a:rPr>
              <a:t>标</a:t>
            </a:r>
            <a:r>
              <a:rPr dirty="0" sz="3000" spc="-40" b="1">
                <a:solidFill>
                  <a:srgbClr val="663300"/>
                </a:solidFill>
                <a:latin typeface="华文行楷"/>
                <a:cs typeface="华文行楷"/>
              </a:rPr>
              <a:t>节</a:t>
            </a:r>
            <a:r>
              <a:rPr dirty="0" sz="3000" spc="-40" b="1">
                <a:solidFill>
                  <a:srgbClr val="663300"/>
                </a:solidFill>
                <a:latin typeface="华文行楷"/>
                <a:cs typeface="华文行楷"/>
              </a:rPr>
              <a:t>点</a:t>
            </a:r>
            <a:r>
              <a:rPr dirty="0" sz="3000" spc="-40" b="1">
                <a:solidFill>
                  <a:srgbClr val="663300"/>
                </a:solidFill>
                <a:latin typeface="华文行楷"/>
                <a:cs typeface="华文行楷"/>
              </a:rPr>
              <a:t>的</a:t>
            </a:r>
            <a:r>
              <a:rPr dirty="0" sz="3000" spc="-40" b="1">
                <a:solidFill>
                  <a:srgbClr val="663300"/>
                </a:solidFill>
                <a:latin typeface="华文行楷"/>
                <a:cs typeface="华文行楷"/>
              </a:rPr>
              <a:t>优</a:t>
            </a:r>
            <a:r>
              <a:rPr dirty="0" sz="3000" spc="-40" b="1">
                <a:solidFill>
                  <a:srgbClr val="663300"/>
                </a:solidFill>
                <a:latin typeface="华文行楷"/>
                <a:cs typeface="华文行楷"/>
              </a:rPr>
              <a:t>化</a:t>
            </a:r>
            <a:r>
              <a:rPr dirty="0" sz="3000" spc="-40" b="1">
                <a:solidFill>
                  <a:srgbClr val="663300"/>
                </a:solidFill>
                <a:latin typeface="华文行楷"/>
                <a:cs typeface="华文行楷"/>
              </a:rPr>
              <a:t>路</a:t>
            </a:r>
            <a:r>
              <a:rPr dirty="0" sz="3000" spc="-40" b="1">
                <a:solidFill>
                  <a:srgbClr val="663300"/>
                </a:solidFill>
                <a:latin typeface="华文行楷"/>
                <a:cs typeface="华文行楷"/>
              </a:rPr>
              <a:t>径</a:t>
            </a:r>
            <a:r>
              <a:rPr dirty="0" sz="3000" spc="-40" b="1">
                <a:solidFill>
                  <a:srgbClr val="663300"/>
                </a:solidFill>
                <a:latin typeface="华文行楷"/>
                <a:cs typeface="华文行楷"/>
              </a:rPr>
              <a:t>的</a:t>
            </a:r>
            <a:r>
              <a:rPr dirty="0" sz="3000" spc="-40" b="1">
                <a:solidFill>
                  <a:srgbClr val="663300"/>
                </a:solidFill>
                <a:latin typeface="华文行楷"/>
                <a:cs typeface="华文行楷"/>
              </a:rPr>
              <a:t>代</a:t>
            </a:r>
            <a:r>
              <a:rPr dirty="0" sz="3000" spc="-50" b="1">
                <a:solidFill>
                  <a:srgbClr val="663300"/>
                </a:solidFill>
                <a:latin typeface="华文行楷"/>
                <a:cs typeface="华文行楷"/>
              </a:rPr>
              <a:t>价</a:t>
            </a:r>
            <a:endParaRPr sz="3000">
              <a:latin typeface="华文行楷"/>
              <a:cs typeface="华文行楷"/>
            </a:endParaRPr>
          </a:p>
          <a:p>
            <a:pPr lvl="2" marL="1155700" indent="-229235">
              <a:lnSpc>
                <a:spcPct val="100000"/>
              </a:lnSpc>
              <a:spcBef>
                <a:spcPts val="360"/>
              </a:spcBef>
              <a:buFont typeface="Arial"/>
              <a:buChar char="•"/>
              <a:tabLst>
                <a:tab pos="1156335" algn="l"/>
              </a:tabLst>
            </a:pPr>
            <a:r>
              <a:rPr dirty="0" sz="3000" b="1" i="1">
                <a:solidFill>
                  <a:srgbClr val="663300"/>
                </a:solidFill>
                <a:latin typeface="Arial"/>
                <a:cs typeface="Arial"/>
              </a:rPr>
              <a:t>f*(n)</a:t>
            </a:r>
            <a:r>
              <a:rPr dirty="0" sz="3000" b="1">
                <a:solidFill>
                  <a:srgbClr val="663300"/>
                </a:solidFill>
                <a:latin typeface="华文行楷"/>
                <a:cs typeface="华文行楷"/>
              </a:rPr>
              <a:t>＝</a:t>
            </a:r>
            <a:r>
              <a:rPr dirty="0" sz="3000" b="1" i="1">
                <a:solidFill>
                  <a:srgbClr val="663300"/>
                </a:solidFill>
                <a:latin typeface="Arial"/>
                <a:cs typeface="Arial"/>
              </a:rPr>
              <a:t>g(n)</a:t>
            </a:r>
            <a:r>
              <a:rPr dirty="0" sz="3000" spc="-35" b="1" i="1">
                <a:solidFill>
                  <a:srgbClr val="663300"/>
                </a:solidFill>
                <a:latin typeface="Arial"/>
                <a:cs typeface="Arial"/>
              </a:rPr>
              <a:t> + </a:t>
            </a:r>
            <a:r>
              <a:rPr dirty="0" sz="3000" spc="-20" b="1" i="1">
                <a:solidFill>
                  <a:srgbClr val="663300"/>
                </a:solidFill>
                <a:latin typeface="Arial"/>
                <a:cs typeface="Arial"/>
              </a:rPr>
              <a:t>h*(n)</a:t>
            </a:r>
            <a:r>
              <a:rPr dirty="0" sz="3000" spc="-30" b="1">
                <a:solidFill>
                  <a:srgbClr val="663300"/>
                </a:solidFill>
                <a:latin typeface="华文行楷"/>
                <a:cs typeface="华文行楷"/>
              </a:rPr>
              <a:t>是</a:t>
            </a:r>
            <a:r>
              <a:rPr dirty="0" sz="3000" spc="-30" b="1">
                <a:solidFill>
                  <a:srgbClr val="663300"/>
                </a:solidFill>
                <a:latin typeface="华文行楷"/>
                <a:cs typeface="华文行楷"/>
              </a:rPr>
              <a:t>节</a:t>
            </a:r>
            <a:r>
              <a:rPr dirty="0" sz="3000" spc="-30" b="1">
                <a:solidFill>
                  <a:srgbClr val="663300"/>
                </a:solidFill>
                <a:latin typeface="华文行楷"/>
                <a:cs typeface="华文行楷"/>
              </a:rPr>
              <a:t>点</a:t>
            </a:r>
            <a:r>
              <a:rPr dirty="0" sz="3000" b="1" i="1">
                <a:solidFill>
                  <a:srgbClr val="663300"/>
                </a:solidFill>
                <a:latin typeface="Arial"/>
                <a:cs typeface="Arial"/>
              </a:rPr>
              <a:t>n</a:t>
            </a:r>
            <a:r>
              <a:rPr dirty="0" sz="3000" spc="-35" b="1">
                <a:solidFill>
                  <a:srgbClr val="663300"/>
                </a:solidFill>
                <a:latin typeface="华文行楷"/>
                <a:cs typeface="华文行楷"/>
              </a:rPr>
              <a:t>的</a:t>
            </a:r>
            <a:r>
              <a:rPr dirty="0" sz="3000" spc="-40" b="1">
                <a:solidFill>
                  <a:srgbClr val="663300"/>
                </a:solidFill>
                <a:latin typeface="华文行楷"/>
                <a:cs typeface="华文行楷"/>
              </a:rPr>
              <a:t>代</a:t>
            </a:r>
            <a:r>
              <a:rPr dirty="0" sz="3000" spc="-50" b="1">
                <a:solidFill>
                  <a:srgbClr val="663300"/>
                </a:solidFill>
                <a:latin typeface="华文行楷"/>
                <a:cs typeface="华文行楷"/>
              </a:rPr>
              <a:t>价</a:t>
            </a:r>
            <a:endParaRPr sz="3000">
              <a:latin typeface="华文行楷"/>
              <a:cs typeface="华文行楷"/>
            </a:endParaRPr>
          </a:p>
          <a:p>
            <a:pPr lvl="1" marL="977265" indent="-508000">
              <a:lnSpc>
                <a:spcPct val="100000"/>
              </a:lnSpc>
              <a:spcBef>
                <a:spcPts val="380"/>
              </a:spcBef>
              <a:buFont typeface=""/>
              <a:buChar char="–"/>
              <a:tabLst>
                <a:tab pos="977900" algn="l"/>
              </a:tabLst>
            </a:pPr>
            <a:r>
              <a:rPr dirty="0" sz="3200" b="1">
                <a:solidFill>
                  <a:srgbClr val="0000FF"/>
                </a:solidFill>
                <a:latin typeface="Arial"/>
                <a:cs typeface="Arial"/>
              </a:rPr>
              <a:t>What</a:t>
            </a:r>
            <a:r>
              <a:rPr dirty="0" sz="3200" spc="-35" b="1">
                <a:solidFill>
                  <a:srgbClr val="0000FF"/>
                </a:solidFill>
                <a:latin typeface="Arial"/>
                <a:cs typeface="Arial"/>
              </a:rPr>
              <a:t> </a:t>
            </a:r>
            <a:r>
              <a:rPr dirty="0" sz="3200" b="1">
                <a:solidFill>
                  <a:srgbClr val="0000FF"/>
                </a:solidFill>
                <a:latin typeface="Arial"/>
                <a:cs typeface="Arial"/>
              </a:rPr>
              <a:t>is</a:t>
            </a:r>
            <a:r>
              <a:rPr dirty="0" sz="3200" spc="-30" b="1">
                <a:solidFill>
                  <a:srgbClr val="0000FF"/>
                </a:solidFill>
                <a:latin typeface="Arial"/>
                <a:cs typeface="Arial"/>
              </a:rPr>
              <a:t> </a:t>
            </a:r>
            <a:r>
              <a:rPr dirty="0" sz="3200" b="1">
                <a:solidFill>
                  <a:srgbClr val="0000FF"/>
                </a:solidFill>
                <a:latin typeface="Arial"/>
                <a:cs typeface="Arial"/>
              </a:rPr>
              <a:t>the</a:t>
            </a:r>
            <a:r>
              <a:rPr dirty="0" sz="3200" spc="-30" b="1">
                <a:solidFill>
                  <a:srgbClr val="0000FF"/>
                </a:solidFill>
                <a:latin typeface="Arial"/>
                <a:cs typeface="Arial"/>
              </a:rPr>
              <a:t> </a:t>
            </a:r>
            <a:r>
              <a:rPr dirty="0" sz="3200" b="1">
                <a:solidFill>
                  <a:srgbClr val="0000FF"/>
                </a:solidFill>
                <a:latin typeface="Arial"/>
                <a:cs typeface="Arial"/>
              </a:rPr>
              <a:t>value</a:t>
            </a:r>
            <a:r>
              <a:rPr dirty="0" sz="3200" spc="-25" b="1">
                <a:solidFill>
                  <a:srgbClr val="0000FF"/>
                </a:solidFill>
                <a:latin typeface="Arial"/>
                <a:cs typeface="Arial"/>
              </a:rPr>
              <a:t> </a:t>
            </a:r>
            <a:r>
              <a:rPr dirty="0" sz="3200" b="1">
                <a:solidFill>
                  <a:srgbClr val="0000FF"/>
                </a:solidFill>
                <a:latin typeface="Arial"/>
                <a:cs typeface="Arial"/>
              </a:rPr>
              <a:t>of</a:t>
            </a:r>
            <a:r>
              <a:rPr dirty="0" sz="3200" spc="-20" b="1">
                <a:solidFill>
                  <a:srgbClr val="0000FF"/>
                </a:solidFill>
                <a:latin typeface="Arial"/>
                <a:cs typeface="Arial"/>
              </a:rPr>
              <a:t> </a:t>
            </a:r>
            <a:r>
              <a:rPr dirty="0" sz="3200" spc="-10" b="1" i="1">
                <a:solidFill>
                  <a:srgbClr val="0000FF"/>
                </a:solidFill>
                <a:latin typeface="Arial"/>
                <a:cs typeface="Arial"/>
              </a:rPr>
              <a:t>h*(n)</a:t>
            </a:r>
            <a:r>
              <a:rPr dirty="0" sz="3200" spc="-10" b="1">
                <a:solidFill>
                  <a:srgbClr val="0000FF"/>
                </a:solidFill>
                <a:latin typeface="Arial"/>
                <a:cs typeface="Arial"/>
              </a:rPr>
              <a:t>?</a:t>
            </a:r>
            <a:endParaRPr sz="3200">
              <a:latin typeface="Arial"/>
              <a:cs typeface="Arial"/>
            </a:endParaRPr>
          </a:p>
          <a:p>
            <a:pPr lvl="2" marL="1155700" indent="-229235">
              <a:lnSpc>
                <a:spcPct val="100000"/>
              </a:lnSpc>
              <a:spcBef>
                <a:spcPts val="370"/>
              </a:spcBef>
              <a:buFont typeface="Arial"/>
              <a:buChar char="•"/>
              <a:tabLst>
                <a:tab pos="1156335" algn="l"/>
              </a:tabLst>
            </a:pPr>
            <a:r>
              <a:rPr dirty="0" sz="3000" spc="-30" b="1">
                <a:solidFill>
                  <a:srgbClr val="663300"/>
                </a:solidFill>
                <a:latin typeface="华文行楷"/>
                <a:cs typeface="华文行楷"/>
              </a:rPr>
              <a:t>不</a:t>
            </a:r>
            <a:r>
              <a:rPr dirty="0" sz="3000" spc="-30" b="1">
                <a:solidFill>
                  <a:srgbClr val="663300"/>
                </a:solidFill>
                <a:latin typeface="华文行楷"/>
                <a:cs typeface="华文行楷"/>
              </a:rPr>
              <a:t>知</a:t>
            </a:r>
            <a:r>
              <a:rPr dirty="0" sz="3000" spc="-30" b="1">
                <a:solidFill>
                  <a:srgbClr val="663300"/>
                </a:solidFill>
                <a:latin typeface="华文行楷"/>
                <a:cs typeface="华文行楷"/>
              </a:rPr>
              <a:t>道</a:t>
            </a:r>
            <a:r>
              <a:rPr dirty="0" sz="3000" spc="-50" b="1">
                <a:solidFill>
                  <a:srgbClr val="663300"/>
                </a:solidFill>
                <a:latin typeface="华文行楷"/>
                <a:cs typeface="华文行楷"/>
              </a:rPr>
              <a:t>！</a:t>
            </a:r>
            <a:endParaRPr sz="3000">
              <a:latin typeface="华文行楷"/>
              <a:cs typeface="华文行楷"/>
            </a:endParaRPr>
          </a:p>
          <a:p>
            <a:pPr lvl="2" marL="1155700" indent="-229235">
              <a:lnSpc>
                <a:spcPct val="100000"/>
              </a:lnSpc>
              <a:spcBef>
                <a:spcPts val="360"/>
              </a:spcBef>
              <a:buFont typeface="Arial"/>
              <a:buChar char="•"/>
              <a:tabLst>
                <a:tab pos="1156335" algn="l"/>
              </a:tabLst>
            </a:pPr>
            <a:r>
              <a:rPr dirty="0" sz="3000" spc="-35" b="1">
                <a:solidFill>
                  <a:srgbClr val="663300"/>
                </a:solidFill>
                <a:latin typeface="华文行楷"/>
                <a:cs typeface="华文行楷"/>
              </a:rPr>
              <a:t>于</a:t>
            </a:r>
            <a:r>
              <a:rPr dirty="0" sz="3000" spc="-35" b="1">
                <a:solidFill>
                  <a:srgbClr val="663300"/>
                </a:solidFill>
                <a:latin typeface="华文行楷"/>
                <a:cs typeface="华文行楷"/>
              </a:rPr>
              <a:t>是</a:t>
            </a:r>
            <a:r>
              <a:rPr dirty="0" sz="3000" spc="30" b="1">
                <a:solidFill>
                  <a:srgbClr val="663300"/>
                </a:solidFill>
                <a:latin typeface="Arial"/>
                <a:cs typeface="Arial"/>
              </a:rPr>
              <a:t>, </a:t>
            </a:r>
            <a:r>
              <a:rPr dirty="0" sz="3000" spc="-10" b="1" i="1">
                <a:solidFill>
                  <a:srgbClr val="663300"/>
                </a:solidFill>
                <a:latin typeface="Arial"/>
                <a:cs typeface="Arial"/>
              </a:rPr>
              <a:t>f*(n)</a:t>
            </a:r>
            <a:r>
              <a:rPr dirty="0" sz="3000" spc="-35" b="1">
                <a:solidFill>
                  <a:srgbClr val="663300"/>
                </a:solidFill>
                <a:latin typeface="华文行楷"/>
                <a:cs typeface="华文行楷"/>
              </a:rPr>
              <a:t>也</a:t>
            </a:r>
            <a:r>
              <a:rPr dirty="0" sz="3000" spc="-35" b="1">
                <a:solidFill>
                  <a:srgbClr val="663300"/>
                </a:solidFill>
                <a:latin typeface="华文行楷"/>
                <a:cs typeface="华文行楷"/>
              </a:rPr>
              <a:t>不</a:t>
            </a:r>
            <a:r>
              <a:rPr dirty="0" sz="3000" spc="-35" b="1">
                <a:solidFill>
                  <a:srgbClr val="663300"/>
                </a:solidFill>
                <a:latin typeface="华文行楷"/>
                <a:cs typeface="华文行楷"/>
              </a:rPr>
              <a:t>知</a:t>
            </a:r>
            <a:r>
              <a:rPr dirty="0" sz="3000" spc="-50" b="1">
                <a:solidFill>
                  <a:srgbClr val="663300"/>
                </a:solidFill>
                <a:latin typeface="华文行楷"/>
                <a:cs typeface="华文行楷"/>
              </a:rPr>
              <a:t>道</a:t>
            </a:r>
            <a:endParaRPr sz="3000">
              <a:latin typeface="华文行楷"/>
              <a:cs typeface="华文行楷"/>
            </a:endParaRPr>
          </a:p>
          <a:p>
            <a:pPr marL="882650" indent="-413384">
              <a:lnSpc>
                <a:spcPct val="100000"/>
              </a:lnSpc>
              <a:spcBef>
                <a:spcPts val="409"/>
              </a:spcBef>
              <a:buSzPct val="112500"/>
              <a:buFont typeface="Arial"/>
              <a:buChar char="–"/>
              <a:tabLst>
                <a:tab pos="883285" algn="l"/>
              </a:tabLst>
            </a:pPr>
            <a:r>
              <a:rPr dirty="0" sz="3200" b="1">
                <a:solidFill>
                  <a:srgbClr val="0000FF"/>
                </a:solidFill>
                <a:latin typeface="华文行楷"/>
                <a:cs typeface="华文行楷"/>
              </a:rPr>
              <a:t>估计</a:t>
            </a:r>
            <a:r>
              <a:rPr dirty="0" sz="3200" spc="-10" b="1" i="1">
                <a:solidFill>
                  <a:srgbClr val="0000FF"/>
                </a:solidFill>
                <a:latin typeface="Arial"/>
                <a:cs typeface="Arial"/>
              </a:rPr>
              <a:t>h*(n)</a:t>
            </a:r>
            <a:endParaRPr sz="3200">
              <a:latin typeface="Arial"/>
              <a:cs typeface="Arial"/>
            </a:endParaRPr>
          </a:p>
          <a:p>
            <a:pPr lvl="1" marL="1155700" marR="5080" indent="-228600">
              <a:lnSpc>
                <a:spcPts val="3240"/>
              </a:lnSpc>
              <a:spcBef>
                <a:spcPts val="790"/>
              </a:spcBef>
              <a:buFont typeface="Arial"/>
              <a:buChar char="•"/>
              <a:tabLst>
                <a:tab pos="1156335" algn="l"/>
                <a:tab pos="5911215" algn="l"/>
              </a:tabLst>
            </a:pPr>
            <a:r>
              <a:rPr dirty="0" sz="3000" spc="85" b="1">
                <a:solidFill>
                  <a:srgbClr val="663300"/>
                </a:solidFill>
                <a:latin typeface="华文行楷"/>
                <a:cs typeface="华文行楷"/>
              </a:rPr>
              <a:t>使用</a:t>
            </a:r>
            <a:r>
              <a:rPr dirty="0" sz="3000" spc="75" b="1">
                <a:solidFill>
                  <a:srgbClr val="663300"/>
                </a:solidFill>
                <a:latin typeface="华文行楷"/>
                <a:cs typeface="华文行楷"/>
              </a:rPr>
              <a:t>任</a:t>
            </a:r>
            <a:r>
              <a:rPr dirty="0" sz="3000" spc="85" b="1">
                <a:solidFill>
                  <a:srgbClr val="663300"/>
                </a:solidFill>
                <a:latin typeface="华文行楷"/>
                <a:cs typeface="华文行楷"/>
              </a:rPr>
              <a:t>何方</a:t>
            </a:r>
            <a:r>
              <a:rPr dirty="0" sz="3000" spc="75" b="1">
                <a:solidFill>
                  <a:srgbClr val="663300"/>
                </a:solidFill>
                <a:latin typeface="华文行楷"/>
                <a:cs typeface="华文行楷"/>
              </a:rPr>
              <a:t>法</a:t>
            </a:r>
            <a:r>
              <a:rPr dirty="0" sz="3000" spc="85" b="1">
                <a:solidFill>
                  <a:srgbClr val="663300"/>
                </a:solidFill>
                <a:latin typeface="华文行楷"/>
                <a:cs typeface="华文行楷"/>
              </a:rPr>
              <a:t>去估</a:t>
            </a:r>
            <a:r>
              <a:rPr dirty="0" sz="3000" spc="114" b="1">
                <a:solidFill>
                  <a:srgbClr val="663300"/>
                </a:solidFill>
                <a:latin typeface="华文行楷"/>
                <a:cs typeface="华文行楷"/>
              </a:rPr>
              <a:t>计</a:t>
            </a:r>
            <a:r>
              <a:rPr dirty="0" sz="3000" spc="-10" b="1" i="1">
                <a:solidFill>
                  <a:srgbClr val="663300"/>
                </a:solidFill>
                <a:latin typeface="Arial"/>
                <a:cs typeface="Arial"/>
              </a:rPr>
              <a:t>h*(n)</a:t>
            </a:r>
            <a:r>
              <a:rPr dirty="0" sz="3000" spc="-10" b="1">
                <a:solidFill>
                  <a:srgbClr val="663300"/>
                </a:solidFill>
                <a:latin typeface="Arial"/>
                <a:cs typeface="Arial"/>
              </a:rPr>
              <a:t>,</a:t>
            </a:r>
            <a:r>
              <a:rPr dirty="0" sz="3000" b="1">
                <a:solidFill>
                  <a:srgbClr val="663300"/>
                </a:solidFill>
                <a:latin typeface="Arial"/>
                <a:cs typeface="Arial"/>
              </a:rPr>
              <a:t>	</a:t>
            </a:r>
            <a:r>
              <a:rPr dirty="0" sz="3000" spc="100" b="1">
                <a:solidFill>
                  <a:srgbClr val="663300"/>
                </a:solidFill>
                <a:latin typeface="华文行楷"/>
                <a:cs typeface="华文行楷"/>
              </a:rPr>
              <a:t>用</a:t>
            </a:r>
            <a:r>
              <a:rPr dirty="0" sz="3000" b="1" i="1">
                <a:solidFill>
                  <a:srgbClr val="663300"/>
                </a:solidFill>
                <a:latin typeface="Arial"/>
                <a:cs typeface="Arial"/>
              </a:rPr>
              <a:t>h(n)</a:t>
            </a:r>
            <a:r>
              <a:rPr dirty="0" sz="3000" spc="90" b="1">
                <a:solidFill>
                  <a:srgbClr val="663300"/>
                </a:solidFill>
                <a:latin typeface="华文行楷"/>
                <a:cs typeface="华文行楷"/>
              </a:rPr>
              <a:t>表</a:t>
            </a:r>
            <a:r>
              <a:rPr dirty="0" sz="3000" spc="90" b="1">
                <a:solidFill>
                  <a:srgbClr val="663300"/>
                </a:solidFill>
                <a:latin typeface="华文行楷"/>
                <a:cs typeface="华文行楷"/>
              </a:rPr>
              <a:t>示</a:t>
            </a:r>
            <a:r>
              <a:rPr dirty="0" sz="3000" b="1" i="1">
                <a:solidFill>
                  <a:srgbClr val="663300"/>
                </a:solidFill>
                <a:latin typeface="Arial"/>
                <a:cs typeface="Arial"/>
              </a:rPr>
              <a:t>h*(n)</a:t>
            </a:r>
            <a:r>
              <a:rPr dirty="0" sz="3000" spc="90" b="1">
                <a:solidFill>
                  <a:srgbClr val="663300"/>
                </a:solidFill>
                <a:latin typeface="华文行楷"/>
                <a:cs typeface="华文行楷"/>
              </a:rPr>
              <a:t>的</a:t>
            </a:r>
            <a:r>
              <a:rPr dirty="0" sz="3000" spc="50" b="1">
                <a:solidFill>
                  <a:srgbClr val="663300"/>
                </a:solidFill>
                <a:latin typeface="华文行楷"/>
                <a:cs typeface="华文行楷"/>
              </a:rPr>
              <a:t>估</a:t>
            </a:r>
            <a:r>
              <a:rPr dirty="0" sz="3000" spc="-50" b="1">
                <a:solidFill>
                  <a:srgbClr val="663300"/>
                </a:solidFill>
                <a:latin typeface="华文行楷"/>
                <a:cs typeface="华文行楷"/>
              </a:rPr>
              <a:t>计</a:t>
            </a:r>
            <a:endParaRPr sz="3000">
              <a:latin typeface="华文行楷"/>
              <a:cs typeface="华文行楷"/>
            </a:endParaRPr>
          </a:p>
          <a:p>
            <a:pPr lvl="1" marL="1262380" indent="-335915">
              <a:lnSpc>
                <a:spcPct val="100000"/>
              </a:lnSpc>
              <a:spcBef>
                <a:spcPts val="325"/>
              </a:spcBef>
              <a:buFont typeface="Arial"/>
              <a:buChar char="•"/>
              <a:tabLst>
                <a:tab pos="1262380" algn="l"/>
                <a:tab pos="1263015" algn="l"/>
              </a:tabLst>
            </a:pPr>
            <a:r>
              <a:rPr dirty="0" sz="3000" spc="-10" b="1" i="1">
                <a:solidFill>
                  <a:srgbClr val="663300"/>
                </a:solidFill>
                <a:latin typeface="Arial"/>
                <a:cs typeface="Arial"/>
              </a:rPr>
              <a:t>h(n)</a:t>
            </a:r>
            <a:r>
              <a:rPr dirty="0" sz="3000" spc="-10" b="1">
                <a:solidFill>
                  <a:srgbClr val="663300"/>
                </a:solidFill>
                <a:latin typeface="Symbol"/>
                <a:cs typeface="Symbol"/>
              </a:rPr>
              <a:t></a:t>
            </a:r>
            <a:r>
              <a:rPr dirty="0" sz="3000" spc="-10" b="1" i="1">
                <a:solidFill>
                  <a:srgbClr val="663300"/>
                </a:solidFill>
                <a:latin typeface="Arial"/>
                <a:cs typeface="Arial"/>
              </a:rPr>
              <a:t>h*(n)</a:t>
            </a:r>
            <a:r>
              <a:rPr dirty="0" sz="3000" spc="-30" b="1">
                <a:solidFill>
                  <a:srgbClr val="663300"/>
                </a:solidFill>
                <a:latin typeface="华文行楷"/>
                <a:cs typeface="华文行楷"/>
              </a:rPr>
              <a:t>总</a:t>
            </a:r>
            <a:r>
              <a:rPr dirty="0" sz="3000" spc="-30" b="1">
                <a:solidFill>
                  <a:srgbClr val="663300"/>
                </a:solidFill>
                <a:latin typeface="华文行楷"/>
                <a:cs typeface="华文行楷"/>
              </a:rPr>
              <a:t>为</a:t>
            </a:r>
            <a:r>
              <a:rPr dirty="0" sz="3000" spc="-50" b="1">
                <a:solidFill>
                  <a:srgbClr val="663300"/>
                </a:solidFill>
                <a:latin typeface="华文行楷"/>
                <a:cs typeface="华文行楷"/>
              </a:rPr>
              <a:t>真</a:t>
            </a:r>
            <a:endParaRPr sz="3000">
              <a:latin typeface="华文行楷"/>
              <a:cs typeface="华文行楷"/>
            </a:endParaRPr>
          </a:p>
          <a:p>
            <a:pPr lvl="1" marL="1262380" indent="-335915">
              <a:lnSpc>
                <a:spcPct val="100000"/>
              </a:lnSpc>
              <a:spcBef>
                <a:spcPts val="365"/>
              </a:spcBef>
              <a:buFont typeface="Arial"/>
              <a:buChar char="•"/>
              <a:tabLst>
                <a:tab pos="1262380" algn="l"/>
                <a:tab pos="1263015" algn="l"/>
              </a:tabLst>
            </a:pPr>
            <a:r>
              <a:rPr dirty="0" sz="3000" spc="-10" b="1" i="1">
                <a:solidFill>
                  <a:srgbClr val="663300"/>
                </a:solidFill>
                <a:latin typeface="Arial"/>
                <a:cs typeface="Arial"/>
              </a:rPr>
              <a:t>f(n)</a:t>
            </a:r>
            <a:r>
              <a:rPr dirty="0" sz="3000" spc="-10" b="1">
                <a:solidFill>
                  <a:srgbClr val="663300"/>
                </a:solidFill>
                <a:latin typeface="Arial"/>
                <a:cs typeface="Arial"/>
              </a:rPr>
              <a:t>=</a:t>
            </a:r>
            <a:r>
              <a:rPr dirty="0" sz="3000" spc="-10" b="1" i="1">
                <a:solidFill>
                  <a:srgbClr val="663300"/>
                </a:solidFill>
                <a:latin typeface="Arial"/>
                <a:cs typeface="Arial"/>
              </a:rPr>
              <a:t>g(n)+h(n)</a:t>
            </a:r>
            <a:r>
              <a:rPr dirty="0" sz="3000" spc="-10" b="1">
                <a:solidFill>
                  <a:srgbClr val="663300"/>
                </a:solidFill>
                <a:latin typeface="Symbol"/>
                <a:cs typeface="Symbol"/>
              </a:rPr>
              <a:t></a:t>
            </a:r>
            <a:r>
              <a:rPr dirty="0" sz="3000" spc="-10" b="1" i="1">
                <a:solidFill>
                  <a:srgbClr val="663300"/>
                </a:solidFill>
                <a:latin typeface="Arial"/>
                <a:cs typeface="Arial"/>
              </a:rPr>
              <a:t>g(n)+h*(n)</a:t>
            </a:r>
            <a:r>
              <a:rPr dirty="0" sz="3000" spc="-10" b="1">
                <a:solidFill>
                  <a:srgbClr val="663300"/>
                </a:solidFill>
                <a:latin typeface="Arial"/>
                <a:cs typeface="Arial"/>
              </a:rPr>
              <a:t>=</a:t>
            </a:r>
            <a:r>
              <a:rPr dirty="0" sz="3000" spc="-10" b="1" i="1">
                <a:solidFill>
                  <a:srgbClr val="663300"/>
                </a:solidFill>
                <a:latin typeface="Arial"/>
                <a:cs typeface="Arial"/>
              </a:rPr>
              <a:t>f*(n)</a:t>
            </a:r>
            <a:r>
              <a:rPr dirty="0" sz="3000" spc="-35" b="1">
                <a:solidFill>
                  <a:srgbClr val="663300"/>
                </a:solidFill>
                <a:latin typeface="华文行楷"/>
                <a:cs typeface="华文行楷"/>
              </a:rPr>
              <a:t>定</a:t>
            </a:r>
            <a:r>
              <a:rPr dirty="0" sz="3000" spc="-35" b="1">
                <a:solidFill>
                  <a:srgbClr val="663300"/>
                </a:solidFill>
                <a:latin typeface="华文行楷"/>
                <a:cs typeface="华文行楷"/>
              </a:rPr>
              <a:t>义</a:t>
            </a:r>
            <a:r>
              <a:rPr dirty="0" sz="3000" spc="-30" b="1">
                <a:solidFill>
                  <a:srgbClr val="663300"/>
                </a:solidFill>
                <a:latin typeface="华文行楷"/>
                <a:cs typeface="华文行楷"/>
              </a:rPr>
              <a:t>为</a:t>
            </a:r>
            <a:r>
              <a:rPr dirty="0" sz="3000" b="1" i="1">
                <a:solidFill>
                  <a:srgbClr val="663300"/>
                </a:solidFill>
                <a:latin typeface="Arial"/>
                <a:cs typeface="Arial"/>
              </a:rPr>
              <a:t>n</a:t>
            </a:r>
            <a:r>
              <a:rPr dirty="0" sz="3000" spc="-35" b="1">
                <a:solidFill>
                  <a:srgbClr val="663300"/>
                </a:solidFill>
                <a:latin typeface="华文行楷"/>
                <a:cs typeface="华文行楷"/>
              </a:rPr>
              <a:t>的</a:t>
            </a:r>
            <a:r>
              <a:rPr dirty="0" sz="3000" spc="-35" b="1">
                <a:solidFill>
                  <a:srgbClr val="663300"/>
                </a:solidFill>
                <a:latin typeface="华文行楷"/>
                <a:cs typeface="华文行楷"/>
              </a:rPr>
              <a:t>代</a:t>
            </a:r>
            <a:r>
              <a:rPr dirty="0" sz="3000" spc="-50" b="1">
                <a:solidFill>
                  <a:srgbClr val="663300"/>
                </a:solidFill>
                <a:latin typeface="华文行楷"/>
                <a:cs typeface="华文行楷"/>
              </a:rPr>
              <a:t>价</a:t>
            </a:r>
            <a:endParaRPr sz="3000">
              <a:latin typeface="华文行楷"/>
              <a:cs typeface="华文行楷"/>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1877314" y="5193893"/>
            <a:ext cx="6311265" cy="513715"/>
          </a:xfrm>
          <a:prstGeom prst="rect">
            <a:avLst/>
          </a:prstGeom>
        </p:spPr>
        <p:txBody>
          <a:bodyPr wrap="square" lIns="0" tIns="12700" rIns="0" bIns="0" rtlCol="0" vert="horz">
            <a:spAutoFit/>
          </a:bodyPr>
          <a:lstStyle/>
          <a:p>
            <a:pPr marL="12700">
              <a:lnSpc>
                <a:spcPct val="100000"/>
              </a:lnSpc>
              <a:spcBef>
                <a:spcPts val="100"/>
              </a:spcBef>
            </a:pPr>
            <a:r>
              <a:rPr dirty="0" sz="3200" spc="-70">
                <a:solidFill>
                  <a:srgbClr val="0000FF"/>
                </a:solidFill>
                <a:latin typeface="Times New Roman"/>
                <a:cs typeface="Times New Roman"/>
              </a:rPr>
              <a:t>– </a:t>
            </a:r>
            <a:r>
              <a:rPr dirty="0" sz="3200" b="1">
                <a:solidFill>
                  <a:srgbClr val="0000FF"/>
                </a:solidFill>
                <a:latin typeface="华文行楷"/>
                <a:cs typeface="华文行楷"/>
              </a:rPr>
              <a:t>输出</a:t>
            </a:r>
            <a:r>
              <a:rPr dirty="0" sz="3200" spc="-5" b="1">
                <a:solidFill>
                  <a:srgbClr val="0000FF"/>
                </a:solidFill>
                <a:latin typeface="Times New Roman"/>
                <a:cs typeface="Times New Roman"/>
              </a:rPr>
              <a:t>: </a:t>
            </a:r>
            <a:r>
              <a:rPr dirty="0" sz="3200" spc="-5" b="1">
                <a:solidFill>
                  <a:srgbClr val="0000FF"/>
                </a:solidFill>
                <a:latin typeface="华文行楷"/>
                <a:cs typeface="华文行楷"/>
              </a:rPr>
              <a:t>发现一个从</a:t>
            </a:r>
            <a:r>
              <a:rPr dirty="0" sz="3200" spc="-20" b="1" i="1">
                <a:solidFill>
                  <a:srgbClr val="0000FF"/>
                </a:solidFill>
                <a:latin typeface="Times New Roman"/>
                <a:cs typeface="Times New Roman"/>
              </a:rPr>
              <a:t>S</a:t>
            </a:r>
            <a:r>
              <a:rPr dirty="0" sz="3200" b="1">
                <a:solidFill>
                  <a:srgbClr val="0000FF"/>
                </a:solidFill>
                <a:latin typeface="华文行楷"/>
                <a:cs typeface="华文行楷"/>
              </a:rPr>
              <a:t>到</a:t>
            </a:r>
            <a:r>
              <a:rPr dirty="0" sz="3200" spc="-10" b="1" i="1">
                <a:solidFill>
                  <a:srgbClr val="0000FF"/>
                </a:solidFill>
                <a:latin typeface="Times New Roman"/>
                <a:cs typeface="Times New Roman"/>
              </a:rPr>
              <a:t>T</a:t>
            </a:r>
            <a:r>
              <a:rPr dirty="0" sz="3200" spc="-20" b="1">
                <a:solidFill>
                  <a:srgbClr val="0000FF"/>
                </a:solidFill>
                <a:latin typeface="华文行楷"/>
                <a:cs typeface="华文行楷"/>
              </a:rPr>
              <a:t>的最短路径</a:t>
            </a:r>
            <a:endParaRPr sz="3200">
              <a:latin typeface="华文行楷"/>
              <a:cs typeface="华文行楷"/>
            </a:endParaRPr>
          </a:p>
        </p:txBody>
      </p:sp>
      <p:sp>
        <p:nvSpPr>
          <p:cNvPr id="3" name="object 3"/>
          <p:cNvSpPr txBox="1">
            <a:spLocks noGrp="1"/>
          </p:cNvSpPr>
          <p:nvPr>
            <p:ph type="title"/>
          </p:nvPr>
        </p:nvSpPr>
        <p:spPr>
          <a:xfrm>
            <a:off x="286613" y="794426"/>
            <a:ext cx="3840479" cy="1173480"/>
          </a:xfrm>
          <a:prstGeom prst="rect"/>
        </p:spPr>
        <p:txBody>
          <a:bodyPr wrap="square" lIns="0" tIns="71120" rIns="0" bIns="0" rtlCol="0" vert="horz">
            <a:spAutoFit/>
          </a:bodyPr>
          <a:lstStyle/>
          <a:p>
            <a:pPr marL="12700">
              <a:lnSpc>
                <a:spcPct val="100000"/>
              </a:lnSpc>
              <a:spcBef>
                <a:spcPts val="560"/>
              </a:spcBef>
            </a:pPr>
            <a:r>
              <a:rPr dirty="0" sz="3600" spc="-35">
                <a:solidFill>
                  <a:srgbClr val="000000"/>
                </a:solidFill>
              </a:rPr>
              <a:t>例</a:t>
            </a:r>
            <a:r>
              <a:rPr dirty="0" sz="3600">
                <a:solidFill>
                  <a:srgbClr val="000000"/>
                </a:solidFill>
                <a:latin typeface="Times New Roman"/>
                <a:cs typeface="Times New Roman"/>
              </a:rPr>
              <a:t>1.</a:t>
            </a:r>
            <a:r>
              <a:rPr dirty="0" sz="3600" spc="45">
                <a:solidFill>
                  <a:srgbClr val="000000"/>
                </a:solidFill>
                <a:latin typeface="Times New Roman"/>
                <a:cs typeface="Times New Roman"/>
              </a:rPr>
              <a:t> </a:t>
            </a:r>
            <a:r>
              <a:rPr dirty="0" sz="3600" spc="-35">
                <a:solidFill>
                  <a:srgbClr val="000000"/>
                </a:solidFill>
              </a:rPr>
              <a:t>最</a:t>
            </a:r>
            <a:r>
              <a:rPr dirty="0" sz="3600" spc="-35">
                <a:solidFill>
                  <a:srgbClr val="000000"/>
                </a:solidFill>
              </a:rPr>
              <a:t>短</a:t>
            </a:r>
            <a:r>
              <a:rPr dirty="0" sz="3600" spc="-35">
                <a:solidFill>
                  <a:srgbClr val="000000"/>
                </a:solidFill>
              </a:rPr>
              <a:t>路</a:t>
            </a:r>
            <a:r>
              <a:rPr dirty="0" sz="3600" spc="-45">
                <a:solidFill>
                  <a:srgbClr val="000000"/>
                </a:solidFill>
              </a:rPr>
              <a:t>径</a:t>
            </a:r>
            <a:r>
              <a:rPr dirty="0" sz="3600" spc="-45">
                <a:solidFill>
                  <a:srgbClr val="000000"/>
                </a:solidFill>
              </a:rPr>
              <a:t>问</a:t>
            </a:r>
            <a:r>
              <a:rPr dirty="0" sz="3600" spc="-40">
                <a:solidFill>
                  <a:srgbClr val="000000"/>
                </a:solidFill>
              </a:rPr>
              <a:t>题</a:t>
            </a:r>
            <a:r>
              <a:rPr dirty="0" sz="3600" spc="-50">
                <a:solidFill>
                  <a:srgbClr val="000000"/>
                </a:solidFill>
                <a:latin typeface="Times New Roman"/>
                <a:cs typeface="Times New Roman"/>
              </a:rPr>
              <a:t>:</a:t>
            </a:r>
            <a:endParaRPr sz="3600">
              <a:latin typeface="Times New Roman"/>
              <a:cs typeface="Times New Roman"/>
            </a:endParaRPr>
          </a:p>
          <a:p>
            <a:pPr marL="469900">
              <a:lnSpc>
                <a:spcPct val="100000"/>
              </a:lnSpc>
              <a:spcBef>
                <a:spcPts val="414"/>
              </a:spcBef>
            </a:pPr>
            <a:r>
              <a:rPr dirty="0" sz="3200" spc="-200" b="0">
                <a:solidFill>
                  <a:srgbClr val="0000FF"/>
                </a:solidFill>
                <a:latin typeface="Arial"/>
                <a:cs typeface="Arial"/>
              </a:rPr>
              <a:t>– </a:t>
            </a:r>
            <a:r>
              <a:rPr dirty="0" sz="3200">
                <a:solidFill>
                  <a:srgbClr val="0000FF"/>
                </a:solidFill>
              </a:rPr>
              <a:t>输入</a:t>
            </a:r>
            <a:r>
              <a:rPr dirty="0" sz="3200" spc="-50">
                <a:solidFill>
                  <a:srgbClr val="0000FF"/>
                </a:solidFill>
                <a:latin typeface="Times New Roman"/>
                <a:cs typeface="Times New Roman"/>
              </a:rPr>
              <a:t>:</a:t>
            </a:r>
            <a:endParaRPr sz="3200">
              <a:latin typeface="Times New Roman"/>
              <a:cs typeface="Times New Roman"/>
            </a:endParaRPr>
          </a:p>
        </p:txBody>
      </p:sp>
      <p:grpSp>
        <p:nvGrpSpPr>
          <p:cNvPr id="4" name="object 4" descr=""/>
          <p:cNvGrpSpPr/>
          <p:nvPr/>
        </p:nvGrpSpPr>
        <p:grpSpPr>
          <a:xfrm>
            <a:off x="1693164" y="3101339"/>
            <a:ext cx="706120" cy="789940"/>
            <a:chOff x="1693164" y="3101339"/>
            <a:chExt cx="706120" cy="789940"/>
          </a:xfrm>
        </p:grpSpPr>
        <p:sp>
          <p:nvSpPr>
            <p:cNvPr id="5" name="object 5" descr=""/>
            <p:cNvSpPr/>
            <p:nvPr/>
          </p:nvSpPr>
          <p:spPr>
            <a:xfrm>
              <a:off x="1758950" y="3213099"/>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6" name="object 6" descr=""/>
            <p:cNvSpPr/>
            <p:nvPr/>
          </p:nvSpPr>
          <p:spPr>
            <a:xfrm>
              <a:off x="1758950" y="3213099"/>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7" name="object 7" descr=""/>
            <p:cNvPicPr/>
            <p:nvPr/>
          </p:nvPicPr>
          <p:blipFill>
            <a:blip r:embed="rId2" cstate="print"/>
            <a:stretch>
              <a:fillRect/>
            </a:stretch>
          </p:blipFill>
          <p:spPr>
            <a:xfrm>
              <a:off x="1693164" y="3101339"/>
              <a:ext cx="705612" cy="789431"/>
            </a:xfrm>
            <a:prstGeom prst="rect">
              <a:avLst/>
            </a:prstGeom>
          </p:spPr>
        </p:pic>
      </p:grpSp>
      <p:sp>
        <p:nvSpPr>
          <p:cNvPr id="8" name="object 8" descr=""/>
          <p:cNvSpPr txBox="1"/>
          <p:nvPr/>
        </p:nvSpPr>
        <p:spPr>
          <a:xfrm>
            <a:off x="1901189" y="3194685"/>
            <a:ext cx="262255"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S</a:t>
            </a:r>
            <a:endParaRPr sz="2800">
              <a:latin typeface="Arial"/>
              <a:cs typeface="Arial"/>
            </a:endParaRPr>
          </a:p>
        </p:txBody>
      </p:sp>
      <p:grpSp>
        <p:nvGrpSpPr>
          <p:cNvPr id="9" name="object 9" descr=""/>
          <p:cNvGrpSpPr/>
          <p:nvPr/>
        </p:nvGrpSpPr>
        <p:grpSpPr>
          <a:xfrm>
            <a:off x="3348228" y="4253484"/>
            <a:ext cx="768350" cy="789940"/>
            <a:chOff x="3348228" y="4253484"/>
            <a:chExt cx="768350" cy="789940"/>
          </a:xfrm>
        </p:grpSpPr>
        <p:sp>
          <p:nvSpPr>
            <p:cNvPr id="10" name="object 10" descr=""/>
            <p:cNvSpPr/>
            <p:nvPr/>
          </p:nvSpPr>
          <p:spPr>
            <a:xfrm>
              <a:off x="3414776" y="43656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11" name="object 11" descr=""/>
            <p:cNvSpPr/>
            <p:nvPr/>
          </p:nvSpPr>
          <p:spPr>
            <a:xfrm>
              <a:off x="3414776" y="43656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2" name="object 12" descr=""/>
            <p:cNvPicPr/>
            <p:nvPr/>
          </p:nvPicPr>
          <p:blipFill>
            <a:blip r:embed="rId3" cstate="print"/>
            <a:stretch>
              <a:fillRect/>
            </a:stretch>
          </p:blipFill>
          <p:spPr>
            <a:xfrm>
              <a:off x="3348228" y="4253484"/>
              <a:ext cx="705612" cy="789432"/>
            </a:xfrm>
            <a:prstGeom prst="rect">
              <a:avLst/>
            </a:prstGeom>
          </p:spPr>
        </p:pic>
        <p:pic>
          <p:nvPicPr>
            <p:cNvPr id="13" name="object 13" descr=""/>
            <p:cNvPicPr/>
            <p:nvPr/>
          </p:nvPicPr>
          <p:blipFill>
            <a:blip r:embed="rId4" cstate="print"/>
            <a:stretch>
              <a:fillRect/>
            </a:stretch>
          </p:blipFill>
          <p:spPr>
            <a:xfrm>
              <a:off x="3656076" y="4491228"/>
              <a:ext cx="460248" cy="539495"/>
            </a:xfrm>
            <a:prstGeom prst="rect">
              <a:avLst/>
            </a:prstGeom>
          </p:spPr>
        </p:pic>
      </p:grpSp>
      <p:sp>
        <p:nvSpPr>
          <p:cNvPr id="14" name="object 14" descr=""/>
          <p:cNvSpPr txBox="1"/>
          <p:nvPr/>
        </p:nvSpPr>
        <p:spPr>
          <a:xfrm>
            <a:off x="3531742" y="4347464"/>
            <a:ext cx="445134"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FF0000"/>
                </a:solidFill>
                <a:latin typeface="Arial"/>
                <a:cs typeface="Arial"/>
              </a:rPr>
              <a:t>V</a:t>
            </a:r>
            <a:r>
              <a:rPr dirty="0" baseline="-21021" sz="2775" spc="-37" b="1" i="1">
                <a:solidFill>
                  <a:srgbClr val="FF0000"/>
                </a:solidFill>
                <a:latin typeface="Arial"/>
                <a:cs typeface="Arial"/>
              </a:rPr>
              <a:t>3</a:t>
            </a:r>
            <a:endParaRPr baseline="-21021" sz="2775">
              <a:latin typeface="Arial"/>
              <a:cs typeface="Arial"/>
            </a:endParaRPr>
          </a:p>
        </p:txBody>
      </p:sp>
      <p:grpSp>
        <p:nvGrpSpPr>
          <p:cNvPr id="15" name="object 15" descr=""/>
          <p:cNvGrpSpPr/>
          <p:nvPr/>
        </p:nvGrpSpPr>
        <p:grpSpPr>
          <a:xfrm>
            <a:off x="3364991" y="2043683"/>
            <a:ext cx="4055745" cy="2999740"/>
            <a:chOff x="3364991" y="2043683"/>
            <a:chExt cx="4055745" cy="2999740"/>
          </a:xfrm>
        </p:grpSpPr>
        <p:sp>
          <p:nvSpPr>
            <p:cNvPr id="16" name="object 16" descr=""/>
            <p:cNvSpPr/>
            <p:nvPr/>
          </p:nvSpPr>
          <p:spPr>
            <a:xfrm>
              <a:off x="3416299" y="32131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7" name="object 17" descr=""/>
            <p:cNvSpPr/>
            <p:nvPr/>
          </p:nvSpPr>
          <p:spPr>
            <a:xfrm>
              <a:off x="3416299" y="32131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8" name="object 18" descr=""/>
            <p:cNvPicPr/>
            <p:nvPr/>
          </p:nvPicPr>
          <p:blipFill>
            <a:blip r:embed="rId5" cstate="print"/>
            <a:stretch>
              <a:fillRect/>
            </a:stretch>
          </p:blipFill>
          <p:spPr>
            <a:xfrm>
              <a:off x="3364991" y="3124200"/>
              <a:ext cx="659891" cy="736092"/>
            </a:xfrm>
            <a:prstGeom prst="rect">
              <a:avLst/>
            </a:prstGeom>
          </p:spPr>
        </p:pic>
        <p:pic>
          <p:nvPicPr>
            <p:cNvPr id="19" name="object 19" descr=""/>
            <p:cNvPicPr/>
            <p:nvPr/>
          </p:nvPicPr>
          <p:blipFill>
            <a:blip r:embed="rId6" cstate="print"/>
            <a:stretch>
              <a:fillRect/>
            </a:stretch>
          </p:blipFill>
          <p:spPr>
            <a:xfrm>
              <a:off x="3653027" y="3346703"/>
              <a:ext cx="428244" cy="502920"/>
            </a:xfrm>
            <a:prstGeom prst="rect">
              <a:avLst/>
            </a:prstGeom>
          </p:spPr>
        </p:pic>
        <p:sp>
          <p:nvSpPr>
            <p:cNvPr id="20" name="object 20" descr=""/>
            <p:cNvSpPr/>
            <p:nvPr/>
          </p:nvSpPr>
          <p:spPr>
            <a:xfrm>
              <a:off x="3416299" y="2133599"/>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21" name="object 21" descr=""/>
            <p:cNvSpPr/>
            <p:nvPr/>
          </p:nvSpPr>
          <p:spPr>
            <a:xfrm>
              <a:off x="3416299" y="2133599"/>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22" name="object 22" descr=""/>
            <p:cNvPicPr/>
            <p:nvPr/>
          </p:nvPicPr>
          <p:blipFill>
            <a:blip r:embed="rId7" cstate="print"/>
            <a:stretch>
              <a:fillRect/>
            </a:stretch>
          </p:blipFill>
          <p:spPr>
            <a:xfrm>
              <a:off x="3364991" y="2043683"/>
              <a:ext cx="659891" cy="736091"/>
            </a:xfrm>
            <a:prstGeom prst="rect">
              <a:avLst/>
            </a:prstGeom>
          </p:spPr>
        </p:pic>
        <p:pic>
          <p:nvPicPr>
            <p:cNvPr id="23" name="object 23" descr=""/>
            <p:cNvPicPr/>
            <p:nvPr/>
          </p:nvPicPr>
          <p:blipFill>
            <a:blip r:embed="rId8" cstate="print"/>
            <a:stretch>
              <a:fillRect/>
            </a:stretch>
          </p:blipFill>
          <p:spPr>
            <a:xfrm>
              <a:off x="3653027" y="2266187"/>
              <a:ext cx="428244" cy="502920"/>
            </a:xfrm>
            <a:prstGeom prst="rect">
              <a:avLst/>
            </a:prstGeom>
          </p:spPr>
        </p:pic>
        <p:sp>
          <p:nvSpPr>
            <p:cNvPr id="24" name="object 24" descr=""/>
            <p:cNvSpPr/>
            <p:nvPr/>
          </p:nvSpPr>
          <p:spPr>
            <a:xfrm>
              <a:off x="5073649" y="32131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25" name="object 25" descr=""/>
            <p:cNvSpPr/>
            <p:nvPr/>
          </p:nvSpPr>
          <p:spPr>
            <a:xfrm>
              <a:off x="5073649" y="32131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26" name="object 26" descr=""/>
            <p:cNvPicPr/>
            <p:nvPr/>
          </p:nvPicPr>
          <p:blipFill>
            <a:blip r:embed="rId9" cstate="print"/>
            <a:stretch>
              <a:fillRect/>
            </a:stretch>
          </p:blipFill>
          <p:spPr>
            <a:xfrm>
              <a:off x="5007863" y="3101339"/>
              <a:ext cx="705612" cy="789431"/>
            </a:xfrm>
            <a:prstGeom prst="rect">
              <a:avLst/>
            </a:prstGeom>
          </p:spPr>
        </p:pic>
        <p:pic>
          <p:nvPicPr>
            <p:cNvPr id="27" name="object 27" descr=""/>
            <p:cNvPicPr/>
            <p:nvPr/>
          </p:nvPicPr>
          <p:blipFill>
            <a:blip r:embed="rId10" cstate="print"/>
            <a:stretch>
              <a:fillRect/>
            </a:stretch>
          </p:blipFill>
          <p:spPr>
            <a:xfrm>
              <a:off x="5315711" y="3339083"/>
              <a:ext cx="460248" cy="539495"/>
            </a:xfrm>
            <a:prstGeom prst="rect">
              <a:avLst/>
            </a:prstGeom>
          </p:spPr>
        </p:pic>
        <p:sp>
          <p:nvSpPr>
            <p:cNvPr id="28" name="object 28" descr=""/>
            <p:cNvSpPr/>
            <p:nvPr/>
          </p:nvSpPr>
          <p:spPr>
            <a:xfrm>
              <a:off x="5073649" y="43656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29" name="object 29" descr=""/>
            <p:cNvSpPr/>
            <p:nvPr/>
          </p:nvSpPr>
          <p:spPr>
            <a:xfrm>
              <a:off x="5073649" y="43656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30" name="object 30" descr=""/>
            <p:cNvPicPr/>
            <p:nvPr/>
          </p:nvPicPr>
          <p:blipFill>
            <a:blip r:embed="rId11" cstate="print"/>
            <a:stretch>
              <a:fillRect/>
            </a:stretch>
          </p:blipFill>
          <p:spPr>
            <a:xfrm>
              <a:off x="5007863" y="4253483"/>
              <a:ext cx="705612" cy="789432"/>
            </a:xfrm>
            <a:prstGeom prst="rect">
              <a:avLst/>
            </a:prstGeom>
          </p:spPr>
        </p:pic>
        <p:pic>
          <p:nvPicPr>
            <p:cNvPr id="31" name="object 31" descr=""/>
            <p:cNvPicPr/>
            <p:nvPr/>
          </p:nvPicPr>
          <p:blipFill>
            <a:blip r:embed="rId12" cstate="print"/>
            <a:stretch>
              <a:fillRect/>
            </a:stretch>
          </p:blipFill>
          <p:spPr>
            <a:xfrm>
              <a:off x="5315711" y="4491227"/>
              <a:ext cx="460248" cy="539495"/>
            </a:xfrm>
            <a:prstGeom prst="rect">
              <a:avLst/>
            </a:prstGeom>
          </p:spPr>
        </p:pic>
        <p:sp>
          <p:nvSpPr>
            <p:cNvPr id="32" name="object 32" descr=""/>
            <p:cNvSpPr/>
            <p:nvPr/>
          </p:nvSpPr>
          <p:spPr>
            <a:xfrm>
              <a:off x="6800850" y="32131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33" name="object 33" descr=""/>
            <p:cNvSpPr/>
            <p:nvPr/>
          </p:nvSpPr>
          <p:spPr>
            <a:xfrm>
              <a:off x="6800850" y="32131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34" name="object 34" descr=""/>
            <p:cNvPicPr/>
            <p:nvPr/>
          </p:nvPicPr>
          <p:blipFill>
            <a:blip r:embed="rId13" cstate="print"/>
            <a:stretch>
              <a:fillRect/>
            </a:stretch>
          </p:blipFill>
          <p:spPr>
            <a:xfrm>
              <a:off x="6734555" y="3101339"/>
              <a:ext cx="685800" cy="789431"/>
            </a:xfrm>
            <a:prstGeom prst="rect">
              <a:avLst/>
            </a:prstGeom>
          </p:spPr>
        </p:pic>
      </p:grpSp>
      <p:sp>
        <p:nvSpPr>
          <p:cNvPr id="35" name="object 35" descr=""/>
          <p:cNvSpPr txBox="1"/>
          <p:nvPr/>
        </p:nvSpPr>
        <p:spPr>
          <a:xfrm>
            <a:off x="6943725" y="3194685"/>
            <a:ext cx="24257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T</a:t>
            </a:r>
            <a:endParaRPr sz="2800">
              <a:latin typeface="Arial"/>
              <a:cs typeface="Arial"/>
            </a:endParaRPr>
          </a:p>
        </p:txBody>
      </p:sp>
      <p:grpSp>
        <p:nvGrpSpPr>
          <p:cNvPr id="36" name="object 36" descr=""/>
          <p:cNvGrpSpPr/>
          <p:nvPr/>
        </p:nvGrpSpPr>
        <p:grpSpPr>
          <a:xfrm>
            <a:off x="2021839" y="2322957"/>
            <a:ext cx="4850765" cy="2315845"/>
            <a:chOff x="2021839" y="2322957"/>
            <a:chExt cx="4850765" cy="2315845"/>
          </a:xfrm>
        </p:grpSpPr>
        <p:sp>
          <p:nvSpPr>
            <p:cNvPr id="37" name="object 37" descr=""/>
            <p:cNvSpPr/>
            <p:nvPr/>
          </p:nvSpPr>
          <p:spPr>
            <a:xfrm>
              <a:off x="2021840" y="2322956"/>
              <a:ext cx="4850765" cy="2315845"/>
            </a:xfrm>
            <a:custGeom>
              <a:avLst/>
              <a:gdLst/>
              <a:ahLst/>
              <a:cxnLst/>
              <a:rect l="l" t="t" r="r" b="b"/>
              <a:pathLst>
                <a:path w="4850765" h="2315845">
                  <a:moveTo>
                    <a:pt x="1392809" y="2187067"/>
                  </a:moveTo>
                  <a:lnTo>
                    <a:pt x="1371815" y="2146808"/>
                  </a:lnTo>
                  <a:lnTo>
                    <a:pt x="1333754" y="2073783"/>
                  </a:lnTo>
                  <a:lnTo>
                    <a:pt x="1311363" y="2104732"/>
                  </a:lnTo>
                  <a:lnTo>
                    <a:pt x="93218" y="1223899"/>
                  </a:lnTo>
                  <a:lnTo>
                    <a:pt x="70866" y="1254760"/>
                  </a:lnTo>
                  <a:lnTo>
                    <a:pt x="1289037" y="2135606"/>
                  </a:lnTo>
                  <a:lnTo>
                    <a:pt x="1266698" y="2166493"/>
                  </a:lnTo>
                  <a:lnTo>
                    <a:pt x="1392809" y="2187067"/>
                  </a:lnTo>
                  <a:close/>
                </a:path>
                <a:path w="4850765" h="2315845">
                  <a:moveTo>
                    <a:pt x="1392809" y="1106043"/>
                  </a:moveTo>
                  <a:lnTo>
                    <a:pt x="1354709" y="1086993"/>
                  </a:lnTo>
                  <a:lnTo>
                    <a:pt x="1278509" y="1048893"/>
                  </a:lnTo>
                  <a:lnTo>
                    <a:pt x="1278509" y="1086993"/>
                  </a:lnTo>
                  <a:lnTo>
                    <a:pt x="149860" y="1086993"/>
                  </a:lnTo>
                  <a:lnTo>
                    <a:pt x="149860" y="1125093"/>
                  </a:lnTo>
                  <a:lnTo>
                    <a:pt x="1278509" y="1125093"/>
                  </a:lnTo>
                  <a:lnTo>
                    <a:pt x="1278509" y="1163193"/>
                  </a:lnTo>
                  <a:lnTo>
                    <a:pt x="1354709" y="1125093"/>
                  </a:lnTo>
                  <a:lnTo>
                    <a:pt x="1392809" y="1106043"/>
                  </a:lnTo>
                  <a:close/>
                </a:path>
                <a:path w="4850765" h="2315845">
                  <a:moveTo>
                    <a:pt x="1392809" y="97917"/>
                  </a:moveTo>
                  <a:lnTo>
                    <a:pt x="1265288" y="105791"/>
                  </a:lnTo>
                  <a:lnTo>
                    <a:pt x="1284414" y="138823"/>
                  </a:lnTo>
                  <a:lnTo>
                    <a:pt x="0" y="883158"/>
                  </a:lnTo>
                  <a:lnTo>
                    <a:pt x="19050" y="916178"/>
                  </a:lnTo>
                  <a:lnTo>
                    <a:pt x="1303489" y="171767"/>
                  </a:lnTo>
                  <a:lnTo>
                    <a:pt x="1322578" y="204724"/>
                  </a:lnTo>
                  <a:lnTo>
                    <a:pt x="1372171" y="129286"/>
                  </a:lnTo>
                  <a:lnTo>
                    <a:pt x="1392809" y="97917"/>
                  </a:lnTo>
                  <a:close/>
                </a:path>
                <a:path w="4850765" h="2315845">
                  <a:moveTo>
                    <a:pt x="1667510" y="775843"/>
                  </a:moveTo>
                  <a:lnTo>
                    <a:pt x="1629410" y="775843"/>
                  </a:lnTo>
                  <a:lnTo>
                    <a:pt x="1629410" y="223393"/>
                  </a:lnTo>
                  <a:lnTo>
                    <a:pt x="1591310" y="223393"/>
                  </a:lnTo>
                  <a:lnTo>
                    <a:pt x="1591310" y="775843"/>
                  </a:lnTo>
                  <a:lnTo>
                    <a:pt x="1553210" y="775843"/>
                  </a:lnTo>
                  <a:lnTo>
                    <a:pt x="1610360" y="890143"/>
                  </a:lnTo>
                  <a:lnTo>
                    <a:pt x="1657985" y="794893"/>
                  </a:lnTo>
                  <a:lnTo>
                    <a:pt x="1667510" y="775843"/>
                  </a:lnTo>
                  <a:close/>
                </a:path>
                <a:path w="4850765" h="2315845">
                  <a:moveTo>
                    <a:pt x="3050159" y="2258568"/>
                  </a:moveTo>
                  <a:lnTo>
                    <a:pt x="3012059" y="2239518"/>
                  </a:lnTo>
                  <a:lnTo>
                    <a:pt x="2935859" y="2201418"/>
                  </a:lnTo>
                  <a:lnTo>
                    <a:pt x="2935859" y="2239518"/>
                  </a:lnTo>
                  <a:lnTo>
                    <a:pt x="1807210" y="2239518"/>
                  </a:lnTo>
                  <a:lnTo>
                    <a:pt x="1807210" y="2277618"/>
                  </a:lnTo>
                  <a:lnTo>
                    <a:pt x="2935859" y="2277618"/>
                  </a:lnTo>
                  <a:lnTo>
                    <a:pt x="2935859" y="2315718"/>
                  </a:lnTo>
                  <a:lnTo>
                    <a:pt x="3012059" y="2277618"/>
                  </a:lnTo>
                  <a:lnTo>
                    <a:pt x="3050159" y="2258568"/>
                  </a:lnTo>
                  <a:close/>
                </a:path>
                <a:path w="4850765" h="2315845">
                  <a:moveTo>
                    <a:pt x="3050159" y="1106043"/>
                  </a:moveTo>
                  <a:lnTo>
                    <a:pt x="3012059" y="1086993"/>
                  </a:lnTo>
                  <a:lnTo>
                    <a:pt x="2935859" y="1048893"/>
                  </a:lnTo>
                  <a:lnTo>
                    <a:pt x="2935859" y="1086993"/>
                  </a:lnTo>
                  <a:lnTo>
                    <a:pt x="1807210" y="1086993"/>
                  </a:lnTo>
                  <a:lnTo>
                    <a:pt x="1807210" y="1125093"/>
                  </a:lnTo>
                  <a:lnTo>
                    <a:pt x="2935859" y="1125093"/>
                  </a:lnTo>
                  <a:lnTo>
                    <a:pt x="2935859" y="1163193"/>
                  </a:lnTo>
                  <a:lnTo>
                    <a:pt x="3012059" y="1125093"/>
                  </a:lnTo>
                  <a:lnTo>
                    <a:pt x="3050159" y="1106043"/>
                  </a:lnTo>
                  <a:close/>
                </a:path>
                <a:path w="4850765" h="2315845">
                  <a:moveTo>
                    <a:pt x="3121660" y="2114042"/>
                  </a:moveTo>
                  <a:lnTo>
                    <a:pt x="3100654" y="2079371"/>
                  </a:lnTo>
                  <a:lnTo>
                    <a:pt x="3055493" y="2004822"/>
                  </a:lnTo>
                  <a:lnTo>
                    <a:pt x="3035211" y="2036965"/>
                  </a:lnTo>
                  <a:lnTo>
                    <a:pt x="1747266" y="1224280"/>
                  </a:lnTo>
                  <a:lnTo>
                    <a:pt x="1726946" y="1256411"/>
                  </a:lnTo>
                  <a:lnTo>
                    <a:pt x="3014878" y="2069211"/>
                  </a:lnTo>
                  <a:lnTo>
                    <a:pt x="2994533" y="2101469"/>
                  </a:lnTo>
                  <a:lnTo>
                    <a:pt x="3121660" y="2114042"/>
                  </a:lnTo>
                  <a:close/>
                </a:path>
                <a:path w="4850765" h="2315845">
                  <a:moveTo>
                    <a:pt x="3121660" y="961517"/>
                  </a:moveTo>
                  <a:lnTo>
                    <a:pt x="3100603" y="921258"/>
                  </a:lnTo>
                  <a:lnTo>
                    <a:pt x="3062478" y="848360"/>
                  </a:lnTo>
                  <a:lnTo>
                    <a:pt x="3040176" y="879259"/>
                  </a:lnTo>
                  <a:lnTo>
                    <a:pt x="1821942" y="0"/>
                  </a:lnTo>
                  <a:lnTo>
                    <a:pt x="1799717" y="30861"/>
                  </a:lnTo>
                  <a:lnTo>
                    <a:pt x="3017863" y="910158"/>
                  </a:lnTo>
                  <a:lnTo>
                    <a:pt x="2995549" y="941070"/>
                  </a:lnTo>
                  <a:lnTo>
                    <a:pt x="3121660" y="961517"/>
                  </a:lnTo>
                  <a:close/>
                </a:path>
                <a:path w="4850765" h="2315845">
                  <a:moveTo>
                    <a:pt x="3323209" y="1928368"/>
                  </a:moveTo>
                  <a:lnTo>
                    <a:pt x="3285109" y="1928368"/>
                  </a:lnTo>
                  <a:lnTo>
                    <a:pt x="3285109" y="1302893"/>
                  </a:lnTo>
                  <a:lnTo>
                    <a:pt x="3247009" y="1302893"/>
                  </a:lnTo>
                  <a:lnTo>
                    <a:pt x="3247009" y="1928368"/>
                  </a:lnTo>
                  <a:lnTo>
                    <a:pt x="3208909" y="1928368"/>
                  </a:lnTo>
                  <a:lnTo>
                    <a:pt x="3266059" y="2042668"/>
                  </a:lnTo>
                  <a:lnTo>
                    <a:pt x="3313684" y="1947418"/>
                  </a:lnTo>
                  <a:lnTo>
                    <a:pt x="3323209" y="1928368"/>
                  </a:lnTo>
                  <a:close/>
                </a:path>
                <a:path w="4850765" h="2315845">
                  <a:moveTo>
                    <a:pt x="4777359" y="1106043"/>
                  </a:moveTo>
                  <a:lnTo>
                    <a:pt x="4739259" y="1086993"/>
                  </a:lnTo>
                  <a:lnTo>
                    <a:pt x="4663059" y="1048893"/>
                  </a:lnTo>
                  <a:lnTo>
                    <a:pt x="4663059" y="1086993"/>
                  </a:lnTo>
                  <a:lnTo>
                    <a:pt x="3462909" y="1086993"/>
                  </a:lnTo>
                  <a:lnTo>
                    <a:pt x="3462909" y="1125093"/>
                  </a:lnTo>
                  <a:lnTo>
                    <a:pt x="4663059" y="1125093"/>
                  </a:lnTo>
                  <a:lnTo>
                    <a:pt x="4663059" y="1163193"/>
                  </a:lnTo>
                  <a:lnTo>
                    <a:pt x="4739259" y="1125093"/>
                  </a:lnTo>
                  <a:lnTo>
                    <a:pt x="4777359" y="1106043"/>
                  </a:lnTo>
                  <a:close/>
                </a:path>
                <a:path w="4850765" h="2315845">
                  <a:moveTo>
                    <a:pt x="4850384" y="1250442"/>
                  </a:moveTo>
                  <a:lnTo>
                    <a:pt x="4724527" y="1272286"/>
                  </a:lnTo>
                  <a:lnTo>
                    <a:pt x="4747158" y="1303020"/>
                  </a:lnTo>
                  <a:lnTo>
                    <a:pt x="3455416" y="2254504"/>
                  </a:lnTo>
                  <a:lnTo>
                    <a:pt x="3478022" y="2285238"/>
                  </a:lnTo>
                  <a:lnTo>
                    <a:pt x="4769726" y="1333665"/>
                  </a:lnTo>
                  <a:lnTo>
                    <a:pt x="4792345" y="1364361"/>
                  </a:lnTo>
                  <a:lnTo>
                    <a:pt x="4829353" y="1291717"/>
                  </a:lnTo>
                  <a:lnTo>
                    <a:pt x="4850384" y="1250442"/>
                  </a:lnTo>
                  <a:close/>
                </a:path>
              </a:pathLst>
            </a:custGeom>
            <a:solidFill>
              <a:srgbClr val="000000"/>
            </a:solidFill>
          </p:spPr>
          <p:txBody>
            <a:bodyPr wrap="square" lIns="0" tIns="0" rIns="0" bIns="0" rtlCol="0"/>
            <a:lstStyle/>
            <a:p/>
          </p:txBody>
        </p:sp>
        <p:pic>
          <p:nvPicPr>
            <p:cNvPr id="38" name="object 38" descr=""/>
            <p:cNvPicPr/>
            <p:nvPr/>
          </p:nvPicPr>
          <p:blipFill>
            <a:blip r:embed="rId14" cstate="print"/>
            <a:stretch>
              <a:fillRect/>
            </a:stretch>
          </p:blipFill>
          <p:spPr>
            <a:xfrm>
              <a:off x="2253995" y="2354580"/>
              <a:ext cx="667512" cy="789432"/>
            </a:xfrm>
            <a:prstGeom prst="rect">
              <a:avLst/>
            </a:prstGeom>
          </p:spPr>
        </p:pic>
      </p:grpSp>
      <p:sp>
        <p:nvSpPr>
          <p:cNvPr id="39" name="object 39" descr=""/>
          <p:cNvSpPr txBox="1"/>
          <p:nvPr/>
        </p:nvSpPr>
        <p:spPr>
          <a:xfrm>
            <a:off x="2462022" y="2447036"/>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40" name="object 40" descr=""/>
          <p:cNvGrpSpPr/>
          <p:nvPr/>
        </p:nvGrpSpPr>
        <p:grpSpPr>
          <a:xfrm>
            <a:off x="2397251" y="2913888"/>
            <a:ext cx="739140" cy="1367155"/>
            <a:chOff x="2397251" y="2913888"/>
            <a:chExt cx="739140" cy="1367155"/>
          </a:xfrm>
        </p:grpSpPr>
        <p:pic>
          <p:nvPicPr>
            <p:cNvPr id="41" name="object 41" descr=""/>
            <p:cNvPicPr/>
            <p:nvPr/>
          </p:nvPicPr>
          <p:blipFill>
            <a:blip r:embed="rId15" cstate="print"/>
            <a:stretch>
              <a:fillRect/>
            </a:stretch>
          </p:blipFill>
          <p:spPr>
            <a:xfrm>
              <a:off x="2468879" y="2913888"/>
              <a:ext cx="667512" cy="789432"/>
            </a:xfrm>
            <a:prstGeom prst="rect">
              <a:avLst/>
            </a:prstGeom>
          </p:spPr>
        </p:pic>
        <p:pic>
          <p:nvPicPr>
            <p:cNvPr id="42" name="object 42" descr=""/>
            <p:cNvPicPr/>
            <p:nvPr/>
          </p:nvPicPr>
          <p:blipFill>
            <a:blip r:embed="rId16" cstate="print"/>
            <a:stretch>
              <a:fillRect/>
            </a:stretch>
          </p:blipFill>
          <p:spPr>
            <a:xfrm>
              <a:off x="2397251" y="3491484"/>
              <a:ext cx="667512" cy="789432"/>
            </a:xfrm>
            <a:prstGeom prst="rect">
              <a:avLst/>
            </a:prstGeom>
          </p:spPr>
        </p:pic>
      </p:grpSp>
      <p:sp>
        <p:nvSpPr>
          <p:cNvPr id="43" name="object 43" descr=""/>
          <p:cNvSpPr txBox="1"/>
          <p:nvPr/>
        </p:nvSpPr>
        <p:spPr>
          <a:xfrm>
            <a:off x="2606420" y="2857398"/>
            <a:ext cx="294640" cy="1178560"/>
          </a:xfrm>
          <a:prstGeom prst="rect">
            <a:avLst/>
          </a:prstGeom>
        </p:spPr>
        <p:txBody>
          <a:bodyPr wrap="square" lIns="0" tIns="161925" rIns="0" bIns="0" rtlCol="0" vert="horz">
            <a:spAutoFit/>
          </a:bodyPr>
          <a:lstStyle/>
          <a:p>
            <a:pPr marL="83820">
              <a:lnSpc>
                <a:spcPct val="100000"/>
              </a:lnSpc>
              <a:spcBef>
                <a:spcPts val="1275"/>
              </a:spcBef>
            </a:pPr>
            <a:r>
              <a:rPr dirty="0" sz="2800" spc="-5" b="1">
                <a:latin typeface="Arial"/>
                <a:cs typeface="Arial"/>
              </a:rPr>
              <a:t>3</a:t>
            </a:r>
            <a:endParaRPr sz="2800">
              <a:latin typeface="Arial"/>
              <a:cs typeface="Arial"/>
            </a:endParaRPr>
          </a:p>
          <a:p>
            <a:pPr marL="12700">
              <a:lnSpc>
                <a:spcPct val="100000"/>
              </a:lnSpc>
              <a:spcBef>
                <a:spcPts val="1180"/>
              </a:spcBef>
            </a:pPr>
            <a:r>
              <a:rPr dirty="0" sz="2800" spc="-5" b="1">
                <a:latin typeface="Arial"/>
                <a:cs typeface="Arial"/>
              </a:rPr>
              <a:t>4</a:t>
            </a:r>
            <a:endParaRPr sz="2800">
              <a:latin typeface="Arial"/>
              <a:cs typeface="Arial"/>
            </a:endParaRPr>
          </a:p>
        </p:txBody>
      </p:sp>
      <p:pic>
        <p:nvPicPr>
          <p:cNvPr id="44" name="object 44" descr=""/>
          <p:cNvPicPr/>
          <p:nvPr/>
        </p:nvPicPr>
        <p:blipFill>
          <a:blip r:embed="rId17" cstate="print"/>
          <a:stretch>
            <a:fillRect/>
          </a:stretch>
        </p:blipFill>
        <p:spPr>
          <a:xfrm>
            <a:off x="3476244" y="2554223"/>
            <a:ext cx="667512" cy="789431"/>
          </a:xfrm>
          <a:prstGeom prst="rect">
            <a:avLst/>
          </a:prstGeom>
        </p:spPr>
      </p:pic>
      <p:sp>
        <p:nvSpPr>
          <p:cNvPr id="45" name="object 45" descr=""/>
          <p:cNvSpPr txBox="1"/>
          <p:nvPr/>
        </p:nvSpPr>
        <p:spPr>
          <a:xfrm>
            <a:off x="3533266" y="2018271"/>
            <a:ext cx="419734" cy="1614170"/>
          </a:xfrm>
          <a:prstGeom prst="rect">
            <a:avLst/>
          </a:prstGeom>
        </p:spPr>
        <p:txBody>
          <a:bodyPr wrap="square" lIns="0" tIns="1270" rIns="0" bIns="0" rtlCol="0" vert="horz">
            <a:spAutoFit/>
          </a:bodyPr>
          <a:lstStyle/>
          <a:p>
            <a:pPr algn="just" marL="38100" marR="30480">
              <a:lnSpc>
                <a:spcPct val="131200"/>
              </a:lnSpc>
              <a:spcBef>
                <a:spcPts val="10"/>
              </a:spcBef>
            </a:pPr>
            <a:r>
              <a:rPr dirty="0" sz="2600" spc="-25" b="1" i="1">
                <a:solidFill>
                  <a:srgbClr val="FF0000"/>
                </a:solidFill>
                <a:latin typeface="Arial"/>
                <a:cs typeface="Arial"/>
              </a:rPr>
              <a:t>V</a:t>
            </a:r>
            <a:r>
              <a:rPr dirty="0" baseline="-21241" sz="2550" spc="-37" b="1" i="1">
                <a:solidFill>
                  <a:srgbClr val="FF0000"/>
                </a:solidFill>
                <a:latin typeface="Arial"/>
                <a:cs typeface="Arial"/>
              </a:rPr>
              <a:t>1</a:t>
            </a:r>
            <a:r>
              <a:rPr dirty="0" baseline="-21241" sz="2550" spc="-37" b="1" i="1">
                <a:solidFill>
                  <a:srgbClr val="FF0000"/>
                </a:solidFill>
                <a:latin typeface="Arial"/>
                <a:cs typeface="Arial"/>
              </a:rPr>
              <a:t> </a:t>
            </a:r>
            <a:r>
              <a:rPr dirty="0" sz="2800" spc="-50" b="1">
                <a:latin typeface="Arial"/>
                <a:cs typeface="Arial"/>
              </a:rPr>
              <a:t>3 </a:t>
            </a:r>
            <a:r>
              <a:rPr dirty="0" sz="2600" spc="-25" b="1" i="1">
                <a:solidFill>
                  <a:srgbClr val="FF0000"/>
                </a:solidFill>
                <a:latin typeface="Arial"/>
                <a:cs typeface="Arial"/>
              </a:rPr>
              <a:t>V</a:t>
            </a:r>
            <a:r>
              <a:rPr dirty="0" baseline="-21241" sz="2550" spc="-37" b="1" i="1">
                <a:solidFill>
                  <a:srgbClr val="FF0000"/>
                </a:solidFill>
                <a:latin typeface="Arial"/>
                <a:cs typeface="Arial"/>
              </a:rPr>
              <a:t>2</a:t>
            </a:r>
            <a:endParaRPr baseline="-21241" sz="2550">
              <a:latin typeface="Arial"/>
              <a:cs typeface="Arial"/>
            </a:endParaRPr>
          </a:p>
        </p:txBody>
      </p:sp>
      <p:pic>
        <p:nvPicPr>
          <p:cNvPr id="46" name="object 46" descr=""/>
          <p:cNvPicPr/>
          <p:nvPr/>
        </p:nvPicPr>
        <p:blipFill>
          <a:blip r:embed="rId18" cstate="print"/>
          <a:stretch>
            <a:fillRect/>
          </a:stretch>
        </p:blipFill>
        <p:spPr>
          <a:xfrm>
            <a:off x="4197096" y="2281427"/>
            <a:ext cx="667512" cy="789432"/>
          </a:xfrm>
          <a:prstGeom prst="rect">
            <a:avLst/>
          </a:prstGeom>
        </p:spPr>
      </p:pic>
      <p:sp>
        <p:nvSpPr>
          <p:cNvPr id="47" name="object 47" descr=""/>
          <p:cNvSpPr txBox="1"/>
          <p:nvPr/>
        </p:nvSpPr>
        <p:spPr>
          <a:xfrm>
            <a:off x="4405376" y="2373833"/>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48" name="object 48" descr=""/>
          <p:cNvGrpSpPr/>
          <p:nvPr/>
        </p:nvGrpSpPr>
        <p:grpSpPr>
          <a:xfrm>
            <a:off x="3982211" y="2929127"/>
            <a:ext cx="883919" cy="1927860"/>
            <a:chOff x="3982211" y="2929127"/>
            <a:chExt cx="883919" cy="1927860"/>
          </a:xfrm>
        </p:grpSpPr>
        <p:pic>
          <p:nvPicPr>
            <p:cNvPr id="49" name="object 49" descr=""/>
            <p:cNvPicPr/>
            <p:nvPr/>
          </p:nvPicPr>
          <p:blipFill>
            <a:blip r:embed="rId19" cstate="print"/>
            <a:stretch>
              <a:fillRect/>
            </a:stretch>
          </p:blipFill>
          <p:spPr>
            <a:xfrm>
              <a:off x="4053839" y="2929127"/>
              <a:ext cx="667512" cy="789432"/>
            </a:xfrm>
            <a:prstGeom prst="rect">
              <a:avLst/>
            </a:prstGeom>
          </p:spPr>
        </p:pic>
        <p:pic>
          <p:nvPicPr>
            <p:cNvPr id="50" name="object 50" descr=""/>
            <p:cNvPicPr/>
            <p:nvPr/>
          </p:nvPicPr>
          <p:blipFill>
            <a:blip r:embed="rId20" cstate="print"/>
            <a:stretch>
              <a:fillRect/>
            </a:stretch>
          </p:blipFill>
          <p:spPr>
            <a:xfrm>
              <a:off x="4198619" y="3491483"/>
              <a:ext cx="667512" cy="789432"/>
            </a:xfrm>
            <a:prstGeom prst="rect">
              <a:avLst/>
            </a:prstGeom>
          </p:spPr>
        </p:pic>
        <p:pic>
          <p:nvPicPr>
            <p:cNvPr id="51" name="object 51" descr=""/>
            <p:cNvPicPr/>
            <p:nvPr/>
          </p:nvPicPr>
          <p:blipFill>
            <a:blip r:embed="rId21" cstate="print"/>
            <a:stretch>
              <a:fillRect/>
            </a:stretch>
          </p:blipFill>
          <p:spPr>
            <a:xfrm>
              <a:off x="3982211" y="4067555"/>
              <a:ext cx="667512" cy="789432"/>
            </a:xfrm>
            <a:prstGeom prst="rect">
              <a:avLst/>
            </a:prstGeom>
          </p:spPr>
        </p:pic>
      </p:grpSp>
      <p:sp>
        <p:nvSpPr>
          <p:cNvPr id="52" name="object 52" descr=""/>
          <p:cNvSpPr txBox="1"/>
          <p:nvPr/>
        </p:nvSpPr>
        <p:spPr>
          <a:xfrm>
            <a:off x="4191127" y="2885846"/>
            <a:ext cx="438784" cy="1725930"/>
          </a:xfrm>
          <a:prstGeom prst="rect">
            <a:avLst/>
          </a:prstGeom>
        </p:spPr>
        <p:txBody>
          <a:bodyPr wrap="square" lIns="0" tIns="147955" rIns="0" bIns="0" rtlCol="0" vert="horz">
            <a:spAutoFit/>
          </a:bodyPr>
          <a:lstStyle/>
          <a:p>
            <a:pPr marL="83820">
              <a:lnSpc>
                <a:spcPct val="100000"/>
              </a:lnSpc>
              <a:spcBef>
                <a:spcPts val="1165"/>
              </a:spcBef>
            </a:pPr>
            <a:r>
              <a:rPr dirty="0" sz="2800" spc="-5" b="1">
                <a:latin typeface="Arial"/>
                <a:cs typeface="Arial"/>
              </a:rPr>
              <a:t>2</a:t>
            </a:r>
            <a:endParaRPr sz="2800">
              <a:latin typeface="Arial"/>
              <a:cs typeface="Arial"/>
            </a:endParaRPr>
          </a:p>
          <a:p>
            <a:pPr marL="227965">
              <a:lnSpc>
                <a:spcPct val="100000"/>
              </a:lnSpc>
              <a:spcBef>
                <a:spcPts val="1065"/>
              </a:spcBef>
            </a:pPr>
            <a:r>
              <a:rPr dirty="0" sz="2800" spc="-5" b="1">
                <a:latin typeface="Arial"/>
                <a:cs typeface="Arial"/>
              </a:rPr>
              <a:t>2</a:t>
            </a:r>
            <a:endParaRPr sz="2800">
              <a:latin typeface="Arial"/>
              <a:cs typeface="Arial"/>
            </a:endParaRPr>
          </a:p>
          <a:p>
            <a:pPr marL="12700">
              <a:lnSpc>
                <a:spcPct val="100000"/>
              </a:lnSpc>
              <a:spcBef>
                <a:spcPts val="1180"/>
              </a:spcBef>
            </a:pPr>
            <a:r>
              <a:rPr dirty="0" sz="2800" spc="-5" b="1">
                <a:latin typeface="Arial"/>
                <a:cs typeface="Arial"/>
              </a:rPr>
              <a:t>2</a:t>
            </a:r>
            <a:endParaRPr sz="2800">
              <a:latin typeface="Arial"/>
              <a:cs typeface="Arial"/>
            </a:endParaRPr>
          </a:p>
        </p:txBody>
      </p:sp>
      <p:grpSp>
        <p:nvGrpSpPr>
          <p:cNvPr id="53" name="object 53" descr=""/>
          <p:cNvGrpSpPr/>
          <p:nvPr/>
        </p:nvGrpSpPr>
        <p:grpSpPr>
          <a:xfrm>
            <a:off x="5061203" y="2913888"/>
            <a:ext cx="1316990" cy="1508760"/>
            <a:chOff x="5061203" y="2913888"/>
            <a:chExt cx="1316990" cy="1508760"/>
          </a:xfrm>
        </p:grpSpPr>
        <p:pic>
          <p:nvPicPr>
            <p:cNvPr id="54" name="object 54" descr=""/>
            <p:cNvPicPr/>
            <p:nvPr/>
          </p:nvPicPr>
          <p:blipFill>
            <a:blip r:embed="rId15" cstate="print"/>
            <a:stretch>
              <a:fillRect/>
            </a:stretch>
          </p:blipFill>
          <p:spPr>
            <a:xfrm>
              <a:off x="5707379" y="2913888"/>
              <a:ext cx="667512" cy="789432"/>
            </a:xfrm>
            <a:prstGeom prst="rect">
              <a:avLst/>
            </a:prstGeom>
          </p:spPr>
        </p:pic>
        <p:pic>
          <p:nvPicPr>
            <p:cNvPr id="55" name="object 55" descr=""/>
            <p:cNvPicPr/>
            <p:nvPr/>
          </p:nvPicPr>
          <p:blipFill>
            <a:blip r:embed="rId22" cstate="print"/>
            <a:stretch>
              <a:fillRect/>
            </a:stretch>
          </p:blipFill>
          <p:spPr>
            <a:xfrm>
              <a:off x="5710427" y="3633216"/>
              <a:ext cx="667512" cy="789432"/>
            </a:xfrm>
            <a:prstGeom prst="rect">
              <a:avLst/>
            </a:prstGeom>
          </p:spPr>
        </p:pic>
        <p:pic>
          <p:nvPicPr>
            <p:cNvPr id="56" name="object 56" descr=""/>
            <p:cNvPicPr/>
            <p:nvPr/>
          </p:nvPicPr>
          <p:blipFill>
            <a:blip r:embed="rId23" cstate="print"/>
            <a:stretch>
              <a:fillRect/>
            </a:stretch>
          </p:blipFill>
          <p:spPr>
            <a:xfrm>
              <a:off x="5061203" y="3633216"/>
              <a:ext cx="667512" cy="789432"/>
            </a:xfrm>
            <a:prstGeom prst="rect">
              <a:avLst/>
            </a:prstGeom>
          </p:spPr>
        </p:pic>
      </p:grpSp>
      <p:sp>
        <p:nvSpPr>
          <p:cNvPr id="57" name="object 57" descr=""/>
          <p:cNvSpPr txBox="1"/>
          <p:nvPr/>
        </p:nvSpPr>
        <p:spPr>
          <a:xfrm>
            <a:off x="5178297" y="3007613"/>
            <a:ext cx="989965" cy="1791970"/>
          </a:xfrm>
          <a:prstGeom prst="rect">
            <a:avLst/>
          </a:prstGeom>
        </p:spPr>
        <p:txBody>
          <a:bodyPr wrap="square" lIns="0" tIns="12065" rIns="0" bIns="0" rtlCol="0" vert="horz">
            <a:spAutoFit/>
          </a:bodyPr>
          <a:lstStyle/>
          <a:p>
            <a:pPr marL="50800">
              <a:lnSpc>
                <a:spcPct val="100000"/>
              </a:lnSpc>
              <a:spcBef>
                <a:spcPts val="95"/>
              </a:spcBef>
              <a:tabLst>
                <a:tab pos="751205" algn="l"/>
              </a:tabLst>
            </a:pPr>
            <a:r>
              <a:rPr dirty="0" baseline="-28769" sz="4200" spc="-37" b="1" i="1">
                <a:solidFill>
                  <a:srgbClr val="FF0000"/>
                </a:solidFill>
                <a:latin typeface="Arial"/>
                <a:cs typeface="Arial"/>
              </a:rPr>
              <a:t>V</a:t>
            </a:r>
            <a:r>
              <a:rPr dirty="0" baseline="-64564" sz="2775" spc="-37" b="1" i="1">
                <a:solidFill>
                  <a:srgbClr val="FF0000"/>
                </a:solidFill>
                <a:latin typeface="Arial"/>
                <a:cs typeface="Arial"/>
              </a:rPr>
              <a:t>4</a:t>
            </a:r>
            <a:r>
              <a:rPr dirty="0" baseline="-64564" sz="2775" b="1" i="1">
                <a:solidFill>
                  <a:srgbClr val="FF0000"/>
                </a:solidFill>
                <a:latin typeface="Arial"/>
                <a:cs typeface="Arial"/>
              </a:rPr>
              <a:t>	</a:t>
            </a:r>
            <a:r>
              <a:rPr dirty="0" sz="2800" spc="-50" b="1">
                <a:latin typeface="Arial"/>
                <a:cs typeface="Arial"/>
              </a:rPr>
              <a:t>3</a:t>
            </a:r>
            <a:endParaRPr sz="2800">
              <a:latin typeface="Arial"/>
              <a:cs typeface="Arial"/>
            </a:endParaRPr>
          </a:p>
          <a:p>
            <a:pPr marL="104775">
              <a:lnSpc>
                <a:spcPct val="100000"/>
              </a:lnSpc>
              <a:spcBef>
                <a:spcPts val="2305"/>
              </a:spcBef>
              <a:tabLst>
                <a:tab pos="753745" algn="l"/>
              </a:tabLst>
            </a:pPr>
            <a:r>
              <a:rPr dirty="0" sz="2800" spc="-50" b="1">
                <a:latin typeface="Arial"/>
                <a:cs typeface="Arial"/>
              </a:rPr>
              <a:t>1</a:t>
            </a:r>
            <a:r>
              <a:rPr dirty="0" sz="2800" b="1">
                <a:latin typeface="Arial"/>
                <a:cs typeface="Arial"/>
              </a:rPr>
              <a:t>	</a:t>
            </a:r>
            <a:r>
              <a:rPr dirty="0" sz="2800" spc="-50" b="1">
                <a:latin typeface="Arial"/>
                <a:cs typeface="Arial"/>
              </a:rPr>
              <a:t>5</a:t>
            </a:r>
            <a:endParaRPr sz="2800">
              <a:latin typeface="Arial"/>
              <a:cs typeface="Arial"/>
            </a:endParaRPr>
          </a:p>
          <a:p>
            <a:pPr marL="50800">
              <a:lnSpc>
                <a:spcPct val="100000"/>
              </a:lnSpc>
              <a:spcBef>
                <a:spcPts val="1525"/>
              </a:spcBef>
            </a:pPr>
            <a:r>
              <a:rPr dirty="0" sz="2800" spc="-25" b="1" i="1">
                <a:solidFill>
                  <a:srgbClr val="FF0000"/>
                </a:solidFill>
                <a:latin typeface="Arial"/>
                <a:cs typeface="Arial"/>
              </a:rPr>
              <a:t>V</a:t>
            </a:r>
            <a:r>
              <a:rPr dirty="0" baseline="-21021" sz="2775" spc="-37" b="1" i="1">
                <a:solidFill>
                  <a:srgbClr val="FF0000"/>
                </a:solidFill>
                <a:latin typeface="Arial"/>
                <a:cs typeface="Arial"/>
              </a:rPr>
              <a:t>5</a:t>
            </a:r>
            <a:endParaRPr baseline="-21021" sz="2775">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4069079" y="2308860"/>
            <a:ext cx="768350" cy="789940"/>
            <a:chOff x="4069079" y="2308860"/>
            <a:chExt cx="768350" cy="789940"/>
          </a:xfrm>
        </p:grpSpPr>
        <p:sp>
          <p:nvSpPr>
            <p:cNvPr id="3" name="object 3" descr=""/>
            <p:cNvSpPr/>
            <p:nvPr/>
          </p:nvSpPr>
          <p:spPr>
            <a:xfrm>
              <a:off x="4135500" y="2421001"/>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4" name="object 4" descr=""/>
            <p:cNvSpPr/>
            <p:nvPr/>
          </p:nvSpPr>
          <p:spPr>
            <a:xfrm>
              <a:off x="4135500" y="2421001"/>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4069079" y="2308860"/>
              <a:ext cx="705612" cy="789432"/>
            </a:xfrm>
            <a:prstGeom prst="rect">
              <a:avLst/>
            </a:prstGeom>
          </p:spPr>
        </p:pic>
        <p:pic>
          <p:nvPicPr>
            <p:cNvPr id="6" name="object 6" descr=""/>
            <p:cNvPicPr/>
            <p:nvPr/>
          </p:nvPicPr>
          <p:blipFill>
            <a:blip r:embed="rId3" cstate="print"/>
            <a:stretch>
              <a:fillRect/>
            </a:stretch>
          </p:blipFill>
          <p:spPr>
            <a:xfrm>
              <a:off x="4376927" y="2546604"/>
              <a:ext cx="460248" cy="539496"/>
            </a:xfrm>
            <a:prstGeom prst="rect">
              <a:avLst/>
            </a:prstGeom>
          </p:spPr>
        </p:pic>
      </p:grpSp>
      <p:sp>
        <p:nvSpPr>
          <p:cNvPr id="7" name="object 7" descr=""/>
          <p:cNvSpPr txBox="1"/>
          <p:nvPr/>
        </p:nvSpPr>
        <p:spPr>
          <a:xfrm>
            <a:off x="4277995" y="2402204"/>
            <a:ext cx="262255"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V</a:t>
            </a:r>
            <a:endParaRPr sz="2800">
              <a:latin typeface="Arial"/>
              <a:cs typeface="Arial"/>
            </a:endParaRPr>
          </a:p>
        </p:txBody>
      </p:sp>
      <p:sp>
        <p:nvSpPr>
          <p:cNvPr id="8" name="object 8" descr=""/>
          <p:cNvSpPr txBox="1"/>
          <p:nvPr/>
        </p:nvSpPr>
        <p:spPr>
          <a:xfrm>
            <a:off x="4514215" y="2606421"/>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3</a:t>
            </a:r>
            <a:endParaRPr sz="1850">
              <a:latin typeface="Arial"/>
              <a:cs typeface="Arial"/>
            </a:endParaRPr>
          </a:p>
        </p:txBody>
      </p:sp>
      <p:grpSp>
        <p:nvGrpSpPr>
          <p:cNvPr id="9" name="object 9" descr=""/>
          <p:cNvGrpSpPr/>
          <p:nvPr/>
        </p:nvGrpSpPr>
        <p:grpSpPr>
          <a:xfrm>
            <a:off x="1130808" y="2260092"/>
            <a:ext cx="2085339" cy="736600"/>
            <a:chOff x="1130808" y="2260092"/>
            <a:chExt cx="2085339" cy="736600"/>
          </a:xfrm>
        </p:grpSpPr>
        <p:sp>
          <p:nvSpPr>
            <p:cNvPr id="10" name="object 10" descr=""/>
            <p:cNvSpPr/>
            <p:nvPr/>
          </p:nvSpPr>
          <p:spPr>
            <a:xfrm>
              <a:off x="2551175" y="23495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11" name="object 11" descr=""/>
            <p:cNvSpPr/>
            <p:nvPr/>
          </p:nvSpPr>
          <p:spPr>
            <a:xfrm>
              <a:off x="2551175" y="23495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2" name="object 12" descr=""/>
            <p:cNvPicPr/>
            <p:nvPr/>
          </p:nvPicPr>
          <p:blipFill>
            <a:blip r:embed="rId4" cstate="print"/>
            <a:stretch>
              <a:fillRect/>
            </a:stretch>
          </p:blipFill>
          <p:spPr>
            <a:xfrm>
              <a:off x="2499360" y="2260092"/>
              <a:ext cx="659892" cy="736091"/>
            </a:xfrm>
            <a:prstGeom prst="rect">
              <a:avLst/>
            </a:prstGeom>
          </p:spPr>
        </p:pic>
        <p:pic>
          <p:nvPicPr>
            <p:cNvPr id="13" name="object 13" descr=""/>
            <p:cNvPicPr/>
            <p:nvPr/>
          </p:nvPicPr>
          <p:blipFill>
            <a:blip r:embed="rId5" cstate="print"/>
            <a:stretch>
              <a:fillRect/>
            </a:stretch>
          </p:blipFill>
          <p:spPr>
            <a:xfrm>
              <a:off x="2787396" y="2482596"/>
              <a:ext cx="428244" cy="502920"/>
            </a:xfrm>
            <a:prstGeom prst="rect">
              <a:avLst/>
            </a:prstGeom>
          </p:spPr>
        </p:pic>
        <p:sp>
          <p:nvSpPr>
            <p:cNvPr id="14" name="object 14" descr=""/>
            <p:cNvSpPr/>
            <p:nvPr/>
          </p:nvSpPr>
          <p:spPr>
            <a:xfrm>
              <a:off x="1182687" y="2349500"/>
              <a:ext cx="432434" cy="431800"/>
            </a:xfrm>
            <a:custGeom>
              <a:avLst/>
              <a:gdLst/>
              <a:ahLst/>
              <a:cxnLst/>
              <a:rect l="l" t="t" r="r" b="b"/>
              <a:pathLst>
                <a:path w="432434" h="431800">
                  <a:moveTo>
                    <a:pt x="215963" y="0"/>
                  </a:moveTo>
                  <a:lnTo>
                    <a:pt x="166451" y="5701"/>
                  </a:lnTo>
                  <a:lnTo>
                    <a:pt x="120997" y="21941"/>
                  </a:lnTo>
                  <a:lnTo>
                    <a:pt x="80897" y="47426"/>
                  </a:lnTo>
                  <a:lnTo>
                    <a:pt x="47451" y="80859"/>
                  </a:lnTo>
                  <a:lnTo>
                    <a:pt x="21954" y="120946"/>
                  </a:lnTo>
                  <a:lnTo>
                    <a:pt x="5704" y="166391"/>
                  </a:lnTo>
                  <a:lnTo>
                    <a:pt x="0" y="215900"/>
                  </a:lnTo>
                  <a:lnTo>
                    <a:pt x="5704" y="265408"/>
                  </a:lnTo>
                  <a:lnTo>
                    <a:pt x="21954" y="310853"/>
                  </a:lnTo>
                  <a:lnTo>
                    <a:pt x="47451" y="350940"/>
                  </a:lnTo>
                  <a:lnTo>
                    <a:pt x="80897" y="384373"/>
                  </a:lnTo>
                  <a:lnTo>
                    <a:pt x="120997" y="409858"/>
                  </a:lnTo>
                  <a:lnTo>
                    <a:pt x="166451" y="426098"/>
                  </a:lnTo>
                  <a:lnTo>
                    <a:pt x="215963" y="431800"/>
                  </a:lnTo>
                  <a:lnTo>
                    <a:pt x="265432" y="426098"/>
                  </a:lnTo>
                  <a:lnTo>
                    <a:pt x="310861" y="409858"/>
                  </a:lnTo>
                  <a:lnTo>
                    <a:pt x="350950" y="384373"/>
                  </a:lnTo>
                  <a:lnTo>
                    <a:pt x="384397" y="350940"/>
                  </a:lnTo>
                  <a:lnTo>
                    <a:pt x="409899" y="310853"/>
                  </a:lnTo>
                  <a:lnTo>
                    <a:pt x="426155" y="265408"/>
                  </a:lnTo>
                  <a:lnTo>
                    <a:pt x="431863" y="215900"/>
                  </a:lnTo>
                  <a:lnTo>
                    <a:pt x="426155" y="166391"/>
                  </a:lnTo>
                  <a:lnTo>
                    <a:pt x="409899" y="120946"/>
                  </a:lnTo>
                  <a:lnTo>
                    <a:pt x="384397" y="80859"/>
                  </a:lnTo>
                  <a:lnTo>
                    <a:pt x="350950" y="47426"/>
                  </a:lnTo>
                  <a:lnTo>
                    <a:pt x="310861" y="21941"/>
                  </a:lnTo>
                  <a:lnTo>
                    <a:pt x="265432" y="5701"/>
                  </a:lnTo>
                  <a:lnTo>
                    <a:pt x="215963" y="0"/>
                  </a:lnTo>
                  <a:close/>
                </a:path>
              </a:pathLst>
            </a:custGeom>
            <a:solidFill>
              <a:srgbClr val="4F81BC"/>
            </a:solidFill>
          </p:spPr>
          <p:txBody>
            <a:bodyPr wrap="square" lIns="0" tIns="0" rIns="0" bIns="0" rtlCol="0"/>
            <a:lstStyle/>
            <a:p/>
          </p:txBody>
        </p:sp>
        <p:sp>
          <p:nvSpPr>
            <p:cNvPr id="15" name="object 15" descr=""/>
            <p:cNvSpPr/>
            <p:nvPr/>
          </p:nvSpPr>
          <p:spPr>
            <a:xfrm>
              <a:off x="1182687" y="2349500"/>
              <a:ext cx="432434" cy="431800"/>
            </a:xfrm>
            <a:custGeom>
              <a:avLst/>
              <a:gdLst/>
              <a:ahLst/>
              <a:cxnLst/>
              <a:rect l="l" t="t" r="r" b="b"/>
              <a:pathLst>
                <a:path w="432434" h="431800">
                  <a:moveTo>
                    <a:pt x="0" y="215900"/>
                  </a:moveTo>
                  <a:lnTo>
                    <a:pt x="5704" y="166391"/>
                  </a:lnTo>
                  <a:lnTo>
                    <a:pt x="21954" y="120946"/>
                  </a:lnTo>
                  <a:lnTo>
                    <a:pt x="47451" y="80859"/>
                  </a:lnTo>
                  <a:lnTo>
                    <a:pt x="80897" y="47426"/>
                  </a:lnTo>
                  <a:lnTo>
                    <a:pt x="120997" y="21941"/>
                  </a:lnTo>
                  <a:lnTo>
                    <a:pt x="166451" y="5701"/>
                  </a:lnTo>
                  <a:lnTo>
                    <a:pt x="215963" y="0"/>
                  </a:lnTo>
                  <a:lnTo>
                    <a:pt x="265432" y="5701"/>
                  </a:lnTo>
                  <a:lnTo>
                    <a:pt x="310861" y="21941"/>
                  </a:lnTo>
                  <a:lnTo>
                    <a:pt x="350950" y="47426"/>
                  </a:lnTo>
                  <a:lnTo>
                    <a:pt x="384397" y="80859"/>
                  </a:lnTo>
                  <a:lnTo>
                    <a:pt x="409899" y="120946"/>
                  </a:lnTo>
                  <a:lnTo>
                    <a:pt x="426155" y="166391"/>
                  </a:lnTo>
                  <a:lnTo>
                    <a:pt x="431863" y="215900"/>
                  </a:lnTo>
                  <a:lnTo>
                    <a:pt x="426155" y="265408"/>
                  </a:lnTo>
                  <a:lnTo>
                    <a:pt x="409899" y="310853"/>
                  </a:lnTo>
                  <a:lnTo>
                    <a:pt x="384397" y="350940"/>
                  </a:lnTo>
                  <a:lnTo>
                    <a:pt x="350950" y="384373"/>
                  </a:lnTo>
                  <a:lnTo>
                    <a:pt x="310861" y="409858"/>
                  </a:lnTo>
                  <a:lnTo>
                    <a:pt x="265432" y="426098"/>
                  </a:lnTo>
                  <a:lnTo>
                    <a:pt x="215963" y="431800"/>
                  </a:lnTo>
                  <a:lnTo>
                    <a:pt x="166451" y="426098"/>
                  </a:lnTo>
                  <a:lnTo>
                    <a:pt x="120997" y="409858"/>
                  </a:lnTo>
                  <a:lnTo>
                    <a:pt x="80897" y="384373"/>
                  </a:lnTo>
                  <a:lnTo>
                    <a:pt x="47451" y="350940"/>
                  </a:lnTo>
                  <a:lnTo>
                    <a:pt x="21954" y="310853"/>
                  </a:lnTo>
                  <a:lnTo>
                    <a:pt x="5704" y="265408"/>
                  </a:lnTo>
                  <a:lnTo>
                    <a:pt x="0" y="215900"/>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6" cstate="print"/>
            <a:stretch>
              <a:fillRect/>
            </a:stretch>
          </p:blipFill>
          <p:spPr>
            <a:xfrm>
              <a:off x="1130808" y="2260092"/>
              <a:ext cx="659891" cy="736091"/>
            </a:xfrm>
            <a:prstGeom prst="rect">
              <a:avLst/>
            </a:prstGeom>
          </p:spPr>
        </p:pic>
        <p:pic>
          <p:nvPicPr>
            <p:cNvPr id="17" name="object 17" descr=""/>
            <p:cNvPicPr/>
            <p:nvPr/>
          </p:nvPicPr>
          <p:blipFill>
            <a:blip r:embed="rId7" cstate="print"/>
            <a:stretch>
              <a:fillRect/>
            </a:stretch>
          </p:blipFill>
          <p:spPr>
            <a:xfrm>
              <a:off x="1418844" y="2482596"/>
              <a:ext cx="428244" cy="502920"/>
            </a:xfrm>
            <a:prstGeom prst="rect">
              <a:avLst/>
            </a:prstGeom>
          </p:spPr>
        </p:pic>
      </p:grpSp>
      <p:sp>
        <p:nvSpPr>
          <p:cNvPr id="18" name="object 18" descr=""/>
          <p:cNvSpPr txBox="1"/>
          <p:nvPr/>
        </p:nvSpPr>
        <p:spPr>
          <a:xfrm>
            <a:off x="1299336" y="2346198"/>
            <a:ext cx="1788160" cy="422275"/>
          </a:xfrm>
          <a:prstGeom prst="rect">
            <a:avLst/>
          </a:prstGeom>
        </p:spPr>
        <p:txBody>
          <a:bodyPr wrap="square" lIns="0" tIns="13335" rIns="0" bIns="0" rtlCol="0" vert="horz">
            <a:spAutoFit/>
          </a:bodyPr>
          <a:lstStyle/>
          <a:p>
            <a:pPr marL="38100">
              <a:lnSpc>
                <a:spcPct val="100000"/>
              </a:lnSpc>
              <a:spcBef>
                <a:spcPts val="105"/>
              </a:spcBef>
              <a:tabLst>
                <a:tab pos="1406525" algn="l"/>
              </a:tabLst>
            </a:pPr>
            <a:r>
              <a:rPr dirty="0" sz="2600" spc="-25" b="1" i="1">
                <a:solidFill>
                  <a:srgbClr val="FF0000"/>
                </a:solidFill>
                <a:latin typeface="Arial"/>
                <a:cs typeface="Arial"/>
              </a:rPr>
              <a:t>V</a:t>
            </a:r>
            <a:r>
              <a:rPr dirty="0" baseline="-21241" sz="2550" spc="-37" b="1" i="1">
                <a:solidFill>
                  <a:srgbClr val="FF0000"/>
                </a:solidFill>
                <a:latin typeface="Arial"/>
                <a:cs typeface="Arial"/>
              </a:rPr>
              <a:t>1</a:t>
            </a:r>
            <a:r>
              <a:rPr dirty="0" baseline="-21241" sz="2550" b="1" i="1">
                <a:solidFill>
                  <a:srgbClr val="FF0000"/>
                </a:solidFill>
                <a:latin typeface="Arial"/>
                <a:cs typeface="Arial"/>
              </a:rPr>
              <a:t>	</a:t>
            </a:r>
            <a:r>
              <a:rPr dirty="0" sz="2600" spc="-25" b="1" i="1">
                <a:solidFill>
                  <a:srgbClr val="FF0000"/>
                </a:solidFill>
                <a:latin typeface="Arial"/>
                <a:cs typeface="Arial"/>
              </a:rPr>
              <a:t>V</a:t>
            </a:r>
            <a:r>
              <a:rPr dirty="0" baseline="-21241" sz="2550" spc="-37" b="1" i="1">
                <a:solidFill>
                  <a:srgbClr val="FF0000"/>
                </a:solidFill>
                <a:latin typeface="Arial"/>
                <a:cs typeface="Arial"/>
              </a:rPr>
              <a:t>2</a:t>
            </a:r>
            <a:endParaRPr baseline="-21241" sz="2550">
              <a:latin typeface="Arial"/>
              <a:cs typeface="Arial"/>
            </a:endParaRPr>
          </a:p>
        </p:txBody>
      </p:sp>
      <p:pic>
        <p:nvPicPr>
          <p:cNvPr id="19" name="object 19" descr=""/>
          <p:cNvPicPr/>
          <p:nvPr/>
        </p:nvPicPr>
        <p:blipFill>
          <a:blip r:embed="rId8" cstate="print"/>
          <a:stretch>
            <a:fillRect/>
          </a:stretch>
        </p:blipFill>
        <p:spPr>
          <a:xfrm>
            <a:off x="1679448" y="1488947"/>
            <a:ext cx="667512" cy="789431"/>
          </a:xfrm>
          <a:prstGeom prst="rect">
            <a:avLst/>
          </a:prstGeom>
        </p:spPr>
      </p:pic>
      <p:sp>
        <p:nvSpPr>
          <p:cNvPr id="20" name="object 20" descr=""/>
          <p:cNvSpPr txBox="1"/>
          <p:nvPr/>
        </p:nvSpPr>
        <p:spPr>
          <a:xfrm>
            <a:off x="1887092" y="158165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21" name="object 21" descr=""/>
          <p:cNvGrpSpPr/>
          <p:nvPr/>
        </p:nvGrpSpPr>
        <p:grpSpPr>
          <a:xfrm>
            <a:off x="2327148" y="1618100"/>
            <a:ext cx="1306195" cy="805180"/>
            <a:chOff x="2327148" y="1618100"/>
            <a:chExt cx="1306195" cy="805180"/>
          </a:xfrm>
        </p:grpSpPr>
        <p:pic>
          <p:nvPicPr>
            <p:cNvPr id="22" name="object 22" descr=""/>
            <p:cNvPicPr/>
            <p:nvPr/>
          </p:nvPicPr>
          <p:blipFill>
            <a:blip r:embed="rId9" cstate="print"/>
            <a:stretch>
              <a:fillRect/>
            </a:stretch>
          </p:blipFill>
          <p:spPr>
            <a:xfrm>
              <a:off x="2327148" y="1633727"/>
              <a:ext cx="667512" cy="789432"/>
            </a:xfrm>
            <a:prstGeom prst="rect">
              <a:avLst/>
            </a:prstGeom>
          </p:spPr>
        </p:pic>
        <p:pic>
          <p:nvPicPr>
            <p:cNvPr id="23" name="object 23" descr=""/>
            <p:cNvPicPr/>
            <p:nvPr/>
          </p:nvPicPr>
          <p:blipFill>
            <a:blip r:embed="rId10" cstate="print"/>
            <a:stretch>
              <a:fillRect/>
            </a:stretch>
          </p:blipFill>
          <p:spPr>
            <a:xfrm>
              <a:off x="3413760" y="1618100"/>
              <a:ext cx="219456" cy="292044"/>
            </a:xfrm>
            <a:prstGeom prst="rect">
              <a:avLst/>
            </a:prstGeom>
          </p:spPr>
        </p:pic>
      </p:grpSp>
      <p:sp>
        <p:nvSpPr>
          <p:cNvPr id="24" name="object 24" descr=""/>
          <p:cNvSpPr txBox="1"/>
          <p:nvPr/>
        </p:nvSpPr>
        <p:spPr>
          <a:xfrm>
            <a:off x="3398646" y="1510106"/>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grpSp>
        <p:nvGrpSpPr>
          <p:cNvPr id="25" name="object 25" descr=""/>
          <p:cNvGrpSpPr/>
          <p:nvPr/>
        </p:nvGrpSpPr>
        <p:grpSpPr>
          <a:xfrm>
            <a:off x="1544700" y="1013460"/>
            <a:ext cx="2663825" cy="1480820"/>
            <a:chOff x="1544700" y="1013460"/>
            <a:chExt cx="2663825" cy="1480820"/>
          </a:xfrm>
        </p:grpSpPr>
        <p:sp>
          <p:nvSpPr>
            <p:cNvPr id="26" name="object 26" descr=""/>
            <p:cNvSpPr/>
            <p:nvPr/>
          </p:nvSpPr>
          <p:spPr>
            <a:xfrm>
              <a:off x="1544701" y="1458975"/>
              <a:ext cx="2663825" cy="1035050"/>
            </a:xfrm>
            <a:custGeom>
              <a:avLst/>
              <a:gdLst/>
              <a:ahLst/>
              <a:cxnLst/>
              <a:rect l="l" t="t" r="r" b="b"/>
              <a:pathLst>
                <a:path w="2663825" h="1035050">
                  <a:moveTo>
                    <a:pt x="1106297" y="28829"/>
                  </a:moveTo>
                  <a:lnTo>
                    <a:pt x="1081405" y="0"/>
                  </a:lnTo>
                  <a:lnTo>
                    <a:pt x="73837" y="872718"/>
                  </a:lnTo>
                  <a:lnTo>
                    <a:pt x="48895" y="843915"/>
                  </a:lnTo>
                  <a:lnTo>
                    <a:pt x="0" y="962025"/>
                  </a:lnTo>
                  <a:lnTo>
                    <a:pt x="123698" y="930275"/>
                  </a:lnTo>
                  <a:lnTo>
                    <a:pt x="109613" y="914019"/>
                  </a:lnTo>
                  <a:lnTo>
                    <a:pt x="98818" y="901573"/>
                  </a:lnTo>
                  <a:lnTo>
                    <a:pt x="1106297" y="28829"/>
                  </a:lnTo>
                  <a:close/>
                </a:path>
                <a:path w="2663825" h="1035050">
                  <a:moveTo>
                    <a:pt x="1279525" y="776224"/>
                  </a:moveTo>
                  <a:lnTo>
                    <a:pt x="1241412" y="776224"/>
                  </a:lnTo>
                  <a:lnTo>
                    <a:pt x="1241298" y="79248"/>
                  </a:lnTo>
                  <a:lnTo>
                    <a:pt x="1203198" y="79248"/>
                  </a:lnTo>
                  <a:lnTo>
                    <a:pt x="1203312" y="776224"/>
                  </a:lnTo>
                  <a:lnTo>
                    <a:pt x="1165225" y="776224"/>
                  </a:lnTo>
                  <a:lnTo>
                    <a:pt x="1222375" y="890524"/>
                  </a:lnTo>
                  <a:lnTo>
                    <a:pt x="1270000" y="795274"/>
                  </a:lnTo>
                  <a:lnTo>
                    <a:pt x="1279525" y="776224"/>
                  </a:lnTo>
                  <a:close/>
                </a:path>
                <a:path w="2663825" h="1035050">
                  <a:moveTo>
                    <a:pt x="2663825" y="1035050"/>
                  </a:moveTo>
                  <a:lnTo>
                    <a:pt x="2643009" y="991616"/>
                  </a:lnTo>
                  <a:lnTo>
                    <a:pt x="2608580" y="919734"/>
                  </a:lnTo>
                  <a:lnTo>
                    <a:pt x="2585186" y="949858"/>
                  </a:lnTo>
                  <a:lnTo>
                    <a:pt x="1363472" y="254"/>
                  </a:lnTo>
                  <a:lnTo>
                    <a:pt x="1340104" y="30226"/>
                  </a:lnTo>
                  <a:lnTo>
                    <a:pt x="2561818" y="979957"/>
                  </a:lnTo>
                  <a:lnTo>
                    <a:pt x="2538476" y="1010031"/>
                  </a:lnTo>
                  <a:lnTo>
                    <a:pt x="2663825" y="1035050"/>
                  </a:lnTo>
                  <a:close/>
                </a:path>
              </a:pathLst>
            </a:custGeom>
            <a:solidFill>
              <a:srgbClr val="000000"/>
            </a:solidFill>
          </p:spPr>
          <p:txBody>
            <a:bodyPr wrap="square" lIns="0" tIns="0" rIns="0" bIns="0" rtlCol="0"/>
            <a:lstStyle/>
            <a:p/>
          </p:txBody>
        </p:sp>
        <p:sp>
          <p:nvSpPr>
            <p:cNvPr id="27" name="object 27" descr=""/>
            <p:cNvSpPr/>
            <p:nvPr/>
          </p:nvSpPr>
          <p:spPr>
            <a:xfrm>
              <a:off x="2551175" y="1125601"/>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28" name="object 28" descr=""/>
            <p:cNvSpPr/>
            <p:nvPr/>
          </p:nvSpPr>
          <p:spPr>
            <a:xfrm>
              <a:off x="2551175" y="1125601"/>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29" name="object 29" descr=""/>
            <p:cNvPicPr/>
            <p:nvPr/>
          </p:nvPicPr>
          <p:blipFill>
            <a:blip r:embed="rId11" cstate="print"/>
            <a:stretch>
              <a:fillRect/>
            </a:stretch>
          </p:blipFill>
          <p:spPr>
            <a:xfrm>
              <a:off x="2485643" y="1013460"/>
              <a:ext cx="705612" cy="789432"/>
            </a:xfrm>
            <a:prstGeom prst="rect">
              <a:avLst/>
            </a:prstGeom>
          </p:spPr>
        </p:pic>
      </p:grpSp>
      <p:sp>
        <p:nvSpPr>
          <p:cNvPr id="30" name="object 30" descr=""/>
          <p:cNvSpPr txBox="1"/>
          <p:nvPr/>
        </p:nvSpPr>
        <p:spPr>
          <a:xfrm>
            <a:off x="2534792" y="913028"/>
            <a:ext cx="421640" cy="1264920"/>
          </a:xfrm>
          <a:prstGeom prst="rect">
            <a:avLst/>
          </a:prstGeom>
        </p:spPr>
        <p:txBody>
          <a:bodyPr wrap="square" lIns="0" tIns="205740" rIns="0" bIns="0" rtlCol="0" vert="horz">
            <a:spAutoFit/>
          </a:bodyPr>
          <a:lstStyle/>
          <a:p>
            <a:pPr marL="171450">
              <a:lnSpc>
                <a:spcPct val="100000"/>
              </a:lnSpc>
              <a:spcBef>
                <a:spcPts val="1620"/>
              </a:spcBef>
            </a:pPr>
            <a:r>
              <a:rPr dirty="0" sz="2800" spc="-5" b="1" i="1">
                <a:solidFill>
                  <a:srgbClr val="FF0000"/>
                </a:solidFill>
                <a:latin typeface="Arial"/>
                <a:cs typeface="Arial"/>
              </a:rPr>
              <a:t>S</a:t>
            </a:r>
            <a:endParaRPr sz="2800">
              <a:latin typeface="Arial"/>
              <a:cs typeface="Arial"/>
            </a:endParaRPr>
          </a:p>
          <a:p>
            <a:pPr marL="12700">
              <a:lnSpc>
                <a:spcPct val="100000"/>
              </a:lnSpc>
              <a:spcBef>
                <a:spcPts val="1515"/>
              </a:spcBef>
            </a:pPr>
            <a:r>
              <a:rPr dirty="0" sz="2800" spc="-5" b="1">
                <a:latin typeface="Arial"/>
                <a:cs typeface="Arial"/>
              </a:rPr>
              <a:t>3</a:t>
            </a:r>
            <a:endParaRPr sz="2800">
              <a:latin typeface="Arial"/>
              <a:cs typeface="Arial"/>
            </a:endParaRPr>
          </a:p>
        </p:txBody>
      </p:sp>
      <p:grpSp>
        <p:nvGrpSpPr>
          <p:cNvPr id="31" name="object 31" descr=""/>
          <p:cNvGrpSpPr/>
          <p:nvPr/>
        </p:nvGrpSpPr>
        <p:grpSpPr>
          <a:xfrm>
            <a:off x="850391" y="3470147"/>
            <a:ext cx="6626859" cy="902335"/>
            <a:chOff x="850391" y="3470147"/>
            <a:chExt cx="6626859" cy="902335"/>
          </a:xfrm>
        </p:grpSpPr>
        <p:pic>
          <p:nvPicPr>
            <p:cNvPr id="32" name="object 32" descr=""/>
            <p:cNvPicPr/>
            <p:nvPr/>
          </p:nvPicPr>
          <p:blipFill>
            <a:blip r:embed="rId12" cstate="print"/>
            <a:stretch>
              <a:fillRect/>
            </a:stretch>
          </p:blipFill>
          <p:spPr>
            <a:xfrm>
              <a:off x="850391" y="3470147"/>
              <a:ext cx="1350263" cy="902207"/>
            </a:xfrm>
            <a:prstGeom prst="rect">
              <a:avLst/>
            </a:prstGeom>
          </p:spPr>
        </p:pic>
        <p:pic>
          <p:nvPicPr>
            <p:cNvPr id="33" name="object 33" descr=""/>
            <p:cNvPicPr/>
            <p:nvPr/>
          </p:nvPicPr>
          <p:blipFill>
            <a:blip r:embed="rId13" cstate="print"/>
            <a:stretch>
              <a:fillRect/>
            </a:stretch>
          </p:blipFill>
          <p:spPr>
            <a:xfrm>
              <a:off x="1744980" y="3742943"/>
              <a:ext cx="525780" cy="618744"/>
            </a:xfrm>
            <a:prstGeom prst="rect">
              <a:avLst/>
            </a:prstGeom>
          </p:spPr>
        </p:pic>
        <p:pic>
          <p:nvPicPr>
            <p:cNvPr id="34" name="object 34" descr=""/>
            <p:cNvPicPr/>
            <p:nvPr/>
          </p:nvPicPr>
          <p:blipFill>
            <a:blip r:embed="rId14" cstate="print"/>
            <a:stretch>
              <a:fillRect/>
            </a:stretch>
          </p:blipFill>
          <p:spPr>
            <a:xfrm>
              <a:off x="1815083" y="3470147"/>
              <a:ext cx="2285999" cy="902207"/>
            </a:xfrm>
            <a:prstGeom prst="rect">
              <a:avLst/>
            </a:prstGeom>
          </p:spPr>
        </p:pic>
        <p:pic>
          <p:nvPicPr>
            <p:cNvPr id="35" name="object 35" descr=""/>
            <p:cNvPicPr/>
            <p:nvPr/>
          </p:nvPicPr>
          <p:blipFill>
            <a:blip r:embed="rId13" cstate="print"/>
            <a:stretch>
              <a:fillRect/>
            </a:stretch>
          </p:blipFill>
          <p:spPr>
            <a:xfrm>
              <a:off x="3645408" y="3742943"/>
              <a:ext cx="525779" cy="618744"/>
            </a:xfrm>
            <a:prstGeom prst="rect">
              <a:avLst/>
            </a:prstGeom>
          </p:spPr>
        </p:pic>
        <p:pic>
          <p:nvPicPr>
            <p:cNvPr id="36" name="object 36" descr=""/>
            <p:cNvPicPr/>
            <p:nvPr/>
          </p:nvPicPr>
          <p:blipFill>
            <a:blip r:embed="rId15" cstate="print"/>
            <a:stretch>
              <a:fillRect/>
            </a:stretch>
          </p:blipFill>
          <p:spPr>
            <a:xfrm>
              <a:off x="3715512" y="3470147"/>
              <a:ext cx="1565148" cy="902207"/>
            </a:xfrm>
            <a:prstGeom prst="rect">
              <a:avLst/>
            </a:prstGeom>
          </p:spPr>
        </p:pic>
        <p:pic>
          <p:nvPicPr>
            <p:cNvPr id="37" name="object 37" descr=""/>
            <p:cNvPicPr/>
            <p:nvPr/>
          </p:nvPicPr>
          <p:blipFill>
            <a:blip r:embed="rId13" cstate="print"/>
            <a:stretch>
              <a:fillRect/>
            </a:stretch>
          </p:blipFill>
          <p:spPr>
            <a:xfrm>
              <a:off x="4824983" y="3742943"/>
              <a:ext cx="525779" cy="618744"/>
            </a:xfrm>
            <a:prstGeom prst="rect">
              <a:avLst/>
            </a:prstGeom>
          </p:spPr>
        </p:pic>
        <p:pic>
          <p:nvPicPr>
            <p:cNvPr id="38" name="object 38" descr=""/>
            <p:cNvPicPr/>
            <p:nvPr/>
          </p:nvPicPr>
          <p:blipFill>
            <a:blip r:embed="rId16" cstate="print"/>
            <a:stretch>
              <a:fillRect/>
            </a:stretch>
          </p:blipFill>
          <p:spPr>
            <a:xfrm>
              <a:off x="4895088" y="3470147"/>
              <a:ext cx="1723643" cy="902207"/>
            </a:xfrm>
            <a:prstGeom prst="rect">
              <a:avLst/>
            </a:prstGeom>
          </p:spPr>
        </p:pic>
        <p:pic>
          <p:nvPicPr>
            <p:cNvPr id="39" name="object 39" descr=""/>
            <p:cNvPicPr/>
            <p:nvPr/>
          </p:nvPicPr>
          <p:blipFill>
            <a:blip r:embed="rId13" cstate="print"/>
            <a:stretch>
              <a:fillRect/>
            </a:stretch>
          </p:blipFill>
          <p:spPr>
            <a:xfrm>
              <a:off x="6163056" y="3742943"/>
              <a:ext cx="525779" cy="618744"/>
            </a:xfrm>
            <a:prstGeom prst="rect">
              <a:avLst/>
            </a:prstGeom>
          </p:spPr>
        </p:pic>
        <p:pic>
          <p:nvPicPr>
            <p:cNvPr id="40" name="object 40" descr=""/>
            <p:cNvPicPr/>
            <p:nvPr/>
          </p:nvPicPr>
          <p:blipFill>
            <a:blip r:embed="rId17" cstate="print"/>
            <a:stretch>
              <a:fillRect/>
            </a:stretch>
          </p:blipFill>
          <p:spPr>
            <a:xfrm>
              <a:off x="6233159" y="3470147"/>
              <a:ext cx="1243584" cy="902207"/>
            </a:xfrm>
            <a:prstGeom prst="rect">
              <a:avLst/>
            </a:prstGeom>
          </p:spPr>
        </p:pic>
        <p:sp>
          <p:nvSpPr>
            <p:cNvPr id="41" name="object 41" descr=""/>
            <p:cNvSpPr/>
            <p:nvPr/>
          </p:nvSpPr>
          <p:spPr>
            <a:xfrm>
              <a:off x="895349" y="3860799"/>
              <a:ext cx="6336030" cy="0"/>
            </a:xfrm>
            <a:custGeom>
              <a:avLst/>
              <a:gdLst/>
              <a:ahLst/>
              <a:cxnLst/>
              <a:rect l="l" t="t" r="r" b="b"/>
              <a:pathLst>
                <a:path w="6336030" h="0">
                  <a:moveTo>
                    <a:pt x="0" y="0"/>
                  </a:moveTo>
                  <a:lnTo>
                    <a:pt x="6335776" y="0"/>
                  </a:lnTo>
                </a:path>
              </a:pathLst>
            </a:custGeom>
            <a:ln w="57150">
              <a:solidFill>
                <a:srgbClr val="FF0000"/>
              </a:solidFill>
            </a:ln>
          </p:spPr>
          <p:txBody>
            <a:bodyPr wrap="square" lIns="0" tIns="0" rIns="0" bIns="0" rtlCol="0"/>
            <a:lstStyle/>
            <a:p/>
          </p:txBody>
        </p:sp>
      </p:grpSp>
      <p:sp>
        <p:nvSpPr>
          <p:cNvPr id="42" name="object 42" descr=""/>
          <p:cNvSpPr txBox="1"/>
          <p:nvPr/>
        </p:nvSpPr>
        <p:spPr>
          <a:xfrm>
            <a:off x="631342" y="2992703"/>
            <a:ext cx="8646160" cy="3180715"/>
          </a:xfrm>
          <a:prstGeom prst="rect">
            <a:avLst/>
          </a:prstGeom>
        </p:spPr>
        <p:txBody>
          <a:bodyPr wrap="square" lIns="0" tIns="12700" rIns="0" bIns="0" rtlCol="0" vert="horz">
            <a:spAutoFit/>
          </a:bodyPr>
          <a:lstStyle/>
          <a:p>
            <a:pPr marL="471170" marR="2075180">
              <a:lnSpc>
                <a:spcPct val="110100"/>
              </a:lnSpc>
              <a:spcBef>
                <a:spcPts val="100"/>
              </a:spcBef>
              <a:tabLst>
                <a:tab pos="2213610" algn="l"/>
                <a:tab pos="2484755" algn="l"/>
                <a:tab pos="3954145" algn="l"/>
              </a:tabLst>
            </a:pPr>
            <a:r>
              <a:rPr dirty="0" sz="3200" spc="-10" b="1" i="1">
                <a:solidFill>
                  <a:srgbClr val="663300"/>
                </a:solidFill>
                <a:latin typeface="Arial"/>
                <a:cs typeface="Arial"/>
              </a:rPr>
              <a:t>g(V</a:t>
            </a:r>
            <a:r>
              <a:rPr dirty="0" baseline="-21164" sz="3150" spc="-15" b="1" i="1">
                <a:solidFill>
                  <a:srgbClr val="663300"/>
                </a:solidFill>
                <a:latin typeface="Arial"/>
                <a:cs typeface="Arial"/>
              </a:rPr>
              <a:t>1</a:t>
            </a:r>
            <a:r>
              <a:rPr dirty="0" sz="3200" spc="-10" b="1" i="1">
                <a:solidFill>
                  <a:srgbClr val="663300"/>
                </a:solidFill>
                <a:latin typeface="Arial"/>
                <a:cs typeface="Arial"/>
              </a:rPr>
              <a:t>)=2,</a:t>
            </a:r>
            <a:r>
              <a:rPr dirty="0" sz="3200" b="1" i="1">
                <a:solidFill>
                  <a:srgbClr val="663300"/>
                </a:solidFill>
                <a:latin typeface="Arial"/>
                <a:cs typeface="Arial"/>
              </a:rPr>
              <a:t>	</a:t>
            </a:r>
            <a:r>
              <a:rPr dirty="0" sz="3200" spc="-10" b="1" i="1">
                <a:solidFill>
                  <a:srgbClr val="663300"/>
                </a:solidFill>
                <a:latin typeface="Arial"/>
                <a:cs typeface="Arial"/>
              </a:rPr>
              <a:t>g(V</a:t>
            </a:r>
            <a:r>
              <a:rPr dirty="0" baseline="-21164" sz="3150" spc="-15" b="1" i="1">
                <a:solidFill>
                  <a:srgbClr val="663300"/>
                </a:solidFill>
                <a:latin typeface="Arial"/>
                <a:cs typeface="Arial"/>
              </a:rPr>
              <a:t>2</a:t>
            </a:r>
            <a:r>
              <a:rPr dirty="0" sz="3200" spc="-10" b="1" i="1">
                <a:solidFill>
                  <a:srgbClr val="663300"/>
                </a:solidFill>
                <a:latin typeface="Arial"/>
                <a:cs typeface="Arial"/>
              </a:rPr>
              <a:t>)=3,</a:t>
            </a:r>
            <a:r>
              <a:rPr dirty="0" sz="3200" b="1" i="1">
                <a:solidFill>
                  <a:srgbClr val="663300"/>
                </a:solidFill>
                <a:latin typeface="Arial"/>
                <a:cs typeface="Arial"/>
              </a:rPr>
              <a:t>	</a:t>
            </a:r>
            <a:r>
              <a:rPr dirty="0" sz="3200" spc="-10" b="1" i="1">
                <a:solidFill>
                  <a:srgbClr val="663300"/>
                </a:solidFill>
                <a:latin typeface="Arial"/>
                <a:cs typeface="Arial"/>
              </a:rPr>
              <a:t>g(V</a:t>
            </a:r>
            <a:r>
              <a:rPr dirty="0" baseline="-21164" sz="3150" spc="-15" b="1" i="1">
                <a:solidFill>
                  <a:srgbClr val="663300"/>
                </a:solidFill>
                <a:latin typeface="Arial"/>
                <a:cs typeface="Arial"/>
              </a:rPr>
              <a:t>3</a:t>
            </a:r>
            <a:r>
              <a:rPr dirty="0" sz="3200" spc="-10" b="1" i="1">
                <a:solidFill>
                  <a:srgbClr val="663300"/>
                </a:solidFill>
                <a:latin typeface="Arial"/>
                <a:cs typeface="Arial"/>
              </a:rPr>
              <a:t>)=4</a:t>
            </a:r>
            <a:r>
              <a:rPr dirty="0" sz="3200" spc="-10" b="1" i="1">
                <a:solidFill>
                  <a:srgbClr val="663300"/>
                </a:solidFill>
                <a:latin typeface="Arial"/>
                <a:cs typeface="Arial"/>
              </a:rPr>
              <a:t> h*(V</a:t>
            </a:r>
            <a:r>
              <a:rPr dirty="0" baseline="-21164" sz="3150" spc="-15" b="1" i="1">
                <a:solidFill>
                  <a:srgbClr val="663300"/>
                </a:solidFill>
                <a:latin typeface="Arial"/>
                <a:cs typeface="Arial"/>
              </a:rPr>
              <a:t>1</a:t>
            </a:r>
            <a:r>
              <a:rPr dirty="0" sz="3200" spc="-10" b="1" i="1">
                <a:solidFill>
                  <a:srgbClr val="663300"/>
                </a:solidFill>
                <a:latin typeface="Arial"/>
                <a:cs typeface="Arial"/>
              </a:rPr>
              <a:t>)=5,</a:t>
            </a:r>
            <a:r>
              <a:rPr dirty="0" sz="3200" b="1" i="1">
                <a:solidFill>
                  <a:srgbClr val="663300"/>
                </a:solidFill>
                <a:latin typeface="Arial"/>
                <a:cs typeface="Arial"/>
              </a:rPr>
              <a:t>		f*(V</a:t>
            </a:r>
            <a:r>
              <a:rPr dirty="0" baseline="-21164" sz="3150" b="1" i="1">
                <a:solidFill>
                  <a:srgbClr val="663300"/>
                </a:solidFill>
                <a:latin typeface="Arial"/>
                <a:cs typeface="Arial"/>
              </a:rPr>
              <a:t>1</a:t>
            </a:r>
            <a:r>
              <a:rPr dirty="0" sz="3200" b="1" i="1">
                <a:solidFill>
                  <a:srgbClr val="663300"/>
                </a:solidFill>
                <a:latin typeface="Arial"/>
                <a:cs typeface="Arial"/>
              </a:rPr>
              <a:t>)=g(V</a:t>
            </a:r>
            <a:r>
              <a:rPr dirty="0" baseline="-21164" sz="3150" b="1" i="1">
                <a:solidFill>
                  <a:srgbClr val="663300"/>
                </a:solidFill>
                <a:latin typeface="Arial"/>
                <a:cs typeface="Arial"/>
              </a:rPr>
              <a:t>1</a:t>
            </a:r>
            <a:r>
              <a:rPr dirty="0" sz="3200" b="1" i="1">
                <a:solidFill>
                  <a:srgbClr val="663300"/>
                </a:solidFill>
                <a:latin typeface="Arial"/>
                <a:cs typeface="Arial"/>
              </a:rPr>
              <a:t>)+h*(V</a:t>
            </a:r>
            <a:r>
              <a:rPr dirty="0" baseline="-21164" sz="3150" b="1" i="1">
                <a:solidFill>
                  <a:srgbClr val="663300"/>
                </a:solidFill>
                <a:latin typeface="Arial"/>
                <a:cs typeface="Arial"/>
              </a:rPr>
              <a:t>1</a:t>
            </a:r>
            <a:r>
              <a:rPr dirty="0" sz="3200" b="1" i="1">
                <a:solidFill>
                  <a:srgbClr val="663300"/>
                </a:solidFill>
                <a:latin typeface="Arial"/>
                <a:cs typeface="Arial"/>
              </a:rPr>
              <a:t>)</a:t>
            </a:r>
            <a:r>
              <a:rPr dirty="0" sz="3200" spc="-5" b="1" i="1">
                <a:solidFill>
                  <a:srgbClr val="663300"/>
                </a:solidFill>
                <a:latin typeface="Arial"/>
                <a:cs typeface="Arial"/>
              </a:rPr>
              <a:t> </a:t>
            </a:r>
            <a:r>
              <a:rPr dirty="0" sz="3200" spc="-25" b="1" i="1">
                <a:solidFill>
                  <a:srgbClr val="663300"/>
                </a:solidFill>
                <a:latin typeface="Arial"/>
                <a:cs typeface="Arial"/>
              </a:rPr>
              <a:t>=7</a:t>
            </a:r>
            <a:endParaRPr sz="3200">
              <a:latin typeface="Arial"/>
              <a:cs typeface="Arial"/>
            </a:endParaRPr>
          </a:p>
          <a:p>
            <a:pPr marL="337185" indent="-287020">
              <a:lnSpc>
                <a:spcPct val="100000"/>
              </a:lnSpc>
              <a:spcBef>
                <a:spcPts val="1415"/>
              </a:spcBef>
              <a:buFont typeface="Times New Roman"/>
              <a:buChar char="–"/>
              <a:tabLst>
                <a:tab pos="337820" algn="l"/>
              </a:tabLst>
            </a:pPr>
            <a:r>
              <a:rPr dirty="0" sz="3200" b="1">
                <a:solidFill>
                  <a:srgbClr val="0000FF"/>
                </a:solidFill>
                <a:latin typeface="华文行楷"/>
                <a:cs typeface="华文行楷"/>
              </a:rPr>
              <a:t>估计</a:t>
            </a:r>
            <a:r>
              <a:rPr dirty="0" sz="3200" spc="-10" b="1" i="1">
                <a:solidFill>
                  <a:srgbClr val="0000FF"/>
                </a:solidFill>
                <a:latin typeface="Times New Roman"/>
                <a:cs typeface="Times New Roman"/>
              </a:rPr>
              <a:t>h*(n)</a:t>
            </a:r>
            <a:endParaRPr sz="3200">
              <a:latin typeface="Times New Roman"/>
              <a:cs typeface="Times New Roman"/>
            </a:endParaRPr>
          </a:p>
          <a:p>
            <a:pPr lvl="1" marL="735965" indent="-228600">
              <a:lnSpc>
                <a:spcPct val="100000"/>
              </a:lnSpc>
              <a:spcBef>
                <a:spcPts val="380"/>
              </a:spcBef>
              <a:buFont typeface="Times New Roman"/>
              <a:buChar char="•"/>
              <a:tabLst>
                <a:tab pos="736600" algn="l"/>
              </a:tabLst>
            </a:pPr>
            <a:r>
              <a:rPr dirty="0" sz="2800" spc="-25" b="1">
                <a:solidFill>
                  <a:srgbClr val="663300"/>
                </a:solidFill>
                <a:latin typeface="华文行楷"/>
                <a:cs typeface="华文行楷"/>
              </a:rPr>
              <a:t>从</a:t>
            </a:r>
            <a:r>
              <a:rPr dirty="0" sz="2800" spc="-10" b="1" i="1">
                <a:solidFill>
                  <a:srgbClr val="663300"/>
                </a:solidFill>
                <a:latin typeface="Times New Roman"/>
                <a:cs typeface="Times New Roman"/>
              </a:rPr>
              <a:t>V</a:t>
            </a:r>
            <a:r>
              <a:rPr dirty="0" baseline="-21021" sz="2775" spc="-15" b="1" i="1">
                <a:solidFill>
                  <a:srgbClr val="663300"/>
                </a:solidFill>
                <a:latin typeface="Times New Roman"/>
                <a:cs typeface="Times New Roman"/>
              </a:rPr>
              <a:t>1</a:t>
            </a:r>
            <a:r>
              <a:rPr dirty="0" sz="2800" spc="-35" b="1">
                <a:solidFill>
                  <a:srgbClr val="663300"/>
                </a:solidFill>
                <a:latin typeface="华文行楷"/>
                <a:cs typeface="华文行楷"/>
              </a:rPr>
              <a:t>出发有两种可能</a:t>
            </a:r>
            <a:r>
              <a:rPr dirty="0" sz="2800" spc="-10" b="1">
                <a:solidFill>
                  <a:srgbClr val="663300"/>
                </a:solidFill>
                <a:latin typeface="Times New Roman"/>
                <a:cs typeface="Times New Roman"/>
              </a:rPr>
              <a:t>: </a:t>
            </a:r>
            <a:r>
              <a:rPr dirty="0" sz="2800" spc="-25" b="1">
                <a:solidFill>
                  <a:srgbClr val="663300"/>
                </a:solidFill>
                <a:latin typeface="华文行楷"/>
                <a:cs typeface="华文行楷"/>
              </a:rPr>
              <a:t>代</a:t>
            </a:r>
            <a:r>
              <a:rPr dirty="0" sz="2800" spc="-25" b="1">
                <a:solidFill>
                  <a:srgbClr val="663300"/>
                </a:solidFill>
                <a:latin typeface="华文行楷"/>
                <a:cs typeface="华文行楷"/>
              </a:rPr>
              <a:t>价</a:t>
            </a:r>
            <a:r>
              <a:rPr dirty="0" sz="2800" spc="-25" b="1">
                <a:solidFill>
                  <a:srgbClr val="663300"/>
                </a:solidFill>
                <a:latin typeface="华文行楷"/>
                <a:cs typeface="华文行楷"/>
              </a:rPr>
              <a:t>为</a:t>
            </a:r>
            <a:r>
              <a:rPr dirty="0" sz="2800" b="1">
                <a:solidFill>
                  <a:srgbClr val="663300"/>
                </a:solidFill>
                <a:latin typeface="Times New Roman"/>
                <a:cs typeface="Times New Roman"/>
              </a:rPr>
              <a:t>2,</a:t>
            </a:r>
            <a:r>
              <a:rPr dirty="0" sz="2800" spc="10" b="1">
                <a:solidFill>
                  <a:srgbClr val="663300"/>
                </a:solidFill>
                <a:latin typeface="Times New Roman"/>
                <a:cs typeface="Times New Roman"/>
              </a:rPr>
              <a:t> </a:t>
            </a:r>
            <a:r>
              <a:rPr dirty="0" sz="2800" spc="-25" b="1">
                <a:solidFill>
                  <a:srgbClr val="663300"/>
                </a:solidFill>
                <a:latin typeface="华文行楷"/>
                <a:cs typeface="华文行楷"/>
              </a:rPr>
              <a:t>代</a:t>
            </a:r>
            <a:r>
              <a:rPr dirty="0" sz="2800" spc="-25" b="1">
                <a:solidFill>
                  <a:srgbClr val="663300"/>
                </a:solidFill>
                <a:latin typeface="华文行楷"/>
                <a:cs typeface="华文行楷"/>
              </a:rPr>
              <a:t>价</a:t>
            </a:r>
            <a:r>
              <a:rPr dirty="0" sz="2800" spc="-25" b="1">
                <a:solidFill>
                  <a:srgbClr val="663300"/>
                </a:solidFill>
                <a:latin typeface="华文行楷"/>
                <a:cs typeface="华文行楷"/>
              </a:rPr>
              <a:t>为</a:t>
            </a:r>
            <a:r>
              <a:rPr dirty="0" sz="2800" b="1">
                <a:solidFill>
                  <a:srgbClr val="663300"/>
                </a:solidFill>
                <a:latin typeface="Times New Roman"/>
                <a:cs typeface="Times New Roman"/>
              </a:rPr>
              <a:t>3, </a:t>
            </a:r>
            <a:r>
              <a:rPr dirty="0" sz="2800" spc="-25" b="1">
                <a:solidFill>
                  <a:srgbClr val="663300"/>
                </a:solidFill>
                <a:latin typeface="华文行楷"/>
                <a:cs typeface="华文行楷"/>
              </a:rPr>
              <a:t>最</a:t>
            </a:r>
            <a:r>
              <a:rPr dirty="0" sz="2800" spc="-25" b="1">
                <a:solidFill>
                  <a:srgbClr val="663300"/>
                </a:solidFill>
                <a:latin typeface="华文行楷"/>
                <a:cs typeface="华文行楷"/>
              </a:rPr>
              <a:t>小</a:t>
            </a:r>
            <a:r>
              <a:rPr dirty="0" sz="2800" spc="-25" b="1">
                <a:solidFill>
                  <a:srgbClr val="663300"/>
                </a:solidFill>
                <a:latin typeface="华文行楷"/>
                <a:cs typeface="华文行楷"/>
              </a:rPr>
              <a:t>者</a:t>
            </a:r>
            <a:r>
              <a:rPr dirty="0" sz="2800" spc="-20" b="1">
                <a:solidFill>
                  <a:srgbClr val="663300"/>
                </a:solidFill>
                <a:latin typeface="华文行楷"/>
                <a:cs typeface="华文行楷"/>
              </a:rPr>
              <a:t>为</a:t>
            </a:r>
            <a:r>
              <a:rPr dirty="0" sz="2800" spc="-50" b="1">
                <a:solidFill>
                  <a:srgbClr val="663300"/>
                </a:solidFill>
                <a:latin typeface="Times New Roman"/>
                <a:cs typeface="Times New Roman"/>
              </a:rPr>
              <a:t>2</a:t>
            </a:r>
            <a:endParaRPr sz="2800">
              <a:latin typeface="Times New Roman"/>
              <a:cs typeface="Times New Roman"/>
            </a:endParaRPr>
          </a:p>
          <a:p>
            <a:pPr lvl="1" marL="735965" indent="-228600">
              <a:lnSpc>
                <a:spcPct val="100000"/>
              </a:lnSpc>
              <a:spcBef>
                <a:spcPts val="350"/>
              </a:spcBef>
              <a:buFont typeface="Times New Roman"/>
              <a:buChar char="•"/>
              <a:tabLst>
                <a:tab pos="736600" algn="l"/>
              </a:tabLst>
            </a:pPr>
            <a:r>
              <a:rPr dirty="0" sz="2800" b="1" i="1">
                <a:solidFill>
                  <a:srgbClr val="663300"/>
                </a:solidFill>
                <a:latin typeface="Times New Roman"/>
                <a:cs typeface="Times New Roman"/>
              </a:rPr>
              <a:t>h*(V</a:t>
            </a:r>
            <a:r>
              <a:rPr dirty="0" baseline="-21021" sz="2775" b="1" i="1">
                <a:solidFill>
                  <a:srgbClr val="663300"/>
                </a:solidFill>
                <a:latin typeface="Times New Roman"/>
                <a:cs typeface="Times New Roman"/>
              </a:rPr>
              <a:t>1</a:t>
            </a:r>
            <a:r>
              <a:rPr dirty="0" sz="2800" b="1" i="1">
                <a:solidFill>
                  <a:srgbClr val="663300"/>
                </a:solidFill>
                <a:latin typeface="Times New Roman"/>
                <a:cs typeface="Times New Roman"/>
              </a:rPr>
              <a:t>)</a:t>
            </a:r>
            <a:r>
              <a:rPr dirty="0" sz="2800" b="1">
                <a:solidFill>
                  <a:srgbClr val="663300"/>
                </a:solidFill>
                <a:latin typeface="Symbol"/>
                <a:cs typeface="Symbol"/>
              </a:rPr>
              <a:t></a:t>
            </a:r>
            <a:r>
              <a:rPr dirty="0" sz="2800" b="1">
                <a:solidFill>
                  <a:srgbClr val="663300"/>
                </a:solidFill>
                <a:latin typeface="Times New Roman"/>
                <a:cs typeface="Times New Roman"/>
              </a:rPr>
              <a:t>2,</a:t>
            </a:r>
            <a:r>
              <a:rPr dirty="0" sz="2800" spc="-25" b="1">
                <a:solidFill>
                  <a:srgbClr val="663300"/>
                </a:solidFill>
                <a:latin typeface="Times New Roman"/>
                <a:cs typeface="Times New Roman"/>
              </a:rPr>
              <a:t> </a:t>
            </a:r>
            <a:r>
              <a:rPr dirty="0" sz="2800" spc="-25" b="1">
                <a:solidFill>
                  <a:srgbClr val="663300"/>
                </a:solidFill>
                <a:latin typeface="华文行楷"/>
                <a:cs typeface="华文行楷"/>
              </a:rPr>
              <a:t>选</a:t>
            </a:r>
            <a:r>
              <a:rPr dirty="0" sz="2800" spc="-25" b="1">
                <a:solidFill>
                  <a:srgbClr val="663300"/>
                </a:solidFill>
                <a:latin typeface="华文行楷"/>
                <a:cs typeface="华文行楷"/>
              </a:rPr>
              <a:t>择</a:t>
            </a:r>
            <a:r>
              <a:rPr dirty="0" sz="2800" spc="-10" b="1" i="1">
                <a:solidFill>
                  <a:srgbClr val="663300"/>
                </a:solidFill>
                <a:latin typeface="Times New Roman"/>
                <a:cs typeface="Times New Roman"/>
              </a:rPr>
              <a:t>h(n)</a:t>
            </a:r>
            <a:r>
              <a:rPr dirty="0" sz="2800" spc="-10" b="1">
                <a:solidFill>
                  <a:srgbClr val="663300"/>
                </a:solidFill>
                <a:latin typeface="Times New Roman"/>
                <a:cs typeface="Times New Roman"/>
              </a:rPr>
              <a:t>=2</a:t>
            </a:r>
            <a:r>
              <a:rPr dirty="0" sz="2800" spc="-25" b="1">
                <a:solidFill>
                  <a:srgbClr val="663300"/>
                </a:solidFill>
                <a:latin typeface="华文行楷"/>
                <a:cs typeface="华文行楷"/>
              </a:rPr>
              <a:t>为</a:t>
            </a:r>
            <a:r>
              <a:rPr dirty="0" sz="2800" spc="-10" b="1" i="1">
                <a:solidFill>
                  <a:srgbClr val="663300"/>
                </a:solidFill>
                <a:latin typeface="Times New Roman"/>
                <a:cs typeface="Times New Roman"/>
              </a:rPr>
              <a:t>h*(V</a:t>
            </a:r>
            <a:r>
              <a:rPr dirty="0" baseline="-21021" sz="2775" spc="-15" b="1" i="1">
                <a:solidFill>
                  <a:srgbClr val="663300"/>
                </a:solidFill>
                <a:latin typeface="Times New Roman"/>
                <a:cs typeface="Times New Roman"/>
              </a:rPr>
              <a:t>1</a:t>
            </a:r>
            <a:r>
              <a:rPr dirty="0" sz="2800" spc="-10" b="1" i="1">
                <a:solidFill>
                  <a:srgbClr val="663300"/>
                </a:solidFill>
                <a:latin typeface="Times New Roman"/>
                <a:cs typeface="Times New Roman"/>
              </a:rPr>
              <a:t>)</a:t>
            </a:r>
            <a:r>
              <a:rPr dirty="0" sz="2800" spc="-25" b="1">
                <a:solidFill>
                  <a:srgbClr val="663300"/>
                </a:solidFill>
                <a:latin typeface="华文行楷"/>
                <a:cs typeface="华文行楷"/>
              </a:rPr>
              <a:t>的</a:t>
            </a:r>
            <a:r>
              <a:rPr dirty="0" sz="2800" spc="-25" b="1">
                <a:solidFill>
                  <a:srgbClr val="663300"/>
                </a:solidFill>
                <a:latin typeface="华文行楷"/>
                <a:cs typeface="华文行楷"/>
              </a:rPr>
              <a:t>估</a:t>
            </a:r>
            <a:r>
              <a:rPr dirty="0" sz="2800" spc="-25" b="1">
                <a:solidFill>
                  <a:srgbClr val="663300"/>
                </a:solidFill>
                <a:latin typeface="华文行楷"/>
                <a:cs typeface="华文行楷"/>
              </a:rPr>
              <a:t>计</a:t>
            </a:r>
            <a:r>
              <a:rPr dirty="0" sz="2800" spc="-50" b="1">
                <a:solidFill>
                  <a:srgbClr val="663300"/>
                </a:solidFill>
                <a:latin typeface="华文行楷"/>
                <a:cs typeface="华文行楷"/>
              </a:rPr>
              <a:t>值</a:t>
            </a:r>
            <a:endParaRPr sz="2800">
              <a:latin typeface="华文行楷"/>
              <a:cs typeface="华文行楷"/>
            </a:endParaRPr>
          </a:p>
          <a:p>
            <a:pPr lvl="1" marL="735965" indent="-228600">
              <a:lnSpc>
                <a:spcPct val="100000"/>
              </a:lnSpc>
              <a:spcBef>
                <a:spcPts val="320"/>
              </a:spcBef>
              <a:buFont typeface="Times New Roman"/>
              <a:buChar char="•"/>
              <a:tabLst>
                <a:tab pos="736600" algn="l"/>
              </a:tabLst>
            </a:pPr>
            <a:r>
              <a:rPr dirty="0" sz="2800" spc="-10" b="1" i="1">
                <a:solidFill>
                  <a:srgbClr val="663300"/>
                </a:solidFill>
                <a:latin typeface="Times New Roman"/>
                <a:cs typeface="Times New Roman"/>
              </a:rPr>
              <a:t>f(V</a:t>
            </a:r>
            <a:r>
              <a:rPr dirty="0" baseline="-21021" sz="2775" spc="-15" b="1" i="1">
                <a:solidFill>
                  <a:srgbClr val="663300"/>
                </a:solidFill>
                <a:latin typeface="Times New Roman"/>
                <a:cs typeface="Times New Roman"/>
              </a:rPr>
              <a:t>1</a:t>
            </a:r>
            <a:r>
              <a:rPr dirty="0" sz="2800" spc="-10" b="1" i="1">
                <a:solidFill>
                  <a:srgbClr val="663300"/>
                </a:solidFill>
                <a:latin typeface="Times New Roman"/>
                <a:cs typeface="Times New Roman"/>
              </a:rPr>
              <a:t>)</a:t>
            </a:r>
            <a:r>
              <a:rPr dirty="0" sz="2800" spc="-10" b="1">
                <a:solidFill>
                  <a:srgbClr val="663300"/>
                </a:solidFill>
                <a:latin typeface="Times New Roman"/>
                <a:cs typeface="Times New Roman"/>
              </a:rPr>
              <a:t>=</a:t>
            </a:r>
            <a:r>
              <a:rPr dirty="0" sz="2800" spc="-10" b="1" i="1">
                <a:solidFill>
                  <a:srgbClr val="663300"/>
                </a:solidFill>
                <a:latin typeface="Times New Roman"/>
                <a:cs typeface="Times New Roman"/>
              </a:rPr>
              <a:t>g(v</a:t>
            </a:r>
            <a:r>
              <a:rPr dirty="0" baseline="-21021" sz="2775" spc="-15" b="1" i="1">
                <a:solidFill>
                  <a:srgbClr val="663300"/>
                </a:solidFill>
                <a:latin typeface="Times New Roman"/>
                <a:cs typeface="Times New Roman"/>
              </a:rPr>
              <a:t>1</a:t>
            </a:r>
            <a:r>
              <a:rPr dirty="0" sz="2800" spc="-10" b="1" i="1">
                <a:solidFill>
                  <a:srgbClr val="663300"/>
                </a:solidFill>
                <a:latin typeface="Times New Roman"/>
                <a:cs typeface="Times New Roman"/>
              </a:rPr>
              <a:t>)</a:t>
            </a:r>
            <a:r>
              <a:rPr dirty="0" sz="2800" spc="-10" b="1">
                <a:solidFill>
                  <a:srgbClr val="663300"/>
                </a:solidFill>
                <a:latin typeface="Times New Roman"/>
                <a:cs typeface="Times New Roman"/>
              </a:rPr>
              <a:t>+</a:t>
            </a:r>
            <a:r>
              <a:rPr dirty="0" sz="2800" spc="-10" b="1" i="1">
                <a:solidFill>
                  <a:srgbClr val="663300"/>
                </a:solidFill>
                <a:latin typeface="Times New Roman"/>
                <a:cs typeface="Times New Roman"/>
              </a:rPr>
              <a:t>h(V</a:t>
            </a:r>
            <a:r>
              <a:rPr dirty="0" baseline="-21021" sz="2775" spc="-15" b="1" i="1">
                <a:solidFill>
                  <a:srgbClr val="663300"/>
                </a:solidFill>
                <a:latin typeface="Times New Roman"/>
                <a:cs typeface="Times New Roman"/>
              </a:rPr>
              <a:t>1</a:t>
            </a:r>
            <a:r>
              <a:rPr dirty="0" sz="2800" spc="-10" b="1" i="1">
                <a:solidFill>
                  <a:srgbClr val="663300"/>
                </a:solidFill>
                <a:latin typeface="Times New Roman"/>
                <a:cs typeface="Times New Roman"/>
              </a:rPr>
              <a:t>)</a:t>
            </a:r>
            <a:r>
              <a:rPr dirty="0" sz="2800" spc="-10" b="1">
                <a:solidFill>
                  <a:srgbClr val="663300"/>
                </a:solidFill>
                <a:latin typeface="Times New Roman"/>
                <a:cs typeface="Times New Roman"/>
              </a:rPr>
              <a:t>=4</a:t>
            </a:r>
            <a:r>
              <a:rPr dirty="0" sz="2800" spc="-25" b="1">
                <a:solidFill>
                  <a:srgbClr val="663300"/>
                </a:solidFill>
                <a:latin typeface="华文行楷"/>
                <a:cs typeface="华文行楷"/>
              </a:rPr>
              <a:t>为</a:t>
            </a:r>
            <a:r>
              <a:rPr dirty="0" sz="2800" spc="-10" b="1" i="1">
                <a:solidFill>
                  <a:srgbClr val="663300"/>
                </a:solidFill>
                <a:latin typeface="Times New Roman"/>
                <a:cs typeface="Times New Roman"/>
              </a:rPr>
              <a:t>V</a:t>
            </a:r>
            <a:r>
              <a:rPr dirty="0" baseline="-21021" sz="2775" spc="-15" b="1" i="1">
                <a:solidFill>
                  <a:srgbClr val="663300"/>
                </a:solidFill>
                <a:latin typeface="Times New Roman"/>
                <a:cs typeface="Times New Roman"/>
              </a:rPr>
              <a:t>1</a:t>
            </a:r>
            <a:r>
              <a:rPr dirty="0" sz="2800" spc="-25" b="1">
                <a:solidFill>
                  <a:srgbClr val="663300"/>
                </a:solidFill>
                <a:latin typeface="华文行楷"/>
                <a:cs typeface="华文行楷"/>
              </a:rPr>
              <a:t>的</a:t>
            </a:r>
            <a:r>
              <a:rPr dirty="0" sz="2800" spc="-25" b="1">
                <a:solidFill>
                  <a:srgbClr val="663300"/>
                </a:solidFill>
                <a:latin typeface="华文行楷"/>
                <a:cs typeface="华文行楷"/>
              </a:rPr>
              <a:t>代</a:t>
            </a:r>
            <a:r>
              <a:rPr dirty="0" sz="2800" spc="-50" b="1">
                <a:solidFill>
                  <a:srgbClr val="663300"/>
                </a:solidFill>
                <a:latin typeface="华文行楷"/>
                <a:cs typeface="华文行楷"/>
              </a:rPr>
              <a:t>价</a:t>
            </a:r>
            <a:endParaRPr sz="2800">
              <a:latin typeface="华文行楷"/>
              <a:cs typeface="华文行楷"/>
            </a:endParaRPr>
          </a:p>
        </p:txBody>
      </p:sp>
      <p:sp>
        <p:nvSpPr>
          <p:cNvPr id="43" name="object 43"/>
          <p:cNvSpPr txBox="1">
            <a:spLocks noGrp="1"/>
          </p:cNvSpPr>
          <p:nvPr>
            <p:ph type="title"/>
          </p:nvPr>
        </p:nvSpPr>
        <p:spPr>
          <a:xfrm>
            <a:off x="1026972" y="141224"/>
            <a:ext cx="3568065" cy="513715"/>
          </a:xfrm>
          <a:prstGeom prst="rect"/>
        </p:spPr>
        <p:txBody>
          <a:bodyPr wrap="square" lIns="0" tIns="12700" rIns="0" bIns="0" rtlCol="0" vert="horz">
            <a:spAutoFit/>
          </a:bodyPr>
          <a:lstStyle/>
          <a:p>
            <a:pPr marL="12700">
              <a:lnSpc>
                <a:spcPct val="100000"/>
              </a:lnSpc>
              <a:spcBef>
                <a:spcPts val="100"/>
              </a:spcBef>
            </a:pPr>
            <a:r>
              <a:rPr dirty="0" sz="3200" spc="-70" b="0">
                <a:solidFill>
                  <a:srgbClr val="0000FF"/>
                </a:solidFill>
                <a:latin typeface="Times New Roman"/>
                <a:cs typeface="Times New Roman"/>
              </a:rPr>
              <a:t>– </a:t>
            </a:r>
            <a:r>
              <a:rPr dirty="0" sz="3200" spc="-15">
                <a:solidFill>
                  <a:srgbClr val="0000FF"/>
                </a:solidFill>
              </a:rPr>
              <a:t>求解树的第一阶段</a:t>
            </a:r>
            <a:endParaRPr sz="3200">
              <a:latin typeface="Times New Roman"/>
              <a:cs typeface="Times New Roman"/>
            </a:endParaRPr>
          </a:p>
        </p:txBody>
      </p:sp>
      <p:grpSp>
        <p:nvGrpSpPr>
          <p:cNvPr id="44" name="object 44" descr=""/>
          <p:cNvGrpSpPr/>
          <p:nvPr/>
        </p:nvGrpSpPr>
        <p:grpSpPr>
          <a:xfrm>
            <a:off x="4497323" y="1011936"/>
            <a:ext cx="706120" cy="789940"/>
            <a:chOff x="4497323" y="1011936"/>
            <a:chExt cx="706120" cy="789940"/>
          </a:xfrm>
        </p:grpSpPr>
        <p:sp>
          <p:nvSpPr>
            <p:cNvPr id="45" name="object 45" descr=""/>
            <p:cNvSpPr/>
            <p:nvPr/>
          </p:nvSpPr>
          <p:spPr>
            <a:xfrm>
              <a:off x="4564125" y="112395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46" name="object 46" descr=""/>
            <p:cNvSpPr/>
            <p:nvPr/>
          </p:nvSpPr>
          <p:spPr>
            <a:xfrm>
              <a:off x="4564125" y="112395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47" name="object 47" descr=""/>
            <p:cNvPicPr/>
            <p:nvPr/>
          </p:nvPicPr>
          <p:blipFill>
            <a:blip r:embed="rId18" cstate="print"/>
            <a:stretch>
              <a:fillRect/>
            </a:stretch>
          </p:blipFill>
          <p:spPr>
            <a:xfrm>
              <a:off x="4497323" y="1011936"/>
              <a:ext cx="705612" cy="789432"/>
            </a:xfrm>
            <a:prstGeom prst="rect">
              <a:avLst/>
            </a:prstGeom>
          </p:spPr>
        </p:pic>
      </p:grpSp>
      <p:sp>
        <p:nvSpPr>
          <p:cNvPr id="48" name="object 48" descr=""/>
          <p:cNvSpPr txBox="1"/>
          <p:nvPr/>
        </p:nvSpPr>
        <p:spPr>
          <a:xfrm>
            <a:off x="4706873" y="1105027"/>
            <a:ext cx="262255"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S</a:t>
            </a:r>
            <a:endParaRPr sz="2800">
              <a:latin typeface="Arial"/>
              <a:cs typeface="Arial"/>
            </a:endParaRPr>
          </a:p>
        </p:txBody>
      </p:sp>
      <p:grpSp>
        <p:nvGrpSpPr>
          <p:cNvPr id="49" name="object 49" descr=""/>
          <p:cNvGrpSpPr/>
          <p:nvPr/>
        </p:nvGrpSpPr>
        <p:grpSpPr>
          <a:xfrm>
            <a:off x="6153911" y="2165604"/>
            <a:ext cx="768350" cy="789940"/>
            <a:chOff x="6153911" y="2165604"/>
            <a:chExt cx="768350" cy="789940"/>
          </a:xfrm>
        </p:grpSpPr>
        <p:sp>
          <p:nvSpPr>
            <p:cNvPr id="50" name="object 50" descr=""/>
            <p:cNvSpPr/>
            <p:nvPr/>
          </p:nvSpPr>
          <p:spPr>
            <a:xfrm>
              <a:off x="6220332" y="2276475"/>
              <a:ext cx="432434" cy="431800"/>
            </a:xfrm>
            <a:custGeom>
              <a:avLst/>
              <a:gdLst/>
              <a:ahLst/>
              <a:cxnLst/>
              <a:rect l="l" t="t" r="r" b="b"/>
              <a:pathLst>
                <a:path w="432434"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15" y="426098"/>
                  </a:lnTo>
                  <a:lnTo>
                    <a:pt x="310878" y="409858"/>
                  </a:lnTo>
                  <a:lnTo>
                    <a:pt x="350990" y="384373"/>
                  </a:lnTo>
                  <a:lnTo>
                    <a:pt x="384450" y="350940"/>
                  </a:lnTo>
                  <a:lnTo>
                    <a:pt x="409960" y="310853"/>
                  </a:lnTo>
                  <a:lnTo>
                    <a:pt x="426218" y="265408"/>
                  </a:lnTo>
                  <a:lnTo>
                    <a:pt x="431926" y="215900"/>
                  </a:lnTo>
                  <a:lnTo>
                    <a:pt x="426218" y="166391"/>
                  </a:lnTo>
                  <a:lnTo>
                    <a:pt x="409960" y="120946"/>
                  </a:lnTo>
                  <a:lnTo>
                    <a:pt x="384450" y="80859"/>
                  </a:lnTo>
                  <a:lnTo>
                    <a:pt x="350990" y="47426"/>
                  </a:lnTo>
                  <a:lnTo>
                    <a:pt x="310878" y="21941"/>
                  </a:lnTo>
                  <a:lnTo>
                    <a:pt x="265415" y="5701"/>
                  </a:lnTo>
                  <a:lnTo>
                    <a:pt x="215900" y="0"/>
                  </a:lnTo>
                  <a:close/>
                </a:path>
              </a:pathLst>
            </a:custGeom>
            <a:solidFill>
              <a:srgbClr val="4F81BC"/>
            </a:solidFill>
          </p:spPr>
          <p:txBody>
            <a:bodyPr wrap="square" lIns="0" tIns="0" rIns="0" bIns="0" rtlCol="0"/>
            <a:lstStyle/>
            <a:p/>
          </p:txBody>
        </p:sp>
        <p:sp>
          <p:nvSpPr>
            <p:cNvPr id="51" name="object 51" descr=""/>
            <p:cNvSpPr/>
            <p:nvPr/>
          </p:nvSpPr>
          <p:spPr>
            <a:xfrm>
              <a:off x="6220332" y="2276475"/>
              <a:ext cx="432434" cy="431800"/>
            </a:xfrm>
            <a:custGeom>
              <a:avLst/>
              <a:gdLst/>
              <a:ahLst/>
              <a:cxnLst/>
              <a:rect l="l" t="t" r="r" b="b"/>
              <a:pathLst>
                <a:path w="432434" h="431800">
                  <a:moveTo>
                    <a:pt x="0" y="215900"/>
                  </a:moveTo>
                  <a:lnTo>
                    <a:pt x="5701" y="166391"/>
                  </a:lnTo>
                  <a:lnTo>
                    <a:pt x="21941" y="120946"/>
                  </a:lnTo>
                  <a:lnTo>
                    <a:pt x="47426" y="80859"/>
                  </a:lnTo>
                  <a:lnTo>
                    <a:pt x="80859" y="47426"/>
                  </a:lnTo>
                  <a:lnTo>
                    <a:pt x="120946" y="21941"/>
                  </a:lnTo>
                  <a:lnTo>
                    <a:pt x="166391" y="5701"/>
                  </a:lnTo>
                  <a:lnTo>
                    <a:pt x="215900" y="0"/>
                  </a:lnTo>
                  <a:lnTo>
                    <a:pt x="265415" y="5701"/>
                  </a:lnTo>
                  <a:lnTo>
                    <a:pt x="310878" y="21941"/>
                  </a:lnTo>
                  <a:lnTo>
                    <a:pt x="350990" y="47426"/>
                  </a:lnTo>
                  <a:lnTo>
                    <a:pt x="384450" y="80859"/>
                  </a:lnTo>
                  <a:lnTo>
                    <a:pt x="409960" y="120946"/>
                  </a:lnTo>
                  <a:lnTo>
                    <a:pt x="426218" y="166391"/>
                  </a:lnTo>
                  <a:lnTo>
                    <a:pt x="431926" y="215900"/>
                  </a:lnTo>
                  <a:lnTo>
                    <a:pt x="426218" y="265408"/>
                  </a:lnTo>
                  <a:lnTo>
                    <a:pt x="409960" y="310853"/>
                  </a:lnTo>
                  <a:lnTo>
                    <a:pt x="384450" y="350940"/>
                  </a:lnTo>
                  <a:lnTo>
                    <a:pt x="350990" y="384373"/>
                  </a:lnTo>
                  <a:lnTo>
                    <a:pt x="310878" y="409858"/>
                  </a:lnTo>
                  <a:lnTo>
                    <a:pt x="265415"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52" name="object 52" descr=""/>
            <p:cNvPicPr/>
            <p:nvPr/>
          </p:nvPicPr>
          <p:blipFill>
            <a:blip r:embed="rId19" cstate="print"/>
            <a:stretch>
              <a:fillRect/>
            </a:stretch>
          </p:blipFill>
          <p:spPr>
            <a:xfrm>
              <a:off x="6153911" y="2165604"/>
              <a:ext cx="705612" cy="789432"/>
            </a:xfrm>
            <a:prstGeom prst="rect">
              <a:avLst/>
            </a:prstGeom>
          </p:spPr>
        </p:pic>
        <p:pic>
          <p:nvPicPr>
            <p:cNvPr id="53" name="object 53" descr=""/>
            <p:cNvPicPr/>
            <p:nvPr/>
          </p:nvPicPr>
          <p:blipFill>
            <a:blip r:embed="rId20" cstate="print"/>
            <a:stretch>
              <a:fillRect/>
            </a:stretch>
          </p:blipFill>
          <p:spPr>
            <a:xfrm>
              <a:off x="6461759" y="2403348"/>
              <a:ext cx="460247" cy="539496"/>
            </a:xfrm>
            <a:prstGeom prst="rect">
              <a:avLst/>
            </a:prstGeom>
          </p:spPr>
        </p:pic>
      </p:grpSp>
      <p:sp>
        <p:nvSpPr>
          <p:cNvPr id="54" name="object 54" descr=""/>
          <p:cNvSpPr txBox="1"/>
          <p:nvPr/>
        </p:nvSpPr>
        <p:spPr>
          <a:xfrm>
            <a:off x="6337680" y="2257805"/>
            <a:ext cx="445134"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FF0000"/>
                </a:solidFill>
                <a:latin typeface="Arial"/>
                <a:cs typeface="Arial"/>
              </a:rPr>
              <a:t>V</a:t>
            </a:r>
            <a:r>
              <a:rPr dirty="0" baseline="-21021" sz="2775" spc="-37" b="1" i="1">
                <a:solidFill>
                  <a:srgbClr val="FF0000"/>
                </a:solidFill>
                <a:latin typeface="Arial"/>
                <a:cs typeface="Arial"/>
              </a:rPr>
              <a:t>3</a:t>
            </a:r>
            <a:endParaRPr baseline="-21021" sz="2775">
              <a:latin typeface="Arial"/>
              <a:cs typeface="Arial"/>
            </a:endParaRPr>
          </a:p>
        </p:txBody>
      </p:sp>
      <p:grpSp>
        <p:nvGrpSpPr>
          <p:cNvPr id="55" name="object 55" descr=""/>
          <p:cNvGrpSpPr/>
          <p:nvPr/>
        </p:nvGrpSpPr>
        <p:grpSpPr>
          <a:xfrm>
            <a:off x="6170676" y="0"/>
            <a:ext cx="4057015" cy="2955290"/>
            <a:chOff x="6170676" y="0"/>
            <a:chExt cx="4057015" cy="2955290"/>
          </a:xfrm>
        </p:grpSpPr>
        <p:sp>
          <p:nvSpPr>
            <p:cNvPr id="56" name="object 56" descr=""/>
            <p:cNvSpPr/>
            <p:nvPr/>
          </p:nvSpPr>
          <p:spPr>
            <a:xfrm>
              <a:off x="6221857" y="1123950"/>
              <a:ext cx="432434" cy="431800"/>
            </a:xfrm>
            <a:custGeom>
              <a:avLst/>
              <a:gdLst/>
              <a:ahLst/>
              <a:cxnLst/>
              <a:rect l="l" t="t" r="r" b="b"/>
              <a:pathLst>
                <a:path w="432434" h="431800">
                  <a:moveTo>
                    <a:pt x="216026" y="0"/>
                  </a:moveTo>
                  <a:lnTo>
                    <a:pt x="166511" y="5701"/>
                  </a:lnTo>
                  <a:lnTo>
                    <a:pt x="121048" y="21941"/>
                  </a:lnTo>
                  <a:lnTo>
                    <a:pt x="80936" y="47426"/>
                  </a:lnTo>
                  <a:lnTo>
                    <a:pt x="47476" y="80859"/>
                  </a:lnTo>
                  <a:lnTo>
                    <a:pt x="21966" y="120946"/>
                  </a:lnTo>
                  <a:lnTo>
                    <a:pt x="5708" y="166391"/>
                  </a:lnTo>
                  <a:lnTo>
                    <a:pt x="0" y="215900"/>
                  </a:lnTo>
                  <a:lnTo>
                    <a:pt x="5708" y="265408"/>
                  </a:lnTo>
                  <a:lnTo>
                    <a:pt x="21966" y="310853"/>
                  </a:lnTo>
                  <a:lnTo>
                    <a:pt x="47476" y="350940"/>
                  </a:lnTo>
                  <a:lnTo>
                    <a:pt x="80936" y="384373"/>
                  </a:lnTo>
                  <a:lnTo>
                    <a:pt x="121048" y="409858"/>
                  </a:lnTo>
                  <a:lnTo>
                    <a:pt x="166511" y="426098"/>
                  </a:lnTo>
                  <a:lnTo>
                    <a:pt x="216026" y="431800"/>
                  </a:lnTo>
                  <a:lnTo>
                    <a:pt x="265535" y="426098"/>
                  </a:lnTo>
                  <a:lnTo>
                    <a:pt x="310980" y="409858"/>
                  </a:lnTo>
                  <a:lnTo>
                    <a:pt x="351067" y="384373"/>
                  </a:lnTo>
                  <a:lnTo>
                    <a:pt x="384500" y="350940"/>
                  </a:lnTo>
                  <a:lnTo>
                    <a:pt x="409985" y="310853"/>
                  </a:lnTo>
                  <a:lnTo>
                    <a:pt x="426225" y="265408"/>
                  </a:lnTo>
                  <a:lnTo>
                    <a:pt x="431926" y="215900"/>
                  </a:lnTo>
                  <a:lnTo>
                    <a:pt x="426225" y="166391"/>
                  </a:lnTo>
                  <a:lnTo>
                    <a:pt x="409985" y="120946"/>
                  </a:lnTo>
                  <a:lnTo>
                    <a:pt x="384500" y="80859"/>
                  </a:lnTo>
                  <a:lnTo>
                    <a:pt x="351067" y="47426"/>
                  </a:lnTo>
                  <a:lnTo>
                    <a:pt x="310980" y="21941"/>
                  </a:lnTo>
                  <a:lnTo>
                    <a:pt x="265535" y="5701"/>
                  </a:lnTo>
                  <a:lnTo>
                    <a:pt x="216026" y="0"/>
                  </a:lnTo>
                  <a:close/>
                </a:path>
              </a:pathLst>
            </a:custGeom>
            <a:solidFill>
              <a:srgbClr val="4F81BC"/>
            </a:solidFill>
          </p:spPr>
          <p:txBody>
            <a:bodyPr wrap="square" lIns="0" tIns="0" rIns="0" bIns="0" rtlCol="0"/>
            <a:lstStyle/>
            <a:p/>
          </p:txBody>
        </p:sp>
        <p:sp>
          <p:nvSpPr>
            <p:cNvPr id="57" name="object 57" descr=""/>
            <p:cNvSpPr/>
            <p:nvPr/>
          </p:nvSpPr>
          <p:spPr>
            <a:xfrm>
              <a:off x="6221857" y="1123950"/>
              <a:ext cx="432434" cy="431800"/>
            </a:xfrm>
            <a:custGeom>
              <a:avLst/>
              <a:gdLst/>
              <a:ahLst/>
              <a:cxnLst/>
              <a:rect l="l" t="t" r="r" b="b"/>
              <a:pathLst>
                <a:path w="432434" h="431800">
                  <a:moveTo>
                    <a:pt x="0" y="215900"/>
                  </a:moveTo>
                  <a:lnTo>
                    <a:pt x="5708" y="166391"/>
                  </a:lnTo>
                  <a:lnTo>
                    <a:pt x="21966" y="120946"/>
                  </a:lnTo>
                  <a:lnTo>
                    <a:pt x="47476" y="80859"/>
                  </a:lnTo>
                  <a:lnTo>
                    <a:pt x="80936" y="47426"/>
                  </a:lnTo>
                  <a:lnTo>
                    <a:pt x="121048" y="21941"/>
                  </a:lnTo>
                  <a:lnTo>
                    <a:pt x="166511" y="5701"/>
                  </a:lnTo>
                  <a:lnTo>
                    <a:pt x="216026" y="0"/>
                  </a:lnTo>
                  <a:lnTo>
                    <a:pt x="265535" y="5701"/>
                  </a:lnTo>
                  <a:lnTo>
                    <a:pt x="310980" y="21941"/>
                  </a:lnTo>
                  <a:lnTo>
                    <a:pt x="351067" y="47426"/>
                  </a:lnTo>
                  <a:lnTo>
                    <a:pt x="384500" y="80859"/>
                  </a:lnTo>
                  <a:lnTo>
                    <a:pt x="409985" y="120946"/>
                  </a:lnTo>
                  <a:lnTo>
                    <a:pt x="426225" y="166391"/>
                  </a:lnTo>
                  <a:lnTo>
                    <a:pt x="431926" y="215900"/>
                  </a:lnTo>
                  <a:lnTo>
                    <a:pt x="426225" y="265408"/>
                  </a:lnTo>
                  <a:lnTo>
                    <a:pt x="409985" y="310853"/>
                  </a:lnTo>
                  <a:lnTo>
                    <a:pt x="384500" y="350940"/>
                  </a:lnTo>
                  <a:lnTo>
                    <a:pt x="351067" y="384373"/>
                  </a:lnTo>
                  <a:lnTo>
                    <a:pt x="310980" y="409858"/>
                  </a:lnTo>
                  <a:lnTo>
                    <a:pt x="265535" y="426098"/>
                  </a:lnTo>
                  <a:lnTo>
                    <a:pt x="216026" y="431800"/>
                  </a:lnTo>
                  <a:lnTo>
                    <a:pt x="166511" y="426098"/>
                  </a:lnTo>
                  <a:lnTo>
                    <a:pt x="121048" y="409858"/>
                  </a:lnTo>
                  <a:lnTo>
                    <a:pt x="80936" y="384373"/>
                  </a:lnTo>
                  <a:lnTo>
                    <a:pt x="47476" y="350940"/>
                  </a:lnTo>
                  <a:lnTo>
                    <a:pt x="21966" y="310853"/>
                  </a:lnTo>
                  <a:lnTo>
                    <a:pt x="5708" y="265408"/>
                  </a:lnTo>
                  <a:lnTo>
                    <a:pt x="0" y="215900"/>
                  </a:lnTo>
                  <a:close/>
                </a:path>
              </a:pathLst>
            </a:custGeom>
            <a:ln w="12700">
              <a:solidFill>
                <a:srgbClr val="000000"/>
              </a:solidFill>
            </a:ln>
          </p:spPr>
          <p:txBody>
            <a:bodyPr wrap="square" lIns="0" tIns="0" rIns="0" bIns="0" rtlCol="0"/>
            <a:lstStyle/>
            <a:p/>
          </p:txBody>
        </p:sp>
        <p:pic>
          <p:nvPicPr>
            <p:cNvPr id="58" name="object 58" descr=""/>
            <p:cNvPicPr/>
            <p:nvPr/>
          </p:nvPicPr>
          <p:blipFill>
            <a:blip r:embed="rId21" cstate="print"/>
            <a:stretch>
              <a:fillRect/>
            </a:stretch>
          </p:blipFill>
          <p:spPr>
            <a:xfrm>
              <a:off x="6170676" y="1034796"/>
              <a:ext cx="659892" cy="736091"/>
            </a:xfrm>
            <a:prstGeom prst="rect">
              <a:avLst/>
            </a:prstGeom>
          </p:spPr>
        </p:pic>
        <p:pic>
          <p:nvPicPr>
            <p:cNvPr id="59" name="object 59" descr=""/>
            <p:cNvPicPr/>
            <p:nvPr/>
          </p:nvPicPr>
          <p:blipFill>
            <a:blip r:embed="rId22" cstate="print"/>
            <a:stretch>
              <a:fillRect/>
            </a:stretch>
          </p:blipFill>
          <p:spPr>
            <a:xfrm>
              <a:off x="6458712" y="1257300"/>
              <a:ext cx="428243" cy="502920"/>
            </a:xfrm>
            <a:prstGeom prst="rect">
              <a:avLst/>
            </a:prstGeom>
          </p:spPr>
        </p:pic>
        <p:sp>
          <p:nvSpPr>
            <p:cNvPr id="60" name="object 60" descr=""/>
            <p:cNvSpPr/>
            <p:nvPr/>
          </p:nvSpPr>
          <p:spPr>
            <a:xfrm>
              <a:off x="6221857" y="44450"/>
              <a:ext cx="432434" cy="431800"/>
            </a:xfrm>
            <a:custGeom>
              <a:avLst/>
              <a:gdLst/>
              <a:ahLst/>
              <a:cxnLst/>
              <a:rect l="l" t="t" r="r" b="b"/>
              <a:pathLst>
                <a:path w="432434" h="431800">
                  <a:moveTo>
                    <a:pt x="216026" y="0"/>
                  </a:moveTo>
                  <a:lnTo>
                    <a:pt x="166511" y="5701"/>
                  </a:lnTo>
                  <a:lnTo>
                    <a:pt x="121048" y="21941"/>
                  </a:lnTo>
                  <a:lnTo>
                    <a:pt x="80936" y="47426"/>
                  </a:lnTo>
                  <a:lnTo>
                    <a:pt x="47476" y="80859"/>
                  </a:lnTo>
                  <a:lnTo>
                    <a:pt x="21966" y="120946"/>
                  </a:lnTo>
                  <a:lnTo>
                    <a:pt x="5708" y="166391"/>
                  </a:lnTo>
                  <a:lnTo>
                    <a:pt x="0" y="215900"/>
                  </a:lnTo>
                  <a:lnTo>
                    <a:pt x="5708" y="265408"/>
                  </a:lnTo>
                  <a:lnTo>
                    <a:pt x="21966" y="310853"/>
                  </a:lnTo>
                  <a:lnTo>
                    <a:pt x="47476" y="350940"/>
                  </a:lnTo>
                  <a:lnTo>
                    <a:pt x="80936" y="384373"/>
                  </a:lnTo>
                  <a:lnTo>
                    <a:pt x="121048" y="409858"/>
                  </a:lnTo>
                  <a:lnTo>
                    <a:pt x="166511" y="426098"/>
                  </a:lnTo>
                  <a:lnTo>
                    <a:pt x="216026" y="431800"/>
                  </a:lnTo>
                  <a:lnTo>
                    <a:pt x="265535" y="426098"/>
                  </a:lnTo>
                  <a:lnTo>
                    <a:pt x="310980" y="409858"/>
                  </a:lnTo>
                  <a:lnTo>
                    <a:pt x="351067" y="384373"/>
                  </a:lnTo>
                  <a:lnTo>
                    <a:pt x="384500" y="350940"/>
                  </a:lnTo>
                  <a:lnTo>
                    <a:pt x="409985" y="310853"/>
                  </a:lnTo>
                  <a:lnTo>
                    <a:pt x="426225" y="265408"/>
                  </a:lnTo>
                  <a:lnTo>
                    <a:pt x="431926" y="215900"/>
                  </a:lnTo>
                  <a:lnTo>
                    <a:pt x="426225" y="166391"/>
                  </a:lnTo>
                  <a:lnTo>
                    <a:pt x="409985" y="120946"/>
                  </a:lnTo>
                  <a:lnTo>
                    <a:pt x="384500" y="80859"/>
                  </a:lnTo>
                  <a:lnTo>
                    <a:pt x="351067" y="47426"/>
                  </a:lnTo>
                  <a:lnTo>
                    <a:pt x="310980" y="21941"/>
                  </a:lnTo>
                  <a:lnTo>
                    <a:pt x="265535" y="5701"/>
                  </a:lnTo>
                  <a:lnTo>
                    <a:pt x="216026" y="0"/>
                  </a:lnTo>
                  <a:close/>
                </a:path>
              </a:pathLst>
            </a:custGeom>
            <a:solidFill>
              <a:srgbClr val="4F81BC"/>
            </a:solidFill>
          </p:spPr>
          <p:txBody>
            <a:bodyPr wrap="square" lIns="0" tIns="0" rIns="0" bIns="0" rtlCol="0"/>
            <a:lstStyle/>
            <a:p/>
          </p:txBody>
        </p:sp>
        <p:sp>
          <p:nvSpPr>
            <p:cNvPr id="61" name="object 61" descr=""/>
            <p:cNvSpPr/>
            <p:nvPr/>
          </p:nvSpPr>
          <p:spPr>
            <a:xfrm>
              <a:off x="6221857" y="44450"/>
              <a:ext cx="432434" cy="431800"/>
            </a:xfrm>
            <a:custGeom>
              <a:avLst/>
              <a:gdLst/>
              <a:ahLst/>
              <a:cxnLst/>
              <a:rect l="l" t="t" r="r" b="b"/>
              <a:pathLst>
                <a:path w="432434" h="431800">
                  <a:moveTo>
                    <a:pt x="0" y="215900"/>
                  </a:moveTo>
                  <a:lnTo>
                    <a:pt x="5708" y="166391"/>
                  </a:lnTo>
                  <a:lnTo>
                    <a:pt x="21966" y="120946"/>
                  </a:lnTo>
                  <a:lnTo>
                    <a:pt x="47476" y="80859"/>
                  </a:lnTo>
                  <a:lnTo>
                    <a:pt x="80936" y="47426"/>
                  </a:lnTo>
                  <a:lnTo>
                    <a:pt x="121048" y="21941"/>
                  </a:lnTo>
                  <a:lnTo>
                    <a:pt x="166511" y="5701"/>
                  </a:lnTo>
                  <a:lnTo>
                    <a:pt x="216026" y="0"/>
                  </a:lnTo>
                  <a:lnTo>
                    <a:pt x="265535" y="5701"/>
                  </a:lnTo>
                  <a:lnTo>
                    <a:pt x="310980" y="21941"/>
                  </a:lnTo>
                  <a:lnTo>
                    <a:pt x="351067" y="47426"/>
                  </a:lnTo>
                  <a:lnTo>
                    <a:pt x="384500" y="80859"/>
                  </a:lnTo>
                  <a:lnTo>
                    <a:pt x="409985" y="120946"/>
                  </a:lnTo>
                  <a:lnTo>
                    <a:pt x="426225" y="166391"/>
                  </a:lnTo>
                  <a:lnTo>
                    <a:pt x="431926" y="215900"/>
                  </a:lnTo>
                  <a:lnTo>
                    <a:pt x="426225" y="265408"/>
                  </a:lnTo>
                  <a:lnTo>
                    <a:pt x="409985" y="310853"/>
                  </a:lnTo>
                  <a:lnTo>
                    <a:pt x="384500" y="350940"/>
                  </a:lnTo>
                  <a:lnTo>
                    <a:pt x="351067" y="384373"/>
                  </a:lnTo>
                  <a:lnTo>
                    <a:pt x="310980" y="409858"/>
                  </a:lnTo>
                  <a:lnTo>
                    <a:pt x="265535" y="426098"/>
                  </a:lnTo>
                  <a:lnTo>
                    <a:pt x="216026" y="431800"/>
                  </a:lnTo>
                  <a:lnTo>
                    <a:pt x="166511" y="426098"/>
                  </a:lnTo>
                  <a:lnTo>
                    <a:pt x="121048" y="409858"/>
                  </a:lnTo>
                  <a:lnTo>
                    <a:pt x="80936" y="384373"/>
                  </a:lnTo>
                  <a:lnTo>
                    <a:pt x="47476" y="350940"/>
                  </a:lnTo>
                  <a:lnTo>
                    <a:pt x="21966" y="310853"/>
                  </a:lnTo>
                  <a:lnTo>
                    <a:pt x="5708" y="265408"/>
                  </a:lnTo>
                  <a:lnTo>
                    <a:pt x="0" y="215900"/>
                  </a:lnTo>
                  <a:close/>
                </a:path>
              </a:pathLst>
            </a:custGeom>
            <a:ln w="12700">
              <a:solidFill>
                <a:srgbClr val="000000"/>
              </a:solidFill>
            </a:ln>
          </p:spPr>
          <p:txBody>
            <a:bodyPr wrap="square" lIns="0" tIns="0" rIns="0" bIns="0" rtlCol="0"/>
            <a:lstStyle/>
            <a:p/>
          </p:txBody>
        </p:sp>
        <p:pic>
          <p:nvPicPr>
            <p:cNvPr id="62" name="object 62" descr=""/>
            <p:cNvPicPr/>
            <p:nvPr/>
          </p:nvPicPr>
          <p:blipFill>
            <a:blip r:embed="rId23" cstate="print"/>
            <a:stretch>
              <a:fillRect/>
            </a:stretch>
          </p:blipFill>
          <p:spPr>
            <a:xfrm>
              <a:off x="6170676" y="0"/>
              <a:ext cx="659892" cy="690372"/>
            </a:xfrm>
            <a:prstGeom prst="rect">
              <a:avLst/>
            </a:prstGeom>
          </p:spPr>
        </p:pic>
        <p:pic>
          <p:nvPicPr>
            <p:cNvPr id="63" name="object 63" descr=""/>
            <p:cNvPicPr/>
            <p:nvPr/>
          </p:nvPicPr>
          <p:blipFill>
            <a:blip r:embed="rId24" cstate="print"/>
            <a:stretch>
              <a:fillRect/>
            </a:stretch>
          </p:blipFill>
          <p:spPr>
            <a:xfrm>
              <a:off x="6458712" y="176784"/>
              <a:ext cx="428243" cy="502920"/>
            </a:xfrm>
            <a:prstGeom prst="rect">
              <a:avLst/>
            </a:prstGeom>
          </p:spPr>
        </p:pic>
        <p:sp>
          <p:nvSpPr>
            <p:cNvPr id="64" name="object 64" descr=""/>
            <p:cNvSpPr/>
            <p:nvPr/>
          </p:nvSpPr>
          <p:spPr>
            <a:xfrm>
              <a:off x="7879715" y="1123950"/>
              <a:ext cx="432434" cy="431800"/>
            </a:xfrm>
            <a:custGeom>
              <a:avLst/>
              <a:gdLst/>
              <a:ahLst/>
              <a:cxnLst/>
              <a:rect l="l" t="t" r="r" b="b"/>
              <a:pathLst>
                <a:path w="432434" h="431800">
                  <a:moveTo>
                    <a:pt x="216026" y="0"/>
                  </a:moveTo>
                  <a:lnTo>
                    <a:pt x="166471" y="5701"/>
                  </a:lnTo>
                  <a:lnTo>
                    <a:pt x="120992" y="21941"/>
                  </a:lnTo>
                  <a:lnTo>
                    <a:pt x="80883" y="47426"/>
                  </a:lnTo>
                  <a:lnTo>
                    <a:pt x="47436" y="80859"/>
                  </a:lnTo>
                  <a:lnTo>
                    <a:pt x="21944" y="120946"/>
                  </a:lnTo>
                  <a:lnTo>
                    <a:pt x="5701" y="166391"/>
                  </a:lnTo>
                  <a:lnTo>
                    <a:pt x="0" y="215900"/>
                  </a:lnTo>
                  <a:lnTo>
                    <a:pt x="5701" y="265408"/>
                  </a:lnTo>
                  <a:lnTo>
                    <a:pt x="21944" y="310853"/>
                  </a:lnTo>
                  <a:lnTo>
                    <a:pt x="47436" y="350940"/>
                  </a:lnTo>
                  <a:lnTo>
                    <a:pt x="80883" y="384373"/>
                  </a:lnTo>
                  <a:lnTo>
                    <a:pt x="120992" y="409858"/>
                  </a:lnTo>
                  <a:lnTo>
                    <a:pt x="166471" y="426098"/>
                  </a:lnTo>
                  <a:lnTo>
                    <a:pt x="216026" y="431800"/>
                  </a:lnTo>
                  <a:lnTo>
                    <a:pt x="265535" y="426098"/>
                  </a:lnTo>
                  <a:lnTo>
                    <a:pt x="310980" y="409858"/>
                  </a:lnTo>
                  <a:lnTo>
                    <a:pt x="351067" y="384373"/>
                  </a:lnTo>
                  <a:lnTo>
                    <a:pt x="384500" y="350940"/>
                  </a:lnTo>
                  <a:lnTo>
                    <a:pt x="409985" y="310853"/>
                  </a:lnTo>
                  <a:lnTo>
                    <a:pt x="426225" y="265408"/>
                  </a:lnTo>
                  <a:lnTo>
                    <a:pt x="431926" y="215900"/>
                  </a:lnTo>
                  <a:lnTo>
                    <a:pt x="426225" y="166391"/>
                  </a:lnTo>
                  <a:lnTo>
                    <a:pt x="409985" y="120946"/>
                  </a:lnTo>
                  <a:lnTo>
                    <a:pt x="384500" y="80859"/>
                  </a:lnTo>
                  <a:lnTo>
                    <a:pt x="351067" y="47426"/>
                  </a:lnTo>
                  <a:lnTo>
                    <a:pt x="310980" y="21941"/>
                  </a:lnTo>
                  <a:lnTo>
                    <a:pt x="265535" y="5701"/>
                  </a:lnTo>
                  <a:lnTo>
                    <a:pt x="216026" y="0"/>
                  </a:lnTo>
                  <a:close/>
                </a:path>
              </a:pathLst>
            </a:custGeom>
            <a:solidFill>
              <a:srgbClr val="4F81BC"/>
            </a:solidFill>
          </p:spPr>
          <p:txBody>
            <a:bodyPr wrap="square" lIns="0" tIns="0" rIns="0" bIns="0" rtlCol="0"/>
            <a:lstStyle/>
            <a:p/>
          </p:txBody>
        </p:sp>
        <p:sp>
          <p:nvSpPr>
            <p:cNvPr id="65" name="object 65" descr=""/>
            <p:cNvSpPr/>
            <p:nvPr/>
          </p:nvSpPr>
          <p:spPr>
            <a:xfrm>
              <a:off x="7879715" y="1123950"/>
              <a:ext cx="432434" cy="431800"/>
            </a:xfrm>
            <a:custGeom>
              <a:avLst/>
              <a:gdLst/>
              <a:ahLst/>
              <a:cxnLst/>
              <a:rect l="l" t="t" r="r" b="b"/>
              <a:pathLst>
                <a:path w="432434" h="431800">
                  <a:moveTo>
                    <a:pt x="0" y="215900"/>
                  </a:moveTo>
                  <a:lnTo>
                    <a:pt x="5701" y="166391"/>
                  </a:lnTo>
                  <a:lnTo>
                    <a:pt x="21944" y="120946"/>
                  </a:lnTo>
                  <a:lnTo>
                    <a:pt x="47436" y="80859"/>
                  </a:lnTo>
                  <a:lnTo>
                    <a:pt x="80883" y="47426"/>
                  </a:lnTo>
                  <a:lnTo>
                    <a:pt x="120992" y="21941"/>
                  </a:lnTo>
                  <a:lnTo>
                    <a:pt x="166471" y="5701"/>
                  </a:lnTo>
                  <a:lnTo>
                    <a:pt x="216026" y="0"/>
                  </a:lnTo>
                  <a:lnTo>
                    <a:pt x="265535" y="5701"/>
                  </a:lnTo>
                  <a:lnTo>
                    <a:pt x="310980" y="21941"/>
                  </a:lnTo>
                  <a:lnTo>
                    <a:pt x="351067" y="47426"/>
                  </a:lnTo>
                  <a:lnTo>
                    <a:pt x="384500" y="80859"/>
                  </a:lnTo>
                  <a:lnTo>
                    <a:pt x="409985" y="120946"/>
                  </a:lnTo>
                  <a:lnTo>
                    <a:pt x="426225" y="166391"/>
                  </a:lnTo>
                  <a:lnTo>
                    <a:pt x="431926" y="215900"/>
                  </a:lnTo>
                  <a:lnTo>
                    <a:pt x="426225" y="265408"/>
                  </a:lnTo>
                  <a:lnTo>
                    <a:pt x="409985" y="310853"/>
                  </a:lnTo>
                  <a:lnTo>
                    <a:pt x="384500" y="350940"/>
                  </a:lnTo>
                  <a:lnTo>
                    <a:pt x="351067" y="384373"/>
                  </a:lnTo>
                  <a:lnTo>
                    <a:pt x="310980" y="409858"/>
                  </a:lnTo>
                  <a:lnTo>
                    <a:pt x="265535" y="426098"/>
                  </a:lnTo>
                  <a:lnTo>
                    <a:pt x="216026" y="431800"/>
                  </a:lnTo>
                  <a:lnTo>
                    <a:pt x="166471" y="426098"/>
                  </a:lnTo>
                  <a:lnTo>
                    <a:pt x="120992" y="409858"/>
                  </a:lnTo>
                  <a:lnTo>
                    <a:pt x="80883" y="384373"/>
                  </a:lnTo>
                  <a:lnTo>
                    <a:pt x="47436" y="350940"/>
                  </a:lnTo>
                  <a:lnTo>
                    <a:pt x="21944" y="310853"/>
                  </a:lnTo>
                  <a:lnTo>
                    <a:pt x="5701" y="265408"/>
                  </a:lnTo>
                  <a:lnTo>
                    <a:pt x="0" y="215900"/>
                  </a:lnTo>
                  <a:close/>
                </a:path>
              </a:pathLst>
            </a:custGeom>
            <a:ln w="12700">
              <a:solidFill>
                <a:srgbClr val="000000"/>
              </a:solidFill>
            </a:ln>
          </p:spPr>
          <p:txBody>
            <a:bodyPr wrap="square" lIns="0" tIns="0" rIns="0" bIns="0" rtlCol="0"/>
            <a:lstStyle/>
            <a:p/>
          </p:txBody>
        </p:sp>
        <p:pic>
          <p:nvPicPr>
            <p:cNvPr id="66" name="object 66" descr=""/>
            <p:cNvPicPr/>
            <p:nvPr/>
          </p:nvPicPr>
          <p:blipFill>
            <a:blip r:embed="rId25" cstate="print"/>
            <a:stretch>
              <a:fillRect/>
            </a:stretch>
          </p:blipFill>
          <p:spPr>
            <a:xfrm>
              <a:off x="7813548" y="1011936"/>
              <a:ext cx="705611" cy="789432"/>
            </a:xfrm>
            <a:prstGeom prst="rect">
              <a:avLst/>
            </a:prstGeom>
          </p:spPr>
        </p:pic>
        <p:pic>
          <p:nvPicPr>
            <p:cNvPr id="67" name="object 67" descr=""/>
            <p:cNvPicPr/>
            <p:nvPr/>
          </p:nvPicPr>
          <p:blipFill>
            <a:blip r:embed="rId26" cstate="print"/>
            <a:stretch>
              <a:fillRect/>
            </a:stretch>
          </p:blipFill>
          <p:spPr>
            <a:xfrm>
              <a:off x="8121396" y="1249680"/>
              <a:ext cx="460248" cy="539496"/>
            </a:xfrm>
            <a:prstGeom prst="rect">
              <a:avLst/>
            </a:prstGeom>
          </p:spPr>
        </p:pic>
        <p:sp>
          <p:nvSpPr>
            <p:cNvPr id="68" name="object 68" descr=""/>
            <p:cNvSpPr/>
            <p:nvPr/>
          </p:nvSpPr>
          <p:spPr>
            <a:xfrm>
              <a:off x="7879715" y="2276475"/>
              <a:ext cx="432434" cy="431800"/>
            </a:xfrm>
            <a:custGeom>
              <a:avLst/>
              <a:gdLst/>
              <a:ahLst/>
              <a:cxnLst/>
              <a:rect l="l" t="t" r="r" b="b"/>
              <a:pathLst>
                <a:path w="432434" h="431800">
                  <a:moveTo>
                    <a:pt x="216026" y="0"/>
                  </a:moveTo>
                  <a:lnTo>
                    <a:pt x="166471" y="5701"/>
                  </a:lnTo>
                  <a:lnTo>
                    <a:pt x="120992" y="21941"/>
                  </a:lnTo>
                  <a:lnTo>
                    <a:pt x="80883" y="47426"/>
                  </a:lnTo>
                  <a:lnTo>
                    <a:pt x="47436" y="80859"/>
                  </a:lnTo>
                  <a:lnTo>
                    <a:pt x="21944" y="120946"/>
                  </a:lnTo>
                  <a:lnTo>
                    <a:pt x="5701" y="166391"/>
                  </a:lnTo>
                  <a:lnTo>
                    <a:pt x="0" y="215900"/>
                  </a:lnTo>
                  <a:lnTo>
                    <a:pt x="5701" y="265408"/>
                  </a:lnTo>
                  <a:lnTo>
                    <a:pt x="21944" y="310853"/>
                  </a:lnTo>
                  <a:lnTo>
                    <a:pt x="47436" y="350940"/>
                  </a:lnTo>
                  <a:lnTo>
                    <a:pt x="80883" y="384373"/>
                  </a:lnTo>
                  <a:lnTo>
                    <a:pt x="120992" y="409858"/>
                  </a:lnTo>
                  <a:lnTo>
                    <a:pt x="166471" y="426098"/>
                  </a:lnTo>
                  <a:lnTo>
                    <a:pt x="216026" y="431800"/>
                  </a:lnTo>
                  <a:lnTo>
                    <a:pt x="265535" y="426098"/>
                  </a:lnTo>
                  <a:lnTo>
                    <a:pt x="310980" y="409858"/>
                  </a:lnTo>
                  <a:lnTo>
                    <a:pt x="351067" y="384373"/>
                  </a:lnTo>
                  <a:lnTo>
                    <a:pt x="384500" y="350940"/>
                  </a:lnTo>
                  <a:lnTo>
                    <a:pt x="409985" y="310853"/>
                  </a:lnTo>
                  <a:lnTo>
                    <a:pt x="426225" y="265408"/>
                  </a:lnTo>
                  <a:lnTo>
                    <a:pt x="431926" y="215900"/>
                  </a:lnTo>
                  <a:lnTo>
                    <a:pt x="426225" y="166391"/>
                  </a:lnTo>
                  <a:lnTo>
                    <a:pt x="409985" y="120946"/>
                  </a:lnTo>
                  <a:lnTo>
                    <a:pt x="384500" y="80859"/>
                  </a:lnTo>
                  <a:lnTo>
                    <a:pt x="351067" y="47426"/>
                  </a:lnTo>
                  <a:lnTo>
                    <a:pt x="310980" y="21941"/>
                  </a:lnTo>
                  <a:lnTo>
                    <a:pt x="265535" y="5701"/>
                  </a:lnTo>
                  <a:lnTo>
                    <a:pt x="216026" y="0"/>
                  </a:lnTo>
                  <a:close/>
                </a:path>
              </a:pathLst>
            </a:custGeom>
            <a:solidFill>
              <a:srgbClr val="4F81BC"/>
            </a:solidFill>
          </p:spPr>
          <p:txBody>
            <a:bodyPr wrap="square" lIns="0" tIns="0" rIns="0" bIns="0" rtlCol="0"/>
            <a:lstStyle/>
            <a:p/>
          </p:txBody>
        </p:sp>
        <p:sp>
          <p:nvSpPr>
            <p:cNvPr id="69" name="object 69" descr=""/>
            <p:cNvSpPr/>
            <p:nvPr/>
          </p:nvSpPr>
          <p:spPr>
            <a:xfrm>
              <a:off x="7879715" y="2276475"/>
              <a:ext cx="432434" cy="431800"/>
            </a:xfrm>
            <a:custGeom>
              <a:avLst/>
              <a:gdLst/>
              <a:ahLst/>
              <a:cxnLst/>
              <a:rect l="l" t="t" r="r" b="b"/>
              <a:pathLst>
                <a:path w="432434" h="431800">
                  <a:moveTo>
                    <a:pt x="0" y="215900"/>
                  </a:moveTo>
                  <a:lnTo>
                    <a:pt x="5701" y="166391"/>
                  </a:lnTo>
                  <a:lnTo>
                    <a:pt x="21944" y="120946"/>
                  </a:lnTo>
                  <a:lnTo>
                    <a:pt x="47436" y="80859"/>
                  </a:lnTo>
                  <a:lnTo>
                    <a:pt x="80883" y="47426"/>
                  </a:lnTo>
                  <a:lnTo>
                    <a:pt x="120992" y="21941"/>
                  </a:lnTo>
                  <a:lnTo>
                    <a:pt x="166471" y="5701"/>
                  </a:lnTo>
                  <a:lnTo>
                    <a:pt x="216026" y="0"/>
                  </a:lnTo>
                  <a:lnTo>
                    <a:pt x="265535" y="5701"/>
                  </a:lnTo>
                  <a:lnTo>
                    <a:pt x="310980" y="21941"/>
                  </a:lnTo>
                  <a:lnTo>
                    <a:pt x="351067" y="47426"/>
                  </a:lnTo>
                  <a:lnTo>
                    <a:pt x="384500" y="80859"/>
                  </a:lnTo>
                  <a:lnTo>
                    <a:pt x="409985" y="120946"/>
                  </a:lnTo>
                  <a:lnTo>
                    <a:pt x="426225" y="166391"/>
                  </a:lnTo>
                  <a:lnTo>
                    <a:pt x="431926" y="215900"/>
                  </a:lnTo>
                  <a:lnTo>
                    <a:pt x="426225" y="265408"/>
                  </a:lnTo>
                  <a:lnTo>
                    <a:pt x="409985" y="310853"/>
                  </a:lnTo>
                  <a:lnTo>
                    <a:pt x="384500" y="350940"/>
                  </a:lnTo>
                  <a:lnTo>
                    <a:pt x="351067" y="384373"/>
                  </a:lnTo>
                  <a:lnTo>
                    <a:pt x="310980" y="409858"/>
                  </a:lnTo>
                  <a:lnTo>
                    <a:pt x="265535" y="426098"/>
                  </a:lnTo>
                  <a:lnTo>
                    <a:pt x="216026" y="431800"/>
                  </a:lnTo>
                  <a:lnTo>
                    <a:pt x="166471" y="426098"/>
                  </a:lnTo>
                  <a:lnTo>
                    <a:pt x="120992" y="409858"/>
                  </a:lnTo>
                  <a:lnTo>
                    <a:pt x="80883" y="384373"/>
                  </a:lnTo>
                  <a:lnTo>
                    <a:pt x="47436" y="350940"/>
                  </a:lnTo>
                  <a:lnTo>
                    <a:pt x="21944" y="310853"/>
                  </a:lnTo>
                  <a:lnTo>
                    <a:pt x="5701" y="265408"/>
                  </a:lnTo>
                  <a:lnTo>
                    <a:pt x="0" y="215900"/>
                  </a:lnTo>
                  <a:close/>
                </a:path>
              </a:pathLst>
            </a:custGeom>
            <a:ln w="12700">
              <a:solidFill>
                <a:srgbClr val="000000"/>
              </a:solidFill>
            </a:ln>
          </p:spPr>
          <p:txBody>
            <a:bodyPr wrap="square" lIns="0" tIns="0" rIns="0" bIns="0" rtlCol="0"/>
            <a:lstStyle/>
            <a:p/>
          </p:txBody>
        </p:sp>
        <p:pic>
          <p:nvPicPr>
            <p:cNvPr id="70" name="object 70" descr=""/>
            <p:cNvPicPr/>
            <p:nvPr/>
          </p:nvPicPr>
          <p:blipFill>
            <a:blip r:embed="rId27" cstate="print"/>
            <a:stretch>
              <a:fillRect/>
            </a:stretch>
          </p:blipFill>
          <p:spPr>
            <a:xfrm>
              <a:off x="7813548" y="2165604"/>
              <a:ext cx="705611" cy="789432"/>
            </a:xfrm>
            <a:prstGeom prst="rect">
              <a:avLst/>
            </a:prstGeom>
          </p:spPr>
        </p:pic>
        <p:pic>
          <p:nvPicPr>
            <p:cNvPr id="71" name="object 71" descr=""/>
            <p:cNvPicPr/>
            <p:nvPr/>
          </p:nvPicPr>
          <p:blipFill>
            <a:blip r:embed="rId28" cstate="print"/>
            <a:stretch>
              <a:fillRect/>
            </a:stretch>
          </p:blipFill>
          <p:spPr>
            <a:xfrm>
              <a:off x="8121396" y="2403348"/>
              <a:ext cx="460248" cy="539496"/>
            </a:xfrm>
            <a:prstGeom prst="rect">
              <a:avLst/>
            </a:prstGeom>
          </p:spPr>
        </p:pic>
        <p:sp>
          <p:nvSpPr>
            <p:cNvPr id="72" name="object 72" descr=""/>
            <p:cNvSpPr/>
            <p:nvPr/>
          </p:nvSpPr>
          <p:spPr>
            <a:xfrm>
              <a:off x="9607422" y="1123950"/>
              <a:ext cx="432434" cy="431800"/>
            </a:xfrm>
            <a:custGeom>
              <a:avLst/>
              <a:gdLst/>
              <a:ahLst/>
              <a:cxnLst/>
              <a:rect l="l" t="t" r="r" b="b"/>
              <a:pathLst>
                <a:path w="432434" h="431800">
                  <a:moveTo>
                    <a:pt x="216026" y="0"/>
                  </a:moveTo>
                  <a:lnTo>
                    <a:pt x="166471" y="5701"/>
                  </a:lnTo>
                  <a:lnTo>
                    <a:pt x="120992" y="21941"/>
                  </a:lnTo>
                  <a:lnTo>
                    <a:pt x="80883" y="47426"/>
                  </a:lnTo>
                  <a:lnTo>
                    <a:pt x="47436" y="80859"/>
                  </a:lnTo>
                  <a:lnTo>
                    <a:pt x="21944" y="120946"/>
                  </a:lnTo>
                  <a:lnTo>
                    <a:pt x="5701" y="166391"/>
                  </a:lnTo>
                  <a:lnTo>
                    <a:pt x="0" y="215900"/>
                  </a:lnTo>
                  <a:lnTo>
                    <a:pt x="5701" y="265408"/>
                  </a:lnTo>
                  <a:lnTo>
                    <a:pt x="21944" y="310853"/>
                  </a:lnTo>
                  <a:lnTo>
                    <a:pt x="47436" y="350940"/>
                  </a:lnTo>
                  <a:lnTo>
                    <a:pt x="80883" y="384373"/>
                  </a:lnTo>
                  <a:lnTo>
                    <a:pt x="120992" y="409858"/>
                  </a:lnTo>
                  <a:lnTo>
                    <a:pt x="166471" y="426098"/>
                  </a:lnTo>
                  <a:lnTo>
                    <a:pt x="216026" y="431800"/>
                  </a:lnTo>
                  <a:lnTo>
                    <a:pt x="265535" y="426098"/>
                  </a:lnTo>
                  <a:lnTo>
                    <a:pt x="310980" y="409858"/>
                  </a:lnTo>
                  <a:lnTo>
                    <a:pt x="351067" y="384373"/>
                  </a:lnTo>
                  <a:lnTo>
                    <a:pt x="384500" y="350940"/>
                  </a:lnTo>
                  <a:lnTo>
                    <a:pt x="409985" y="310853"/>
                  </a:lnTo>
                  <a:lnTo>
                    <a:pt x="426225" y="265408"/>
                  </a:lnTo>
                  <a:lnTo>
                    <a:pt x="431926" y="215900"/>
                  </a:lnTo>
                  <a:lnTo>
                    <a:pt x="426225" y="166391"/>
                  </a:lnTo>
                  <a:lnTo>
                    <a:pt x="409985" y="120946"/>
                  </a:lnTo>
                  <a:lnTo>
                    <a:pt x="384500" y="80859"/>
                  </a:lnTo>
                  <a:lnTo>
                    <a:pt x="351067" y="47426"/>
                  </a:lnTo>
                  <a:lnTo>
                    <a:pt x="310980" y="21941"/>
                  </a:lnTo>
                  <a:lnTo>
                    <a:pt x="265535" y="5701"/>
                  </a:lnTo>
                  <a:lnTo>
                    <a:pt x="216026" y="0"/>
                  </a:lnTo>
                  <a:close/>
                </a:path>
              </a:pathLst>
            </a:custGeom>
            <a:solidFill>
              <a:srgbClr val="4F81BC"/>
            </a:solidFill>
          </p:spPr>
          <p:txBody>
            <a:bodyPr wrap="square" lIns="0" tIns="0" rIns="0" bIns="0" rtlCol="0"/>
            <a:lstStyle/>
            <a:p/>
          </p:txBody>
        </p:sp>
        <p:sp>
          <p:nvSpPr>
            <p:cNvPr id="73" name="object 73" descr=""/>
            <p:cNvSpPr/>
            <p:nvPr/>
          </p:nvSpPr>
          <p:spPr>
            <a:xfrm>
              <a:off x="9607422" y="1123950"/>
              <a:ext cx="432434" cy="431800"/>
            </a:xfrm>
            <a:custGeom>
              <a:avLst/>
              <a:gdLst/>
              <a:ahLst/>
              <a:cxnLst/>
              <a:rect l="l" t="t" r="r" b="b"/>
              <a:pathLst>
                <a:path w="432434" h="431800">
                  <a:moveTo>
                    <a:pt x="0" y="215900"/>
                  </a:moveTo>
                  <a:lnTo>
                    <a:pt x="5701" y="166391"/>
                  </a:lnTo>
                  <a:lnTo>
                    <a:pt x="21944" y="120946"/>
                  </a:lnTo>
                  <a:lnTo>
                    <a:pt x="47436" y="80859"/>
                  </a:lnTo>
                  <a:lnTo>
                    <a:pt x="80883" y="47426"/>
                  </a:lnTo>
                  <a:lnTo>
                    <a:pt x="120992" y="21941"/>
                  </a:lnTo>
                  <a:lnTo>
                    <a:pt x="166471" y="5701"/>
                  </a:lnTo>
                  <a:lnTo>
                    <a:pt x="216026" y="0"/>
                  </a:lnTo>
                  <a:lnTo>
                    <a:pt x="265535" y="5701"/>
                  </a:lnTo>
                  <a:lnTo>
                    <a:pt x="310980" y="21941"/>
                  </a:lnTo>
                  <a:lnTo>
                    <a:pt x="351067" y="47426"/>
                  </a:lnTo>
                  <a:lnTo>
                    <a:pt x="384500" y="80859"/>
                  </a:lnTo>
                  <a:lnTo>
                    <a:pt x="409985" y="120946"/>
                  </a:lnTo>
                  <a:lnTo>
                    <a:pt x="426225" y="166391"/>
                  </a:lnTo>
                  <a:lnTo>
                    <a:pt x="431926" y="215900"/>
                  </a:lnTo>
                  <a:lnTo>
                    <a:pt x="426225" y="265408"/>
                  </a:lnTo>
                  <a:lnTo>
                    <a:pt x="409985" y="310853"/>
                  </a:lnTo>
                  <a:lnTo>
                    <a:pt x="384500" y="350940"/>
                  </a:lnTo>
                  <a:lnTo>
                    <a:pt x="351067" y="384373"/>
                  </a:lnTo>
                  <a:lnTo>
                    <a:pt x="310980" y="409858"/>
                  </a:lnTo>
                  <a:lnTo>
                    <a:pt x="265535" y="426098"/>
                  </a:lnTo>
                  <a:lnTo>
                    <a:pt x="216026" y="431800"/>
                  </a:lnTo>
                  <a:lnTo>
                    <a:pt x="166471" y="426098"/>
                  </a:lnTo>
                  <a:lnTo>
                    <a:pt x="120992" y="409858"/>
                  </a:lnTo>
                  <a:lnTo>
                    <a:pt x="80883" y="384373"/>
                  </a:lnTo>
                  <a:lnTo>
                    <a:pt x="47436" y="350940"/>
                  </a:lnTo>
                  <a:lnTo>
                    <a:pt x="21944" y="310853"/>
                  </a:lnTo>
                  <a:lnTo>
                    <a:pt x="5701" y="265408"/>
                  </a:lnTo>
                  <a:lnTo>
                    <a:pt x="0" y="215900"/>
                  </a:lnTo>
                  <a:close/>
                </a:path>
              </a:pathLst>
            </a:custGeom>
            <a:ln w="12700">
              <a:solidFill>
                <a:srgbClr val="000000"/>
              </a:solidFill>
            </a:ln>
          </p:spPr>
          <p:txBody>
            <a:bodyPr wrap="square" lIns="0" tIns="0" rIns="0" bIns="0" rtlCol="0"/>
            <a:lstStyle/>
            <a:p/>
          </p:txBody>
        </p:sp>
        <p:pic>
          <p:nvPicPr>
            <p:cNvPr id="74" name="object 74" descr=""/>
            <p:cNvPicPr/>
            <p:nvPr/>
          </p:nvPicPr>
          <p:blipFill>
            <a:blip r:embed="rId29" cstate="print"/>
            <a:stretch>
              <a:fillRect/>
            </a:stretch>
          </p:blipFill>
          <p:spPr>
            <a:xfrm>
              <a:off x="9541764" y="1011936"/>
              <a:ext cx="685800" cy="789432"/>
            </a:xfrm>
            <a:prstGeom prst="rect">
              <a:avLst/>
            </a:prstGeom>
          </p:spPr>
        </p:pic>
      </p:grpSp>
      <p:sp>
        <p:nvSpPr>
          <p:cNvPr id="75" name="object 75" descr=""/>
          <p:cNvSpPr txBox="1"/>
          <p:nvPr/>
        </p:nvSpPr>
        <p:spPr>
          <a:xfrm>
            <a:off x="9750679" y="1105027"/>
            <a:ext cx="24257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T</a:t>
            </a:r>
            <a:endParaRPr sz="2800">
              <a:latin typeface="Arial"/>
              <a:cs typeface="Arial"/>
            </a:endParaRPr>
          </a:p>
        </p:txBody>
      </p:sp>
      <p:grpSp>
        <p:nvGrpSpPr>
          <p:cNvPr id="76" name="object 76" descr=""/>
          <p:cNvGrpSpPr/>
          <p:nvPr/>
        </p:nvGrpSpPr>
        <p:grpSpPr>
          <a:xfrm>
            <a:off x="4827015" y="233806"/>
            <a:ext cx="4852035" cy="2315845"/>
            <a:chOff x="4827015" y="233806"/>
            <a:chExt cx="4852035" cy="2315845"/>
          </a:xfrm>
        </p:grpSpPr>
        <p:sp>
          <p:nvSpPr>
            <p:cNvPr id="77" name="object 77" descr=""/>
            <p:cNvSpPr/>
            <p:nvPr/>
          </p:nvSpPr>
          <p:spPr>
            <a:xfrm>
              <a:off x="4827016" y="233806"/>
              <a:ext cx="4852035" cy="2315845"/>
            </a:xfrm>
            <a:custGeom>
              <a:avLst/>
              <a:gdLst/>
              <a:ahLst/>
              <a:cxnLst/>
              <a:rect l="l" t="t" r="r" b="b"/>
              <a:pathLst>
                <a:path w="4852034" h="2315845">
                  <a:moveTo>
                    <a:pt x="1393317" y="2187067"/>
                  </a:moveTo>
                  <a:lnTo>
                    <a:pt x="1372260" y="2146808"/>
                  </a:lnTo>
                  <a:lnTo>
                    <a:pt x="1334135" y="2073910"/>
                  </a:lnTo>
                  <a:lnTo>
                    <a:pt x="1311821" y="2104783"/>
                  </a:lnTo>
                  <a:lnTo>
                    <a:pt x="93218" y="1223899"/>
                  </a:lnTo>
                  <a:lnTo>
                    <a:pt x="70866" y="1254760"/>
                  </a:lnTo>
                  <a:lnTo>
                    <a:pt x="1289494" y="2135657"/>
                  </a:lnTo>
                  <a:lnTo>
                    <a:pt x="1267206" y="2166493"/>
                  </a:lnTo>
                  <a:lnTo>
                    <a:pt x="1393317" y="2187067"/>
                  </a:lnTo>
                  <a:close/>
                </a:path>
                <a:path w="4852034" h="2315845">
                  <a:moveTo>
                    <a:pt x="1393317" y="1106043"/>
                  </a:moveTo>
                  <a:lnTo>
                    <a:pt x="1355217" y="1086993"/>
                  </a:lnTo>
                  <a:lnTo>
                    <a:pt x="1279017" y="1048893"/>
                  </a:lnTo>
                  <a:lnTo>
                    <a:pt x="1279017" y="1086993"/>
                  </a:lnTo>
                  <a:lnTo>
                    <a:pt x="149860" y="1086993"/>
                  </a:lnTo>
                  <a:lnTo>
                    <a:pt x="149860" y="1125093"/>
                  </a:lnTo>
                  <a:lnTo>
                    <a:pt x="1279017" y="1125093"/>
                  </a:lnTo>
                  <a:lnTo>
                    <a:pt x="1279017" y="1163193"/>
                  </a:lnTo>
                  <a:lnTo>
                    <a:pt x="1355217" y="1125093"/>
                  </a:lnTo>
                  <a:lnTo>
                    <a:pt x="1393317" y="1106043"/>
                  </a:lnTo>
                  <a:close/>
                </a:path>
                <a:path w="4852034" h="2315845">
                  <a:moveTo>
                    <a:pt x="1393317" y="97917"/>
                  </a:moveTo>
                  <a:lnTo>
                    <a:pt x="1265682" y="105791"/>
                  </a:lnTo>
                  <a:lnTo>
                    <a:pt x="1284859" y="138849"/>
                  </a:lnTo>
                  <a:lnTo>
                    <a:pt x="0" y="883158"/>
                  </a:lnTo>
                  <a:lnTo>
                    <a:pt x="19177" y="916178"/>
                  </a:lnTo>
                  <a:lnTo>
                    <a:pt x="1303934" y="171729"/>
                  </a:lnTo>
                  <a:lnTo>
                    <a:pt x="1323086" y="204724"/>
                  </a:lnTo>
                  <a:lnTo>
                    <a:pt x="1372679" y="129286"/>
                  </a:lnTo>
                  <a:lnTo>
                    <a:pt x="1393317" y="97917"/>
                  </a:lnTo>
                  <a:close/>
                </a:path>
                <a:path w="4852034" h="2315845">
                  <a:moveTo>
                    <a:pt x="1668018" y="775843"/>
                  </a:moveTo>
                  <a:lnTo>
                    <a:pt x="1629918" y="775843"/>
                  </a:lnTo>
                  <a:lnTo>
                    <a:pt x="1629918" y="223393"/>
                  </a:lnTo>
                  <a:lnTo>
                    <a:pt x="1591818" y="223393"/>
                  </a:lnTo>
                  <a:lnTo>
                    <a:pt x="1591818" y="775843"/>
                  </a:lnTo>
                  <a:lnTo>
                    <a:pt x="1553718" y="775843"/>
                  </a:lnTo>
                  <a:lnTo>
                    <a:pt x="1610868" y="890143"/>
                  </a:lnTo>
                  <a:lnTo>
                    <a:pt x="1658493" y="794893"/>
                  </a:lnTo>
                  <a:lnTo>
                    <a:pt x="1668018" y="775843"/>
                  </a:lnTo>
                  <a:close/>
                </a:path>
                <a:path w="4852034" h="2315845">
                  <a:moveTo>
                    <a:pt x="3051175" y="2258568"/>
                  </a:moveTo>
                  <a:lnTo>
                    <a:pt x="3013075" y="2239518"/>
                  </a:lnTo>
                  <a:lnTo>
                    <a:pt x="2936875" y="2201418"/>
                  </a:lnTo>
                  <a:lnTo>
                    <a:pt x="2936875" y="2239518"/>
                  </a:lnTo>
                  <a:lnTo>
                    <a:pt x="1807705" y="2239518"/>
                  </a:lnTo>
                  <a:lnTo>
                    <a:pt x="1807705" y="2277618"/>
                  </a:lnTo>
                  <a:lnTo>
                    <a:pt x="2936875" y="2277618"/>
                  </a:lnTo>
                  <a:lnTo>
                    <a:pt x="2936875" y="2315718"/>
                  </a:lnTo>
                  <a:lnTo>
                    <a:pt x="3013075" y="2277618"/>
                  </a:lnTo>
                  <a:lnTo>
                    <a:pt x="3051175" y="2258568"/>
                  </a:lnTo>
                  <a:close/>
                </a:path>
                <a:path w="4852034" h="2315845">
                  <a:moveTo>
                    <a:pt x="3051175" y="1106043"/>
                  </a:moveTo>
                  <a:lnTo>
                    <a:pt x="3013075" y="1086993"/>
                  </a:lnTo>
                  <a:lnTo>
                    <a:pt x="2936875" y="1048893"/>
                  </a:lnTo>
                  <a:lnTo>
                    <a:pt x="2936875" y="1086993"/>
                  </a:lnTo>
                  <a:lnTo>
                    <a:pt x="1807705" y="1086993"/>
                  </a:lnTo>
                  <a:lnTo>
                    <a:pt x="1807705" y="1125093"/>
                  </a:lnTo>
                  <a:lnTo>
                    <a:pt x="2936875" y="1125093"/>
                  </a:lnTo>
                  <a:lnTo>
                    <a:pt x="2936875" y="1163193"/>
                  </a:lnTo>
                  <a:lnTo>
                    <a:pt x="3013075" y="1125093"/>
                  </a:lnTo>
                  <a:lnTo>
                    <a:pt x="3051175" y="1106043"/>
                  </a:lnTo>
                  <a:close/>
                </a:path>
                <a:path w="4852034" h="2315845">
                  <a:moveTo>
                    <a:pt x="3122549" y="2114042"/>
                  </a:moveTo>
                  <a:lnTo>
                    <a:pt x="3101543" y="2079371"/>
                  </a:lnTo>
                  <a:lnTo>
                    <a:pt x="3056382" y="2004822"/>
                  </a:lnTo>
                  <a:lnTo>
                    <a:pt x="3036100" y="2036978"/>
                  </a:lnTo>
                  <a:lnTo>
                    <a:pt x="1747774" y="1224280"/>
                  </a:lnTo>
                  <a:lnTo>
                    <a:pt x="1727454" y="1256411"/>
                  </a:lnTo>
                  <a:lnTo>
                    <a:pt x="3015767" y="2069223"/>
                  </a:lnTo>
                  <a:lnTo>
                    <a:pt x="2995422" y="2101469"/>
                  </a:lnTo>
                  <a:lnTo>
                    <a:pt x="3122549" y="2114042"/>
                  </a:lnTo>
                  <a:close/>
                </a:path>
                <a:path w="4852034" h="2315845">
                  <a:moveTo>
                    <a:pt x="3122549" y="961517"/>
                  </a:moveTo>
                  <a:lnTo>
                    <a:pt x="3101492" y="921258"/>
                  </a:lnTo>
                  <a:lnTo>
                    <a:pt x="3063367" y="848360"/>
                  </a:lnTo>
                  <a:lnTo>
                    <a:pt x="3041053" y="879259"/>
                  </a:lnTo>
                  <a:lnTo>
                    <a:pt x="1822450" y="0"/>
                  </a:lnTo>
                  <a:lnTo>
                    <a:pt x="1800225" y="30873"/>
                  </a:lnTo>
                  <a:lnTo>
                    <a:pt x="3018752" y="910158"/>
                  </a:lnTo>
                  <a:lnTo>
                    <a:pt x="2996438" y="941070"/>
                  </a:lnTo>
                  <a:lnTo>
                    <a:pt x="3122549" y="961517"/>
                  </a:lnTo>
                  <a:close/>
                </a:path>
                <a:path w="4852034" h="2315845">
                  <a:moveTo>
                    <a:pt x="3324225" y="1928368"/>
                  </a:moveTo>
                  <a:lnTo>
                    <a:pt x="3286125" y="1928368"/>
                  </a:lnTo>
                  <a:lnTo>
                    <a:pt x="3286125" y="1302893"/>
                  </a:lnTo>
                  <a:lnTo>
                    <a:pt x="3248025" y="1302893"/>
                  </a:lnTo>
                  <a:lnTo>
                    <a:pt x="3248025" y="1928368"/>
                  </a:lnTo>
                  <a:lnTo>
                    <a:pt x="3209925" y="1928368"/>
                  </a:lnTo>
                  <a:lnTo>
                    <a:pt x="3267075" y="2042668"/>
                  </a:lnTo>
                  <a:lnTo>
                    <a:pt x="3314700" y="1947418"/>
                  </a:lnTo>
                  <a:lnTo>
                    <a:pt x="3324225" y="1928368"/>
                  </a:lnTo>
                  <a:close/>
                </a:path>
                <a:path w="4852034" h="2315845">
                  <a:moveTo>
                    <a:pt x="4778756" y="1106043"/>
                  </a:moveTo>
                  <a:lnTo>
                    <a:pt x="4740656" y="1086993"/>
                  </a:lnTo>
                  <a:lnTo>
                    <a:pt x="4664456" y="1048893"/>
                  </a:lnTo>
                  <a:lnTo>
                    <a:pt x="4664456" y="1086993"/>
                  </a:lnTo>
                  <a:lnTo>
                    <a:pt x="3464052" y="1086993"/>
                  </a:lnTo>
                  <a:lnTo>
                    <a:pt x="3464052" y="1125093"/>
                  </a:lnTo>
                  <a:lnTo>
                    <a:pt x="4664456" y="1125093"/>
                  </a:lnTo>
                  <a:lnTo>
                    <a:pt x="4664456" y="1163193"/>
                  </a:lnTo>
                  <a:lnTo>
                    <a:pt x="4740656" y="1125093"/>
                  </a:lnTo>
                  <a:lnTo>
                    <a:pt x="4778756" y="1106043"/>
                  </a:lnTo>
                  <a:close/>
                </a:path>
                <a:path w="4852034" h="2315845">
                  <a:moveTo>
                    <a:pt x="4851908" y="1250442"/>
                  </a:moveTo>
                  <a:lnTo>
                    <a:pt x="4725924" y="1272286"/>
                  </a:lnTo>
                  <a:lnTo>
                    <a:pt x="4748492" y="1302943"/>
                  </a:lnTo>
                  <a:lnTo>
                    <a:pt x="3456432" y="2254504"/>
                  </a:lnTo>
                  <a:lnTo>
                    <a:pt x="3479038" y="2285238"/>
                  </a:lnTo>
                  <a:lnTo>
                    <a:pt x="4771110" y="1333652"/>
                  </a:lnTo>
                  <a:lnTo>
                    <a:pt x="4793742" y="1364361"/>
                  </a:lnTo>
                  <a:lnTo>
                    <a:pt x="4830889" y="1291590"/>
                  </a:lnTo>
                  <a:lnTo>
                    <a:pt x="4851908" y="1250442"/>
                  </a:lnTo>
                  <a:close/>
                </a:path>
              </a:pathLst>
            </a:custGeom>
            <a:solidFill>
              <a:srgbClr val="000000"/>
            </a:solidFill>
          </p:spPr>
          <p:txBody>
            <a:bodyPr wrap="square" lIns="0" tIns="0" rIns="0" bIns="0" rtlCol="0"/>
            <a:lstStyle/>
            <a:p/>
          </p:txBody>
        </p:sp>
        <p:pic>
          <p:nvPicPr>
            <p:cNvPr id="78" name="object 78" descr=""/>
            <p:cNvPicPr/>
            <p:nvPr/>
          </p:nvPicPr>
          <p:blipFill>
            <a:blip r:embed="rId30" cstate="print"/>
            <a:stretch>
              <a:fillRect/>
            </a:stretch>
          </p:blipFill>
          <p:spPr>
            <a:xfrm>
              <a:off x="5058155" y="265175"/>
              <a:ext cx="667512" cy="789432"/>
            </a:xfrm>
            <a:prstGeom prst="rect">
              <a:avLst/>
            </a:prstGeom>
          </p:spPr>
        </p:pic>
      </p:grpSp>
      <p:sp>
        <p:nvSpPr>
          <p:cNvPr id="79" name="object 79" descr=""/>
          <p:cNvSpPr txBox="1"/>
          <p:nvPr/>
        </p:nvSpPr>
        <p:spPr>
          <a:xfrm>
            <a:off x="5267705" y="35737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80" name="object 80" descr=""/>
          <p:cNvGrpSpPr/>
          <p:nvPr/>
        </p:nvGrpSpPr>
        <p:grpSpPr>
          <a:xfrm>
            <a:off x="5202935" y="826008"/>
            <a:ext cx="739140" cy="1365885"/>
            <a:chOff x="5202935" y="826008"/>
            <a:chExt cx="739140" cy="1365885"/>
          </a:xfrm>
        </p:grpSpPr>
        <p:pic>
          <p:nvPicPr>
            <p:cNvPr id="81" name="object 81" descr=""/>
            <p:cNvPicPr/>
            <p:nvPr/>
          </p:nvPicPr>
          <p:blipFill>
            <a:blip r:embed="rId31" cstate="print"/>
            <a:stretch>
              <a:fillRect/>
            </a:stretch>
          </p:blipFill>
          <p:spPr>
            <a:xfrm>
              <a:off x="5274563" y="826008"/>
              <a:ext cx="667512" cy="789432"/>
            </a:xfrm>
            <a:prstGeom prst="rect">
              <a:avLst/>
            </a:prstGeom>
          </p:spPr>
        </p:pic>
        <p:pic>
          <p:nvPicPr>
            <p:cNvPr id="82" name="object 82" descr=""/>
            <p:cNvPicPr/>
            <p:nvPr/>
          </p:nvPicPr>
          <p:blipFill>
            <a:blip r:embed="rId32" cstate="print"/>
            <a:stretch>
              <a:fillRect/>
            </a:stretch>
          </p:blipFill>
          <p:spPr>
            <a:xfrm>
              <a:off x="5202935" y="1402080"/>
              <a:ext cx="667512" cy="789432"/>
            </a:xfrm>
            <a:prstGeom prst="rect">
              <a:avLst/>
            </a:prstGeom>
          </p:spPr>
        </p:pic>
      </p:grpSp>
      <p:sp>
        <p:nvSpPr>
          <p:cNvPr id="83" name="object 83" descr=""/>
          <p:cNvSpPr txBox="1"/>
          <p:nvPr/>
        </p:nvSpPr>
        <p:spPr>
          <a:xfrm>
            <a:off x="5412104" y="767486"/>
            <a:ext cx="294640" cy="1178560"/>
          </a:xfrm>
          <a:prstGeom prst="rect">
            <a:avLst/>
          </a:prstGeom>
        </p:spPr>
        <p:txBody>
          <a:bodyPr wrap="square" lIns="0" tIns="162560" rIns="0" bIns="0" rtlCol="0" vert="horz">
            <a:spAutoFit/>
          </a:bodyPr>
          <a:lstStyle/>
          <a:p>
            <a:pPr marL="83820">
              <a:lnSpc>
                <a:spcPct val="100000"/>
              </a:lnSpc>
              <a:spcBef>
                <a:spcPts val="1280"/>
              </a:spcBef>
            </a:pPr>
            <a:r>
              <a:rPr dirty="0" sz="2800" spc="-5" b="1">
                <a:latin typeface="Arial"/>
                <a:cs typeface="Arial"/>
              </a:rPr>
              <a:t>3</a:t>
            </a:r>
            <a:endParaRPr sz="2800">
              <a:latin typeface="Arial"/>
              <a:cs typeface="Arial"/>
            </a:endParaRPr>
          </a:p>
          <a:p>
            <a:pPr marL="12700">
              <a:lnSpc>
                <a:spcPct val="100000"/>
              </a:lnSpc>
              <a:spcBef>
                <a:spcPts val="1175"/>
              </a:spcBef>
            </a:pPr>
            <a:r>
              <a:rPr dirty="0" sz="2800" spc="-5" b="1">
                <a:latin typeface="Arial"/>
                <a:cs typeface="Arial"/>
              </a:rPr>
              <a:t>4</a:t>
            </a:r>
            <a:endParaRPr sz="2800">
              <a:latin typeface="Arial"/>
              <a:cs typeface="Arial"/>
            </a:endParaRPr>
          </a:p>
        </p:txBody>
      </p:sp>
      <p:pic>
        <p:nvPicPr>
          <p:cNvPr id="84" name="object 84" descr=""/>
          <p:cNvPicPr/>
          <p:nvPr/>
        </p:nvPicPr>
        <p:blipFill>
          <a:blip r:embed="rId33" cstate="print"/>
          <a:stretch>
            <a:fillRect/>
          </a:stretch>
        </p:blipFill>
        <p:spPr>
          <a:xfrm>
            <a:off x="6281928" y="464819"/>
            <a:ext cx="667512" cy="789431"/>
          </a:xfrm>
          <a:prstGeom prst="rect">
            <a:avLst/>
          </a:prstGeom>
        </p:spPr>
      </p:pic>
      <p:sp>
        <p:nvSpPr>
          <p:cNvPr id="85" name="object 85" descr=""/>
          <p:cNvSpPr txBox="1"/>
          <p:nvPr/>
        </p:nvSpPr>
        <p:spPr>
          <a:xfrm>
            <a:off x="6339204" y="-71267"/>
            <a:ext cx="419734" cy="1614170"/>
          </a:xfrm>
          <a:prstGeom prst="rect">
            <a:avLst/>
          </a:prstGeom>
        </p:spPr>
        <p:txBody>
          <a:bodyPr wrap="square" lIns="0" tIns="1270" rIns="0" bIns="0" rtlCol="0" vert="horz">
            <a:spAutoFit/>
          </a:bodyPr>
          <a:lstStyle/>
          <a:p>
            <a:pPr algn="just" marL="38100" marR="30480">
              <a:lnSpc>
                <a:spcPct val="131200"/>
              </a:lnSpc>
              <a:spcBef>
                <a:spcPts val="10"/>
              </a:spcBef>
            </a:pPr>
            <a:r>
              <a:rPr dirty="0" sz="2600" spc="-25" b="1" i="1">
                <a:solidFill>
                  <a:srgbClr val="FF0000"/>
                </a:solidFill>
                <a:latin typeface="Arial"/>
                <a:cs typeface="Arial"/>
              </a:rPr>
              <a:t>V</a:t>
            </a:r>
            <a:r>
              <a:rPr dirty="0" baseline="-21241" sz="2550" spc="-37" b="1" i="1">
                <a:solidFill>
                  <a:srgbClr val="FF0000"/>
                </a:solidFill>
                <a:latin typeface="Arial"/>
                <a:cs typeface="Arial"/>
              </a:rPr>
              <a:t>1</a:t>
            </a:r>
            <a:r>
              <a:rPr dirty="0" baseline="-21241" sz="2550" spc="-37" b="1" i="1">
                <a:solidFill>
                  <a:srgbClr val="FF0000"/>
                </a:solidFill>
                <a:latin typeface="Arial"/>
                <a:cs typeface="Arial"/>
              </a:rPr>
              <a:t> </a:t>
            </a:r>
            <a:r>
              <a:rPr dirty="0" sz="2800" spc="-50" b="1">
                <a:latin typeface="Arial"/>
                <a:cs typeface="Arial"/>
              </a:rPr>
              <a:t>3 </a:t>
            </a:r>
            <a:r>
              <a:rPr dirty="0" sz="2600" spc="-25" b="1" i="1">
                <a:solidFill>
                  <a:srgbClr val="FF0000"/>
                </a:solidFill>
                <a:latin typeface="Arial"/>
                <a:cs typeface="Arial"/>
              </a:rPr>
              <a:t>V</a:t>
            </a:r>
            <a:r>
              <a:rPr dirty="0" baseline="-21241" sz="2550" spc="-37" b="1" i="1">
                <a:solidFill>
                  <a:srgbClr val="FF0000"/>
                </a:solidFill>
                <a:latin typeface="Arial"/>
                <a:cs typeface="Arial"/>
              </a:rPr>
              <a:t>2</a:t>
            </a:r>
            <a:endParaRPr baseline="-21241" sz="2550">
              <a:latin typeface="Arial"/>
              <a:cs typeface="Arial"/>
            </a:endParaRPr>
          </a:p>
        </p:txBody>
      </p:sp>
      <p:pic>
        <p:nvPicPr>
          <p:cNvPr id="86" name="object 86" descr=""/>
          <p:cNvPicPr/>
          <p:nvPr/>
        </p:nvPicPr>
        <p:blipFill>
          <a:blip r:embed="rId34" cstate="print"/>
          <a:stretch>
            <a:fillRect/>
          </a:stretch>
        </p:blipFill>
        <p:spPr>
          <a:xfrm>
            <a:off x="7002780" y="192023"/>
            <a:ext cx="667512" cy="789431"/>
          </a:xfrm>
          <a:prstGeom prst="rect">
            <a:avLst/>
          </a:prstGeom>
        </p:spPr>
      </p:pic>
      <p:sp>
        <p:nvSpPr>
          <p:cNvPr id="87" name="object 87" descr=""/>
          <p:cNvSpPr txBox="1"/>
          <p:nvPr/>
        </p:nvSpPr>
        <p:spPr>
          <a:xfrm>
            <a:off x="7211694" y="284175"/>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88" name="object 88" descr=""/>
          <p:cNvGrpSpPr/>
          <p:nvPr/>
        </p:nvGrpSpPr>
        <p:grpSpPr>
          <a:xfrm>
            <a:off x="6787895" y="839724"/>
            <a:ext cx="883919" cy="1927860"/>
            <a:chOff x="6787895" y="839724"/>
            <a:chExt cx="883919" cy="1927860"/>
          </a:xfrm>
        </p:grpSpPr>
        <p:pic>
          <p:nvPicPr>
            <p:cNvPr id="89" name="object 89" descr=""/>
            <p:cNvPicPr/>
            <p:nvPr/>
          </p:nvPicPr>
          <p:blipFill>
            <a:blip r:embed="rId35" cstate="print"/>
            <a:stretch>
              <a:fillRect/>
            </a:stretch>
          </p:blipFill>
          <p:spPr>
            <a:xfrm>
              <a:off x="6859523" y="839724"/>
              <a:ext cx="667512" cy="789431"/>
            </a:xfrm>
            <a:prstGeom prst="rect">
              <a:avLst/>
            </a:prstGeom>
          </p:spPr>
        </p:pic>
        <p:pic>
          <p:nvPicPr>
            <p:cNvPr id="90" name="object 90" descr=""/>
            <p:cNvPicPr/>
            <p:nvPr/>
          </p:nvPicPr>
          <p:blipFill>
            <a:blip r:embed="rId36" cstate="print"/>
            <a:stretch>
              <a:fillRect/>
            </a:stretch>
          </p:blipFill>
          <p:spPr>
            <a:xfrm>
              <a:off x="7004303" y="1402080"/>
              <a:ext cx="667511" cy="789432"/>
            </a:xfrm>
            <a:prstGeom prst="rect">
              <a:avLst/>
            </a:prstGeom>
          </p:spPr>
        </p:pic>
        <p:pic>
          <p:nvPicPr>
            <p:cNvPr id="91" name="object 91" descr=""/>
            <p:cNvPicPr/>
            <p:nvPr/>
          </p:nvPicPr>
          <p:blipFill>
            <a:blip r:embed="rId37" cstate="print"/>
            <a:stretch>
              <a:fillRect/>
            </a:stretch>
          </p:blipFill>
          <p:spPr>
            <a:xfrm>
              <a:off x="6787895" y="1978152"/>
              <a:ext cx="667511" cy="789432"/>
            </a:xfrm>
            <a:prstGeom prst="rect">
              <a:avLst/>
            </a:prstGeom>
          </p:spPr>
        </p:pic>
      </p:grpSp>
      <p:sp>
        <p:nvSpPr>
          <p:cNvPr id="92" name="object 92" descr=""/>
          <p:cNvSpPr txBox="1"/>
          <p:nvPr/>
        </p:nvSpPr>
        <p:spPr>
          <a:xfrm>
            <a:off x="6997065" y="796188"/>
            <a:ext cx="439420" cy="1726564"/>
          </a:xfrm>
          <a:prstGeom prst="rect">
            <a:avLst/>
          </a:prstGeom>
        </p:spPr>
        <p:txBody>
          <a:bodyPr wrap="square" lIns="0" tIns="147955" rIns="0" bIns="0" rtlCol="0" vert="horz">
            <a:spAutoFit/>
          </a:bodyPr>
          <a:lstStyle/>
          <a:p>
            <a:pPr marL="83820">
              <a:lnSpc>
                <a:spcPct val="100000"/>
              </a:lnSpc>
              <a:spcBef>
                <a:spcPts val="1165"/>
              </a:spcBef>
            </a:pPr>
            <a:r>
              <a:rPr dirty="0" sz="2800" spc="-5" b="1">
                <a:latin typeface="Arial"/>
                <a:cs typeface="Arial"/>
              </a:rPr>
              <a:t>2</a:t>
            </a:r>
            <a:endParaRPr sz="2800">
              <a:latin typeface="Arial"/>
              <a:cs typeface="Arial"/>
            </a:endParaRPr>
          </a:p>
          <a:p>
            <a:pPr marL="228600">
              <a:lnSpc>
                <a:spcPct val="100000"/>
              </a:lnSpc>
              <a:spcBef>
                <a:spcPts val="1065"/>
              </a:spcBef>
            </a:pPr>
            <a:r>
              <a:rPr dirty="0" sz="2800" spc="-5" b="1">
                <a:latin typeface="Arial"/>
                <a:cs typeface="Arial"/>
              </a:rPr>
              <a:t>2</a:t>
            </a:r>
            <a:endParaRPr sz="2800">
              <a:latin typeface="Arial"/>
              <a:cs typeface="Arial"/>
            </a:endParaRPr>
          </a:p>
          <a:p>
            <a:pPr marL="12700">
              <a:lnSpc>
                <a:spcPct val="100000"/>
              </a:lnSpc>
              <a:spcBef>
                <a:spcPts val="1180"/>
              </a:spcBef>
            </a:pPr>
            <a:r>
              <a:rPr dirty="0" sz="2800" spc="-5" b="1">
                <a:latin typeface="Arial"/>
                <a:cs typeface="Arial"/>
              </a:rPr>
              <a:t>2</a:t>
            </a:r>
            <a:endParaRPr sz="2800">
              <a:latin typeface="Arial"/>
              <a:cs typeface="Arial"/>
            </a:endParaRPr>
          </a:p>
        </p:txBody>
      </p:sp>
      <p:grpSp>
        <p:nvGrpSpPr>
          <p:cNvPr id="93" name="object 93" descr=""/>
          <p:cNvGrpSpPr/>
          <p:nvPr/>
        </p:nvGrpSpPr>
        <p:grpSpPr>
          <a:xfrm>
            <a:off x="8514588" y="826008"/>
            <a:ext cx="670560" cy="1507490"/>
            <a:chOff x="8514588" y="826008"/>
            <a:chExt cx="670560" cy="1507490"/>
          </a:xfrm>
        </p:grpSpPr>
        <p:pic>
          <p:nvPicPr>
            <p:cNvPr id="94" name="object 94" descr=""/>
            <p:cNvPicPr/>
            <p:nvPr/>
          </p:nvPicPr>
          <p:blipFill>
            <a:blip r:embed="rId38" cstate="print"/>
            <a:stretch>
              <a:fillRect/>
            </a:stretch>
          </p:blipFill>
          <p:spPr>
            <a:xfrm>
              <a:off x="8514588" y="826008"/>
              <a:ext cx="667511" cy="789432"/>
            </a:xfrm>
            <a:prstGeom prst="rect">
              <a:avLst/>
            </a:prstGeom>
          </p:spPr>
        </p:pic>
        <p:pic>
          <p:nvPicPr>
            <p:cNvPr id="95" name="object 95" descr=""/>
            <p:cNvPicPr/>
            <p:nvPr/>
          </p:nvPicPr>
          <p:blipFill>
            <a:blip r:embed="rId39" cstate="print"/>
            <a:stretch>
              <a:fillRect/>
            </a:stretch>
          </p:blipFill>
          <p:spPr>
            <a:xfrm>
              <a:off x="8517636" y="1543812"/>
              <a:ext cx="667512" cy="789431"/>
            </a:xfrm>
            <a:prstGeom prst="rect">
              <a:avLst/>
            </a:prstGeom>
          </p:spPr>
        </p:pic>
      </p:grpSp>
      <p:sp>
        <p:nvSpPr>
          <p:cNvPr id="96" name="object 96" descr=""/>
          <p:cNvSpPr txBox="1"/>
          <p:nvPr/>
        </p:nvSpPr>
        <p:spPr>
          <a:xfrm>
            <a:off x="8723503" y="917829"/>
            <a:ext cx="226060" cy="117094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a:p>
            <a:pPr marL="15240">
              <a:lnSpc>
                <a:spcPct val="100000"/>
              </a:lnSpc>
              <a:spcBef>
                <a:spcPts val="2305"/>
              </a:spcBef>
            </a:pPr>
            <a:r>
              <a:rPr dirty="0" sz="2800" spc="-5" b="1">
                <a:latin typeface="Arial"/>
                <a:cs typeface="Arial"/>
              </a:rPr>
              <a:t>5</a:t>
            </a:r>
            <a:endParaRPr sz="2800">
              <a:latin typeface="Arial"/>
              <a:cs typeface="Arial"/>
            </a:endParaRPr>
          </a:p>
        </p:txBody>
      </p:sp>
      <p:pic>
        <p:nvPicPr>
          <p:cNvPr id="97" name="object 97" descr=""/>
          <p:cNvPicPr/>
          <p:nvPr/>
        </p:nvPicPr>
        <p:blipFill>
          <a:blip r:embed="rId40" cstate="print"/>
          <a:stretch>
            <a:fillRect/>
          </a:stretch>
        </p:blipFill>
        <p:spPr>
          <a:xfrm>
            <a:off x="7869935" y="1488947"/>
            <a:ext cx="667512" cy="789431"/>
          </a:xfrm>
          <a:prstGeom prst="rect">
            <a:avLst/>
          </a:prstGeom>
        </p:spPr>
      </p:pic>
      <p:sp>
        <p:nvSpPr>
          <p:cNvPr id="98" name="object 98" descr=""/>
          <p:cNvSpPr txBox="1"/>
          <p:nvPr/>
        </p:nvSpPr>
        <p:spPr>
          <a:xfrm>
            <a:off x="7997317" y="1054506"/>
            <a:ext cx="445134" cy="1654810"/>
          </a:xfrm>
          <a:prstGeom prst="rect">
            <a:avLst/>
          </a:prstGeom>
        </p:spPr>
        <p:txBody>
          <a:bodyPr wrap="square" lIns="0" tIns="62230" rIns="0" bIns="0" rtlCol="0" vert="horz">
            <a:spAutoFit/>
          </a:bodyPr>
          <a:lstStyle/>
          <a:p>
            <a:pPr marL="38100">
              <a:lnSpc>
                <a:spcPct val="100000"/>
              </a:lnSpc>
              <a:spcBef>
                <a:spcPts val="490"/>
              </a:spcBef>
            </a:pPr>
            <a:r>
              <a:rPr dirty="0" sz="2800" spc="-25" b="1" i="1">
                <a:solidFill>
                  <a:srgbClr val="FF0000"/>
                </a:solidFill>
                <a:latin typeface="Arial"/>
                <a:cs typeface="Arial"/>
              </a:rPr>
              <a:t>V</a:t>
            </a:r>
            <a:r>
              <a:rPr dirty="0" baseline="-21021" sz="2775" spc="-37" b="1" i="1">
                <a:solidFill>
                  <a:srgbClr val="FF0000"/>
                </a:solidFill>
                <a:latin typeface="Arial"/>
                <a:cs typeface="Arial"/>
              </a:rPr>
              <a:t>4</a:t>
            </a:r>
            <a:endParaRPr baseline="-21021" sz="2775">
              <a:latin typeface="Arial"/>
              <a:cs typeface="Arial"/>
            </a:endParaRPr>
          </a:p>
          <a:p>
            <a:pPr marL="93980">
              <a:lnSpc>
                <a:spcPct val="100000"/>
              </a:lnSpc>
              <a:spcBef>
                <a:spcPts val="395"/>
              </a:spcBef>
            </a:pPr>
            <a:r>
              <a:rPr dirty="0" sz="2800" spc="-5" b="1">
                <a:latin typeface="Arial"/>
                <a:cs typeface="Arial"/>
              </a:rPr>
              <a:t>1</a:t>
            </a:r>
            <a:endParaRPr sz="2800">
              <a:latin typeface="Arial"/>
              <a:cs typeface="Arial"/>
            </a:endParaRPr>
          </a:p>
          <a:p>
            <a:pPr marL="38100">
              <a:lnSpc>
                <a:spcPct val="100000"/>
              </a:lnSpc>
              <a:spcBef>
                <a:spcPts val="1964"/>
              </a:spcBef>
            </a:pPr>
            <a:r>
              <a:rPr dirty="0" sz="2800" spc="-25" b="1" i="1">
                <a:solidFill>
                  <a:srgbClr val="FF0000"/>
                </a:solidFill>
                <a:latin typeface="Arial"/>
                <a:cs typeface="Arial"/>
              </a:rPr>
              <a:t>V</a:t>
            </a:r>
            <a:r>
              <a:rPr dirty="0" baseline="-21021" sz="2775" spc="-37" b="1" i="1">
                <a:solidFill>
                  <a:srgbClr val="FF0000"/>
                </a:solidFill>
                <a:latin typeface="Arial"/>
                <a:cs typeface="Arial"/>
              </a:rPr>
              <a:t>5</a:t>
            </a:r>
            <a:endParaRPr baseline="-21021" sz="2775">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0" y="158495"/>
            <a:ext cx="10287000" cy="6296660"/>
            <a:chOff x="0" y="158495"/>
            <a:chExt cx="10287000" cy="6296660"/>
          </a:xfrm>
        </p:grpSpPr>
        <p:sp>
          <p:nvSpPr>
            <p:cNvPr id="3" name="object 3" descr=""/>
            <p:cNvSpPr/>
            <p:nvPr/>
          </p:nvSpPr>
          <p:spPr>
            <a:xfrm>
              <a:off x="115887" y="333375"/>
              <a:ext cx="9996805" cy="6121400"/>
            </a:xfrm>
            <a:custGeom>
              <a:avLst/>
              <a:gdLst/>
              <a:ahLst/>
              <a:cxnLst/>
              <a:rect l="l" t="t" r="r" b="b"/>
              <a:pathLst>
                <a:path w="9996805" h="6121400">
                  <a:moveTo>
                    <a:pt x="9996424" y="0"/>
                  </a:moveTo>
                  <a:lnTo>
                    <a:pt x="0" y="0"/>
                  </a:lnTo>
                  <a:lnTo>
                    <a:pt x="0" y="6121400"/>
                  </a:lnTo>
                  <a:lnTo>
                    <a:pt x="9996424" y="6121400"/>
                  </a:lnTo>
                  <a:lnTo>
                    <a:pt x="9996424" y="0"/>
                  </a:lnTo>
                  <a:close/>
                </a:path>
              </a:pathLst>
            </a:custGeom>
            <a:solidFill>
              <a:srgbClr val="FFFFFF"/>
            </a:solidFill>
          </p:spPr>
          <p:txBody>
            <a:bodyPr wrap="square" lIns="0" tIns="0" rIns="0" bIns="0" rtlCol="0"/>
            <a:lstStyle/>
            <a:p/>
          </p:txBody>
        </p:sp>
        <p:pic>
          <p:nvPicPr>
            <p:cNvPr id="4" name="object 4" descr=""/>
            <p:cNvPicPr/>
            <p:nvPr/>
          </p:nvPicPr>
          <p:blipFill>
            <a:blip r:embed="rId2" cstate="print"/>
            <a:stretch>
              <a:fillRect/>
            </a:stretch>
          </p:blipFill>
          <p:spPr>
            <a:xfrm>
              <a:off x="0" y="196595"/>
              <a:ext cx="662940" cy="944879"/>
            </a:xfrm>
            <a:prstGeom prst="rect">
              <a:avLst/>
            </a:prstGeom>
          </p:spPr>
        </p:pic>
        <p:pic>
          <p:nvPicPr>
            <p:cNvPr id="5" name="object 5" descr=""/>
            <p:cNvPicPr/>
            <p:nvPr/>
          </p:nvPicPr>
          <p:blipFill>
            <a:blip r:embed="rId3" cstate="print"/>
            <a:stretch>
              <a:fillRect/>
            </a:stretch>
          </p:blipFill>
          <p:spPr>
            <a:xfrm>
              <a:off x="266700" y="158495"/>
              <a:ext cx="1106424" cy="1008888"/>
            </a:xfrm>
            <a:prstGeom prst="rect">
              <a:avLst/>
            </a:prstGeom>
          </p:spPr>
        </p:pic>
        <p:pic>
          <p:nvPicPr>
            <p:cNvPr id="6" name="object 6" descr=""/>
            <p:cNvPicPr/>
            <p:nvPr/>
          </p:nvPicPr>
          <p:blipFill>
            <a:blip r:embed="rId4" cstate="print"/>
            <a:stretch>
              <a:fillRect/>
            </a:stretch>
          </p:blipFill>
          <p:spPr>
            <a:xfrm>
              <a:off x="775716" y="204215"/>
              <a:ext cx="2429256" cy="1008888"/>
            </a:xfrm>
            <a:prstGeom prst="rect">
              <a:avLst/>
            </a:prstGeom>
          </p:spPr>
        </p:pic>
        <p:pic>
          <p:nvPicPr>
            <p:cNvPr id="7" name="object 7" descr=""/>
            <p:cNvPicPr/>
            <p:nvPr/>
          </p:nvPicPr>
          <p:blipFill>
            <a:blip r:embed="rId5" cstate="print"/>
            <a:stretch>
              <a:fillRect/>
            </a:stretch>
          </p:blipFill>
          <p:spPr>
            <a:xfrm>
              <a:off x="2607564" y="160019"/>
              <a:ext cx="1054608" cy="1008888"/>
            </a:xfrm>
            <a:prstGeom prst="rect">
              <a:avLst/>
            </a:prstGeom>
          </p:spPr>
        </p:pic>
        <p:pic>
          <p:nvPicPr>
            <p:cNvPr id="8" name="object 8" descr=""/>
            <p:cNvPicPr/>
            <p:nvPr/>
          </p:nvPicPr>
          <p:blipFill>
            <a:blip r:embed="rId6" cstate="print"/>
            <a:stretch>
              <a:fillRect/>
            </a:stretch>
          </p:blipFill>
          <p:spPr>
            <a:xfrm>
              <a:off x="3064764" y="204215"/>
              <a:ext cx="5169408" cy="1008888"/>
            </a:xfrm>
            <a:prstGeom prst="rect">
              <a:avLst/>
            </a:prstGeom>
          </p:spPr>
        </p:pic>
        <p:pic>
          <p:nvPicPr>
            <p:cNvPr id="9" name="object 9" descr=""/>
            <p:cNvPicPr/>
            <p:nvPr/>
          </p:nvPicPr>
          <p:blipFill>
            <a:blip r:embed="rId7" cstate="print"/>
            <a:stretch>
              <a:fillRect/>
            </a:stretch>
          </p:blipFill>
          <p:spPr>
            <a:xfrm>
              <a:off x="54864" y="868679"/>
              <a:ext cx="1357884" cy="902208"/>
            </a:xfrm>
            <a:prstGeom prst="rect">
              <a:avLst/>
            </a:prstGeom>
          </p:spPr>
        </p:pic>
        <p:pic>
          <p:nvPicPr>
            <p:cNvPr id="10" name="object 10" descr=""/>
            <p:cNvPicPr/>
            <p:nvPr/>
          </p:nvPicPr>
          <p:blipFill>
            <a:blip r:embed="rId8" cstate="print"/>
            <a:stretch>
              <a:fillRect/>
            </a:stretch>
          </p:blipFill>
          <p:spPr>
            <a:xfrm>
              <a:off x="876300" y="827531"/>
              <a:ext cx="760476" cy="902208"/>
            </a:xfrm>
            <a:prstGeom prst="rect">
              <a:avLst/>
            </a:prstGeom>
          </p:spPr>
        </p:pic>
        <p:pic>
          <p:nvPicPr>
            <p:cNvPr id="11" name="object 11" descr=""/>
            <p:cNvPicPr/>
            <p:nvPr/>
          </p:nvPicPr>
          <p:blipFill>
            <a:blip r:embed="rId9" cstate="print"/>
            <a:stretch>
              <a:fillRect/>
            </a:stretch>
          </p:blipFill>
          <p:spPr>
            <a:xfrm>
              <a:off x="1100327" y="868679"/>
              <a:ext cx="673608" cy="902208"/>
            </a:xfrm>
            <a:prstGeom prst="rect">
              <a:avLst/>
            </a:prstGeom>
          </p:spPr>
        </p:pic>
        <p:pic>
          <p:nvPicPr>
            <p:cNvPr id="12" name="object 12" descr=""/>
            <p:cNvPicPr/>
            <p:nvPr/>
          </p:nvPicPr>
          <p:blipFill>
            <a:blip r:embed="rId10" cstate="print"/>
            <a:stretch>
              <a:fillRect/>
            </a:stretch>
          </p:blipFill>
          <p:spPr>
            <a:xfrm>
              <a:off x="1469136" y="868679"/>
              <a:ext cx="1357884" cy="902208"/>
            </a:xfrm>
            <a:prstGeom prst="rect">
              <a:avLst/>
            </a:prstGeom>
          </p:spPr>
        </p:pic>
        <p:pic>
          <p:nvPicPr>
            <p:cNvPr id="13" name="object 13" descr=""/>
            <p:cNvPicPr/>
            <p:nvPr/>
          </p:nvPicPr>
          <p:blipFill>
            <a:blip r:embed="rId11" cstate="print"/>
            <a:stretch>
              <a:fillRect/>
            </a:stretch>
          </p:blipFill>
          <p:spPr>
            <a:xfrm>
              <a:off x="2290572" y="827531"/>
              <a:ext cx="1415796" cy="902208"/>
            </a:xfrm>
            <a:prstGeom prst="rect">
              <a:avLst/>
            </a:prstGeom>
          </p:spPr>
        </p:pic>
        <p:pic>
          <p:nvPicPr>
            <p:cNvPr id="14" name="object 14" descr=""/>
            <p:cNvPicPr/>
            <p:nvPr/>
          </p:nvPicPr>
          <p:blipFill>
            <a:blip r:embed="rId12" cstate="print"/>
            <a:stretch>
              <a:fillRect/>
            </a:stretch>
          </p:blipFill>
          <p:spPr>
            <a:xfrm>
              <a:off x="3169920" y="827531"/>
              <a:ext cx="672083" cy="902208"/>
            </a:xfrm>
            <a:prstGeom prst="rect">
              <a:avLst/>
            </a:prstGeom>
          </p:spPr>
        </p:pic>
        <p:pic>
          <p:nvPicPr>
            <p:cNvPr id="15" name="object 15" descr=""/>
            <p:cNvPicPr/>
            <p:nvPr/>
          </p:nvPicPr>
          <p:blipFill>
            <a:blip r:embed="rId13" cstate="print"/>
            <a:stretch>
              <a:fillRect/>
            </a:stretch>
          </p:blipFill>
          <p:spPr>
            <a:xfrm>
              <a:off x="3305555" y="827531"/>
              <a:ext cx="1306068" cy="902208"/>
            </a:xfrm>
            <a:prstGeom prst="rect">
              <a:avLst/>
            </a:prstGeom>
          </p:spPr>
        </p:pic>
        <p:pic>
          <p:nvPicPr>
            <p:cNvPr id="16" name="object 16" descr=""/>
            <p:cNvPicPr/>
            <p:nvPr/>
          </p:nvPicPr>
          <p:blipFill>
            <a:blip r:embed="rId14" cstate="print"/>
            <a:stretch>
              <a:fillRect/>
            </a:stretch>
          </p:blipFill>
          <p:spPr>
            <a:xfrm>
              <a:off x="4075176" y="868679"/>
              <a:ext cx="2587752" cy="902208"/>
            </a:xfrm>
            <a:prstGeom prst="rect">
              <a:avLst/>
            </a:prstGeom>
          </p:spPr>
        </p:pic>
        <p:pic>
          <p:nvPicPr>
            <p:cNvPr id="17" name="object 17" descr=""/>
            <p:cNvPicPr/>
            <p:nvPr/>
          </p:nvPicPr>
          <p:blipFill>
            <a:blip r:embed="rId15" cstate="print"/>
            <a:stretch>
              <a:fillRect/>
            </a:stretch>
          </p:blipFill>
          <p:spPr>
            <a:xfrm>
              <a:off x="6126479" y="827531"/>
              <a:ext cx="649224" cy="902208"/>
            </a:xfrm>
            <a:prstGeom prst="rect">
              <a:avLst/>
            </a:prstGeom>
          </p:spPr>
        </p:pic>
        <p:pic>
          <p:nvPicPr>
            <p:cNvPr id="18" name="object 18" descr=""/>
            <p:cNvPicPr/>
            <p:nvPr/>
          </p:nvPicPr>
          <p:blipFill>
            <a:blip r:embed="rId16" cstate="print"/>
            <a:stretch>
              <a:fillRect/>
            </a:stretch>
          </p:blipFill>
          <p:spPr>
            <a:xfrm>
              <a:off x="6444996" y="868679"/>
              <a:ext cx="1357883" cy="902208"/>
            </a:xfrm>
            <a:prstGeom prst="rect">
              <a:avLst/>
            </a:prstGeom>
          </p:spPr>
        </p:pic>
        <p:pic>
          <p:nvPicPr>
            <p:cNvPr id="19" name="object 19" descr=""/>
            <p:cNvPicPr/>
            <p:nvPr/>
          </p:nvPicPr>
          <p:blipFill>
            <a:blip r:embed="rId17" cstate="print"/>
            <a:stretch>
              <a:fillRect/>
            </a:stretch>
          </p:blipFill>
          <p:spPr>
            <a:xfrm>
              <a:off x="7266431" y="827531"/>
              <a:ext cx="990600" cy="902208"/>
            </a:xfrm>
            <a:prstGeom prst="rect">
              <a:avLst/>
            </a:prstGeom>
          </p:spPr>
        </p:pic>
        <p:pic>
          <p:nvPicPr>
            <p:cNvPr id="20" name="object 20" descr=""/>
            <p:cNvPicPr/>
            <p:nvPr/>
          </p:nvPicPr>
          <p:blipFill>
            <a:blip r:embed="rId18" cstate="print"/>
            <a:stretch>
              <a:fillRect/>
            </a:stretch>
          </p:blipFill>
          <p:spPr>
            <a:xfrm>
              <a:off x="7720583" y="868679"/>
              <a:ext cx="2566416" cy="902208"/>
            </a:xfrm>
            <a:prstGeom prst="rect">
              <a:avLst/>
            </a:prstGeom>
          </p:spPr>
        </p:pic>
        <p:pic>
          <p:nvPicPr>
            <p:cNvPr id="21" name="object 21" descr=""/>
            <p:cNvPicPr/>
            <p:nvPr/>
          </p:nvPicPr>
          <p:blipFill>
            <a:blip r:embed="rId19" cstate="print"/>
            <a:stretch>
              <a:fillRect/>
            </a:stretch>
          </p:blipFill>
          <p:spPr>
            <a:xfrm>
              <a:off x="297179" y="1319784"/>
              <a:ext cx="2164080" cy="899160"/>
            </a:xfrm>
            <a:prstGeom prst="rect">
              <a:avLst/>
            </a:prstGeom>
          </p:spPr>
        </p:pic>
        <p:pic>
          <p:nvPicPr>
            <p:cNvPr id="22" name="object 22" descr=""/>
            <p:cNvPicPr/>
            <p:nvPr/>
          </p:nvPicPr>
          <p:blipFill>
            <a:blip r:embed="rId20" cstate="print"/>
            <a:stretch>
              <a:fillRect/>
            </a:stretch>
          </p:blipFill>
          <p:spPr>
            <a:xfrm>
              <a:off x="1927860" y="1278635"/>
              <a:ext cx="646176" cy="899160"/>
            </a:xfrm>
            <a:prstGeom prst="rect">
              <a:avLst/>
            </a:prstGeom>
          </p:spPr>
        </p:pic>
        <p:pic>
          <p:nvPicPr>
            <p:cNvPr id="23" name="object 23" descr=""/>
            <p:cNvPicPr/>
            <p:nvPr/>
          </p:nvPicPr>
          <p:blipFill>
            <a:blip r:embed="rId21" cstate="print"/>
            <a:stretch>
              <a:fillRect/>
            </a:stretch>
          </p:blipFill>
          <p:spPr>
            <a:xfrm>
              <a:off x="2148839" y="1319784"/>
              <a:ext cx="5414771" cy="899160"/>
            </a:xfrm>
            <a:prstGeom prst="rect">
              <a:avLst/>
            </a:prstGeom>
          </p:spPr>
        </p:pic>
        <p:pic>
          <p:nvPicPr>
            <p:cNvPr id="24" name="object 24" descr=""/>
            <p:cNvPicPr/>
            <p:nvPr/>
          </p:nvPicPr>
          <p:blipFill>
            <a:blip r:embed="rId22" cstate="print"/>
            <a:stretch>
              <a:fillRect/>
            </a:stretch>
          </p:blipFill>
          <p:spPr>
            <a:xfrm>
              <a:off x="7030211" y="1278635"/>
              <a:ext cx="646176" cy="899160"/>
            </a:xfrm>
            <a:prstGeom prst="rect">
              <a:avLst/>
            </a:prstGeom>
          </p:spPr>
        </p:pic>
        <p:pic>
          <p:nvPicPr>
            <p:cNvPr id="25" name="object 25" descr=""/>
            <p:cNvPicPr/>
            <p:nvPr/>
          </p:nvPicPr>
          <p:blipFill>
            <a:blip r:embed="rId23" cstate="print"/>
            <a:stretch>
              <a:fillRect/>
            </a:stretch>
          </p:blipFill>
          <p:spPr>
            <a:xfrm>
              <a:off x="324611" y="1917191"/>
              <a:ext cx="1185672" cy="792479"/>
            </a:xfrm>
            <a:prstGeom prst="rect">
              <a:avLst/>
            </a:prstGeom>
          </p:spPr>
        </p:pic>
        <p:pic>
          <p:nvPicPr>
            <p:cNvPr id="26" name="object 26" descr=""/>
            <p:cNvPicPr/>
            <p:nvPr/>
          </p:nvPicPr>
          <p:blipFill>
            <a:blip r:embed="rId24" cstate="print"/>
            <a:stretch>
              <a:fillRect/>
            </a:stretch>
          </p:blipFill>
          <p:spPr>
            <a:xfrm>
              <a:off x="1037844" y="1880616"/>
              <a:ext cx="571500" cy="792479"/>
            </a:xfrm>
            <a:prstGeom prst="rect">
              <a:avLst/>
            </a:prstGeom>
          </p:spPr>
        </p:pic>
        <p:pic>
          <p:nvPicPr>
            <p:cNvPr id="27" name="object 27" descr=""/>
            <p:cNvPicPr/>
            <p:nvPr/>
          </p:nvPicPr>
          <p:blipFill>
            <a:blip r:embed="rId25" cstate="print"/>
            <a:stretch>
              <a:fillRect/>
            </a:stretch>
          </p:blipFill>
          <p:spPr>
            <a:xfrm>
              <a:off x="1232916" y="1917191"/>
              <a:ext cx="829056" cy="792479"/>
            </a:xfrm>
            <a:prstGeom prst="rect">
              <a:avLst/>
            </a:prstGeom>
          </p:spPr>
        </p:pic>
        <p:pic>
          <p:nvPicPr>
            <p:cNvPr id="28" name="object 28" descr=""/>
            <p:cNvPicPr/>
            <p:nvPr/>
          </p:nvPicPr>
          <p:blipFill>
            <a:blip r:embed="rId26" cstate="print"/>
            <a:stretch>
              <a:fillRect/>
            </a:stretch>
          </p:blipFill>
          <p:spPr>
            <a:xfrm>
              <a:off x="1589532" y="1880616"/>
              <a:ext cx="688848" cy="792479"/>
            </a:xfrm>
            <a:prstGeom prst="rect">
              <a:avLst/>
            </a:prstGeom>
          </p:spPr>
        </p:pic>
        <p:pic>
          <p:nvPicPr>
            <p:cNvPr id="29" name="object 29" descr=""/>
            <p:cNvPicPr/>
            <p:nvPr/>
          </p:nvPicPr>
          <p:blipFill>
            <a:blip r:embed="rId27" cstate="print"/>
            <a:stretch>
              <a:fillRect/>
            </a:stretch>
          </p:blipFill>
          <p:spPr>
            <a:xfrm>
              <a:off x="1805939" y="1917191"/>
              <a:ext cx="3677412" cy="792479"/>
            </a:xfrm>
            <a:prstGeom prst="rect">
              <a:avLst/>
            </a:prstGeom>
          </p:spPr>
        </p:pic>
        <p:pic>
          <p:nvPicPr>
            <p:cNvPr id="30" name="object 30" descr=""/>
            <p:cNvPicPr/>
            <p:nvPr/>
          </p:nvPicPr>
          <p:blipFill>
            <a:blip r:embed="rId28" cstate="print"/>
            <a:stretch>
              <a:fillRect/>
            </a:stretch>
          </p:blipFill>
          <p:spPr>
            <a:xfrm>
              <a:off x="5010911" y="1880616"/>
              <a:ext cx="569976" cy="792479"/>
            </a:xfrm>
            <a:prstGeom prst="rect">
              <a:avLst/>
            </a:prstGeom>
          </p:spPr>
        </p:pic>
        <p:pic>
          <p:nvPicPr>
            <p:cNvPr id="31" name="object 31" descr=""/>
            <p:cNvPicPr/>
            <p:nvPr/>
          </p:nvPicPr>
          <p:blipFill>
            <a:blip r:embed="rId29" cstate="print"/>
            <a:stretch>
              <a:fillRect/>
            </a:stretch>
          </p:blipFill>
          <p:spPr>
            <a:xfrm>
              <a:off x="5301996" y="1880616"/>
              <a:ext cx="591312" cy="792479"/>
            </a:xfrm>
            <a:prstGeom prst="rect">
              <a:avLst/>
            </a:prstGeom>
          </p:spPr>
        </p:pic>
        <p:pic>
          <p:nvPicPr>
            <p:cNvPr id="32" name="object 32" descr=""/>
            <p:cNvPicPr/>
            <p:nvPr/>
          </p:nvPicPr>
          <p:blipFill>
            <a:blip r:embed="rId30" cstate="print"/>
            <a:stretch>
              <a:fillRect/>
            </a:stretch>
          </p:blipFill>
          <p:spPr>
            <a:xfrm>
              <a:off x="5420867" y="1917191"/>
              <a:ext cx="2965704" cy="792479"/>
            </a:xfrm>
            <a:prstGeom prst="rect">
              <a:avLst/>
            </a:prstGeom>
          </p:spPr>
        </p:pic>
        <p:pic>
          <p:nvPicPr>
            <p:cNvPr id="33" name="object 33" descr=""/>
            <p:cNvPicPr/>
            <p:nvPr/>
          </p:nvPicPr>
          <p:blipFill>
            <a:blip r:embed="rId24" cstate="print"/>
            <a:stretch>
              <a:fillRect/>
            </a:stretch>
          </p:blipFill>
          <p:spPr>
            <a:xfrm>
              <a:off x="7914131" y="1880616"/>
              <a:ext cx="571500" cy="792479"/>
            </a:xfrm>
            <a:prstGeom prst="rect">
              <a:avLst/>
            </a:prstGeom>
          </p:spPr>
        </p:pic>
        <p:pic>
          <p:nvPicPr>
            <p:cNvPr id="34" name="object 34" descr=""/>
            <p:cNvPicPr/>
            <p:nvPr/>
          </p:nvPicPr>
          <p:blipFill>
            <a:blip r:embed="rId31" cstate="print"/>
            <a:stretch>
              <a:fillRect/>
            </a:stretch>
          </p:blipFill>
          <p:spPr>
            <a:xfrm>
              <a:off x="1167383" y="2400300"/>
              <a:ext cx="1179576" cy="786384"/>
            </a:xfrm>
            <a:prstGeom prst="rect">
              <a:avLst/>
            </a:prstGeom>
          </p:spPr>
        </p:pic>
        <p:pic>
          <p:nvPicPr>
            <p:cNvPr id="35" name="object 35" descr=""/>
            <p:cNvPicPr/>
            <p:nvPr/>
          </p:nvPicPr>
          <p:blipFill>
            <a:blip r:embed="rId32" cstate="print"/>
            <a:stretch>
              <a:fillRect/>
            </a:stretch>
          </p:blipFill>
          <p:spPr>
            <a:xfrm>
              <a:off x="1880616" y="2363723"/>
              <a:ext cx="1722120" cy="786384"/>
            </a:xfrm>
            <a:prstGeom prst="rect">
              <a:avLst/>
            </a:prstGeom>
          </p:spPr>
        </p:pic>
        <p:pic>
          <p:nvPicPr>
            <p:cNvPr id="36" name="object 36" descr=""/>
            <p:cNvPicPr/>
            <p:nvPr/>
          </p:nvPicPr>
          <p:blipFill>
            <a:blip r:embed="rId33" cstate="print"/>
            <a:stretch>
              <a:fillRect/>
            </a:stretch>
          </p:blipFill>
          <p:spPr>
            <a:xfrm>
              <a:off x="3136392" y="2400300"/>
              <a:ext cx="2606039" cy="786384"/>
            </a:xfrm>
            <a:prstGeom prst="rect">
              <a:avLst/>
            </a:prstGeom>
          </p:spPr>
        </p:pic>
        <p:pic>
          <p:nvPicPr>
            <p:cNvPr id="37" name="object 37" descr=""/>
            <p:cNvPicPr/>
            <p:nvPr/>
          </p:nvPicPr>
          <p:blipFill>
            <a:blip r:embed="rId34" cstate="print"/>
            <a:stretch>
              <a:fillRect/>
            </a:stretch>
          </p:blipFill>
          <p:spPr>
            <a:xfrm>
              <a:off x="5276088" y="2363723"/>
              <a:ext cx="563879" cy="786384"/>
            </a:xfrm>
            <a:prstGeom prst="rect">
              <a:avLst/>
            </a:prstGeom>
          </p:spPr>
        </p:pic>
        <p:pic>
          <p:nvPicPr>
            <p:cNvPr id="38" name="object 38" descr=""/>
            <p:cNvPicPr/>
            <p:nvPr/>
          </p:nvPicPr>
          <p:blipFill>
            <a:blip r:embed="rId35" cstate="print"/>
            <a:stretch>
              <a:fillRect/>
            </a:stretch>
          </p:blipFill>
          <p:spPr>
            <a:xfrm>
              <a:off x="1167383" y="2834640"/>
              <a:ext cx="585216" cy="786384"/>
            </a:xfrm>
            <a:prstGeom prst="rect">
              <a:avLst/>
            </a:prstGeom>
          </p:spPr>
        </p:pic>
        <p:pic>
          <p:nvPicPr>
            <p:cNvPr id="39" name="object 39" descr=""/>
            <p:cNvPicPr/>
            <p:nvPr/>
          </p:nvPicPr>
          <p:blipFill>
            <a:blip r:embed="rId36" cstate="print"/>
            <a:stretch>
              <a:fillRect/>
            </a:stretch>
          </p:blipFill>
          <p:spPr>
            <a:xfrm>
              <a:off x="1286255" y="2834640"/>
              <a:ext cx="664463" cy="786384"/>
            </a:xfrm>
            <a:prstGeom prst="rect">
              <a:avLst/>
            </a:prstGeom>
          </p:spPr>
        </p:pic>
        <p:pic>
          <p:nvPicPr>
            <p:cNvPr id="40" name="object 40" descr=""/>
            <p:cNvPicPr/>
            <p:nvPr/>
          </p:nvPicPr>
          <p:blipFill>
            <a:blip r:embed="rId37" cstate="print"/>
            <a:stretch>
              <a:fillRect/>
            </a:stretch>
          </p:blipFill>
          <p:spPr>
            <a:xfrm>
              <a:off x="1484375" y="2834640"/>
              <a:ext cx="585215" cy="786384"/>
            </a:xfrm>
            <a:prstGeom prst="rect">
              <a:avLst/>
            </a:prstGeom>
          </p:spPr>
        </p:pic>
        <p:pic>
          <p:nvPicPr>
            <p:cNvPr id="41" name="object 41" descr=""/>
            <p:cNvPicPr/>
            <p:nvPr/>
          </p:nvPicPr>
          <p:blipFill>
            <a:blip r:embed="rId38" cstate="print"/>
            <a:stretch>
              <a:fillRect/>
            </a:stretch>
          </p:blipFill>
          <p:spPr>
            <a:xfrm>
              <a:off x="1603247" y="2834640"/>
              <a:ext cx="565404" cy="786384"/>
            </a:xfrm>
            <a:prstGeom prst="rect">
              <a:avLst/>
            </a:prstGeom>
          </p:spPr>
        </p:pic>
        <p:pic>
          <p:nvPicPr>
            <p:cNvPr id="42" name="object 42" descr=""/>
            <p:cNvPicPr/>
            <p:nvPr/>
          </p:nvPicPr>
          <p:blipFill>
            <a:blip r:embed="rId39" cstate="print"/>
            <a:stretch>
              <a:fillRect/>
            </a:stretch>
          </p:blipFill>
          <p:spPr>
            <a:xfrm>
              <a:off x="1787651" y="2834640"/>
              <a:ext cx="861060" cy="786384"/>
            </a:xfrm>
            <a:prstGeom prst="rect">
              <a:avLst/>
            </a:prstGeom>
          </p:spPr>
        </p:pic>
        <p:pic>
          <p:nvPicPr>
            <p:cNvPr id="43" name="object 43" descr=""/>
            <p:cNvPicPr/>
            <p:nvPr/>
          </p:nvPicPr>
          <p:blipFill>
            <a:blip r:embed="rId40" cstate="print"/>
            <a:stretch>
              <a:fillRect/>
            </a:stretch>
          </p:blipFill>
          <p:spPr>
            <a:xfrm>
              <a:off x="2182367" y="2871216"/>
              <a:ext cx="1892808" cy="786384"/>
            </a:xfrm>
            <a:prstGeom prst="rect">
              <a:avLst/>
            </a:prstGeom>
          </p:spPr>
        </p:pic>
        <p:pic>
          <p:nvPicPr>
            <p:cNvPr id="44" name="object 44" descr=""/>
            <p:cNvPicPr/>
            <p:nvPr/>
          </p:nvPicPr>
          <p:blipFill>
            <a:blip r:embed="rId41" cstate="print"/>
            <a:stretch>
              <a:fillRect/>
            </a:stretch>
          </p:blipFill>
          <p:spPr>
            <a:xfrm>
              <a:off x="3608832" y="2834640"/>
              <a:ext cx="1237488" cy="786384"/>
            </a:xfrm>
            <a:prstGeom prst="rect">
              <a:avLst/>
            </a:prstGeom>
          </p:spPr>
        </p:pic>
        <p:pic>
          <p:nvPicPr>
            <p:cNvPr id="45" name="object 45" descr=""/>
            <p:cNvPicPr/>
            <p:nvPr/>
          </p:nvPicPr>
          <p:blipFill>
            <a:blip r:embed="rId42" cstate="print"/>
            <a:stretch>
              <a:fillRect/>
            </a:stretch>
          </p:blipFill>
          <p:spPr>
            <a:xfrm>
              <a:off x="4379976" y="2834640"/>
              <a:ext cx="585215" cy="786384"/>
            </a:xfrm>
            <a:prstGeom prst="rect">
              <a:avLst/>
            </a:prstGeom>
          </p:spPr>
        </p:pic>
        <p:pic>
          <p:nvPicPr>
            <p:cNvPr id="46" name="object 46" descr=""/>
            <p:cNvPicPr/>
            <p:nvPr/>
          </p:nvPicPr>
          <p:blipFill>
            <a:blip r:embed="rId43" cstate="print"/>
            <a:stretch>
              <a:fillRect/>
            </a:stretch>
          </p:blipFill>
          <p:spPr>
            <a:xfrm>
              <a:off x="4498847" y="2834640"/>
              <a:ext cx="1139952" cy="786384"/>
            </a:xfrm>
            <a:prstGeom prst="rect">
              <a:avLst/>
            </a:prstGeom>
          </p:spPr>
        </p:pic>
        <p:pic>
          <p:nvPicPr>
            <p:cNvPr id="47" name="object 47" descr=""/>
            <p:cNvPicPr/>
            <p:nvPr/>
          </p:nvPicPr>
          <p:blipFill>
            <a:blip r:embed="rId44" cstate="print"/>
            <a:stretch>
              <a:fillRect/>
            </a:stretch>
          </p:blipFill>
          <p:spPr>
            <a:xfrm>
              <a:off x="5172455" y="2871216"/>
              <a:ext cx="1179576" cy="786384"/>
            </a:xfrm>
            <a:prstGeom prst="rect">
              <a:avLst/>
            </a:prstGeom>
          </p:spPr>
        </p:pic>
        <p:pic>
          <p:nvPicPr>
            <p:cNvPr id="48" name="object 48" descr=""/>
            <p:cNvPicPr/>
            <p:nvPr/>
          </p:nvPicPr>
          <p:blipFill>
            <a:blip r:embed="rId45" cstate="print"/>
            <a:stretch>
              <a:fillRect/>
            </a:stretch>
          </p:blipFill>
          <p:spPr>
            <a:xfrm>
              <a:off x="5885688" y="2834640"/>
              <a:ext cx="565403" cy="786384"/>
            </a:xfrm>
            <a:prstGeom prst="rect">
              <a:avLst/>
            </a:prstGeom>
          </p:spPr>
        </p:pic>
        <p:pic>
          <p:nvPicPr>
            <p:cNvPr id="49" name="object 49" descr=""/>
            <p:cNvPicPr/>
            <p:nvPr/>
          </p:nvPicPr>
          <p:blipFill>
            <a:blip r:embed="rId46" cstate="print"/>
            <a:stretch>
              <a:fillRect/>
            </a:stretch>
          </p:blipFill>
          <p:spPr>
            <a:xfrm>
              <a:off x="6178296" y="2834640"/>
              <a:ext cx="941831" cy="786384"/>
            </a:xfrm>
            <a:prstGeom prst="rect">
              <a:avLst/>
            </a:prstGeom>
          </p:spPr>
        </p:pic>
        <p:pic>
          <p:nvPicPr>
            <p:cNvPr id="50" name="object 50" descr=""/>
            <p:cNvPicPr/>
            <p:nvPr/>
          </p:nvPicPr>
          <p:blipFill>
            <a:blip r:embed="rId47" cstate="print"/>
            <a:stretch>
              <a:fillRect/>
            </a:stretch>
          </p:blipFill>
          <p:spPr>
            <a:xfrm>
              <a:off x="6653783" y="2830068"/>
              <a:ext cx="662940" cy="786384"/>
            </a:xfrm>
            <a:prstGeom prst="rect">
              <a:avLst/>
            </a:prstGeom>
          </p:spPr>
        </p:pic>
        <p:pic>
          <p:nvPicPr>
            <p:cNvPr id="51" name="object 51" descr=""/>
            <p:cNvPicPr/>
            <p:nvPr/>
          </p:nvPicPr>
          <p:blipFill>
            <a:blip r:embed="rId48" cstate="print"/>
            <a:stretch>
              <a:fillRect/>
            </a:stretch>
          </p:blipFill>
          <p:spPr>
            <a:xfrm>
              <a:off x="6850380" y="2834640"/>
              <a:ext cx="1039368" cy="786384"/>
            </a:xfrm>
            <a:prstGeom prst="rect">
              <a:avLst/>
            </a:prstGeom>
          </p:spPr>
        </p:pic>
        <p:pic>
          <p:nvPicPr>
            <p:cNvPr id="52" name="object 52" descr=""/>
            <p:cNvPicPr/>
            <p:nvPr/>
          </p:nvPicPr>
          <p:blipFill>
            <a:blip r:embed="rId38" cstate="print"/>
            <a:stretch>
              <a:fillRect/>
            </a:stretch>
          </p:blipFill>
          <p:spPr>
            <a:xfrm>
              <a:off x="7423404" y="2834640"/>
              <a:ext cx="565403" cy="786384"/>
            </a:xfrm>
            <a:prstGeom prst="rect">
              <a:avLst/>
            </a:prstGeom>
          </p:spPr>
        </p:pic>
        <p:pic>
          <p:nvPicPr>
            <p:cNvPr id="53" name="object 53" descr=""/>
            <p:cNvPicPr/>
            <p:nvPr/>
          </p:nvPicPr>
          <p:blipFill>
            <a:blip r:embed="rId35" cstate="print"/>
            <a:stretch>
              <a:fillRect/>
            </a:stretch>
          </p:blipFill>
          <p:spPr>
            <a:xfrm>
              <a:off x="1167383" y="3304031"/>
              <a:ext cx="585216" cy="786383"/>
            </a:xfrm>
            <a:prstGeom prst="rect">
              <a:avLst/>
            </a:prstGeom>
          </p:spPr>
        </p:pic>
        <p:pic>
          <p:nvPicPr>
            <p:cNvPr id="54" name="object 54" descr=""/>
            <p:cNvPicPr/>
            <p:nvPr/>
          </p:nvPicPr>
          <p:blipFill>
            <a:blip r:embed="rId49" cstate="print"/>
            <a:stretch>
              <a:fillRect/>
            </a:stretch>
          </p:blipFill>
          <p:spPr>
            <a:xfrm>
              <a:off x="1286255" y="3304031"/>
              <a:ext cx="664463" cy="786383"/>
            </a:xfrm>
            <a:prstGeom prst="rect">
              <a:avLst/>
            </a:prstGeom>
          </p:spPr>
        </p:pic>
        <p:pic>
          <p:nvPicPr>
            <p:cNvPr id="55" name="object 55" descr=""/>
            <p:cNvPicPr/>
            <p:nvPr/>
          </p:nvPicPr>
          <p:blipFill>
            <a:blip r:embed="rId37" cstate="print"/>
            <a:stretch>
              <a:fillRect/>
            </a:stretch>
          </p:blipFill>
          <p:spPr>
            <a:xfrm>
              <a:off x="1484375" y="3304031"/>
              <a:ext cx="585215" cy="786383"/>
            </a:xfrm>
            <a:prstGeom prst="rect">
              <a:avLst/>
            </a:prstGeom>
          </p:spPr>
        </p:pic>
        <p:pic>
          <p:nvPicPr>
            <p:cNvPr id="56" name="object 56" descr=""/>
            <p:cNvPicPr/>
            <p:nvPr/>
          </p:nvPicPr>
          <p:blipFill>
            <a:blip r:embed="rId38" cstate="print"/>
            <a:stretch>
              <a:fillRect/>
            </a:stretch>
          </p:blipFill>
          <p:spPr>
            <a:xfrm>
              <a:off x="1603247" y="3304031"/>
              <a:ext cx="565404" cy="786383"/>
            </a:xfrm>
            <a:prstGeom prst="rect">
              <a:avLst/>
            </a:prstGeom>
          </p:spPr>
        </p:pic>
        <p:pic>
          <p:nvPicPr>
            <p:cNvPr id="57" name="object 57" descr=""/>
            <p:cNvPicPr/>
            <p:nvPr/>
          </p:nvPicPr>
          <p:blipFill>
            <a:blip r:embed="rId39" cstate="print"/>
            <a:stretch>
              <a:fillRect/>
            </a:stretch>
          </p:blipFill>
          <p:spPr>
            <a:xfrm>
              <a:off x="1787651" y="3304031"/>
              <a:ext cx="861060" cy="786383"/>
            </a:xfrm>
            <a:prstGeom prst="rect">
              <a:avLst/>
            </a:prstGeom>
          </p:spPr>
        </p:pic>
        <p:pic>
          <p:nvPicPr>
            <p:cNvPr id="58" name="object 58" descr=""/>
            <p:cNvPicPr/>
            <p:nvPr/>
          </p:nvPicPr>
          <p:blipFill>
            <a:blip r:embed="rId40" cstate="print"/>
            <a:stretch>
              <a:fillRect/>
            </a:stretch>
          </p:blipFill>
          <p:spPr>
            <a:xfrm>
              <a:off x="2182367" y="3340607"/>
              <a:ext cx="1892808" cy="786383"/>
            </a:xfrm>
            <a:prstGeom prst="rect">
              <a:avLst/>
            </a:prstGeom>
          </p:spPr>
        </p:pic>
        <p:pic>
          <p:nvPicPr>
            <p:cNvPr id="59" name="object 59" descr=""/>
            <p:cNvPicPr/>
            <p:nvPr/>
          </p:nvPicPr>
          <p:blipFill>
            <a:blip r:embed="rId50" cstate="print"/>
            <a:stretch>
              <a:fillRect/>
            </a:stretch>
          </p:blipFill>
          <p:spPr>
            <a:xfrm>
              <a:off x="3608832" y="3304031"/>
              <a:ext cx="1136903" cy="786383"/>
            </a:xfrm>
            <a:prstGeom prst="rect">
              <a:avLst/>
            </a:prstGeom>
          </p:spPr>
        </p:pic>
        <p:pic>
          <p:nvPicPr>
            <p:cNvPr id="60" name="object 60" descr=""/>
            <p:cNvPicPr/>
            <p:nvPr/>
          </p:nvPicPr>
          <p:blipFill>
            <a:blip r:embed="rId47" cstate="print"/>
            <a:stretch>
              <a:fillRect/>
            </a:stretch>
          </p:blipFill>
          <p:spPr>
            <a:xfrm>
              <a:off x="4279391" y="3299460"/>
              <a:ext cx="662939" cy="786383"/>
            </a:xfrm>
            <a:prstGeom prst="rect">
              <a:avLst/>
            </a:prstGeom>
          </p:spPr>
        </p:pic>
        <p:pic>
          <p:nvPicPr>
            <p:cNvPr id="61" name="object 61" descr=""/>
            <p:cNvPicPr/>
            <p:nvPr/>
          </p:nvPicPr>
          <p:blipFill>
            <a:blip r:embed="rId51" cstate="print"/>
            <a:stretch>
              <a:fillRect/>
            </a:stretch>
          </p:blipFill>
          <p:spPr>
            <a:xfrm>
              <a:off x="4475988" y="3304031"/>
              <a:ext cx="1275588" cy="786383"/>
            </a:xfrm>
            <a:prstGeom prst="rect">
              <a:avLst/>
            </a:prstGeom>
          </p:spPr>
        </p:pic>
        <p:pic>
          <p:nvPicPr>
            <p:cNvPr id="62" name="object 62" descr=""/>
            <p:cNvPicPr/>
            <p:nvPr/>
          </p:nvPicPr>
          <p:blipFill>
            <a:blip r:embed="rId52" cstate="print"/>
            <a:stretch>
              <a:fillRect/>
            </a:stretch>
          </p:blipFill>
          <p:spPr>
            <a:xfrm>
              <a:off x="5285232" y="3340607"/>
              <a:ext cx="1892808" cy="786383"/>
            </a:xfrm>
            <a:prstGeom prst="rect">
              <a:avLst/>
            </a:prstGeom>
          </p:spPr>
        </p:pic>
        <p:pic>
          <p:nvPicPr>
            <p:cNvPr id="63" name="object 63" descr=""/>
            <p:cNvPicPr/>
            <p:nvPr/>
          </p:nvPicPr>
          <p:blipFill>
            <a:blip r:embed="rId45" cstate="print"/>
            <a:stretch>
              <a:fillRect/>
            </a:stretch>
          </p:blipFill>
          <p:spPr>
            <a:xfrm>
              <a:off x="6711695" y="3304031"/>
              <a:ext cx="565403" cy="786383"/>
            </a:xfrm>
            <a:prstGeom prst="rect">
              <a:avLst/>
            </a:prstGeom>
          </p:spPr>
        </p:pic>
        <p:pic>
          <p:nvPicPr>
            <p:cNvPr id="64" name="object 64" descr=""/>
            <p:cNvPicPr/>
            <p:nvPr/>
          </p:nvPicPr>
          <p:blipFill>
            <a:blip r:embed="rId46" cstate="print"/>
            <a:stretch>
              <a:fillRect/>
            </a:stretch>
          </p:blipFill>
          <p:spPr>
            <a:xfrm>
              <a:off x="6903719" y="3304031"/>
              <a:ext cx="941831" cy="786383"/>
            </a:xfrm>
            <a:prstGeom prst="rect">
              <a:avLst/>
            </a:prstGeom>
          </p:spPr>
        </p:pic>
        <p:pic>
          <p:nvPicPr>
            <p:cNvPr id="65" name="object 65" descr=""/>
            <p:cNvPicPr/>
            <p:nvPr/>
          </p:nvPicPr>
          <p:blipFill>
            <a:blip r:embed="rId47" cstate="print"/>
            <a:stretch>
              <a:fillRect/>
            </a:stretch>
          </p:blipFill>
          <p:spPr>
            <a:xfrm>
              <a:off x="7379207" y="3299460"/>
              <a:ext cx="662940" cy="786383"/>
            </a:xfrm>
            <a:prstGeom prst="rect">
              <a:avLst/>
            </a:prstGeom>
          </p:spPr>
        </p:pic>
        <p:pic>
          <p:nvPicPr>
            <p:cNvPr id="66" name="object 66" descr=""/>
            <p:cNvPicPr/>
            <p:nvPr/>
          </p:nvPicPr>
          <p:blipFill>
            <a:blip r:embed="rId48" cstate="print"/>
            <a:stretch>
              <a:fillRect/>
            </a:stretch>
          </p:blipFill>
          <p:spPr>
            <a:xfrm>
              <a:off x="7575804" y="3304031"/>
              <a:ext cx="1039368" cy="786383"/>
            </a:xfrm>
            <a:prstGeom prst="rect">
              <a:avLst/>
            </a:prstGeom>
          </p:spPr>
        </p:pic>
        <p:pic>
          <p:nvPicPr>
            <p:cNvPr id="67" name="object 67" descr=""/>
            <p:cNvPicPr/>
            <p:nvPr/>
          </p:nvPicPr>
          <p:blipFill>
            <a:blip r:embed="rId47" cstate="print"/>
            <a:stretch>
              <a:fillRect/>
            </a:stretch>
          </p:blipFill>
          <p:spPr>
            <a:xfrm>
              <a:off x="8148828" y="3299460"/>
              <a:ext cx="662940" cy="786383"/>
            </a:xfrm>
            <a:prstGeom prst="rect">
              <a:avLst/>
            </a:prstGeom>
          </p:spPr>
        </p:pic>
        <p:pic>
          <p:nvPicPr>
            <p:cNvPr id="68" name="object 68" descr=""/>
            <p:cNvPicPr/>
            <p:nvPr/>
          </p:nvPicPr>
          <p:blipFill>
            <a:blip r:embed="rId53" cstate="print"/>
            <a:stretch>
              <a:fillRect/>
            </a:stretch>
          </p:blipFill>
          <p:spPr>
            <a:xfrm>
              <a:off x="8345423" y="3304031"/>
              <a:ext cx="1178052" cy="786383"/>
            </a:xfrm>
            <a:prstGeom prst="rect">
              <a:avLst/>
            </a:prstGeom>
          </p:spPr>
        </p:pic>
        <p:pic>
          <p:nvPicPr>
            <p:cNvPr id="69" name="object 69" descr=""/>
            <p:cNvPicPr/>
            <p:nvPr/>
          </p:nvPicPr>
          <p:blipFill>
            <a:blip r:embed="rId54" cstate="print"/>
            <a:stretch>
              <a:fillRect/>
            </a:stretch>
          </p:blipFill>
          <p:spPr>
            <a:xfrm>
              <a:off x="9057131" y="3304031"/>
              <a:ext cx="565403" cy="786383"/>
            </a:xfrm>
            <a:prstGeom prst="rect">
              <a:avLst/>
            </a:prstGeom>
          </p:spPr>
        </p:pic>
        <p:pic>
          <p:nvPicPr>
            <p:cNvPr id="70" name="object 70" descr=""/>
            <p:cNvPicPr/>
            <p:nvPr/>
          </p:nvPicPr>
          <p:blipFill>
            <a:blip r:embed="rId35" cstate="print"/>
            <a:stretch>
              <a:fillRect/>
            </a:stretch>
          </p:blipFill>
          <p:spPr>
            <a:xfrm>
              <a:off x="1168908" y="3771899"/>
              <a:ext cx="585216" cy="786383"/>
            </a:xfrm>
            <a:prstGeom prst="rect">
              <a:avLst/>
            </a:prstGeom>
          </p:spPr>
        </p:pic>
        <p:pic>
          <p:nvPicPr>
            <p:cNvPr id="71" name="object 71" descr=""/>
            <p:cNvPicPr/>
            <p:nvPr/>
          </p:nvPicPr>
          <p:blipFill>
            <a:blip r:embed="rId55" cstate="print"/>
            <a:stretch>
              <a:fillRect/>
            </a:stretch>
          </p:blipFill>
          <p:spPr>
            <a:xfrm>
              <a:off x="1287780" y="3771899"/>
              <a:ext cx="662940" cy="786383"/>
            </a:xfrm>
            <a:prstGeom prst="rect">
              <a:avLst/>
            </a:prstGeom>
          </p:spPr>
        </p:pic>
        <p:pic>
          <p:nvPicPr>
            <p:cNvPr id="72" name="object 72" descr=""/>
            <p:cNvPicPr/>
            <p:nvPr/>
          </p:nvPicPr>
          <p:blipFill>
            <a:blip r:embed="rId37" cstate="print"/>
            <a:stretch>
              <a:fillRect/>
            </a:stretch>
          </p:blipFill>
          <p:spPr>
            <a:xfrm>
              <a:off x="1484375" y="3771899"/>
              <a:ext cx="585215" cy="786383"/>
            </a:xfrm>
            <a:prstGeom prst="rect">
              <a:avLst/>
            </a:prstGeom>
          </p:spPr>
        </p:pic>
        <p:pic>
          <p:nvPicPr>
            <p:cNvPr id="73" name="object 73" descr=""/>
            <p:cNvPicPr/>
            <p:nvPr/>
          </p:nvPicPr>
          <p:blipFill>
            <a:blip r:embed="rId38" cstate="print"/>
            <a:stretch>
              <a:fillRect/>
            </a:stretch>
          </p:blipFill>
          <p:spPr>
            <a:xfrm>
              <a:off x="1603247" y="3771899"/>
              <a:ext cx="565404" cy="786383"/>
            </a:xfrm>
            <a:prstGeom prst="rect">
              <a:avLst/>
            </a:prstGeom>
          </p:spPr>
        </p:pic>
        <p:pic>
          <p:nvPicPr>
            <p:cNvPr id="74" name="object 74" descr=""/>
            <p:cNvPicPr/>
            <p:nvPr/>
          </p:nvPicPr>
          <p:blipFill>
            <a:blip r:embed="rId56" cstate="print"/>
            <a:stretch>
              <a:fillRect/>
            </a:stretch>
          </p:blipFill>
          <p:spPr>
            <a:xfrm>
              <a:off x="1879092" y="3771899"/>
              <a:ext cx="605028" cy="786383"/>
            </a:xfrm>
            <a:prstGeom prst="rect">
              <a:avLst/>
            </a:prstGeom>
          </p:spPr>
        </p:pic>
        <p:pic>
          <p:nvPicPr>
            <p:cNvPr id="75" name="object 75" descr=""/>
            <p:cNvPicPr/>
            <p:nvPr/>
          </p:nvPicPr>
          <p:blipFill>
            <a:blip r:embed="rId57" cstate="print"/>
            <a:stretch>
              <a:fillRect/>
            </a:stretch>
          </p:blipFill>
          <p:spPr>
            <a:xfrm>
              <a:off x="2017776" y="3771899"/>
              <a:ext cx="1176527" cy="786383"/>
            </a:xfrm>
            <a:prstGeom prst="rect">
              <a:avLst/>
            </a:prstGeom>
          </p:spPr>
        </p:pic>
        <p:pic>
          <p:nvPicPr>
            <p:cNvPr id="76" name="object 76" descr=""/>
            <p:cNvPicPr/>
            <p:nvPr/>
          </p:nvPicPr>
          <p:blipFill>
            <a:blip r:embed="rId58" cstate="print"/>
            <a:stretch>
              <a:fillRect/>
            </a:stretch>
          </p:blipFill>
          <p:spPr>
            <a:xfrm>
              <a:off x="2727960" y="3771899"/>
              <a:ext cx="605027" cy="786383"/>
            </a:xfrm>
            <a:prstGeom prst="rect">
              <a:avLst/>
            </a:prstGeom>
          </p:spPr>
        </p:pic>
        <p:pic>
          <p:nvPicPr>
            <p:cNvPr id="77" name="object 77" descr=""/>
            <p:cNvPicPr/>
            <p:nvPr/>
          </p:nvPicPr>
          <p:blipFill>
            <a:blip r:embed="rId59" cstate="print"/>
            <a:stretch>
              <a:fillRect/>
            </a:stretch>
          </p:blipFill>
          <p:spPr>
            <a:xfrm>
              <a:off x="2866644" y="3808475"/>
              <a:ext cx="4733544" cy="786384"/>
            </a:xfrm>
            <a:prstGeom prst="rect">
              <a:avLst/>
            </a:prstGeom>
          </p:spPr>
        </p:pic>
        <p:pic>
          <p:nvPicPr>
            <p:cNvPr id="78" name="object 78" descr=""/>
            <p:cNvPicPr/>
            <p:nvPr/>
          </p:nvPicPr>
          <p:blipFill>
            <a:blip r:embed="rId60" cstate="print"/>
            <a:stretch>
              <a:fillRect/>
            </a:stretch>
          </p:blipFill>
          <p:spPr>
            <a:xfrm>
              <a:off x="7133843" y="3771899"/>
              <a:ext cx="563879" cy="786383"/>
            </a:xfrm>
            <a:prstGeom prst="rect">
              <a:avLst/>
            </a:prstGeom>
          </p:spPr>
        </p:pic>
        <p:pic>
          <p:nvPicPr>
            <p:cNvPr id="79" name="object 79" descr=""/>
            <p:cNvPicPr/>
            <p:nvPr/>
          </p:nvPicPr>
          <p:blipFill>
            <a:blip r:embed="rId61" cstate="print"/>
            <a:stretch>
              <a:fillRect/>
            </a:stretch>
          </p:blipFill>
          <p:spPr>
            <a:xfrm>
              <a:off x="7408164" y="3808475"/>
              <a:ext cx="1533144" cy="786384"/>
            </a:xfrm>
            <a:prstGeom prst="rect">
              <a:avLst/>
            </a:prstGeom>
          </p:spPr>
        </p:pic>
        <p:pic>
          <p:nvPicPr>
            <p:cNvPr id="80" name="object 80" descr=""/>
            <p:cNvPicPr/>
            <p:nvPr/>
          </p:nvPicPr>
          <p:blipFill>
            <a:blip r:embed="rId62" cstate="print"/>
            <a:stretch>
              <a:fillRect/>
            </a:stretch>
          </p:blipFill>
          <p:spPr>
            <a:xfrm>
              <a:off x="8474964" y="3771899"/>
              <a:ext cx="1158240" cy="786383"/>
            </a:xfrm>
            <a:prstGeom prst="rect">
              <a:avLst/>
            </a:prstGeom>
          </p:spPr>
        </p:pic>
        <p:pic>
          <p:nvPicPr>
            <p:cNvPr id="81" name="object 81" descr=""/>
            <p:cNvPicPr/>
            <p:nvPr/>
          </p:nvPicPr>
          <p:blipFill>
            <a:blip r:embed="rId54" cstate="print"/>
            <a:stretch>
              <a:fillRect/>
            </a:stretch>
          </p:blipFill>
          <p:spPr>
            <a:xfrm>
              <a:off x="9166859" y="3771899"/>
              <a:ext cx="565403" cy="786383"/>
            </a:xfrm>
            <a:prstGeom prst="rect">
              <a:avLst/>
            </a:prstGeom>
          </p:spPr>
        </p:pic>
        <p:pic>
          <p:nvPicPr>
            <p:cNvPr id="82" name="object 82" descr=""/>
            <p:cNvPicPr/>
            <p:nvPr/>
          </p:nvPicPr>
          <p:blipFill>
            <a:blip r:embed="rId63" cstate="print"/>
            <a:stretch>
              <a:fillRect/>
            </a:stretch>
          </p:blipFill>
          <p:spPr>
            <a:xfrm>
              <a:off x="9442704" y="3808475"/>
              <a:ext cx="822959" cy="786384"/>
            </a:xfrm>
            <a:prstGeom prst="rect">
              <a:avLst/>
            </a:prstGeom>
          </p:spPr>
        </p:pic>
        <p:pic>
          <p:nvPicPr>
            <p:cNvPr id="83" name="object 83" descr=""/>
            <p:cNvPicPr/>
            <p:nvPr/>
          </p:nvPicPr>
          <p:blipFill>
            <a:blip r:embed="rId64" cstate="print"/>
            <a:stretch>
              <a:fillRect/>
            </a:stretch>
          </p:blipFill>
          <p:spPr>
            <a:xfrm>
              <a:off x="329184" y="4194048"/>
              <a:ext cx="1179576" cy="786383"/>
            </a:xfrm>
            <a:prstGeom prst="rect">
              <a:avLst/>
            </a:prstGeom>
          </p:spPr>
        </p:pic>
        <p:pic>
          <p:nvPicPr>
            <p:cNvPr id="84" name="object 84" descr=""/>
            <p:cNvPicPr/>
            <p:nvPr/>
          </p:nvPicPr>
          <p:blipFill>
            <a:blip r:embed="rId46" cstate="print"/>
            <a:stretch>
              <a:fillRect/>
            </a:stretch>
          </p:blipFill>
          <p:spPr>
            <a:xfrm>
              <a:off x="1042416" y="4157472"/>
              <a:ext cx="941832" cy="786383"/>
            </a:xfrm>
            <a:prstGeom prst="rect">
              <a:avLst/>
            </a:prstGeom>
          </p:spPr>
        </p:pic>
        <p:pic>
          <p:nvPicPr>
            <p:cNvPr id="85" name="object 85" descr=""/>
            <p:cNvPicPr/>
            <p:nvPr/>
          </p:nvPicPr>
          <p:blipFill>
            <a:blip r:embed="rId47" cstate="print"/>
            <a:stretch>
              <a:fillRect/>
            </a:stretch>
          </p:blipFill>
          <p:spPr>
            <a:xfrm>
              <a:off x="1615439" y="4152899"/>
              <a:ext cx="662940" cy="786383"/>
            </a:xfrm>
            <a:prstGeom prst="rect">
              <a:avLst/>
            </a:prstGeom>
          </p:spPr>
        </p:pic>
        <p:pic>
          <p:nvPicPr>
            <p:cNvPr id="86" name="object 86" descr=""/>
            <p:cNvPicPr/>
            <p:nvPr/>
          </p:nvPicPr>
          <p:blipFill>
            <a:blip r:embed="rId65" cstate="print"/>
            <a:stretch>
              <a:fillRect/>
            </a:stretch>
          </p:blipFill>
          <p:spPr>
            <a:xfrm>
              <a:off x="1812035" y="4157472"/>
              <a:ext cx="1159764" cy="786383"/>
            </a:xfrm>
            <a:prstGeom prst="rect">
              <a:avLst/>
            </a:prstGeom>
          </p:spPr>
        </p:pic>
        <p:pic>
          <p:nvPicPr>
            <p:cNvPr id="87" name="object 87" descr=""/>
            <p:cNvPicPr/>
            <p:nvPr/>
          </p:nvPicPr>
          <p:blipFill>
            <a:blip r:embed="rId54" cstate="print"/>
            <a:stretch>
              <a:fillRect/>
            </a:stretch>
          </p:blipFill>
          <p:spPr>
            <a:xfrm>
              <a:off x="2505455" y="4157472"/>
              <a:ext cx="565404" cy="786383"/>
            </a:xfrm>
            <a:prstGeom prst="rect">
              <a:avLst/>
            </a:prstGeom>
          </p:spPr>
        </p:pic>
        <p:pic>
          <p:nvPicPr>
            <p:cNvPr id="88" name="object 88" descr=""/>
            <p:cNvPicPr/>
            <p:nvPr/>
          </p:nvPicPr>
          <p:blipFill>
            <a:blip r:embed="rId35" cstate="print"/>
            <a:stretch>
              <a:fillRect/>
            </a:stretch>
          </p:blipFill>
          <p:spPr>
            <a:xfrm>
              <a:off x="1167383" y="4626863"/>
              <a:ext cx="585216" cy="786384"/>
            </a:xfrm>
            <a:prstGeom prst="rect">
              <a:avLst/>
            </a:prstGeom>
          </p:spPr>
        </p:pic>
        <p:pic>
          <p:nvPicPr>
            <p:cNvPr id="89" name="object 89" descr=""/>
            <p:cNvPicPr/>
            <p:nvPr/>
          </p:nvPicPr>
          <p:blipFill>
            <a:blip r:embed="rId66" cstate="print"/>
            <a:stretch>
              <a:fillRect/>
            </a:stretch>
          </p:blipFill>
          <p:spPr>
            <a:xfrm>
              <a:off x="1286255" y="4626863"/>
              <a:ext cx="664463" cy="786384"/>
            </a:xfrm>
            <a:prstGeom prst="rect">
              <a:avLst/>
            </a:prstGeom>
          </p:spPr>
        </p:pic>
        <p:pic>
          <p:nvPicPr>
            <p:cNvPr id="90" name="object 90" descr=""/>
            <p:cNvPicPr/>
            <p:nvPr/>
          </p:nvPicPr>
          <p:blipFill>
            <a:blip r:embed="rId37" cstate="print"/>
            <a:stretch>
              <a:fillRect/>
            </a:stretch>
          </p:blipFill>
          <p:spPr>
            <a:xfrm>
              <a:off x="1484375" y="4626863"/>
              <a:ext cx="585215" cy="786384"/>
            </a:xfrm>
            <a:prstGeom prst="rect">
              <a:avLst/>
            </a:prstGeom>
          </p:spPr>
        </p:pic>
        <p:pic>
          <p:nvPicPr>
            <p:cNvPr id="91" name="object 91" descr=""/>
            <p:cNvPicPr/>
            <p:nvPr/>
          </p:nvPicPr>
          <p:blipFill>
            <a:blip r:embed="rId38" cstate="print"/>
            <a:stretch>
              <a:fillRect/>
            </a:stretch>
          </p:blipFill>
          <p:spPr>
            <a:xfrm>
              <a:off x="1603247" y="4626863"/>
              <a:ext cx="565404" cy="786384"/>
            </a:xfrm>
            <a:prstGeom prst="rect">
              <a:avLst/>
            </a:prstGeom>
          </p:spPr>
        </p:pic>
        <p:pic>
          <p:nvPicPr>
            <p:cNvPr id="92" name="object 92" descr=""/>
            <p:cNvPicPr/>
            <p:nvPr/>
          </p:nvPicPr>
          <p:blipFill>
            <a:blip r:embed="rId67" cstate="print"/>
            <a:stretch>
              <a:fillRect/>
            </a:stretch>
          </p:blipFill>
          <p:spPr>
            <a:xfrm>
              <a:off x="1801367" y="4626863"/>
              <a:ext cx="585216" cy="786384"/>
            </a:xfrm>
            <a:prstGeom prst="rect">
              <a:avLst/>
            </a:prstGeom>
          </p:spPr>
        </p:pic>
        <p:pic>
          <p:nvPicPr>
            <p:cNvPr id="93" name="object 93" descr=""/>
            <p:cNvPicPr/>
            <p:nvPr/>
          </p:nvPicPr>
          <p:blipFill>
            <a:blip r:embed="rId68" cstate="print"/>
            <a:stretch>
              <a:fillRect/>
            </a:stretch>
          </p:blipFill>
          <p:spPr>
            <a:xfrm>
              <a:off x="1920239" y="4663440"/>
              <a:ext cx="2247900" cy="786384"/>
            </a:xfrm>
            <a:prstGeom prst="rect">
              <a:avLst/>
            </a:prstGeom>
          </p:spPr>
        </p:pic>
        <p:pic>
          <p:nvPicPr>
            <p:cNvPr id="94" name="object 94" descr=""/>
            <p:cNvPicPr/>
            <p:nvPr/>
          </p:nvPicPr>
          <p:blipFill>
            <a:blip r:embed="rId69" cstate="print"/>
            <a:stretch>
              <a:fillRect/>
            </a:stretch>
          </p:blipFill>
          <p:spPr>
            <a:xfrm>
              <a:off x="3701796" y="4626863"/>
              <a:ext cx="1246631" cy="786384"/>
            </a:xfrm>
            <a:prstGeom prst="rect">
              <a:avLst/>
            </a:prstGeom>
          </p:spPr>
        </p:pic>
        <p:pic>
          <p:nvPicPr>
            <p:cNvPr id="95" name="object 95" descr=""/>
            <p:cNvPicPr/>
            <p:nvPr/>
          </p:nvPicPr>
          <p:blipFill>
            <a:blip r:embed="rId70" cstate="print"/>
            <a:stretch>
              <a:fillRect/>
            </a:stretch>
          </p:blipFill>
          <p:spPr>
            <a:xfrm>
              <a:off x="4482084" y="4626863"/>
              <a:ext cx="664463" cy="786384"/>
            </a:xfrm>
            <a:prstGeom prst="rect">
              <a:avLst/>
            </a:prstGeom>
          </p:spPr>
        </p:pic>
        <p:pic>
          <p:nvPicPr>
            <p:cNvPr id="96" name="object 96" descr=""/>
            <p:cNvPicPr/>
            <p:nvPr/>
          </p:nvPicPr>
          <p:blipFill>
            <a:blip r:embed="rId45" cstate="print"/>
            <a:stretch>
              <a:fillRect/>
            </a:stretch>
          </p:blipFill>
          <p:spPr>
            <a:xfrm>
              <a:off x="4680203" y="4626863"/>
              <a:ext cx="565403" cy="786384"/>
            </a:xfrm>
            <a:prstGeom prst="rect">
              <a:avLst/>
            </a:prstGeom>
          </p:spPr>
        </p:pic>
        <p:pic>
          <p:nvPicPr>
            <p:cNvPr id="97" name="object 97" descr=""/>
            <p:cNvPicPr/>
            <p:nvPr/>
          </p:nvPicPr>
          <p:blipFill>
            <a:blip r:embed="rId71" cstate="print"/>
            <a:stretch>
              <a:fillRect/>
            </a:stretch>
          </p:blipFill>
          <p:spPr>
            <a:xfrm>
              <a:off x="4875276" y="4663440"/>
              <a:ext cx="1179576" cy="786384"/>
            </a:xfrm>
            <a:prstGeom prst="rect">
              <a:avLst/>
            </a:prstGeom>
          </p:spPr>
        </p:pic>
        <p:pic>
          <p:nvPicPr>
            <p:cNvPr id="98" name="object 98" descr=""/>
            <p:cNvPicPr/>
            <p:nvPr/>
          </p:nvPicPr>
          <p:blipFill>
            <a:blip r:embed="rId72" cstate="print"/>
            <a:stretch>
              <a:fillRect/>
            </a:stretch>
          </p:blipFill>
          <p:spPr>
            <a:xfrm>
              <a:off x="5588508" y="4626863"/>
              <a:ext cx="3282695" cy="786384"/>
            </a:xfrm>
            <a:prstGeom prst="rect">
              <a:avLst/>
            </a:prstGeom>
          </p:spPr>
        </p:pic>
        <p:pic>
          <p:nvPicPr>
            <p:cNvPr id="99" name="object 99" descr=""/>
            <p:cNvPicPr/>
            <p:nvPr/>
          </p:nvPicPr>
          <p:blipFill>
            <a:blip r:embed="rId47" cstate="print"/>
            <a:stretch>
              <a:fillRect/>
            </a:stretch>
          </p:blipFill>
          <p:spPr>
            <a:xfrm>
              <a:off x="8404859" y="4622292"/>
              <a:ext cx="662940" cy="786384"/>
            </a:xfrm>
            <a:prstGeom prst="rect">
              <a:avLst/>
            </a:prstGeom>
          </p:spPr>
        </p:pic>
        <p:pic>
          <p:nvPicPr>
            <p:cNvPr id="100" name="object 100" descr=""/>
            <p:cNvPicPr/>
            <p:nvPr/>
          </p:nvPicPr>
          <p:blipFill>
            <a:blip r:embed="rId65" cstate="print"/>
            <a:stretch>
              <a:fillRect/>
            </a:stretch>
          </p:blipFill>
          <p:spPr>
            <a:xfrm>
              <a:off x="8601456" y="4626863"/>
              <a:ext cx="1159763" cy="786384"/>
            </a:xfrm>
            <a:prstGeom prst="rect">
              <a:avLst/>
            </a:prstGeom>
          </p:spPr>
        </p:pic>
        <p:pic>
          <p:nvPicPr>
            <p:cNvPr id="101" name="object 101" descr=""/>
            <p:cNvPicPr/>
            <p:nvPr/>
          </p:nvPicPr>
          <p:blipFill>
            <a:blip r:embed="rId54" cstate="print"/>
            <a:stretch>
              <a:fillRect/>
            </a:stretch>
          </p:blipFill>
          <p:spPr>
            <a:xfrm>
              <a:off x="9294876" y="4626863"/>
              <a:ext cx="565403" cy="786384"/>
            </a:xfrm>
            <a:prstGeom prst="rect">
              <a:avLst/>
            </a:prstGeom>
          </p:spPr>
        </p:pic>
        <p:pic>
          <p:nvPicPr>
            <p:cNvPr id="102" name="object 102" descr=""/>
            <p:cNvPicPr/>
            <p:nvPr/>
          </p:nvPicPr>
          <p:blipFill>
            <a:blip r:embed="rId35" cstate="print"/>
            <a:stretch>
              <a:fillRect/>
            </a:stretch>
          </p:blipFill>
          <p:spPr>
            <a:xfrm>
              <a:off x="1167383" y="5096255"/>
              <a:ext cx="585216" cy="786384"/>
            </a:xfrm>
            <a:prstGeom prst="rect">
              <a:avLst/>
            </a:prstGeom>
          </p:spPr>
        </p:pic>
        <p:pic>
          <p:nvPicPr>
            <p:cNvPr id="103" name="object 103" descr=""/>
            <p:cNvPicPr/>
            <p:nvPr/>
          </p:nvPicPr>
          <p:blipFill>
            <a:blip r:embed="rId73" cstate="print"/>
            <a:stretch>
              <a:fillRect/>
            </a:stretch>
          </p:blipFill>
          <p:spPr>
            <a:xfrm>
              <a:off x="1286255" y="5096255"/>
              <a:ext cx="664463" cy="786384"/>
            </a:xfrm>
            <a:prstGeom prst="rect">
              <a:avLst/>
            </a:prstGeom>
          </p:spPr>
        </p:pic>
        <p:pic>
          <p:nvPicPr>
            <p:cNvPr id="104" name="object 104" descr=""/>
            <p:cNvPicPr/>
            <p:nvPr/>
          </p:nvPicPr>
          <p:blipFill>
            <a:blip r:embed="rId37" cstate="print"/>
            <a:stretch>
              <a:fillRect/>
            </a:stretch>
          </p:blipFill>
          <p:spPr>
            <a:xfrm>
              <a:off x="1484375" y="5096255"/>
              <a:ext cx="585215" cy="786384"/>
            </a:xfrm>
            <a:prstGeom prst="rect">
              <a:avLst/>
            </a:prstGeom>
          </p:spPr>
        </p:pic>
        <p:pic>
          <p:nvPicPr>
            <p:cNvPr id="105" name="object 105" descr=""/>
            <p:cNvPicPr/>
            <p:nvPr/>
          </p:nvPicPr>
          <p:blipFill>
            <a:blip r:embed="rId38" cstate="print"/>
            <a:stretch>
              <a:fillRect/>
            </a:stretch>
          </p:blipFill>
          <p:spPr>
            <a:xfrm>
              <a:off x="1603247" y="5096255"/>
              <a:ext cx="565404" cy="786384"/>
            </a:xfrm>
            <a:prstGeom prst="rect">
              <a:avLst/>
            </a:prstGeom>
          </p:spPr>
        </p:pic>
        <p:pic>
          <p:nvPicPr>
            <p:cNvPr id="106" name="object 106" descr=""/>
            <p:cNvPicPr/>
            <p:nvPr/>
          </p:nvPicPr>
          <p:blipFill>
            <a:blip r:embed="rId32" cstate="print"/>
            <a:stretch>
              <a:fillRect/>
            </a:stretch>
          </p:blipFill>
          <p:spPr>
            <a:xfrm>
              <a:off x="1801367" y="5096255"/>
              <a:ext cx="1722120" cy="786384"/>
            </a:xfrm>
            <a:prstGeom prst="rect">
              <a:avLst/>
            </a:prstGeom>
          </p:spPr>
        </p:pic>
        <p:pic>
          <p:nvPicPr>
            <p:cNvPr id="107" name="object 107" descr=""/>
            <p:cNvPicPr/>
            <p:nvPr/>
          </p:nvPicPr>
          <p:blipFill>
            <a:blip r:embed="rId74" cstate="print"/>
            <a:stretch>
              <a:fillRect/>
            </a:stretch>
          </p:blipFill>
          <p:spPr>
            <a:xfrm>
              <a:off x="3057144" y="5132831"/>
              <a:ext cx="2606039" cy="786384"/>
            </a:xfrm>
            <a:prstGeom prst="rect">
              <a:avLst/>
            </a:prstGeom>
          </p:spPr>
        </p:pic>
        <p:pic>
          <p:nvPicPr>
            <p:cNvPr id="108" name="object 108" descr=""/>
            <p:cNvPicPr/>
            <p:nvPr/>
          </p:nvPicPr>
          <p:blipFill>
            <a:blip r:embed="rId45" cstate="print"/>
            <a:stretch>
              <a:fillRect/>
            </a:stretch>
          </p:blipFill>
          <p:spPr>
            <a:xfrm>
              <a:off x="5196840" y="5096255"/>
              <a:ext cx="565403" cy="786384"/>
            </a:xfrm>
            <a:prstGeom prst="rect">
              <a:avLst/>
            </a:prstGeom>
          </p:spPr>
        </p:pic>
        <p:pic>
          <p:nvPicPr>
            <p:cNvPr id="109" name="object 109" descr=""/>
            <p:cNvPicPr/>
            <p:nvPr/>
          </p:nvPicPr>
          <p:blipFill>
            <a:blip r:embed="rId75" cstate="print"/>
            <a:stretch>
              <a:fillRect/>
            </a:stretch>
          </p:blipFill>
          <p:spPr>
            <a:xfrm>
              <a:off x="5390388" y="5096255"/>
              <a:ext cx="1039367" cy="786384"/>
            </a:xfrm>
            <a:prstGeom prst="rect">
              <a:avLst/>
            </a:prstGeom>
          </p:spPr>
        </p:pic>
        <p:pic>
          <p:nvPicPr>
            <p:cNvPr id="110" name="object 110" descr=""/>
            <p:cNvPicPr/>
            <p:nvPr/>
          </p:nvPicPr>
          <p:blipFill>
            <a:blip r:embed="rId76" cstate="print"/>
            <a:stretch>
              <a:fillRect/>
            </a:stretch>
          </p:blipFill>
          <p:spPr>
            <a:xfrm>
              <a:off x="5963411" y="5091684"/>
              <a:ext cx="662939" cy="786383"/>
            </a:xfrm>
            <a:prstGeom prst="rect">
              <a:avLst/>
            </a:prstGeom>
          </p:spPr>
        </p:pic>
        <p:pic>
          <p:nvPicPr>
            <p:cNvPr id="111" name="object 111" descr=""/>
            <p:cNvPicPr/>
            <p:nvPr/>
          </p:nvPicPr>
          <p:blipFill>
            <a:blip r:embed="rId65" cstate="print"/>
            <a:stretch>
              <a:fillRect/>
            </a:stretch>
          </p:blipFill>
          <p:spPr>
            <a:xfrm>
              <a:off x="6160008" y="5096255"/>
              <a:ext cx="1159764" cy="786384"/>
            </a:xfrm>
            <a:prstGeom prst="rect">
              <a:avLst/>
            </a:prstGeom>
          </p:spPr>
        </p:pic>
        <p:pic>
          <p:nvPicPr>
            <p:cNvPr id="112" name="object 112" descr=""/>
            <p:cNvPicPr/>
            <p:nvPr/>
          </p:nvPicPr>
          <p:blipFill>
            <a:blip r:embed="rId45" cstate="print"/>
            <a:stretch>
              <a:fillRect/>
            </a:stretch>
          </p:blipFill>
          <p:spPr>
            <a:xfrm>
              <a:off x="6853428" y="5096255"/>
              <a:ext cx="565403" cy="786384"/>
            </a:xfrm>
            <a:prstGeom prst="rect">
              <a:avLst/>
            </a:prstGeom>
          </p:spPr>
        </p:pic>
        <p:pic>
          <p:nvPicPr>
            <p:cNvPr id="113" name="object 113" descr=""/>
            <p:cNvPicPr/>
            <p:nvPr/>
          </p:nvPicPr>
          <p:blipFill>
            <a:blip r:embed="rId32" cstate="print"/>
            <a:stretch>
              <a:fillRect/>
            </a:stretch>
          </p:blipFill>
          <p:spPr>
            <a:xfrm>
              <a:off x="7050023" y="5096255"/>
              <a:ext cx="1722120" cy="786384"/>
            </a:xfrm>
            <a:prstGeom prst="rect">
              <a:avLst/>
            </a:prstGeom>
          </p:spPr>
        </p:pic>
        <p:pic>
          <p:nvPicPr>
            <p:cNvPr id="114" name="object 114" descr=""/>
            <p:cNvPicPr/>
            <p:nvPr/>
          </p:nvPicPr>
          <p:blipFill>
            <a:blip r:embed="rId77" cstate="print"/>
            <a:stretch>
              <a:fillRect/>
            </a:stretch>
          </p:blipFill>
          <p:spPr>
            <a:xfrm>
              <a:off x="8305800" y="5096255"/>
              <a:ext cx="673607" cy="786384"/>
            </a:xfrm>
            <a:prstGeom prst="rect">
              <a:avLst/>
            </a:prstGeom>
          </p:spPr>
        </p:pic>
        <p:pic>
          <p:nvPicPr>
            <p:cNvPr id="115" name="object 115" descr=""/>
            <p:cNvPicPr/>
            <p:nvPr/>
          </p:nvPicPr>
          <p:blipFill>
            <a:blip r:embed="rId65" cstate="print"/>
            <a:stretch>
              <a:fillRect/>
            </a:stretch>
          </p:blipFill>
          <p:spPr>
            <a:xfrm>
              <a:off x="8513064" y="5096255"/>
              <a:ext cx="1159764" cy="786384"/>
            </a:xfrm>
            <a:prstGeom prst="rect">
              <a:avLst/>
            </a:prstGeom>
          </p:spPr>
        </p:pic>
        <p:pic>
          <p:nvPicPr>
            <p:cNvPr id="116" name="object 116" descr=""/>
            <p:cNvPicPr/>
            <p:nvPr/>
          </p:nvPicPr>
          <p:blipFill>
            <a:blip r:embed="rId54" cstate="print"/>
            <a:stretch>
              <a:fillRect/>
            </a:stretch>
          </p:blipFill>
          <p:spPr>
            <a:xfrm>
              <a:off x="9206483" y="5096255"/>
              <a:ext cx="565403" cy="786384"/>
            </a:xfrm>
            <a:prstGeom prst="rect">
              <a:avLst/>
            </a:prstGeom>
          </p:spPr>
        </p:pic>
      </p:grpSp>
      <p:sp>
        <p:nvSpPr>
          <p:cNvPr id="117" name="object 117" descr=""/>
          <p:cNvSpPr txBox="1"/>
          <p:nvPr/>
        </p:nvSpPr>
        <p:spPr>
          <a:xfrm>
            <a:off x="194563" y="158411"/>
            <a:ext cx="9843135" cy="5483225"/>
          </a:xfrm>
          <a:prstGeom prst="rect">
            <a:avLst/>
          </a:prstGeom>
        </p:spPr>
        <p:txBody>
          <a:bodyPr wrap="square" lIns="0" tIns="132080" rIns="0" bIns="0" rtlCol="0" vert="horz">
            <a:spAutoFit/>
          </a:bodyPr>
          <a:lstStyle/>
          <a:p>
            <a:pPr marL="355600" indent="-342900">
              <a:lnSpc>
                <a:spcPct val="100000"/>
              </a:lnSpc>
              <a:spcBef>
                <a:spcPts val="1040"/>
              </a:spcBef>
              <a:buFont typeface="Arial"/>
              <a:buChar char="•"/>
              <a:tabLst>
                <a:tab pos="355600" algn="l"/>
              </a:tabLst>
            </a:pPr>
            <a:r>
              <a:rPr dirty="0" sz="3600" spc="-25" b="1">
                <a:latin typeface="Arial"/>
                <a:cs typeface="Arial"/>
              </a:rPr>
              <a:t>A*</a:t>
            </a:r>
            <a:r>
              <a:rPr dirty="0" sz="3600" spc="-40" b="1">
                <a:latin typeface="华文行楷"/>
                <a:cs typeface="华文行楷"/>
              </a:rPr>
              <a:t>算法本质</a:t>
            </a:r>
            <a:r>
              <a:rPr dirty="0" sz="3600" b="1">
                <a:latin typeface="Times New Roman"/>
                <a:cs typeface="Times New Roman"/>
              </a:rPr>
              <a:t>—</a:t>
            </a:r>
            <a:r>
              <a:rPr dirty="0" sz="3600" spc="-45" b="1">
                <a:latin typeface="华文行楷"/>
                <a:cs typeface="华文行楷"/>
              </a:rPr>
              <a:t>已</a:t>
            </a:r>
            <a:r>
              <a:rPr dirty="0" sz="3600" spc="-45" b="1">
                <a:latin typeface="华文行楷"/>
                <a:cs typeface="华文行楷"/>
              </a:rPr>
              <a:t>经</a:t>
            </a:r>
            <a:r>
              <a:rPr dirty="0" sz="3600" spc="-45" b="1">
                <a:latin typeface="华文行楷"/>
                <a:cs typeface="华文行楷"/>
              </a:rPr>
              <a:t>发</a:t>
            </a:r>
            <a:r>
              <a:rPr dirty="0" sz="3600" spc="-45" b="1">
                <a:latin typeface="华文行楷"/>
                <a:cs typeface="华文行楷"/>
              </a:rPr>
              <a:t>现</a:t>
            </a:r>
            <a:r>
              <a:rPr dirty="0" sz="3600" spc="-45" b="1">
                <a:latin typeface="华文行楷"/>
                <a:cs typeface="华文行楷"/>
              </a:rPr>
              <a:t>的</a:t>
            </a:r>
            <a:r>
              <a:rPr dirty="0" sz="3600" spc="-45" b="1">
                <a:latin typeface="华文行楷"/>
                <a:cs typeface="华文行楷"/>
              </a:rPr>
              <a:t>解</a:t>
            </a:r>
            <a:r>
              <a:rPr dirty="0" sz="3600" spc="-45" b="1">
                <a:latin typeface="华文行楷"/>
                <a:cs typeface="华文行楷"/>
              </a:rPr>
              <a:t>是</a:t>
            </a:r>
            <a:r>
              <a:rPr dirty="0" sz="3600" spc="-45" b="1">
                <a:latin typeface="华文行楷"/>
                <a:cs typeface="华文行楷"/>
              </a:rPr>
              <a:t>优</a:t>
            </a:r>
            <a:r>
              <a:rPr dirty="0" sz="3600" spc="-45" b="1">
                <a:latin typeface="华文行楷"/>
                <a:cs typeface="华文行楷"/>
              </a:rPr>
              <a:t>化</a:t>
            </a:r>
            <a:r>
              <a:rPr dirty="0" sz="3600" spc="-50" b="1">
                <a:latin typeface="华文行楷"/>
                <a:cs typeface="华文行楷"/>
              </a:rPr>
              <a:t>解</a:t>
            </a:r>
            <a:endParaRPr sz="3600">
              <a:latin typeface="华文行楷"/>
              <a:cs typeface="华文行楷"/>
            </a:endParaRPr>
          </a:p>
          <a:p>
            <a:pPr marL="355600" marR="5080" indent="-242570">
              <a:lnSpc>
                <a:spcPts val="3550"/>
              </a:lnSpc>
              <a:spcBef>
                <a:spcPts val="1205"/>
              </a:spcBef>
              <a:tabLst>
                <a:tab pos="1527175" algn="l"/>
                <a:tab pos="6503670" algn="l"/>
              </a:tabLst>
            </a:pPr>
            <a:r>
              <a:rPr dirty="0" sz="3200" b="1">
                <a:solidFill>
                  <a:srgbClr val="FF0000"/>
                </a:solidFill>
                <a:latin typeface="华文行楷"/>
                <a:cs typeface="华文行楷"/>
              </a:rPr>
              <a:t>定理</a:t>
            </a:r>
            <a:r>
              <a:rPr dirty="0" sz="3200" spc="-25" b="1">
                <a:solidFill>
                  <a:srgbClr val="FF0000"/>
                </a:solidFill>
                <a:latin typeface="Arial"/>
                <a:cs typeface="Arial"/>
              </a:rPr>
              <a:t>1</a:t>
            </a:r>
            <a:r>
              <a:rPr dirty="0" sz="3200" spc="-25" b="1">
                <a:solidFill>
                  <a:srgbClr val="FF0000"/>
                </a:solidFill>
                <a:latin typeface="华文行楷"/>
                <a:cs typeface="华文行楷"/>
              </a:rPr>
              <a:t>.</a:t>
            </a:r>
            <a:r>
              <a:rPr dirty="0" sz="3200" b="1">
                <a:solidFill>
                  <a:srgbClr val="FF0000"/>
                </a:solidFill>
                <a:latin typeface="华文行楷"/>
                <a:cs typeface="华文行楷"/>
              </a:rPr>
              <a:t>	</a:t>
            </a:r>
            <a:r>
              <a:rPr dirty="0" sz="3200" b="1">
                <a:solidFill>
                  <a:srgbClr val="0000FF"/>
                </a:solidFill>
                <a:latin typeface="华文行楷"/>
                <a:cs typeface="华文行楷"/>
              </a:rPr>
              <a:t>使用</a:t>
            </a:r>
            <a:r>
              <a:rPr dirty="0" sz="3200" spc="-10" b="1">
                <a:solidFill>
                  <a:srgbClr val="0000FF"/>
                </a:solidFill>
                <a:latin typeface="Arial"/>
                <a:cs typeface="Arial"/>
              </a:rPr>
              <a:t>Best-</a:t>
            </a:r>
            <a:r>
              <a:rPr dirty="0" sz="3200" b="1">
                <a:solidFill>
                  <a:srgbClr val="0000FF"/>
                </a:solidFill>
                <a:latin typeface="Arial"/>
                <a:cs typeface="Arial"/>
              </a:rPr>
              <a:t>first</a:t>
            </a:r>
            <a:r>
              <a:rPr dirty="0" sz="3200" b="1">
                <a:solidFill>
                  <a:srgbClr val="0000FF"/>
                </a:solidFill>
                <a:latin typeface="华文行楷"/>
                <a:cs typeface="华文行楷"/>
              </a:rPr>
              <a:t>策</a:t>
            </a:r>
            <a:r>
              <a:rPr dirty="0" sz="3200" b="1">
                <a:solidFill>
                  <a:srgbClr val="0000FF"/>
                </a:solidFill>
                <a:latin typeface="华文行楷"/>
                <a:cs typeface="华文行楷"/>
              </a:rPr>
              <a:t>略</a:t>
            </a:r>
            <a:r>
              <a:rPr dirty="0" sz="3200" b="1">
                <a:solidFill>
                  <a:srgbClr val="0000FF"/>
                </a:solidFill>
                <a:latin typeface="华文行楷"/>
                <a:cs typeface="华文行楷"/>
              </a:rPr>
              <a:t>搜</a:t>
            </a:r>
            <a:r>
              <a:rPr dirty="0" sz="3200" b="1">
                <a:solidFill>
                  <a:srgbClr val="0000FF"/>
                </a:solidFill>
                <a:latin typeface="华文行楷"/>
                <a:cs typeface="华文行楷"/>
              </a:rPr>
              <a:t>索</a:t>
            </a:r>
            <a:r>
              <a:rPr dirty="0" sz="3200" b="1">
                <a:solidFill>
                  <a:srgbClr val="0000FF"/>
                </a:solidFill>
                <a:latin typeface="华文行楷"/>
                <a:cs typeface="华文行楷"/>
              </a:rPr>
              <a:t>树</a:t>
            </a:r>
            <a:r>
              <a:rPr dirty="0" sz="3200" spc="-50" b="1">
                <a:solidFill>
                  <a:srgbClr val="0000FF"/>
                </a:solidFill>
                <a:latin typeface="Arial"/>
                <a:cs typeface="Arial"/>
              </a:rPr>
              <a:t>,</a:t>
            </a:r>
            <a:r>
              <a:rPr dirty="0" sz="3200" b="1">
                <a:solidFill>
                  <a:srgbClr val="0000FF"/>
                </a:solidFill>
                <a:latin typeface="Arial"/>
                <a:cs typeface="Arial"/>
              </a:rPr>
              <a:t>	</a:t>
            </a:r>
            <a:r>
              <a:rPr dirty="0" sz="3200" b="1">
                <a:solidFill>
                  <a:srgbClr val="0000FF"/>
                </a:solidFill>
                <a:latin typeface="华文行楷"/>
                <a:cs typeface="华文行楷"/>
              </a:rPr>
              <a:t>如果</a:t>
            </a:r>
            <a:r>
              <a:rPr dirty="0" sz="3200" b="1">
                <a:solidFill>
                  <a:srgbClr val="0000FF"/>
                </a:solidFill>
                <a:latin typeface="Arial"/>
                <a:cs typeface="Arial"/>
              </a:rPr>
              <a:t>A*</a:t>
            </a:r>
            <a:r>
              <a:rPr dirty="0" sz="3200" b="1">
                <a:solidFill>
                  <a:srgbClr val="0000FF"/>
                </a:solidFill>
                <a:latin typeface="华文行楷"/>
                <a:cs typeface="华文行楷"/>
              </a:rPr>
              <a:t>选</a:t>
            </a:r>
            <a:r>
              <a:rPr dirty="0" sz="3200" b="1">
                <a:solidFill>
                  <a:srgbClr val="0000FF"/>
                </a:solidFill>
                <a:latin typeface="华文行楷"/>
                <a:cs typeface="华文行楷"/>
              </a:rPr>
              <a:t>择</a:t>
            </a:r>
            <a:r>
              <a:rPr dirty="0" sz="3200" b="1">
                <a:solidFill>
                  <a:srgbClr val="0000FF"/>
                </a:solidFill>
                <a:latin typeface="华文行楷"/>
                <a:cs typeface="华文行楷"/>
              </a:rPr>
              <a:t>的</a:t>
            </a:r>
            <a:r>
              <a:rPr dirty="0" sz="3200" b="1">
                <a:solidFill>
                  <a:srgbClr val="0000FF"/>
                </a:solidFill>
                <a:latin typeface="华文行楷"/>
                <a:cs typeface="华文行楷"/>
              </a:rPr>
              <a:t>节</a:t>
            </a:r>
            <a:r>
              <a:rPr dirty="0" sz="3200" spc="-50" b="1">
                <a:solidFill>
                  <a:srgbClr val="0000FF"/>
                </a:solidFill>
                <a:latin typeface="华文行楷"/>
                <a:cs typeface="华文行楷"/>
              </a:rPr>
              <a:t>点</a:t>
            </a:r>
            <a:r>
              <a:rPr dirty="0" sz="3200" b="1">
                <a:solidFill>
                  <a:srgbClr val="0000FF"/>
                </a:solidFill>
                <a:latin typeface="华文行楷"/>
                <a:cs typeface="华文行楷"/>
              </a:rPr>
              <a:t>是</a:t>
            </a:r>
            <a:r>
              <a:rPr dirty="0" sz="3200" b="1">
                <a:solidFill>
                  <a:srgbClr val="0000FF"/>
                </a:solidFill>
                <a:latin typeface="华文行楷"/>
                <a:cs typeface="华文行楷"/>
              </a:rPr>
              <a:t>标</a:t>
            </a:r>
            <a:r>
              <a:rPr dirty="0" sz="3200" b="1">
                <a:solidFill>
                  <a:srgbClr val="0000FF"/>
                </a:solidFill>
                <a:latin typeface="华文行楷"/>
                <a:cs typeface="华文行楷"/>
              </a:rPr>
              <a:t>节点</a:t>
            </a:r>
            <a:r>
              <a:rPr dirty="0" sz="3200" b="1">
                <a:solidFill>
                  <a:srgbClr val="0000FF"/>
                </a:solidFill>
                <a:latin typeface="Arial"/>
                <a:cs typeface="Arial"/>
              </a:rPr>
              <a:t>, </a:t>
            </a:r>
            <a:r>
              <a:rPr dirty="0" sz="3200" b="1">
                <a:solidFill>
                  <a:srgbClr val="0000FF"/>
                </a:solidFill>
                <a:latin typeface="华文行楷"/>
                <a:cs typeface="华文行楷"/>
              </a:rPr>
              <a:t>则</a:t>
            </a:r>
            <a:r>
              <a:rPr dirty="0" sz="3200" b="1">
                <a:solidFill>
                  <a:srgbClr val="0000FF"/>
                </a:solidFill>
                <a:latin typeface="华文行楷"/>
                <a:cs typeface="华文行楷"/>
              </a:rPr>
              <a:t>该</a:t>
            </a:r>
            <a:r>
              <a:rPr dirty="0" sz="3200" b="1">
                <a:solidFill>
                  <a:srgbClr val="0000FF"/>
                </a:solidFill>
                <a:latin typeface="华文行楷"/>
                <a:cs typeface="华文行楷"/>
              </a:rPr>
              <a:t>节</a:t>
            </a:r>
            <a:r>
              <a:rPr dirty="0" sz="3200" spc="-15" b="1">
                <a:solidFill>
                  <a:srgbClr val="0000FF"/>
                </a:solidFill>
                <a:latin typeface="华文行楷"/>
                <a:cs typeface="华文行楷"/>
              </a:rPr>
              <a:t>点</a:t>
            </a:r>
            <a:r>
              <a:rPr dirty="0" sz="3200" b="1">
                <a:solidFill>
                  <a:srgbClr val="0000FF"/>
                </a:solidFill>
                <a:latin typeface="华文行楷"/>
                <a:cs typeface="华文行楷"/>
              </a:rPr>
              <a:t>表示</a:t>
            </a:r>
            <a:r>
              <a:rPr dirty="0" sz="3200" spc="-15" b="1">
                <a:solidFill>
                  <a:srgbClr val="0000FF"/>
                </a:solidFill>
                <a:latin typeface="华文行楷"/>
                <a:cs typeface="华文行楷"/>
              </a:rPr>
              <a:t>的</a:t>
            </a:r>
            <a:r>
              <a:rPr dirty="0" sz="3200" b="1">
                <a:solidFill>
                  <a:srgbClr val="0000FF"/>
                </a:solidFill>
                <a:latin typeface="华文行楷"/>
                <a:cs typeface="华文行楷"/>
              </a:rPr>
              <a:t>解是</a:t>
            </a:r>
            <a:r>
              <a:rPr dirty="0" sz="3200" spc="-15" b="1">
                <a:solidFill>
                  <a:srgbClr val="0000FF"/>
                </a:solidFill>
                <a:latin typeface="华文行楷"/>
                <a:cs typeface="华文行楷"/>
              </a:rPr>
              <a:t>优</a:t>
            </a:r>
            <a:r>
              <a:rPr dirty="0" sz="3200" b="1">
                <a:solidFill>
                  <a:srgbClr val="0000FF"/>
                </a:solidFill>
                <a:latin typeface="华文行楷"/>
                <a:cs typeface="华文行楷"/>
              </a:rPr>
              <a:t>化解</a:t>
            </a:r>
            <a:r>
              <a:rPr dirty="0" sz="3200" spc="-50" b="1">
                <a:solidFill>
                  <a:srgbClr val="0000FF"/>
                </a:solidFill>
                <a:latin typeface="Arial"/>
                <a:cs typeface="Arial"/>
              </a:rPr>
              <a:t>.</a:t>
            </a:r>
            <a:endParaRPr sz="3200">
              <a:latin typeface="Arial"/>
              <a:cs typeface="Arial"/>
            </a:endParaRPr>
          </a:p>
          <a:p>
            <a:pPr marL="350520">
              <a:lnSpc>
                <a:spcPct val="100000"/>
              </a:lnSpc>
              <a:spcBef>
                <a:spcPts val="730"/>
              </a:spcBef>
              <a:tabLst>
                <a:tab pos="5328920" algn="l"/>
              </a:tabLst>
            </a:pPr>
            <a:r>
              <a:rPr dirty="0" sz="2800" spc="-30" b="1">
                <a:solidFill>
                  <a:srgbClr val="FF0000"/>
                </a:solidFill>
                <a:latin typeface="华文行楷"/>
                <a:cs typeface="华文行楷"/>
              </a:rPr>
              <a:t>证</a:t>
            </a:r>
            <a:r>
              <a:rPr dirty="0" sz="2800" spc="-25" b="1">
                <a:solidFill>
                  <a:srgbClr val="FF0000"/>
                </a:solidFill>
                <a:latin typeface="华文行楷"/>
                <a:cs typeface="华文行楷"/>
              </a:rPr>
              <a:t>明</a:t>
            </a:r>
            <a:r>
              <a:rPr dirty="0" sz="2800" b="1">
                <a:solidFill>
                  <a:srgbClr val="FF0000"/>
                </a:solidFill>
                <a:latin typeface="Arial"/>
                <a:cs typeface="Arial"/>
              </a:rPr>
              <a:t>.</a:t>
            </a:r>
            <a:r>
              <a:rPr dirty="0" sz="2800" spc="55" b="1">
                <a:solidFill>
                  <a:srgbClr val="FF0000"/>
                </a:solidFill>
                <a:latin typeface="Arial"/>
                <a:cs typeface="Arial"/>
              </a:rPr>
              <a:t> </a:t>
            </a:r>
            <a:r>
              <a:rPr dirty="0" sz="2800" spc="-30" b="1">
                <a:solidFill>
                  <a:srgbClr val="0000FF"/>
                </a:solidFill>
                <a:latin typeface="华文行楷"/>
                <a:cs typeface="华文行楷"/>
              </a:rPr>
              <a:t>令</a:t>
            </a:r>
            <a:r>
              <a:rPr dirty="0" sz="2800" spc="-35" b="1" i="1">
                <a:solidFill>
                  <a:srgbClr val="0000FF"/>
                </a:solidFill>
                <a:latin typeface="Arial"/>
                <a:cs typeface="Arial"/>
              </a:rPr>
              <a:t>n</a:t>
            </a:r>
            <a:r>
              <a:rPr dirty="0" sz="2800" spc="-30" b="1">
                <a:solidFill>
                  <a:srgbClr val="0000FF"/>
                </a:solidFill>
                <a:latin typeface="华文行楷"/>
                <a:cs typeface="华文行楷"/>
              </a:rPr>
              <a:t>是</a:t>
            </a:r>
            <a:r>
              <a:rPr dirty="0" sz="2800" spc="-30" b="1">
                <a:solidFill>
                  <a:srgbClr val="0000FF"/>
                </a:solidFill>
                <a:latin typeface="华文行楷"/>
                <a:cs typeface="华文行楷"/>
              </a:rPr>
              <a:t>任</a:t>
            </a:r>
            <a:r>
              <a:rPr dirty="0" sz="2800" spc="-30" b="1">
                <a:solidFill>
                  <a:srgbClr val="0000FF"/>
                </a:solidFill>
                <a:latin typeface="华文行楷"/>
                <a:cs typeface="华文行楷"/>
              </a:rPr>
              <a:t>意</a:t>
            </a:r>
            <a:r>
              <a:rPr dirty="0" sz="2800" spc="-30" b="1">
                <a:solidFill>
                  <a:srgbClr val="0000FF"/>
                </a:solidFill>
                <a:latin typeface="华文行楷"/>
                <a:cs typeface="华文行楷"/>
              </a:rPr>
              <a:t>扩</a:t>
            </a:r>
            <a:r>
              <a:rPr dirty="0" sz="2800" spc="-35" b="1">
                <a:solidFill>
                  <a:srgbClr val="0000FF"/>
                </a:solidFill>
                <a:latin typeface="华文行楷"/>
                <a:cs typeface="华文行楷"/>
              </a:rPr>
              <a:t>展</a:t>
            </a:r>
            <a:r>
              <a:rPr dirty="0" sz="2800" spc="-35" b="1">
                <a:solidFill>
                  <a:srgbClr val="0000FF"/>
                </a:solidFill>
                <a:latin typeface="华文行楷"/>
                <a:cs typeface="华文行楷"/>
              </a:rPr>
              <a:t>到</a:t>
            </a:r>
            <a:r>
              <a:rPr dirty="0" sz="2800" spc="-35" b="1">
                <a:solidFill>
                  <a:srgbClr val="0000FF"/>
                </a:solidFill>
                <a:latin typeface="华文行楷"/>
                <a:cs typeface="华文行楷"/>
              </a:rPr>
              <a:t>的</a:t>
            </a:r>
            <a:r>
              <a:rPr dirty="0" sz="2800" spc="-35" b="1">
                <a:solidFill>
                  <a:srgbClr val="0000FF"/>
                </a:solidFill>
                <a:latin typeface="华文行楷"/>
                <a:cs typeface="华文行楷"/>
              </a:rPr>
              <a:t>节</a:t>
            </a:r>
            <a:r>
              <a:rPr dirty="0" sz="2800" b="1">
                <a:solidFill>
                  <a:srgbClr val="0000FF"/>
                </a:solidFill>
                <a:latin typeface="华文行楷"/>
                <a:cs typeface="华文行楷"/>
              </a:rPr>
              <a:t>点</a:t>
            </a:r>
            <a:r>
              <a:rPr dirty="0" sz="2800" spc="-50" b="1">
                <a:solidFill>
                  <a:srgbClr val="0000FF"/>
                </a:solidFill>
                <a:latin typeface="Arial"/>
                <a:cs typeface="Arial"/>
              </a:rPr>
              <a:t>,</a:t>
            </a:r>
            <a:r>
              <a:rPr dirty="0" sz="2800" b="1">
                <a:solidFill>
                  <a:srgbClr val="0000FF"/>
                </a:solidFill>
                <a:latin typeface="Arial"/>
                <a:cs typeface="Arial"/>
              </a:rPr>
              <a:t>	</a:t>
            </a:r>
            <a:r>
              <a:rPr dirty="0" sz="2800" spc="-10" b="1" i="1">
                <a:solidFill>
                  <a:srgbClr val="0000FF"/>
                </a:solidFill>
                <a:latin typeface="Arial"/>
                <a:cs typeface="Arial"/>
              </a:rPr>
              <a:t>t</a:t>
            </a:r>
            <a:r>
              <a:rPr dirty="0" sz="2800" spc="-30" b="1">
                <a:solidFill>
                  <a:srgbClr val="0000FF"/>
                </a:solidFill>
                <a:latin typeface="华文行楷"/>
                <a:cs typeface="华文行楷"/>
              </a:rPr>
              <a:t>是</a:t>
            </a:r>
            <a:r>
              <a:rPr dirty="0" sz="2800" spc="-30" b="1">
                <a:solidFill>
                  <a:srgbClr val="0000FF"/>
                </a:solidFill>
                <a:latin typeface="华文行楷"/>
                <a:cs typeface="华文行楷"/>
              </a:rPr>
              <a:t>选</a:t>
            </a:r>
            <a:r>
              <a:rPr dirty="0" sz="2800" spc="-30" b="1">
                <a:solidFill>
                  <a:srgbClr val="0000FF"/>
                </a:solidFill>
                <a:latin typeface="华文行楷"/>
                <a:cs typeface="华文行楷"/>
              </a:rPr>
              <a:t>中</a:t>
            </a:r>
            <a:r>
              <a:rPr dirty="0" sz="2800" spc="-30" b="1">
                <a:solidFill>
                  <a:srgbClr val="0000FF"/>
                </a:solidFill>
                <a:latin typeface="华文行楷"/>
                <a:cs typeface="华文行楷"/>
              </a:rPr>
              <a:t>目</a:t>
            </a:r>
            <a:r>
              <a:rPr dirty="0" sz="2800" spc="-35" b="1">
                <a:solidFill>
                  <a:srgbClr val="0000FF"/>
                </a:solidFill>
                <a:latin typeface="华文行楷"/>
                <a:cs typeface="华文行楷"/>
              </a:rPr>
              <a:t>标</a:t>
            </a:r>
            <a:r>
              <a:rPr dirty="0" sz="2800" spc="-35" b="1">
                <a:solidFill>
                  <a:srgbClr val="0000FF"/>
                </a:solidFill>
                <a:latin typeface="华文行楷"/>
                <a:cs typeface="华文行楷"/>
              </a:rPr>
              <a:t>节</a:t>
            </a:r>
            <a:r>
              <a:rPr dirty="0" sz="2800" spc="-10" b="1">
                <a:solidFill>
                  <a:srgbClr val="0000FF"/>
                </a:solidFill>
                <a:latin typeface="华文行楷"/>
                <a:cs typeface="华文行楷"/>
              </a:rPr>
              <a:t>点</a:t>
            </a:r>
            <a:r>
              <a:rPr dirty="0" sz="2800" spc="-50" b="1">
                <a:solidFill>
                  <a:srgbClr val="0000FF"/>
                </a:solidFill>
                <a:latin typeface="Arial"/>
                <a:cs typeface="Arial"/>
              </a:rPr>
              <a:t>.</a:t>
            </a:r>
            <a:endParaRPr sz="2800">
              <a:latin typeface="Arial"/>
              <a:cs typeface="Arial"/>
            </a:endParaRPr>
          </a:p>
          <a:p>
            <a:pPr marL="1193800">
              <a:lnSpc>
                <a:spcPct val="100000"/>
              </a:lnSpc>
              <a:spcBef>
                <a:spcPts val="434"/>
              </a:spcBef>
            </a:pPr>
            <a:r>
              <a:rPr dirty="0" sz="2800" spc="-25" b="1">
                <a:solidFill>
                  <a:srgbClr val="663300"/>
                </a:solidFill>
                <a:latin typeface="华文行楷"/>
                <a:cs typeface="华文行楷"/>
              </a:rPr>
              <a:t>往</a:t>
            </a:r>
            <a:r>
              <a:rPr dirty="0" sz="2800" spc="-25" b="1">
                <a:solidFill>
                  <a:srgbClr val="663300"/>
                </a:solidFill>
                <a:latin typeface="华文行楷"/>
                <a:cs typeface="华文行楷"/>
              </a:rPr>
              <a:t>证</a:t>
            </a:r>
            <a:r>
              <a:rPr dirty="0" sz="2800" spc="-10" b="1" i="1">
                <a:solidFill>
                  <a:srgbClr val="663300"/>
                </a:solidFill>
                <a:latin typeface="Arial"/>
                <a:cs typeface="Arial"/>
              </a:rPr>
              <a:t>f(t)=g(t)</a:t>
            </a:r>
            <a:r>
              <a:rPr dirty="0" sz="2800" spc="-25" b="1">
                <a:solidFill>
                  <a:srgbClr val="663300"/>
                </a:solidFill>
                <a:latin typeface="华文行楷"/>
                <a:cs typeface="华文行楷"/>
              </a:rPr>
              <a:t>是</a:t>
            </a:r>
            <a:r>
              <a:rPr dirty="0" sz="2800" spc="-25" b="1">
                <a:solidFill>
                  <a:srgbClr val="663300"/>
                </a:solidFill>
                <a:latin typeface="华文行楷"/>
                <a:cs typeface="华文行楷"/>
              </a:rPr>
              <a:t>优</a:t>
            </a:r>
            <a:r>
              <a:rPr dirty="0" sz="2800" spc="-25" b="1">
                <a:solidFill>
                  <a:srgbClr val="663300"/>
                </a:solidFill>
                <a:latin typeface="华文行楷"/>
                <a:cs typeface="华文行楷"/>
              </a:rPr>
              <a:t>化</a:t>
            </a:r>
            <a:r>
              <a:rPr dirty="0" sz="2800" spc="-25" b="1">
                <a:solidFill>
                  <a:srgbClr val="663300"/>
                </a:solidFill>
                <a:latin typeface="华文行楷"/>
                <a:cs typeface="华文行楷"/>
              </a:rPr>
              <a:t>解</a:t>
            </a:r>
            <a:r>
              <a:rPr dirty="0" sz="2800" spc="-25" b="1">
                <a:solidFill>
                  <a:srgbClr val="663300"/>
                </a:solidFill>
                <a:latin typeface="华文行楷"/>
                <a:cs typeface="华文行楷"/>
              </a:rPr>
              <a:t>代</a:t>
            </a:r>
            <a:r>
              <a:rPr dirty="0" sz="2800" spc="-25" b="1">
                <a:solidFill>
                  <a:srgbClr val="663300"/>
                </a:solidFill>
                <a:latin typeface="华文行楷"/>
                <a:cs typeface="华文行楷"/>
              </a:rPr>
              <a:t>价</a:t>
            </a:r>
            <a:r>
              <a:rPr dirty="0" sz="2800" spc="-50" b="1">
                <a:solidFill>
                  <a:srgbClr val="663300"/>
                </a:solidFill>
                <a:latin typeface="Arial"/>
                <a:cs typeface="Arial"/>
              </a:rPr>
              <a:t>.</a:t>
            </a:r>
            <a:endParaRPr sz="2800">
              <a:latin typeface="Arial"/>
              <a:cs typeface="Arial"/>
            </a:endParaRPr>
          </a:p>
          <a:p>
            <a:pPr lvl="1" marL="1814195" indent="-621030">
              <a:lnSpc>
                <a:spcPct val="100000"/>
              </a:lnSpc>
              <a:spcBef>
                <a:spcPts val="345"/>
              </a:spcBef>
              <a:buAutoNum type="arabicParenBoth"/>
              <a:tabLst>
                <a:tab pos="1814830" algn="l"/>
                <a:tab pos="6205220" algn="l"/>
              </a:tabLst>
            </a:pPr>
            <a:r>
              <a:rPr dirty="0" sz="2800" spc="-25" b="1">
                <a:solidFill>
                  <a:srgbClr val="0000FF"/>
                </a:solidFill>
                <a:latin typeface="Arial"/>
                <a:cs typeface="Arial"/>
              </a:rPr>
              <a:t>A*</a:t>
            </a:r>
            <a:r>
              <a:rPr dirty="0" sz="2800" spc="-25" b="1">
                <a:solidFill>
                  <a:srgbClr val="0000FF"/>
                </a:solidFill>
                <a:latin typeface="华文行楷"/>
                <a:cs typeface="华文行楷"/>
              </a:rPr>
              <a:t>算</a:t>
            </a:r>
            <a:r>
              <a:rPr dirty="0" sz="2800" spc="-25" b="1">
                <a:solidFill>
                  <a:srgbClr val="0000FF"/>
                </a:solidFill>
                <a:latin typeface="华文行楷"/>
                <a:cs typeface="华文行楷"/>
              </a:rPr>
              <a:t>法</a:t>
            </a:r>
            <a:r>
              <a:rPr dirty="0" sz="2800" spc="-25" b="1">
                <a:solidFill>
                  <a:srgbClr val="0000FF"/>
                </a:solidFill>
                <a:latin typeface="华文行楷"/>
                <a:cs typeface="华文行楷"/>
              </a:rPr>
              <a:t>使</a:t>
            </a:r>
            <a:r>
              <a:rPr dirty="0" sz="2800" spc="-20" b="1">
                <a:solidFill>
                  <a:srgbClr val="0000FF"/>
                </a:solidFill>
                <a:latin typeface="华文行楷"/>
                <a:cs typeface="华文行楷"/>
              </a:rPr>
              <a:t>用</a:t>
            </a:r>
            <a:r>
              <a:rPr dirty="0" sz="2800" spc="-20" b="1">
                <a:solidFill>
                  <a:srgbClr val="0000FF"/>
                </a:solidFill>
                <a:latin typeface="Arial"/>
                <a:cs typeface="Arial"/>
              </a:rPr>
              <a:t>Best-</a:t>
            </a:r>
            <a:r>
              <a:rPr dirty="0" sz="2800" spc="-10" b="1">
                <a:solidFill>
                  <a:srgbClr val="0000FF"/>
                </a:solidFill>
                <a:latin typeface="Arial"/>
                <a:cs typeface="Arial"/>
              </a:rPr>
              <a:t>first</a:t>
            </a:r>
            <a:r>
              <a:rPr dirty="0" sz="2800" spc="-25" b="1">
                <a:solidFill>
                  <a:srgbClr val="0000FF"/>
                </a:solidFill>
                <a:latin typeface="华文行楷"/>
                <a:cs typeface="华文行楷"/>
              </a:rPr>
              <a:t>策</a:t>
            </a:r>
            <a:r>
              <a:rPr dirty="0" sz="2800" spc="-25" b="1">
                <a:solidFill>
                  <a:srgbClr val="0000FF"/>
                </a:solidFill>
                <a:latin typeface="华文行楷"/>
                <a:cs typeface="华文行楷"/>
              </a:rPr>
              <a:t>略</a:t>
            </a:r>
            <a:r>
              <a:rPr dirty="0" sz="2800" spc="-50" b="1">
                <a:solidFill>
                  <a:srgbClr val="0000FF"/>
                </a:solidFill>
                <a:latin typeface="Arial"/>
                <a:cs typeface="Arial"/>
              </a:rPr>
              <a:t>,</a:t>
            </a:r>
            <a:r>
              <a:rPr dirty="0" sz="2800" b="1">
                <a:solidFill>
                  <a:srgbClr val="0000FF"/>
                </a:solidFill>
                <a:latin typeface="Arial"/>
                <a:cs typeface="Arial"/>
              </a:rPr>
              <a:t>	</a:t>
            </a:r>
            <a:r>
              <a:rPr dirty="0" sz="2800" spc="-10" b="1" i="1">
                <a:solidFill>
                  <a:srgbClr val="0000FF"/>
                </a:solidFill>
                <a:latin typeface="Arial"/>
                <a:cs typeface="Arial"/>
              </a:rPr>
              <a:t>f(t)</a:t>
            </a:r>
            <a:r>
              <a:rPr dirty="0" sz="2800" spc="-10" b="1">
                <a:solidFill>
                  <a:srgbClr val="0000FF"/>
                </a:solidFill>
                <a:latin typeface="Symbol"/>
                <a:cs typeface="Symbol"/>
              </a:rPr>
              <a:t></a:t>
            </a:r>
            <a:r>
              <a:rPr dirty="0" sz="2800" spc="-10" b="1" i="1">
                <a:solidFill>
                  <a:srgbClr val="0000FF"/>
                </a:solidFill>
                <a:latin typeface="Arial"/>
                <a:cs typeface="Arial"/>
              </a:rPr>
              <a:t>f(n)</a:t>
            </a:r>
            <a:r>
              <a:rPr dirty="0" sz="2800" spc="-10" b="1">
                <a:solidFill>
                  <a:srgbClr val="0000FF"/>
                </a:solidFill>
                <a:latin typeface="Arial"/>
                <a:cs typeface="Arial"/>
              </a:rPr>
              <a:t>.</a:t>
            </a:r>
            <a:endParaRPr sz="2800">
              <a:latin typeface="Arial"/>
              <a:cs typeface="Arial"/>
            </a:endParaRPr>
          </a:p>
          <a:p>
            <a:pPr lvl="1" marL="1814195" indent="-621030">
              <a:lnSpc>
                <a:spcPct val="100000"/>
              </a:lnSpc>
              <a:spcBef>
                <a:spcPts val="340"/>
              </a:spcBef>
              <a:buAutoNum type="arabicParenBoth"/>
              <a:tabLst>
                <a:tab pos="1814830" algn="l"/>
              </a:tabLst>
            </a:pPr>
            <a:r>
              <a:rPr dirty="0" sz="2800" spc="-25" b="1">
                <a:solidFill>
                  <a:srgbClr val="0000FF"/>
                </a:solidFill>
                <a:latin typeface="Arial"/>
                <a:cs typeface="Arial"/>
              </a:rPr>
              <a:t>A*</a:t>
            </a:r>
            <a:r>
              <a:rPr dirty="0" sz="2800" spc="-25" b="1">
                <a:solidFill>
                  <a:srgbClr val="0000FF"/>
                </a:solidFill>
                <a:latin typeface="华文行楷"/>
                <a:cs typeface="华文行楷"/>
              </a:rPr>
              <a:t>算</a:t>
            </a:r>
            <a:r>
              <a:rPr dirty="0" sz="2800" spc="-25" b="1">
                <a:solidFill>
                  <a:srgbClr val="0000FF"/>
                </a:solidFill>
                <a:latin typeface="华文行楷"/>
                <a:cs typeface="华文行楷"/>
              </a:rPr>
              <a:t>法</a:t>
            </a:r>
            <a:r>
              <a:rPr dirty="0" sz="2800" spc="-25" b="1">
                <a:solidFill>
                  <a:srgbClr val="0000FF"/>
                </a:solidFill>
                <a:latin typeface="华文行楷"/>
                <a:cs typeface="华文行楷"/>
              </a:rPr>
              <a:t>使</a:t>
            </a:r>
            <a:r>
              <a:rPr dirty="0" sz="2800" spc="-20" b="1">
                <a:solidFill>
                  <a:srgbClr val="0000FF"/>
                </a:solidFill>
                <a:latin typeface="华文行楷"/>
                <a:cs typeface="华文行楷"/>
              </a:rPr>
              <a:t>用</a:t>
            </a:r>
            <a:r>
              <a:rPr dirty="0" sz="2800" spc="-20" b="1" i="1">
                <a:solidFill>
                  <a:srgbClr val="0000FF"/>
                </a:solidFill>
                <a:latin typeface="Arial"/>
                <a:cs typeface="Arial"/>
              </a:rPr>
              <a:t>h(n)</a:t>
            </a:r>
            <a:r>
              <a:rPr dirty="0" sz="2800" spc="-20" b="1">
                <a:solidFill>
                  <a:srgbClr val="0000FF"/>
                </a:solidFill>
                <a:latin typeface="Symbol"/>
                <a:cs typeface="Symbol"/>
              </a:rPr>
              <a:t></a:t>
            </a:r>
            <a:r>
              <a:rPr dirty="0" sz="2800" spc="-20" b="1" i="1">
                <a:solidFill>
                  <a:srgbClr val="0000FF"/>
                </a:solidFill>
                <a:latin typeface="Arial"/>
                <a:cs typeface="Arial"/>
              </a:rPr>
              <a:t>h*(n)</a:t>
            </a:r>
            <a:r>
              <a:rPr dirty="0" sz="2800" spc="-25" b="1">
                <a:solidFill>
                  <a:srgbClr val="0000FF"/>
                </a:solidFill>
                <a:latin typeface="华文行楷"/>
                <a:cs typeface="华文行楷"/>
              </a:rPr>
              <a:t>估</a:t>
            </a:r>
            <a:r>
              <a:rPr dirty="0" sz="2800" spc="-25" b="1">
                <a:solidFill>
                  <a:srgbClr val="0000FF"/>
                </a:solidFill>
                <a:latin typeface="华文行楷"/>
                <a:cs typeface="华文行楷"/>
              </a:rPr>
              <a:t>计</a:t>
            </a:r>
            <a:r>
              <a:rPr dirty="0" sz="2800" spc="-25" b="1">
                <a:solidFill>
                  <a:srgbClr val="0000FF"/>
                </a:solidFill>
                <a:latin typeface="华文行楷"/>
                <a:cs typeface="华文行楷"/>
              </a:rPr>
              <a:t>规</a:t>
            </a:r>
            <a:r>
              <a:rPr dirty="0" sz="2800" spc="-25" b="1">
                <a:solidFill>
                  <a:srgbClr val="0000FF"/>
                </a:solidFill>
                <a:latin typeface="华文行楷"/>
                <a:cs typeface="华文行楷"/>
              </a:rPr>
              <a:t>则</a:t>
            </a:r>
            <a:r>
              <a:rPr dirty="0" sz="2800" spc="45" b="1">
                <a:solidFill>
                  <a:srgbClr val="0000FF"/>
                </a:solidFill>
                <a:latin typeface="Arial"/>
                <a:cs typeface="Arial"/>
              </a:rPr>
              <a:t>, </a:t>
            </a:r>
            <a:r>
              <a:rPr dirty="0" sz="2800" spc="-10" b="1" i="1">
                <a:solidFill>
                  <a:srgbClr val="0000FF"/>
                </a:solidFill>
                <a:latin typeface="Arial"/>
                <a:cs typeface="Arial"/>
              </a:rPr>
              <a:t>f(t)</a:t>
            </a:r>
            <a:r>
              <a:rPr dirty="0" sz="2800" spc="-10" b="1">
                <a:solidFill>
                  <a:srgbClr val="0000FF"/>
                </a:solidFill>
                <a:latin typeface="Symbol"/>
                <a:cs typeface="Symbol"/>
              </a:rPr>
              <a:t></a:t>
            </a:r>
            <a:r>
              <a:rPr dirty="0" sz="2800" spc="-10" b="1" i="1">
                <a:solidFill>
                  <a:srgbClr val="0000FF"/>
                </a:solidFill>
                <a:latin typeface="Arial"/>
                <a:cs typeface="Arial"/>
              </a:rPr>
              <a:t>f(n)</a:t>
            </a:r>
            <a:r>
              <a:rPr dirty="0" sz="2800" spc="-10" b="1">
                <a:solidFill>
                  <a:srgbClr val="0000FF"/>
                </a:solidFill>
                <a:latin typeface="Symbol"/>
                <a:cs typeface="Symbol"/>
              </a:rPr>
              <a:t></a:t>
            </a:r>
            <a:r>
              <a:rPr dirty="0" sz="2800" spc="-10" b="1" i="1">
                <a:solidFill>
                  <a:srgbClr val="0000FF"/>
                </a:solidFill>
                <a:latin typeface="Arial"/>
                <a:cs typeface="Arial"/>
              </a:rPr>
              <a:t>f*(n).</a:t>
            </a:r>
            <a:endParaRPr sz="2800">
              <a:latin typeface="Arial"/>
              <a:cs typeface="Arial"/>
            </a:endParaRPr>
          </a:p>
          <a:p>
            <a:pPr lvl="1" marL="355600" marR="8890" indent="1550035">
              <a:lnSpc>
                <a:spcPts val="3040"/>
              </a:lnSpc>
              <a:spcBef>
                <a:spcPts val="695"/>
              </a:spcBef>
              <a:buAutoNum type="arabicParenBoth"/>
              <a:tabLst>
                <a:tab pos="1905635" algn="l"/>
                <a:tab pos="1906270" algn="l"/>
                <a:tab pos="7435215" algn="l"/>
                <a:tab pos="9470390" algn="l"/>
              </a:tabLst>
            </a:pPr>
            <a:r>
              <a:rPr dirty="0" sz="2800" spc="-20" b="1">
                <a:solidFill>
                  <a:srgbClr val="0000FF"/>
                </a:solidFill>
                <a:latin typeface="Arial"/>
                <a:cs typeface="Arial"/>
              </a:rPr>
              <a:t>{</a:t>
            </a:r>
            <a:r>
              <a:rPr dirty="0" sz="2800" spc="-20" b="1" i="1">
                <a:solidFill>
                  <a:srgbClr val="0000FF"/>
                </a:solidFill>
                <a:latin typeface="Arial"/>
                <a:cs typeface="Arial"/>
              </a:rPr>
              <a:t>f*(n)</a:t>
            </a:r>
            <a:r>
              <a:rPr dirty="0" sz="2800" spc="-20" b="1">
                <a:solidFill>
                  <a:srgbClr val="0000FF"/>
                </a:solidFill>
                <a:latin typeface="Arial"/>
                <a:cs typeface="Arial"/>
              </a:rPr>
              <a:t>}</a:t>
            </a:r>
            <a:r>
              <a:rPr dirty="0" sz="2800" spc="-30" b="1">
                <a:solidFill>
                  <a:srgbClr val="0000FF"/>
                </a:solidFill>
                <a:latin typeface="华文行楷"/>
                <a:cs typeface="华文行楷"/>
              </a:rPr>
              <a:t>中</a:t>
            </a:r>
            <a:r>
              <a:rPr dirty="0" sz="2800" spc="-35" b="1">
                <a:solidFill>
                  <a:srgbClr val="0000FF"/>
                </a:solidFill>
                <a:latin typeface="华文行楷"/>
                <a:cs typeface="华文行楷"/>
              </a:rPr>
              <a:t>必</a:t>
            </a:r>
            <a:r>
              <a:rPr dirty="0" sz="2800" spc="-35" b="1">
                <a:solidFill>
                  <a:srgbClr val="0000FF"/>
                </a:solidFill>
                <a:latin typeface="华文行楷"/>
                <a:cs typeface="华文行楷"/>
              </a:rPr>
              <a:t>有</a:t>
            </a:r>
            <a:r>
              <a:rPr dirty="0" sz="2800" spc="-35" b="1">
                <a:solidFill>
                  <a:srgbClr val="0000FF"/>
                </a:solidFill>
                <a:latin typeface="华文行楷"/>
                <a:cs typeface="华文行楷"/>
              </a:rPr>
              <a:t>一</a:t>
            </a:r>
            <a:r>
              <a:rPr dirty="0" sz="2800" spc="-30" b="1">
                <a:solidFill>
                  <a:srgbClr val="0000FF"/>
                </a:solidFill>
                <a:latin typeface="华文行楷"/>
                <a:cs typeface="华文行楷"/>
              </a:rPr>
              <a:t>个</a:t>
            </a:r>
            <a:r>
              <a:rPr dirty="0" sz="2800" spc="-35" b="1">
                <a:solidFill>
                  <a:srgbClr val="0000FF"/>
                </a:solidFill>
                <a:latin typeface="华文行楷"/>
                <a:cs typeface="华文行楷"/>
              </a:rPr>
              <a:t>为</a:t>
            </a:r>
            <a:r>
              <a:rPr dirty="0" sz="2800" spc="-35" b="1">
                <a:solidFill>
                  <a:srgbClr val="0000FF"/>
                </a:solidFill>
                <a:latin typeface="华文行楷"/>
                <a:cs typeface="华文行楷"/>
              </a:rPr>
              <a:t>优</a:t>
            </a:r>
            <a:r>
              <a:rPr dirty="0" sz="2800" spc="-35" b="1">
                <a:solidFill>
                  <a:srgbClr val="0000FF"/>
                </a:solidFill>
                <a:latin typeface="华文行楷"/>
                <a:cs typeface="华文行楷"/>
              </a:rPr>
              <a:t>化</a:t>
            </a:r>
            <a:r>
              <a:rPr dirty="0" sz="2800" spc="-30" b="1">
                <a:solidFill>
                  <a:srgbClr val="0000FF"/>
                </a:solidFill>
                <a:latin typeface="华文行楷"/>
                <a:cs typeface="华文行楷"/>
              </a:rPr>
              <a:t>解</a:t>
            </a:r>
            <a:r>
              <a:rPr dirty="0" sz="2800" spc="-35" b="1">
                <a:solidFill>
                  <a:srgbClr val="0000FF"/>
                </a:solidFill>
                <a:latin typeface="华文行楷"/>
                <a:cs typeface="华文行楷"/>
              </a:rPr>
              <a:t>的</a:t>
            </a:r>
            <a:r>
              <a:rPr dirty="0" sz="2800" spc="-35" b="1">
                <a:solidFill>
                  <a:srgbClr val="0000FF"/>
                </a:solidFill>
                <a:latin typeface="华文行楷"/>
                <a:cs typeface="华文行楷"/>
              </a:rPr>
              <a:t>代</a:t>
            </a:r>
            <a:r>
              <a:rPr dirty="0" sz="2800" spc="-10" b="1">
                <a:solidFill>
                  <a:srgbClr val="0000FF"/>
                </a:solidFill>
                <a:latin typeface="华文行楷"/>
                <a:cs typeface="华文行楷"/>
              </a:rPr>
              <a:t>价</a:t>
            </a:r>
            <a:r>
              <a:rPr dirty="0" sz="2800" spc="-50" b="1">
                <a:solidFill>
                  <a:srgbClr val="0000FF"/>
                </a:solidFill>
                <a:latin typeface="Arial"/>
                <a:cs typeface="Arial"/>
              </a:rPr>
              <a:t>,</a:t>
            </a:r>
            <a:r>
              <a:rPr dirty="0" sz="2800" b="1">
                <a:solidFill>
                  <a:srgbClr val="0000FF"/>
                </a:solidFill>
                <a:latin typeface="Arial"/>
                <a:cs typeface="Arial"/>
              </a:rPr>
              <a:t>	</a:t>
            </a:r>
            <a:r>
              <a:rPr dirty="0" sz="2800" spc="-35" b="1">
                <a:solidFill>
                  <a:srgbClr val="0000FF"/>
                </a:solidFill>
                <a:latin typeface="华文行楷"/>
                <a:cs typeface="华文行楷"/>
              </a:rPr>
              <a:t>令</a:t>
            </a:r>
            <a:r>
              <a:rPr dirty="0" sz="2800" spc="-35" b="1">
                <a:solidFill>
                  <a:srgbClr val="0000FF"/>
                </a:solidFill>
                <a:latin typeface="华文行楷"/>
                <a:cs typeface="华文行楷"/>
              </a:rPr>
              <a:t>其</a:t>
            </a:r>
            <a:r>
              <a:rPr dirty="0" sz="2800" spc="-25" b="1">
                <a:solidFill>
                  <a:srgbClr val="0000FF"/>
                </a:solidFill>
                <a:latin typeface="华文行楷"/>
                <a:cs typeface="华文行楷"/>
              </a:rPr>
              <a:t>为</a:t>
            </a:r>
            <a:r>
              <a:rPr dirty="0" sz="2800" spc="-10" b="1" i="1">
                <a:solidFill>
                  <a:srgbClr val="0000FF"/>
                </a:solidFill>
                <a:latin typeface="Arial"/>
                <a:cs typeface="Arial"/>
              </a:rPr>
              <a:t>f*(s).</a:t>
            </a:r>
            <a:r>
              <a:rPr dirty="0" sz="2800" b="1" i="1">
                <a:solidFill>
                  <a:srgbClr val="0000FF"/>
                </a:solidFill>
                <a:latin typeface="Arial"/>
                <a:cs typeface="Arial"/>
              </a:rPr>
              <a:t>	</a:t>
            </a:r>
            <a:r>
              <a:rPr dirty="0" sz="2800" spc="-50" b="1">
                <a:solidFill>
                  <a:srgbClr val="0000FF"/>
                </a:solidFill>
                <a:latin typeface="华文行楷"/>
                <a:cs typeface="华文行楷"/>
              </a:rPr>
              <a:t>我</a:t>
            </a:r>
            <a:r>
              <a:rPr dirty="0" sz="2800" spc="-30" b="1">
                <a:solidFill>
                  <a:srgbClr val="0000FF"/>
                </a:solidFill>
                <a:latin typeface="华文行楷"/>
                <a:cs typeface="华文行楷"/>
              </a:rPr>
              <a:t>们</a:t>
            </a:r>
            <a:r>
              <a:rPr dirty="0" sz="2800" spc="-25" b="1">
                <a:solidFill>
                  <a:srgbClr val="0000FF"/>
                </a:solidFill>
                <a:latin typeface="华文行楷"/>
                <a:cs typeface="华文行楷"/>
              </a:rPr>
              <a:t>有</a:t>
            </a:r>
            <a:r>
              <a:rPr dirty="0" sz="2800" b="1" i="1">
                <a:solidFill>
                  <a:srgbClr val="0000FF"/>
                </a:solidFill>
                <a:latin typeface="Arial"/>
                <a:cs typeface="Arial"/>
              </a:rPr>
              <a:t>f(t)</a:t>
            </a:r>
            <a:r>
              <a:rPr dirty="0" sz="2800" spc="-35" b="1" i="1">
                <a:solidFill>
                  <a:srgbClr val="0000FF"/>
                </a:solidFill>
                <a:latin typeface="Arial"/>
                <a:cs typeface="Arial"/>
              </a:rPr>
              <a:t> </a:t>
            </a:r>
            <a:r>
              <a:rPr dirty="0" sz="2800" spc="-10" b="1">
                <a:solidFill>
                  <a:srgbClr val="0000FF"/>
                </a:solidFill>
                <a:latin typeface="Symbol"/>
                <a:cs typeface="Symbol"/>
              </a:rPr>
              <a:t></a:t>
            </a:r>
            <a:r>
              <a:rPr dirty="0" sz="2800" spc="-10" b="1" i="1">
                <a:solidFill>
                  <a:srgbClr val="0000FF"/>
                </a:solidFill>
                <a:latin typeface="Arial"/>
                <a:cs typeface="Arial"/>
              </a:rPr>
              <a:t>f*(s).</a:t>
            </a:r>
            <a:endParaRPr sz="2800">
              <a:latin typeface="Arial"/>
              <a:cs typeface="Arial"/>
            </a:endParaRPr>
          </a:p>
          <a:p>
            <a:pPr lvl="1" marL="1827530" indent="-634365">
              <a:lnSpc>
                <a:spcPct val="100000"/>
              </a:lnSpc>
              <a:spcBef>
                <a:spcPts val="285"/>
              </a:spcBef>
              <a:buFont typeface="Arial"/>
              <a:buAutoNum type="arabicParenBoth"/>
              <a:tabLst>
                <a:tab pos="1828164" algn="l"/>
              </a:tabLst>
            </a:pPr>
            <a:r>
              <a:rPr dirty="0" sz="2800" spc="-10" b="1" i="1">
                <a:solidFill>
                  <a:srgbClr val="0000FF"/>
                </a:solidFill>
                <a:latin typeface="Arial"/>
                <a:cs typeface="Arial"/>
              </a:rPr>
              <a:t>t</a:t>
            </a:r>
            <a:r>
              <a:rPr dirty="0" sz="2800" spc="-25" b="1">
                <a:solidFill>
                  <a:srgbClr val="0000FF"/>
                </a:solidFill>
                <a:latin typeface="华文行楷"/>
                <a:cs typeface="华文行楷"/>
              </a:rPr>
              <a:t>是</a:t>
            </a:r>
            <a:r>
              <a:rPr dirty="0" sz="2800" spc="-25" b="1">
                <a:solidFill>
                  <a:srgbClr val="0000FF"/>
                </a:solidFill>
                <a:latin typeface="华文行楷"/>
                <a:cs typeface="华文行楷"/>
              </a:rPr>
              <a:t>目</a:t>
            </a:r>
            <a:r>
              <a:rPr dirty="0" sz="2800" spc="-25" b="1">
                <a:solidFill>
                  <a:srgbClr val="0000FF"/>
                </a:solidFill>
                <a:latin typeface="华文行楷"/>
                <a:cs typeface="华文行楷"/>
              </a:rPr>
              <a:t>标</a:t>
            </a:r>
            <a:r>
              <a:rPr dirty="0" sz="2800" spc="-25" b="1">
                <a:solidFill>
                  <a:srgbClr val="0000FF"/>
                </a:solidFill>
                <a:latin typeface="华文行楷"/>
                <a:cs typeface="华文行楷"/>
              </a:rPr>
              <a:t>节</a:t>
            </a:r>
            <a:r>
              <a:rPr dirty="0" sz="2800" spc="-35" b="1">
                <a:solidFill>
                  <a:srgbClr val="0000FF"/>
                </a:solidFill>
                <a:latin typeface="华文行楷"/>
                <a:cs typeface="华文行楷"/>
              </a:rPr>
              <a:t>点</a:t>
            </a:r>
            <a:r>
              <a:rPr dirty="0" sz="2800" b="1" i="1">
                <a:solidFill>
                  <a:srgbClr val="0000FF"/>
                </a:solidFill>
                <a:latin typeface="Arial"/>
                <a:cs typeface="Arial"/>
              </a:rPr>
              <a:t>h(t)=0</a:t>
            </a:r>
            <a:r>
              <a:rPr dirty="0" sz="2800" spc="-25" b="1">
                <a:solidFill>
                  <a:srgbClr val="0000FF"/>
                </a:solidFill>
                <a:latin typeface="Arial"/>
                <a:cs typeface="Arial"/>
              </a:rPr>
              <a:t>, </a:t>
            </a:r>
            <a:r>
              <a:rPr dirty="0" sz="2800" spc="-25" b="1">
                <a:solidFill>
                  <a:srgbClr val="0000FF"/>
                </a:solidFill>
                <a:latin typeface="华文行楷"/>
                <a:cs typeface="华文行楷"/>
              </a:rPr>
              <a:t>所</a:t>
            </a:r>
            <a:r>
              <a:rPr dirty="0" sz="2800" spc="-25" b="1">
                <a:solidFill>
                  <a:srgbClr val="0000FF"/>
                </a:solidFill>
                <a:latin typeface="华文行楷"/>
                <a:cs typeface="华文行楷"/>
              </a:rPr>
              <a:t>以</a:t>
            </a:r>
            <a:r>
              <a:rPr dirty="0" sz="2800" spc="-10" b="1" i="1">
                <a:solidFill>
                  <a:srgbClr val="0000FF"/>
                </a:solidFill>
                <a:latin typeface="Arial"/>
                <a:cs typeface="Arial"/>
              </a:rPr>
              <a:t>f(t)=g(t)+h(t)=g(t)</a:t>
            </a:r>
            <a:r>
              <a:rPr dirty="0" sz="2800" spc="-10" b="1">
                <a:solidFill>
                  <a:srgbClr val="0000FF"/>
                </a:solidFill>
                <a:latin typeface="Symbol"/>
                <a:cs typeface="Symbol"/>
              </a:rPr>
              <a:t></a:t>
            </a:r>
            <a:r>
              <a:rPr dirty="0" sz="2800" spc="-10" b="1" i="1">
                <a:solidFill>
                  <a:srgbClr val="0000FF"/>
                </a:solidFill>
                <a:latin typeface="Arial"/>
                <a:cs typeface="Arial"/>
              </a:rPr>
              <a:t>f*(s).</a:t>
            </a:r>
            <a:endParaRPr sz="2800">
              <a:latin typeface="Arial"/>
              <a:cs typeface="Arial"/>
            </a:endParaRPr>
          </a:p>
          <a:p>
            <a:pPr lvl="1" marL="1827530" indent="-634365">
              <a:lnSpc>
                <a:spcPct val="100000"/>
              </a:lnSpc>
              <a:spcBef>
                <a:spcPts val="335"/>
              </a:spcBef>
              <a:buFont typeface="Arial"/>
              <a:buAutoNum type="arabicParenBoth"/>
              <a:tabLst>
                <a:tab pos="1828164" algn="l"/>
              </a:tabLst>
            </a:pPr>
            <a:r>
              <a:rPr dirty="0" sz="2800" spc="-10" b="1" i="1">
                <a:solidFill>
                  <a:srgbClr val="0000FF"/>
                </a:solidFill>
                <a:latin typeface="Arial"/>
                <a:cs typeface="Arial"/>
              </a:rPr>
              <a:t>f(t)=g(t)</a:t>
            </a:r>
            <a:r>
              <a:rPr dirty="0" sz="2800" spc="-25" b="1">
                <a:solidFill>
                  <a:srgbClr val="0000FF"/>
                </a:solidFill>
                <a:latin typeface="华文行楷"/>
                <a:cs typeface="华文行楷"/>
              </a:rPr>
              <a:t>是</a:t>
            </a:r>
            <a:r>
              <a:rPr dirty="0" sz="2800" spc="-25" b="1">
                <a:solidFill>
                  <a:srgbClr val="0000FF"/>
                </a:solidFill>
                <a:latin typeface="华文行楷"/>
                <a:cs typeface="华文行楷"/>
              </a:rPr>
              <a:t>一</a:t>
            </a:r>
            <a:r>
              <a:rPr dirty="0" sz="2800" spc="-25" b="1">
                <a:solidFill>
                  <a:srgbClr val="0000FF"/>
                </a:solidFill>
                <a:latin typeface="华文行楷"/>
                <a:cs typeface="华文行楷"/>
              </a:rPr>
              <a:t>个</a:t>
            </a:r>
            <a:r>
              <a:rPr dirty="0" sz="2800" spc="-25" b="1">
                <a:solidFill>
                  <a:srgbClr val="0000FF"/>
                </a:solidFill>
                <a:latin typeface="华文行楷"/>
                <a:cs typeface="华文行楷"/>
              </a:rPr>
              <a:t>可</a:t>
            </a:r>
            <a:r>
              <a:rPr dirty="0" sz="2800" spc="-25" b="1">
                <a:solidFill>
                  <a:srgbClr val="0000FF"/>
                </a:solidFill>
                <a:latin typeface="华文行楷"/>
                <a:cs typeface="华文行楷"/>
              </a:rPr>
              <a:t>能</a:t>
            </a:r>
            <a:r>
              <a:rPr dirty="0" sz="2800" spc="-25" b="1">
                <a:solidFill>
                  <a:srgbClr val="0000FF"/>
                </a:solidFill>
                <a:latin typeface="华文行楷"/>
                <a:cs typeface="华文行楷"/>
              </a:rPr>
              <a:t>解</a:t>
            </a:r>
            <a:r>
              <a:rPr dirty="0" sz="2800" spc="-35" b="1">
                <a:solidFill>
                  <a:srgbClr val="0000FF"/>
                </a:solidFill>
                <a:latin typeface="Arial"/>
                <a:cs typeface="Arial"/>
              </a:rPr>
              <a:t>, </a:t>
            </a:r>
            <a:r>
              <a:rPr dirty="0" sz="2800" b="1" i="1">
                <a:solidFill>
                  <a:srgbClr val="0000FF"/>
                </a:solidFill>
                <a:latin typeface="Arial"/>
                <a:cs typeface="Arial"/>
              </a:rPr>
              <a:t>g(t)</a:t>
            </a:r>
            <a:r>
              <a:rPr dirty="0" sz="2800" b="1">
                <a:solidFill>
                  <a:srgbClr val="0000FF"/>
                </a:solidFill>
                <a:latin typeface="Symbol"/>
                <a:cs typeface="Symbol"/>
              </a:rPr>
              <a:t></a:t>
            </a:r>
            <a:r>
              <a:rPr dirty="0" sz="2800" b="1" i="1">
                <a:solidFill>
                  <a:srgbClr val="0000FF"/>
                </a:solidFill>
                <a:latin typeface="Arial"/>
                <a:cs typeface="Arial"/>
              </a:rPr>
              <a:t>f*(s)</a:t>
            </a:r>
            <a:r>
              <a:rPr dirty="0" sz="2800" spc="-15" b="1">
                <a:solidFill>
                  <a:srgbClr val="0000FF"/>
                </a:solidFill>
                <a:latin typeface="Arial"/>
                <a:cs typeface="Arial"/>
              </a:rPr>
              <a:t>, </a:t>
            </a:r>
            <a:r>
              <a:rPr dirty="0" sz="2800" spc="-10" b="1" i="1">
                <a:solidFill>
                  <a:srgbClr val="0000FF"/>
                </a:solidFill>
                <a:latin typeface="Arial"/>
                <a:cs typeface="Arial"/>
              </a:rPr>
              <a:t>f(t)=g(t)</a:t>
            </a:r>
            <a:r>
              <a:rPr dirty="0" sz="2800" spc="-10" b="1">
                <a:solidFill>
                  <a:srgbClr val="0000FF"/>
                </a:solidFill>
                <a:latin typeface="Arial"/>
                <a:cs typeface="Arial"/>
              </a:rPr>
              <a:t>=</a:t>
            </a:r>
            <a:r>
              <a:rPr dirty="0" sz="2800" spc="-10" b="1" i="1">
                <a:solidFill>
                  <a:srgbClr val="0000FF"/>
                </a:solidFill>
                <a:latin typeface="Arial"/>
                <a:cs typeface="Arial"/>
              </a:rPr>
              <a:t>f*(s).</a:t>
            </a:r>
            <a:endParaRPr sz="28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6999731" y="28955"/>
            <a:ext cx="3287395" cy="1118870"/>
            <a:chOff x="6999731" y="28955"/>
            <a:chExt cx="3287395" cy="1118870"/>
          </a:xfrm>
        </p:grpSpPr>
        <p:pic>
          <p:nvPicPr>
            <p:cNvPr id="3" name="object 3" descr=""/>
            <p:cNvPicPr/>
            <p:nvPr/>
          </p:nvPicPr>
          <p:blipFill>
            <a:blip r:embed="rId2" cstate="print"/>
            <a:stretch>
              <a:fillRect/>
            </a:stretch>
          </p:blipFill>
          <p:spPr>
            <a:xfrm>
              <a:off x="6999731" y="260242"/>
              <a:ext cx="589787" cy="410908"/>
            </a:xfrm>
            <a:prstGeom prst="rect">
              <a:avLst/>
            </a:prstGeom>
          </p:spPr>
        </p:pic>
        <p:pic>
          <p:nvPicPr>
            <p:cNvPr id="4" name="object 4" descr=""/>
            <p:cNvPicPr/>
            <p:nvPr/>
          </p:nvPicPr>
          <p:blipFill>
            <a:blip r:embed="rId3" cstate="print"/>
            <a:stretch>
              <a:fillRect/>
            </a:stretch>
          </p:blipFill>
          <p:spPr>
            <a:xfrm>
              <a:off x="7252715" y="28955"/>
              <a:ext cx="3034283" cy="1118616"/>
            </a:xfrm>
            <a:prstGeom prst="rect">
              <a:avLst/>
            </a:prstGeom>
          </p:spPr>
        </p:pic>
      </p:grpSp>
      <p:sp>
        <p:nvSpPr>
          <p:cNvPr id="5" name="object 5"/>
          <p:cNvSpPr txBox="1">
            <a:spLocks noGrp="1"/>
          </p:cNvSpPr>
          <p:nvPr>
            <p:ph type="title"/>
          </p:nvPr>
        </p:nvSpPr>
        <p:spPr>
          <a:xfrm>
            <a:off x="6990968" y="112852"/>
            <a:ext cx="3134360" cy="635000"/>
          </a:xfrm>
          <a:prstGeom prst="rect"/>
        </p:spPr>
        <p:txBody>
          <a:bodyPr wrap="square" lIns="0" tIns="12065" rIns="0" bIns="0" rtlCol="0" vert="horz">
            <a:spAutoFit/>
          </a:bodyPr>
          <a:lstStyle/>
          <a:p>
            <a:pPr marL="12700">
              <a:lnSpc>
                <a:spcPct val="100000"/>
              </a:lnSpc>
              <a:spcBef>
                <a:spcPts val="95"/>
              </a:spcBef>
            </a:pPr>
            <a:r>
              <a:rPr dirty="0" spc="-35">
                <a:latin typeface="Arial"/>
                <a:cs typeface="Arial"/>
              </a:rPr>
              <a:t>A*</a:t>
            </a:r>
            <a:r>
              <a:rPr dirty="0" spc="-45"/>
              <a:t>算</a:t>
            </a:r>
            <a:r>
              <a:rPr dirty="0" spc="-45"/>
              <a:t>法</a:t>
            </a:r>
            <a:r>
              <a:rPr dirty="0" spc="-45"/>
              <a:t>的</a:t>
            </a:r>
            <a:r>
              <a:rPr dirty="0" spc="-45"/>
              <a:t>规</a:t>
            </a:r>
            <a:r>
              <a:rPr dirty="0" spc="-50"/>
              <a:t>则</a:t>
            </a:r>
          </a:p>
        </p:txBody>
      </p:sp>
      <p:grpSp>
        <p:nvGrpSpPr>
          <p:cNvPr id="6" name="object 6" descr=""/>
          <p:cNvGrpSpPr/>
          <p:nvPr/>
        </p:nvGrpSpPr>
        <p:grpSpPr>
          <a:xfrm>
            <a:off x="949452" y="1498091"/>
            <a:ext cx="8918575" cy="4302760"/>
            <a:chOff x="949452" y="1498091"/>
            <a:chExt cx="8918575" cy="4302760"/>
          </a:xfrm>
        </p:grpSpPr>
        <p:pic>
          <p:nvPicPr>
            <p:cNvPr id="7" name="object 7" descr=""/>
            <p:cNvPicPr/>
            <p:nvPr/>
          </p:nvPicPr>
          <p:blipFill>
            <a:blip r:embed="rId4" cstate="print"/>
            <a:stretch>
              <a:fillRect/>
            </a:stretch>
          </p:blipFill>
          <p:spPr>
            <a:xfrm>
              <a:off x="1214294" y="1744562"/>
              <a:ext cx="579913" cy="387962"/>
            </a:xfrm>
            <a:prstGeom prst="rect">
              <a:avLst/>
            </a:prstGeom>
          </p:spPr>
        </p:pic>
        <p:pic>
          <p:nvPicPr>
            <p:cNvPr id="8" name="object 8" descr=""/>
            <p:cNvPicPr/>
            <p:nvPr/>
          </p:nvPicPr>
          <p:blipFill>
            <a:blip r:embed="rId5" cstate="print"/>
            <a:stretch>
              <a:fillRect/>
            </a:stretch>
          </p:blipFill>
          <p:spPr>
            <a:xfrm>
              <a:off x="1626108" y="1536191"/>
              <a:ext cx="1350264" cy="899160"/>
            </a:xfrm>
            <a:prstGeom prst="rect">
              <a:avLst/>
            </a:prstGeom>
          </p:spPr>
        </p:pic>
        <p:pic>
          <p:nvPicPr>
            <p:cNvPr id="9" name="object 9" descr=""/>
            <p:cNvPicPr/>
            <p:nvPr/>
          </p:nvPicPr>
          <p:blipFill>
            <a:blip r:embed="rId6" cstate="print"/>
            <a:stretch>
              <a:fillRect/>
            </a:stretch>
          </p:blipFill>
          <p:spPr>
            <a:xfrm>
              <a:off x="2442972" y="1498091"/>
              <a:ext cx="1280160" cy="899160"/>
            </a:xfrm>
            <a:prstGeom prst="rect">
              <a:avLst/>
            </a:prstGeom>
          </p:spPr>
        </p:pic>
        <p:pic>
          <p:nvPicPr>
            <p:cNvPr id="10" name="object 10" descr=""/>
            <p:cNvPicPr/>
            <p:nvPr/>
          </p:nvPicPr>
          <p:blipFill>
            <a:blip r:embed="rId7" cstate="print"/>
            <a:stretch>
              <a:fillRect/>
            </a:stretch>
          </p:blipFill>
          <p:spPr>
            <a:xfrm>
              <a:off x="3189731" y="1498091"/>
              <a:ext cx="667512" cy="899160"/>
            </a:xfrm>
            <a:prstGeom prst="rect">
              <a:avLst/>
            </a:prstGeom>
          </p:spPr>
        </p:pic>
        <p:pic>
          <p:nvPicPr>
            <p:cNvPr id="11" name="object 11" descr=""/>
            <p:cNvPicPr/>
            <p:nvPr/>
          </p:nvPicPr>
          <p:blipFill>
            <a:blip r:embed="rId8" cstate="print"/>
            <a:stretch>
              <a:fillRect/>
            </a:stretch>
          </p:blipFill>
          <p:spPr>
            <a:xfrm>
              <a:off x="3323844" y="1498091"/>
              <a:ext cx="1255776" cy="899160"/>
            </a:xfrm>
            <a:prstGeom prst="rect">
              <a:avLst/>
            </a:prstGeom>
          </p:spPr>
        </p:pic>
        <p:pic>
          <p:nvPicPr>
            <p:cNvPr id="12" name="object 12" descr=""/>
            <p:cNvPicPr/>
            <p:nvPr/>
          </p:nvPicPr>
          <p:blipFill>
            <a:blip r:embed="rId9" cstate="print"/>
            <a:stretch>
              <a:fillRect/>
            </a:stretch>
          </p:blipFill>
          <p:spPr>
            <a:xfrm>
              <a:off x="4046219" y="1536191"/>
              <a:ext cx="2566416" cy="899160"/>
            </a:xfrm>
            <a:prstGeom prst="rect">
              <a:avLst/>
            </a:prstGeom>
          </p:spPr>
        </p:pic>
        <p:pic>
          <p:nvPicPr>
            <p:cNvPr id="13" name="object 13" descr=""/>
            <p:cNvPicPr/>
            <p:nvPr/>
          </p:nvPicPr>
          <p:blipFill>
            <a:blip r:embed="rId10" cstate="print"/>
            <a:stretch>
              <a:fillRect/>
            </a:stretch>
          </p:blipFill>
          <p:spPr>
            <a:xfrm>
              <a:off x="6079236" y="1498091"/>
              <a:ext cx="667512" cy="899160"/>
            </a:xfrm>
            <a:prstGeom prst="rect">
              <a:avLst/>
            </a:prstGeom>
          </p:spPr>
        </p:pic>
        <p:pic>
          <p:nvPicPr>
            <p:cNvPr id="14" name="object 14" descr=""/>
            <p:cNvPicPr/>
            <p:nvPr/>
          </p:nvPicPr>
          <p:blipFill>
            <a:blip r:embed="rId11" cstate="print"/>
            <a:stretch>
              <a:fillRect/>
            </a:stretch>
          </p:blipFill>
          <p:spPr>
            <a:xfrm>
              <a:off x="949452" y="2058923"/>
              <a:ext cx="1210056" cy="899160"/>
            </a:xfrm>
            <a:prstGeom prst="rect">
              <a:avLst/>
            </a:prstGeom>
          </p:spPr>
        </p:pic>
        <p:pic>
          <p:nvPicPr>
            <p:cNvPr id="15" name="object 15" descr=""/>
            <p:cNvPicPr/>
            <p:nvPr/>
          </p:nvPicPr>
          <p:blipFill>
            <a:blip r:embed="rId12" cstate="print"/>
            <a:stretch>
              <a:fillRect/>
            </a:stretch>
          </p:blipFill>
          <p:spPr>
            <a:xfrm>
              <a:off x="1626108" y="2097023"/>
              <a:ext cx="1350264" cy="899160"/>
            </a:xfrm>
            <a:prstGeom prst="rect">
              <a:avLst/>
            </a:prstGeom>
          </p:spPr>
        </p:pic>
        <p:pic>
          <p:nvPicPr>
            <p:cNvPr id="16" name="object 16" descr=""/>
            <p:cNvPicPr/>
            <p:nvPr/>
          </p:nvPicPr>
          <p:blipFill>
            <a:blip r:embed="rId13" cstate="print"/>
            <a:stretch>
              <a:fillRect/>
            </a:stretch>
          </p:blipFill>
          <p:spPr>
            <a:xfrm>
              <a:off x="2442972" y="2058923"/>
              <a:ext cx="758951" cy="899160"/>
            </a:xfrm>
            <a:prstGeom prst="rect">
              <a:avLst/>
            </a:prstGeom>
          </p:spPr>
        </p:pic>
        <p:pic>
          <p:nvPicPr>
            <p:cNvPr id="17" name="object 17" descr=""/>
            <p:cNvPicPr/>
            <p:nvPr/>
          </p:nvPicPr>
          <p:blipFill>
            <a:blip r:embed="rId14" cstate="print"/>
            <a:stretch>
              <a:fillRect/>
            </a:stretch>
          </p:blipFill>
          <p:spPr>
            <a:xfrm>
              <a:off x="2668524" y="2097023"/>
              <a:ext cx="2971800" cy="899160"/>
            </a:xfrm>
            <a:prstGeom prst="rect">
              <a:avLst/>
            </a:prstGeom>
          </p:spPr>
        </p:pic>
        <p:pic>
          <p:nvPicPr>
            <p:cNvPr id="18" name="object 18" descr=""/>
            <p:cNvPicPr/>
            <p:nvPr/>
          </p:nvPicPr>
          <p:blipFill>
            <a:blip r:embed="rId15" cstate="print"/>
            <a:stretch>
              <a:fillRect/>
            </a:stretch>
          </p:blipFill>
          <p:spPr>
            <a:xfrm>
              <a:off x="5106923" y="2058923"/>
              <a:ext cx="3945635" cy="899160"/>
            </a:xfrm>
            <a:prstGeom prst="rect">
              <a:avLst/>
            </a:prstGeom>
          </p:spPr>
        </p:pic>
        <p:pic>
          <p:nvPicPr>
            <p:cNvPr id="19" name="object 19" descr=""/>
            <p:cNvPicPr/>
            <p:nvPr/>
          </p:nvPicPr>
          <p:blipFill>
            <a:blip r:embed="rId16" cstate="print"/>
            <a:stretch>
              <a:fillRect/>
            </a:stretch>
          </p:blipFill>
          <p:spPr>
            <a:xfrm>
              <a:off x="8519159" y="2097023"/>
              <a:ext cx="1348740" cy="899160"/>
            </a:xfrm>
            <a:prstGeom prst="rect">
              <a:avLst/>
            </a:prstGeom>
          </p:spPr>
        </p:pic>
        <p:pic>
          <p:nvPicPr>
            <p:cNvPr id="20" name="object 20" descr=""/>
            <p:cNvPicPr/>
            <p:nvPr/>
          </p:nvPicPr>
          <p:blipFill>
            <a:blip r:embed="rId17" cstate="print"/>
            <a:stretch>
              <a:fillRect/>
            </a:stretch>
          </p:blipFill>
          <p:spPr>
            <a:xfrm>
              <a:off x="1406652" y="2657855"/>
              <a:ext cx="1350263" cy="899160"/>
            </a:xfrm>
            <a:prstGeom prst="rect">
              <a:avLst/>
            </a:prstGeom>
          </p:spPr>
        </p:pic>
        <p:pic>
          <p:nvPicPr>
            <p:cNvPr id="21" name="object 21" descr=""/>
            <p:cNvPicPr/>
            <p:nvPr/>
          </p:nvPicPr>
          <p:blipFill>
            <a:blip r:embed="rId13" cstate="print"/>
            <a:stretch>
              <a:fillRect/>
            </a:stretch>
          </p:blipFill>
          <p:spPr>
            <a:xfrm>
              <a:off x="2223516" y="2619755"/>
              <a:ext cx="758951" cy="899160"/>
            </a:xfrm>
            <a:prstGeom prst="rect">
              <a:avLst/>
            </a:prstGeom>
          </p:spPr>
        </p:pic>
        <p:pic>
          <p:nvPicPr>
            <p:cNvPr id="22" name="object 22" descr=""/>
            <p:cNvPicPr/>
            <p:nvPr/>
          </p:nvPicPr>
          <p:blipFill>
            <a:blip r:embed="rId18" cstate="print"/>
            <a:stretch>
              <a:fillRect/>
            </a:stretch>
          </p:blipFill>
          <p:spPr>
            <a:xfrm>
              <a:off x="2449068" y="2657855"/>
              <a:ext cx="2566416" cy="899160"/>
            </a:xfrm>
            <a:prstGeom prst="rect">
              <a:avLst/>
            </a:prstGeom>
          </p:spPr>
        </p:pic>
        <p:pic>
          <p:nvPicPr>
            <p:cNvPr id="23" name="object 23" descr=""/>
            <p:cNvPicPr/>
            <p:nvPr/>
          </p:nvPicPr>
          <p:blipFill>
            <a:blip r:embed="rId19" cstate="print"/>
            <a:stretch>
              <a:fillRect/>
            </a:stretch>
          </p:blipFill>
          <p:spPr>
            <a:xfrm>
              <a:off x="4482084" y="2619755"/>
              <a:ext cx="833627" cy="899160"/>
            </a:xfrm>
            <a:prstGeom prst="rect">
              <a:avLst/>
            </a:prstGeom>
          </p:spPr>
        </p:pic>
        <p:pic>
          <p:nvPicPr>
            <p:cNvPr id="24" name="object 24" descr=""/>
            <p:cNvPicPr/>
            <p:nvPr/>
          </p:nvPicPr>
          <p:blipFill>
            <a:blip r:embed="rId20" cstate="print"/>
            <a:stretch>
              <a:fillRect/>
            </a:stretch>
          </p:blipFill>
          <p:spPr>
            <a:xfrm>
              <a:off x="4782311" y="2619755"/>
              <a:ext cx="1255776" cy="899160"/>
            </a:xfrm>
            <a:prstGeom prst="rect">
              <a:avLst/>
            </a:prstGeom>
          </p:spPr>
        </p:pic>
        <p:pic>
          <p:nvPicPr>
            <p:cNvPr id="25" name="object 25" descr=""/>
            <p:cNvPicPr/>
            <p:nvPr/>
          </p:nvPicPr>
          <p:blipFill>
            <a:blip r:embed="rId16" cstate="print"/>
            <a:stretch>
              <a:fillRect/>
            </a:stretch>
          </p:blipFill>
          <p:spPr>
            <a:xfrm>
              <a:off x="5504687" y="2657855"/>
              <a:ext cx="1348739" cy="899160"/>
            </a:xfrm>
            <a:prstGeom prst="rect">
              <a:avLst/>
            </a:prstGeom>
          </p:spPr>
        </p:pic>
        <p:pic>
          <p:nvPicPr>
            <p:cNvPr id="26" name="object 26" descr=""/>
            <p:cNvPicPr/>
            <p:nvPr/>
          </p:nvPicPr>
          <p:blipFill>
            <a:blip r:embed="rId21" cstate="print"/>
            <a:stretch>
              <a:fillRect/>
            </a:stretch>
          </p:blipFill>
          <p:spPr>
            <a:xfrm>
              <a:off x="6320028" y="2619755"/>
              <a:ext cx="757427" cy="899160"/>
            </a:xfrm>
            <a:prstGeom prst="rect">
              <a:avLst/>
            </a:prstGeom>
          </p:spPr>
        </p:pic>
        <p:pic>
          <p:nvPicPr>
            <p:cNvPr id="27" name="object 27" descr=""/>
            <p:cNvPicPr/>
            <p:nvPr/>
          </p:nvPicPr>
          <p:blipFill>
            <a:blip r:embed="rId22" cstate="print"/>
            <a:stretch>
              <a:fillRect/>
            </a:stretch>
          </p:blipFill>
          <p:spPr>
            <a:xfrm>
              <a:off x="6544055" y="2657855"/>
              <a:ext cx="2973324" cy="899160"/>
            </a:xfrm>
            <a:prstGeom prst="rect">
              <a:avLst/>
            </a:prstGeom>
          </p:spPr>
        </p:pic>
        <p:pic>
          <p:nvPicPr>
            <p:cNvPr id="28" name="object 28" descr=""/>
            <p:cNvPicPr/>
            <p:nvPr/>
          </p:nvPicPr>
          <p:blipFill>
            <a:blip r:embed="rId23" cstate="print"/>
            <a:stretch>
              <a:fillRect/>
            </a:stretch>
          </p:blipFill>
          <p:spPr>
            <a:xfrm>
              <a:off x="1406652" y="3218687"/>
              <a:ext cx="3788664" cy="899160"/>
            </a:xfrm>
            <a:prstGeom prst="rect">
              <a:avLst/>
            </a:prstGeom>
          </p:spPr>
        </p:pic>
        <p:pic>
          <p:nvPicPr>
            <p:cNvPr id="29" name="object 29" descr=""/>
            <p:cNvPicPr/>
            <p:nvPr/>
          </p:nvPicPr>
          <p:blipFill>
            <a:blip r:embed="rId24" cstate="print"/>
            <a:stretch>
              <a:fillRect/>
            </a:stretch>
          </p:blipFill>
          <p:spPr>
            <a:xfrm>
              <a:off x="4661916" y="3180587"/>
              <a:ext cx="669036" cy="899160"/>
            </a:xfrm>
            <a:prstGeom prst="rect">
              <a:avLst/>
            </a:prstGeom>
          </p:spPr>
        </p:pic>
        <p:pic>
          <p:nvPicPr>
            <p:cNvPr id="30" name="object 30" descr=""/>
            <p:cNvPicPr/>
            <p:nvPr/>
          </p:nvPicPr>
          <p:blipFill>
            <a:blip r:embed="rId25" cstate="print"/>
            <a:stretch>
              <a:fillRect/>
            </a:stretch>
          </p:blipFill>
          <p:spPr>
            <a:xfrm>
              <a:off x="949452" y="3744468"/>
              <a:ext cx="1210056" cy="899160"/>
            </a:xfrm>
            <a:prstGeom prst="rect">
              <a:avLst/>
            </a:prstGeom>
          </p:spPr>
        </p:pic>
        <p:pic>
          <p:nvPicPr>
            <p:cNvPr id="31" name="object 31" descr=""/>
            <p:cNvPicPr/>
            <p:nvPr/>
          </p:nvPicPr>
          <p:blipFill>
            <a:blip r:embed="rId26" cstate="print"/>
            <a:stretch>
              <a:fillRect/>
            </a:stretch>
          </p:blipFill>
          <p:spPr>
            <a:xfrm>
              <a:off x="1626108" y="3782568"/>
              <a:ext cx="2162556" cy="899160"/>
            </a:xfrm>
            <a:prstGeom prst="rect">
              <a:avLst/>
            </a:prstGeom>
          </p:spPr>
        </p:pic>
        <p:pic>
          <p:nvPicPr>
            <p:cNvPr id="32" name="object 32" descr=""/>
            <p:cNvPicPr/>
            <p:nvPr/>
          </p:nvPicPr>
          <p:blipFill>
            <a:blip r:embed="rId13" cstate="print"/>
            <a:stretch>
              <a:fillRect/>
            </a:stretch>
          </p:blipFill>
          <p:spPr>
            <a:xfrm>
              <a:off x="3255263" y="3744468"/>
              <a:ext cx="758951" cy="899160"/>
            </a:xfrm>
            <a:prstGeom prst="rect">
              <a:avLst/>
            </a:prstGeom>
          </p:spPr>
        </p:pic>
        <p:pic>
          <p:nvPicPr>
            <p:cNvPr id="33" name="object 33" descr=""/>
            <p:cNvPicPr/>
            <p:nvPr/>
          </p:nvPicPr>
          <p:blipFill>
            <a:blip r:embed="rId27" cstate="print"/>
            <a:stretch>
              <a:fillRect/>
            </a:stretch>
          </p:blipFill>
          <p:spPr>
            <a:xfrm>
              <a:off x="3480816" y="3744468"/>
              <a:ext cx="733043" cy="899160"/>
            </a:xfrm>
            <a:prstGeom prst="rect">
              <a:avLst/>
            </a:prstGeom>
          </p:spPr>
        </p:pic>
        <p:pic>
          <p:nvPicPr>
            <p:cNvPr id="34" name="object 34" descr=""/>
            <p:cNvPicPr/>
            <p:nvPr/>
          </p:nvPicPr>
          <p:blipFill>
            <a:blip r:embed="rId20" cstate="print"/>
            <a:stretch>
              <a:fillRect/>
            </a:stretch>
          </p:blipFill>
          <p:spPr>
            <a:xfrm>
              <a:off x="3680459" y="3744468"/>
              <a:ext cx="1255776" cy="899160"/>
            </a:xfrm>
            <a:prstGeom prst="rect">
              <a:avLst/>
            </a:prstGeom>
          </p:spPr>
        </p:pic>
        <p:pic>
          <p:nvPicPr>
            <p:cNvPr id="35" name="object 35" descr=""/>
            <p:cNvPicPr/>
            <p:nvPr/>
          </p:nvPicPr>
          <p:blipFill>
            <a:blip r:embed="rId28" cstate="print"/>
            <a:stretch>
              <a:fillRect/>
            </a:stretch>
          </p:blipFill>
          <p:spPr>
            <a:xfrm>
              <a:off x="4402836" y="3736847"/>
              <a:ext cx="758951" cy="899159"/>
            </a:xfrm>
            <a:prstGeom prst="rect">
              <a:avLst/>
            </a:prstGeom>
          </p:spPr>
        </p:pic>
        <p:pic>
          <p:nvPicPr>
            <p:cNvPr id="36" name="object 36" descr=""/>
            <p:cNvPicPr/>
            <p:nvPr/>
          </p:nvPicPr>
          <p:blipFill>
            <a:blip r:embed="rId29" cstate="print"/>
            <a:stretch>
              <a:fillRect/>
            </a:stretch>
          </p:blipFill>
          <p:spPr>
            <a:xfrm>
              <a:off x="4628387" y="3744468"/>
              <a:ext cx="1458467" cy="899160"/>
            </a:xfrm>
            <a:prstGeom prst="rect">
              <a:avLst/>
            </a:prstGeom>
          </p:spPr>
        </p:pic>
        <p:pic>
          <p:nvPicPr>
            <p:cNvPr id="37" name="object 37" descr=""/>
            <p:cNvPicPr/>
            <p:nvPr/>
          </p:nvPicPr>
          <p:blipFill>
            <a:blip r:embed="rId10" cstate="print"/>
            <a:stretch>
              <a:fillRect/>
            </a:stretch>
          </p:blipFill>
          <p:spPr>
            <a:xfrm>
              <a:off x="5553455" y="3744468"/>
              <a:ext cx="667512" cy="899160"/>
            </a:xfrm>
            <a:prstGeom prst="rect">
              <a:avLst/>
            </a:prstGeom>
          </p:spPr>
        </p:pic>
        <p:pic>
          <p:nvPicPr>
            <p:cNvPr id="38" name="object 38" descr=""/>
            <p:cNvPicPr/>
            <p:nvPr/>
          </p:nvPicPr>
          <p:blipFill>
            <a:blip r:embed="rId30" cstate="print"/>
            <a:stretch>
              <a:fillRect/>
            </a:stretch>
          </p:blipFill>
          <p:spPr>
            <a:xfrm>
              <a:off x="949452" y="4302252"/>
              <a:ext cx="1210056" cy="899160"/>
            </a:xfrm>
            <a:prstGeom prst="rect">
              <a:avLst/>
            </a:prstGeom>
          </p:spPr>
        </p:pic>
        <p:pic>
          <p:nvPicPr>
            <p:cNvPr id="39" name="object 39" descr=""/>
            <p:cNvPicPr/>
            <p:nvPr/>
          </p:nvPicPr>
          <p:blipFill>
            <a:blip r:embed="rId31" cstate="print"/>
            <a:stretch>
              <a:fillRect/>
            </a:stretch>
          </p:blipFill>
          <p:spPr>
            <a:xfrm>
              <a:off x="1626108" y="4340352"/>
              <a:ext cx="5820156" cy="899160"/>
            </a:xfrm>
            <a:prstGeom prst="rect">
              <a:avLst/>
            </a:prstGeom>
          </p:spPr>
        </p:pic>
        <p:pic>
          <p:nvPicPr>
            <p:cNvPr id="40" name="object 40" descr=""/>
            <p:cNvPicPr/>
            <p:nvPr/>
          </p:nvPicPr>
          <p:blipFill>
            <a:blip r:embed="rId27" cstate="print"/>
            <a:stretch>
              <a:fillRect/>
            </a:stretch>
          </p:blipFill>
          <p:spPr>
            <a:xfrm>
              <a:off x="6912863" y="4302252"/>
              <a:ext cx="733044" cy="899160"/>
            </a:xfrm>
            <a:prstGeom prst="rect">
              <a:avLst/>
            </a:prstGeom>
          </p:spPr>
        </p:pic>
        <p:pic>
          <p:nvPicPr>
            <p:cNvPr id="41" name="object 41" descr=""/>
            <p:cNvPicPr/>
            <p:nvPr/>
          </p:nvPicPr>
          <p:blipFill>
            <a:blip r:embed="rId32" cstate="print"/>
            <a:stretch>
              <a:fillRect/>
            </a:stretch>
          </p:blipFill>
          <p:spPr>
            <a:xfrm>
              <a:off x="7112508" y="4340352"/>
              <a:ext cx="2162555" cy="899160"/>
            </a:xfrm>
            <a:prstGeom prst="rect">
              <a:avLst/>
            </a:prstGeom>
          </p:spPr>
        </p:pic>
        <p:pic>
          <p:nvPicPr>
            <p:cNvPr id="42" name="object 42" descr=""/>
            <p:cNvPicPr/>
            <p:nvPr/>
          </p:nvPicPr>
          <p:blipFill>
            <a:blip r:embed="rId27" cstate="print"/>
            <a:stretch>
              <a:fillRect/>
            </a:stretch>
          </p:blipFill>
          <p:spPr>
            <a:xfrm>
              <a:off x="8741663" y="4302252"/>
              <a:ext cx="733044" cy="899160"/>
            </a:xfrm>
            <a:prstGeom prst="rect">
              <a:avLst/>
            </a:prstGeom>
          </p:spPr>
        </p:pic>
        <p:pic>
          <p:nvPicPr>
            <p:cNvPr id="43" name="object 43" descr=""/>
            <p:cNvPicPr/>
            <p:nvPr/>
          </p:nvPicPr>
          <p:blipFill>
            <a:blip r:embed="rId33" cstate="print"/>
            <a:stretch>
              <a:fillRect/>
            </a:stretch>
          </p:blipFill>
          <p:spPr>
            <a:xfrm>
              <a:off x="1406652" y="4901183"/>
              <a:ext cx="3383279" cy="899159"/>
            </a:xfrm>
            <a:prstGeom prst="rect">
              <a:avLst/>
            </a:prstGeom>
          </p:spPr>
        </p:pic>
        <p:pic>
          <p:nvPicPr>
            <p:cNvPr id="44" name="object 44" descr=""/>
            <p:cNvPicPr/>
            <p:nvPr/>
          </p:nvPicPr>
          <p:blipFill>
            <a:blip r:embed="rId34" cstate="print"/>
            <a:stretch>
              <a:fillRect/>
            </a:stretch>
          </p:blipFill>
          <p:spPr>
            <a:xfrm>
              <a:off x="4256531" y="4863083"/>
              <a:ext cx="633984" cy="899159"/>
            </a:xfrm>
            <a:prstGeom prst="rect">
              <a:avLst/>
            </a:prstGeom>
          </p:spPr>
        </p:pic>
      </p:grpSp>
      <p:sp>
        <p:nvSpPr>
          <p:cNvPr id="45" name="object 45" descr=""/>
          <p:cNvSpPr txBox="1"/>
          <p:nvPr/>
        </p:nvSpPr>
        <p:spPr>
          <a:xfrm>
            <a:off x="1190040" y="1528928"/>
            <a:ext cx="8414385" cy="3952875"/>
          </a:xfrm>
          <a:prstGeom prst="rect">
            <a:avLst/>
          </a:prstGeom>
        </p:spPr>
        <p:txBody>
          <a:bodyPr wrap="square" lIns="0" tIns="85725" rIns="0" bIns="0" rtlCol="0" vert="horz">
            <a:spAutoFit/>
          </a:bodyPr>
          <a:lstStyle/>
          <a:p>
            <a:pPr marL="689610" indent="-677545">
              <a:lnSpc>
                <a:spcPct val="100000"/>
              </a:lnSpc>
              <a:spcBef>
                <a:spcPts val="675"/>
              </a:spcBef>
              <a:buFont typeface="Times New Roman"/>
              <a:buAutoNum type="arabicParenBoth"/>
              <a:tabLst>
                <a:tab pos="690245" algn="l"/>
              </a:tabLst>
            </a:pPr>
            <a:r>
              <a:rPr dirty="0" sz="3200" b="1">
                <a:latin typeface="华文行楷"/>
                <a:cs typeface="华文行楷"/>
              </a:rPr>
              <a:t>使用</a:t>
            </a:r>
            <a:r>
              <a:rPr dirty="0" sz="3200" spc="-10" b="1">
                <a:latin typeface="Times New Roman"/>
                <a:cs typeface="Times New Roman"/>
              </a:rPr>
              <a:t>Best-first</a:t>
            </a:r>
            <a:r>
              <a:rPr dirty="0" sz="3200" spc="-5" b="1">
                <a:latin typeface="华文行楷"/>
                <a:cs typeface="华文行楷"/>
              </a:rPr>
              <a:t>策略搜索树</a:t>
            </a:r>
            <a:r>
              <a:rPr dirty="0" sz="3200" spc="-50" b="1">
                <a:latin typeface="Times New Roman"/>
                <a:cs typeface="Times New Roman"/>
              </a:rPr>
              <a:t>;</a:t>
            </a:r>
            <a:endParaRPr sz="3200">
              <a:latin typeface="Times New Roman"/>
              <a:cs typeface="Times New Roman"/>
            </a:endParaRPr>
          </a:p>
          <a:p>
            <a:pPr marL="469900" marR="5080" indent="-457834">
              <a:lnSpc>
                <a:spcPct val="114999"/>
              </a:lnSpc>
              <a:buFont typeface="Times New Roman"/>
              <a:buAutoNum type="arabicParenBoth"/>
              <a:tabLst>
                <a:tab pos="690245" algn="l"/>
                <a:tab pos="3845560" algn="l"/>
              </a:tabLst>
            </a:pPr>
            <a:r>
              <a:rPr dirty="0" sz="3200" b="1">
                <a:latin typeface="华文行楷"/>
                <a:cs typeface="华文行楷"/>
              </a:rPr>
              <a:t>节点</a:t>
            </a:r>
            <a:r>
              <a:rPr dirty="0" sz="3200" spc="-10" b="1" i="1">
                <a:latin typeface="Times New Roman"/>
                <a:cs typeface="Times New Roman"/>
              </a:rPr>
              <a:t>n</a:t>
            </a:r>
            <a:r>
              <a:rPr dirty="0" sz="3200" b="1">
                <a:latin typeface="华文行楷"/>
                <a:cs typeface="华文行楷"/>
              </a:rPr>
              <a:t>的代价函</a:t>
            </a:r>
            <a:r>
              <a:rPr dirty="0" sz="3200" spc="-15" b="1">
                <a:latin typeface="华文行楷"/>
                <a:cs typeface="华文行楷"/>
              </a:rPr>
              <a:t>数</a:t>
            </a:r>
            <a:r>
              <a:rPr dirty="0" sz="3200" spc="-10" b="1">
                <a:latin typeface="华文行楷"/>
                <a:cs typeface="华文行楷"/>
              </a:rPr>
              <a:t>为</a:t>
            </a:r>
            <a:r>
              <a:rPr dirty="0" sz="3200" b="1" i="1">
                <a:latin typeface="Times New Roman"/>
                <a:cs typeface="Times New Roman"/>
              </a:rPr>
              <a:t>f(n)=g(n)+h(n),</a:t>
            </a:r>
            <a:r>
              <a:rPr dirty="0" sz="3200" spc="-135" b="1" i="1">
                <a:latin typeface="Times New Roman"/>
                <a:cs typeface="Times New Roman"/>
              </a:rPr>
              <a:t> </a:t>
            </a:r>
            <a:r>
              <a:rPr dirty="0" sz="3200" b="1" i="1">
                <a:latin typeface="Times New Roman"/>
                <a:cs typeface="Times New Roman"/>
              </a:rPr>
              <a:t>g(n)</a:t>
            </a:r>
            <a:r>
              <a:rPr dirty="0" sz="3200" b="1">
                <a:latin typeface="华文行楷"/>
                <a:cs typeface="华文行楷"/>
              </a:rPr>
              <a:t>是</a:t>
            </a:r>
            <a:r>
              <a:rPr dirty="0" sz="3200" spc="-50" b="1">
                <a:latin typeface="华文行楷"/>
                <a:cs typeface="华文行楷"/>
              </a:rPr>
              <a:t>从</a:t>
            </a:r>
            <a:r>
              <a:rPr dirty="0" sz="3200" b="1">
                <a:latin typeface="华文行楷"/>
                <a:cs typeface="华文行楷"/>
              </a:rPr>
              <a:t>根到</a:t>
            </a:r>
            <a:r>
              <a:rPr dirty="0" sz="3200" spc="-10" b="1" i="1">
                <a:latin typeface="Times New Roman"/>
                <a:cs typeface="Times New Roman"/>
              </a:rPr>
              <a:t>n</a:t>
            </a:r>
            <a:r>
              <a:rPr dirty="0" sz="3200" b="1">
                <a:latin typeface="华文行楷"/>
                <a:cs typeface="华文行楷"/>
              </a:rPr>
              <a:t>的路径代</a:t>
            </a:r>
            <a:r>
              <a:rPr dirty="0" sz="3200" spc="-10" b="1">
                <a:latin typeface="华文行楷"/>
                <a:cs typeface="华文行楷"/>
              </a:rPr>
              <a:t>价</a:t>
            </a:r>
            <a:r>
              <a:rPr dirty="0" sz="3200" spc="-50" b="1">
                <a:latin typeface="Times New Roman"/>
                <a:cs typeface="Times New Roman"/>
              </a:rPr>
              <a:t>,</a:t>
            </a:r>
            <a:r>
              <a:rPr dirty="0" sz="3200" b="1">
                <a:latin typeface="Times New Roman"/>
                <a:cs typeface="Times New Roman"/>
              </a:rPr>
              <a:t>	</a:t>
            </a:r>
            <a:r>
              <a:rPr dirty="0" sz="3200" spc="-10" b="1" i="1">
                <a:latin typeface="Times New Roman"/>
                <a:cs typeface="Times New Roman"/>
              </a:rPr>
              <a:t>h(n)</a:t>
            </a:r>
            <a:r>
              <a:rPr dirty="0" sz="3200" b="1">
                <a:latin typeface="华文行楷"/>
                <a:cs typeface="华文行楷"/>
              </a:rPr>
              <a:t>是从</a:t>
            </a:r>
            <a:r>
              <a:rPr dirty="0" sz="3200" spc="-20" b="1" i="1">
                <a:latin typeface="Times New Roman"/>
                <a:cs typeface="Times New Roman"/>
              </a:rPr>
              <a:t>n</a:t>
            </a:r>
            <a:r>
              <a:rPr dirty="0" sz="3200" b="1">
                <a:latin typeface="华文行楷"/>
                <a:cs typeface="华文行楷"/>
              </a:rPr>
              <a:t>到某个目标</a:t>
            </a:r>
            <a:r>
              <a:rPr dirty="0" sz="3200" spc="-50" b="1">
                <a:latin typeface="华文行楷"/>
                <a:cs typeface="华文行楷"/>
              </a:rPr>
              <a:t>节</a:t>
            </a:r>
            <a:r>
              <a:rPr dirty="0" sz="3200" b="1">
                <a:latin typeface="华文行楷"/>
                <a:cs typeface="华文行楷"/>
              </a:rPr>
              <a:t>点的</a:t>
            </a:r>
            <a:r>
              <a:rPr dirty="0" sz="3200" b="1">
                <a:latin typeface="华文行楷"/>
                <a:cs typeface="华文行楷"/>
              </a:rPr>
              <a:t>优化路径代</a:t>
            </a:r>
            <a:r>
              <a:rPr dirty="0" sz="3200" spc="-20" b="1">
                <a:latin typeface="华文行楷"/>
                <a:cs typeface="华文行楷"/>
              </a:rPr>
              <a:t>价</a:t>
            </a:r>
            <a:r>
              <a:rPr dirty="0" sz="3200" spc="-50" b="1">
                <a:latin typeface="Times New Roman"/>
                <a:cs typeface="Times New Roman"/>
              </a:rPr>
              <a:t>;</a:t>
            </a:r>
            <a:endParaRPr sz="3200">
              <a:latin typeface="Times New Roman"/>
              <a:cs typeface="Times New Roman"/>
            </a:endParaRPr>
          </a:p>
          <a:p>
            <a:pPr marL="689610" indent="-677545">
              <a:lnSpc>
                <a:spcPct val="100000"/>
              </a:lnSpc>
              <a:spcBef>
                <a:spcPts val="600"/>
              </a:spcBef>
              <a:buFont typeface="Times New Roman"/>
              <a:buAutoNum type="arabicParenBoth"/>
              <a:tabLst>
                <a:tab pos="690245" algn="l"/>
              </a:tabLst>
            </a:pPr>
            <a:r>
              <a:rPr dirty="0" sz="3200" spc="-5" b="1">
                <a:latin typeface="华文行楷"/>
                <a:cs typeface="华文行楷"/>
              </a:rPr>
              <a:t>对于所有</a:t>
            </a:r>
            <a:r>
              <a:rPr dirty="0" sz="3200" b="1" i="1">
                <a:latin typeface="Times New Roman"/>
                <a:cs typeface="Times New Roman"/>
              </a:rPr>
              <a:t>n</a:t>
            </a:r>
            <a:r>
              <a:rPr dirty="0" sz="3200" spc="-20" b="1">
                <a:latin typeface="Times New Roman"/>
                <a:cs typeface="Times New Roman"/>
              </a:rPr>
              <a:t>, </a:t>
            </a:r>
            <a:r>
              <a:rPr dirty="0" sz="3200" spc="-10" b="1" i="1">
                <a:latin typeface="Times New Roman"/>
                <a:cs typeface="Times New Roman"/>
              </a:rPr>
              <a:t>h(n)</a:t>
            </a:r>
            <a:r>
              <a:rPr dirty="0" sz="3200" spc="-10" b="1">
                <a:latin typeface="Symbol"/>
                <a:cs typeface="Symbol"/>
              </a:rPr>
              <a:t></a:t>
            </a:r>
            <a:r>
              <a:rPr dirty="0" sz="3200" spc="-10" b="1" i="1">
                <a:latin typeface="Times New Roman"/>
                <a:cs typeface="Times New Roman"/>
              </a:rPr>
              <a:t>h*(n)</a:t>
            </a:r>
            <a:r>
              <a:rPr dirty="0" sz="3200" spc="-10" b="1">
                <a:latin typeface="Times New Roman"/>
                <a:cs typeface="Times New Roman"/>
              </a:rPr>
              <a:t>;</a:t>
            </a:r>
            <a:endParaRPr sz="3200">
              <a:latin typeface="Times New Roman"/>
              <a:cs typeface="Times New Roman"/>
            </a:endParaRPr>
          </a:p>
          <a:p>
            <a:pPr marL="469900" marR="497840" indent="-457834">
              <a:lnSpc>
                <a:spcPts val="4420"/>
              </a:lnSpc>
              <a:spcBef>
                <a:spcPts val="75"/>
              </a:spcBef>
              <a:buFont typeface="Times New Roman"/>
              <a:buAutoNum type="arabicParenBoth"/>
              <a:tabLst>
                <a:tab pos="690245" algn="l"/>
              </a:tabLst>
            </a:pPr>
            <a:r>
              <a:rPr dirty="0" sz="3200" spc="-10" b="1">
                <a:latin typeface="华文行楷"/>
                <a:cs typeface="华文行楷"/>
              </a:rPr>
              <a:t>当选择到的节点是目标节点时</a:t>
            </a:r>
            <a:r>
              <a:rPr dirty="0" sz="3200" spc="-55" b="1">
                <a:latin typeface="Times New Roman"/>
                <a:cs typeface="Times New Roman"/>
              </a:rPr>
              <a:t>, </a:t>
            </a:r>
            <a:r>
              <a:rPr dirty="0" sz="3200" spc="-5" b="1">
                <a:latin typeface="华文行楷"/>
                <a:cs typeface="华文行楷"/>
              </a:rPr>
              <a:t>算法停止</a:t>
            </a:r>
            <a:r>
              <a:rPr dirty="0" sz="3200" spc="-50" b="1">
                <a:latin typeface="Times New Roman"/>
                <a:cs typeface="Times New Roman"/>
              </a:rPr>
              <a:t>,</a:t>
            </a:r>
            <a:r>
              <a:rPr dirty="0" sz="3200" spc="-10" b="1">
                <a:latin typeface="华文行楷"/>
                <a:cs typeface="华文行楷"/>
              </a:rPr>
              <a:t>返回一个优化解</a:t>
            </a:r>
            <a:r>
              <a:rPr dirty="0" sz="3200" spc="-50" b="1">
                <a:latin typeface="Times New Roman"/>
                <a:cs typeface="Times New Roman"/>
              </a:rPr>
              <a:t>.</a:t>
            </a:r>
            <a:endParaRPr sz="32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516216" y="0"/>
            <a:ext cx="6771005" cy="1148080"/>
            <a:chOff x="3516216" y="0"/>
            <a:chExt cx="6771005" cy="1148080"/>
          </a:xfrm>
        </p:grpSpPr>
        <p:pic>
          <p:nvPicPr>
            <p:cNvPr id="3" name="object 3" descr=""/>
            <p:cNvPicPr/>
            <p:nvPr/>
          </p:nvPicPr>
          <p:blipFill>
            <a:blip r:embed="rId2" cstate="print"/>
            <a:stretch>
              <a:fillRect/>
            </a:stretch>
          </p:blipFill>
          <p:spPr>
            <a:xfrm>
              <a:off x="3516216" y="243547"/>
              <a:ext cx="855740" cy="506801"/>
            </a:xfrm>
            <a:prstGeom prst="rect">
              <a:avLst/>
            </a:prstGeom>
          </p:spPr>
        </p:pic>
        <p:pic>
          <p:nvPicPr>
            <p:cNvPr id="4" name="object 4" descr=""/>
            <p:cNvPicPr/>
            <p:nvPr/>
          </p:nvPicPr>
          <p:blipFill>
            <a:blip r:embed="rId3" cstate="print"/>
            <a:stretch>
              <a:fillRect/>
            </a:stretch>
          </p:blipFill>
          <p:spPr>
            <a:xfrm>
              <a:off x="4149851" y="0"/>
              <a:ext cx="1225296" cy="1095755"/>
            </a:xfrm>
            <a:prstGeom prst="rect">
              <a:avLst/>
            </a:prstGeom>
          </p:spPr>
        </p:pic>
        <p:pic>
          <p:nvPicPr>
            <p:cNvPr id="5" name="object 5" descr=""/>
            <p:cNvPicPr/>
            <p:nvPr/>
          </p:nvPicPr>
          <p:blipFill>
            <a:blip r:embed="rId4" cstate="print"/>
            <a:stretch>
              <a:fillRect/>
            </a:stretch>
          </p:blipFill>
          <p:spPr>
            <a:xfrm>
              <a:off x="4713731" y="28955"/>
              <a:ext cx="5573268" cy="1118616"/>
            </a:xfrm>
            <a:prstGeom prst="rect">
              <a:avLst/>
            </a:prstGeom>
          </p:spPr>
        </p:pic>
      </p:grpSp>
      <p:sp>
        <p:nvSpPr>
          <p:cNvPr id="6" name="object 6"/>
          <p:cNvSpPr txBox="1">
            <a:spLocks noGrp="1"/>
          </p:cNvSpPr>
          <p:nvPr>
            <p:ph type="title"/>
          </p:nvPr>
        </p:nvSpPr>
        <p:spPr>
          <a:xfrm>
            <a:off x="3433317" y="112852"/>
            <a:ext cx="6690359" cy="635000"/>
          </a:xfrm>
          <a:prstGeom prst="rect"/>
        </p:spPr>
        <p:txBody>
          <a:bodyPr wrap="square" lIns="0" tIns="12065" rIns="0" bIns="0" rtlCol="0" vert="horz">
            <a:spAutoFit/>
          </a:bodyPr>
          <a:lstStyle/>
          <a:p>
            <a:pPr marL="12700">
              <a:lnSpc>
                <a:spcPct val="100000"/>
              </a:lnSpc>
              <a:spcBef>
                <a:spcPts val="95"/>
              </a:spcBef>
            </a:pPr>
            <a:r>
              <a:rPr dirty="0" spc="-45"/>
              <a:t>应</a:t>
            </a:r>
            <a:r>
              <a:rPr dirty="0" spc="-45"/>
              <a:t>用</a:t>
            </a:r>
            <a:r>
              <a:rPr dirty="0" spc="-35">
                <a:latin typeface="Arial"/>
                <a:cs typeface="Arial"/>
              </a:rPr>
              <a:t>A*</a:t>
            </a:r>
            <a:r>
              <a:rPr dirty="0" spc="-50"/>
              <a:t>算法求解</a:t>
            </a:r>
            <a:r>
              <a:rPr dirty="0" spc="-50"/>
              <a:t>最</a:t>
            </a:r>
            <a:r>
              <a:rPr dirty="0" spc="-50"/>
              <a:t>短</a:t>
            </a:r>
            <a:r>
              <a:rPr dirty="0" spc="-50"/>
              <a:t>路</a:t>
            </a:r>
            <a:r>
              <a:rPr dirty="0" spc="-50"/>
              <a:t>径</a:t>
            </a:r>
            <a:r>
              <a:rPr dirty="0" spc="-50"/>
              <a:t>问题</a:t>
            </a:r>
          </a:p>
        </p:txBody>
      </p:sp>
      <p:pic>
        <p:nvPicPr>
          <p:cNvPr id="7" name="object 7" descr=""/>
          <p:cNvPicPr/>
          <p:nvPr/>
        </p:nvPicPr>
        <p:blipFill>
          <a:blip r:embed="rId5" cstate="print"/>
          <a:stretch>
            <a:fillRect/>
          </a:stretch>
        </p:blipFill>
        <p:spPr>
          <a:xfrm>
            <a:off x="360269" y="1504733"/>
            <a:ext cx="151198" cy="146543"/>
          </a:xfrm>
          <a:prstGeom prst="rect">
            <a:avLst/>
          </a:prstGeom>
        </p:spPr>
      </p:pic>
      <p:grpSp>
        <p:nvGrpSpPr>
          <p:cNvPr id="8" name="object 8" descr=""/>
          <p:cNvGrpSpPr/>
          <p:nvPr/>
        </p:nvGrpSpPr>
        <p:grpSpPr>
          <a:xfrm>
            <a:off x="868491" y="1124711"/>
            <a:ext cx="2684145" cy="1009015"/>
            <a:chOff x="868491" y="1124711"/>
            <a:chExt cx="2684145" cy="1009015"/>
          </a:xfrm>
        </p:grpSpPr>
        <p:pic>
          <p:nvPicPr>
            <p:cNvPr id="9" name="object 9" descr=""/>
            <p:cNvPicPr/>
            <p:nvPr/>
          </p:nvPicPr>
          <p:blipFill>
            <a:blip r:embed="rId6" cstate="print"/>
            <a:stretch>
              <a:fillRect/>
            </a:stretch>
          </p:blipFill>
          <p:spPr>
            <a:xfrm>
              <a:off x="868491" y="1356077"/>
              <a:ext cx="2239098" cy="451945"/>
            </a:xfrm>
            <a:prstGeom prst="rect">
              <a:avLst/>
            </a:prstGeom>
          </p:spPr>
        </p:pic>
        <p:pic>
          <p:nvPicPr>
            <p:cNvPr id="10" name="object 10" descr=""/>
            <p:cNvPicPr/>
            <p:nvPr/>
          </p:nvPicPr>
          <p:blipFill>
            <a:blip r:embed="rId7" cstate="print"/>
            <a:stretch>
              <a:fillRect/>
            </a:stretch>
          </p:blipFill>
          <p:spPr>
            <a:xfrm>
              <a:off x="2802636" y="1124711"/>
              <a:ext cx="749808" cy="1008888"/>
            </a:xfrm>
            <a:prstGeom prst="rect">
              <a:avLst/>
            </a:prstGeom>
          </p:spPr>
        </p:pic>
      </p:grpSp>
      <p:sp>
        <p:nvSpPr>
          <p:cNvPr id="11" name="object 11" descr=""/>
          <p:cNvSpPr txBox="1"/>
          <p:nvPr/>
        </p:nvSpPr>
        <p:spPr>
          <a:xfrm>
            <a:off x="326542" y="1243965"/>
            <a:ext cx="2926080" cy="574040"/>
          </a:xfrm>
          <a:prstGeom prst="rect">
            <a:avLst/>
          </a:prstGeom>
        </p:spPr>
        <p:txBody>
          <a:bodyPr wrap="square" lIns="0" tIns="12700" rIns="0" bIns="0" rtlCol="0" vert="horz">
            <a:spAutoFit/>
          </a:bodyPr>
          <a:lstStyle/>
          <a:p>
            <a:pPr marL="469265" indent="-456565">
              <a:lnSpc>
                <a:spcPct val="100000"/>
              </a:lnSpc>
              <a:spcBef>
                <a:spcPts val="100"/>
              </a:spcBef>
              <a:buFont typeface="Times New Roman"/>
              <a:buChar char="•"/>
              <a:tabLst>
                <a:tab pos="469265" algn="l"/>
                <a:tab pos="469900" algn="l"/>
              </a:tabLst>
            </a:pPr>
            <a:r>
              <a:rPr dirty="0" sz="3600" spc="-45" b="1">
                <a:latin typeface="华文行楷"/>
                <a:cs typeface="华文行楷"/>
              </a:rPr>
              <a:t>问题的输入</a:t>
            </a:r>
            <a:r>
              <a:rPr dirty="0" sz="3600" spc="-50" b="1">
                <a:latin typeface="Times New Roman"/>
                <a:cs typeface="Times New Roman"/>
              </a:rPr>
              <a:t>:</a:t>
            </a:r>
            <a:endParaRPr sz="3600">
              <a:latin typeface="Times New Roman"/>
              <a:cs typeface="Times New Roman"/>
            </a:endParaRPr>
          </a:p>
        </p:txBody>
      </p:sp>
      <p:grpSp>
        <p:nvGrpSpPr>
          <p:cNvPr id="12" name="object 12" descr=""/>
          <p:cNvGrpSpPr/>
          <p:nvPr/>
        </p:nvGrpSpPr>
        <p:grpSpPr>
          <a:xfrm>
            <a:off x="76200" y="5081015"/>
            <a:ext cx="5255260" cy="1053465"/>
            <a:chOff x="76200" y="5081015"/>
            <a:chExt cx="5255260" cy="1053465"/>
          </a:xfrm>
        </p:grpSpPr>
        <p:pic>
          <p:nvPicPr>
            <p:cNvPr id="13" name="object 13" descr=""/>
            <p:cNvPicPr/>
            <p:nvPr/>
          </p:nvPicPr>
          <p:blipFill>
            <a:blip r:embed="rId8" cstate="print"/>
            <a:stretch>
              <a:fillRect/>
            </a:stretch>
          </p:blipFill>
          <p:spPr>
            <a:xfrm>
              <a:off x="76200" y="5126735"/>
              <a:ext cx="714756" cy="934212"/>
            </a:xfrm>
            <a:prstGeom prst="rect">
              <a:avLst/>
            </a:prstGeom>
          </p:spPr>
        </p:pic>
        <p:pic>
          <p:nvPicPr>
            <p:cNvPr id="14" name="object 14" descr=""/>
            <p:cNvPicPr/>
            <p:nvPr/>
          </p:nvPicPr>
          <p:blipFill>
            <a:blip r:embed="rId9" cstate="print"/>
            <a:stretch>
              <a:fillRect/>
            </a:stretch>
          </p:blipFill>
          <p:spPr>
            <a:xfrm>
              <a:off x="512063" y="5081015"/>
              <a:ext cx="1156716" cy="1008888"/>
            </a:xfrm>
            <a:prstGeom prst="rect">
              <a:avLst/>
            </a:prstGeom>
          </p:spPr>
        </p:pic>
        <p:pic>
          <p:nvPicPr>
            <p:cNvPr id="15" name="object 15" descr=""/>
            <p:cNvPicPr/>
            <p:nvPr/>
          </p:nvPicPr>
          <p:blipFill>
            <a:blip r:embed="rId10" cstate="print"/>
            <a:stretch>
              <a:fillRect/>
            </a:stretch>
          </p:blipFill>
          <p:spPr>
            <a:xfrm>
              <a:off x="1071372" y="5125211"/>
              <a:ext cx="4259580" cy="1008888"/>
            </a:xfrm>
            <a:prstGeom prst="rect">
              <a:avLst/>
            </a:prstGeom>
          </p:spPr>
        </p:pic>
      </p:grpSp>
      <p:sp>
        <p:nvSpPr>
          <p:cNvPr id="16" name="object 16" descr=""/>
          <p:cNvSpPr txBox="1"/>
          <p:nvPr/>
        </p:nvSpPr>
        <p:spPr>
          <a:xfrm>
            <a:off x="326542" y="5200903"/>
            <a:ext cx="4704080" cy="574675"/>
          </a:xfrm>
          <a:prstGeom prst="rect">
            <a:avLst/>
          </a:prstGeom>
        </p:spPr>
        <p:txBody>
          <a:bodyPr wrap="square" lIns="0" tIns="12700" rIns="0" bIns="0" rtlCol="0" vert="horz">
            <a:spAutoFit/>
          </a:bodyPr>
          <a:lstStyle/>
          <a:p>
            <a:pPr marL="469265" indent="-456565">
              <a:lnSpc>
                <a:spcPct val="100000"/>
              </a:lnSpc>
              <a:spcBef>
                <a:spcPts val="100"/>
              </a:spcBef>
              <a:buFont typeface="Times New Roman"/>
              <a:buChar char="•"/>
              <a:tabLst>
                <a:tab pos="469265" algn="l"/>
                <a:tab pos="469900" algn="l"/>
              </a:tabLst>
            </a:pPr>
            <a:r>
              <a:rPr dirty="0" sz="3600" spc="-10" b="1">
                <a:latin typeface="Times New Roman"/>
                <a:cs typeface="Times New Roman"/>
              </a:rPr>
              <a:t>A*</a:t>
            </a:r>
            <a:r>
              <a:rPr dirty="0" sz="3600" spc="-40" b="1">
                <a:latin typeface="华文行楷"/>
                <a:cs typeface="华文行楷"/>
              </a:rPr>
              <a:t>算法</a:t>
            </a:r>
            <a:r>
              <a:rPr dirty="0" sz="3600" spc="-45" b="1">
                <a:latin typeface="华文行楷"/>
                <a:cs typeface="华文行楷"/>
              </a:rPr>
              <a:t>的</a:t>
            </a:r>
            <a:r>
              <a:rPr dirty="0" sz="3600" spc="-45" b="1">
                <a:latin typeface="华文行楷"/>
                <a:cs typeface="华文行楷"/>
              </a:rPr>
              <a:t>执</a:t>
            </a:r>
            <a:r>
              <a:rPr dirty="0" sz="3600" spc="-45" b="1">
                <a:latin typeface="华文行楷"/>
                <a:cs typeface="华文行楷"/>
              </a:rPr>
              <a:t>行</a:t>
            </a:r>
            <a:r>
              <a:rPr dirty="0" sz="3600" spc="-45" b="1">
                <a:latin typeface="华文行楷"/>
                <a:cs typeface="华文行楷"/>
              </a:rPr>
              <a:t>全</a:t>
            </a:r>
            <a:r>
              <a:rPr dirty="0" sz="3600" spc="-45" b="1">
                <a:latin typeface="华文行楷"/>
                <a:cs typeface="华文行楷"/>
              </a:rPr>
              <a:t>过</a:t>
            </a:r>
            <a:r>
              <a:rPr dirty="0" sz="3600" spc="-50" b="1">
                <a:latin typeface="华文行楷"/>
                <a:cs typeface="华文行楷"/>
              </a:rPr>
              <a:t>程</a:t>
            </a:r>
            <a:endParaRPr sz="3600">
              <a:latin typeface="华文行楷"/>
              <a:cs typeface="华文行楷"/>
            </a:endParaRPr>
          </a:p>
        </p:txBody>
      </p:sp>
      <p:grpSp>
        <p:nvGrpSpPr>
          <p:cNvPr id="17" name="object 17" descr=""/>
          <p:cNvGrpSpPr/>
          <p:nvPr/>
        </p:nvGrpSpPr>
        <p:grpSpPr>
          <a:xfrm>
            <a:off x="2485644" y="2956560"/>
            <a:ext cx="706120" cy="789940"/>
            <a:chOff x="2485644" y="2956560"/>
            <a:chExt cx="706120" cy="789940"/>
          </a:xfrm>
        </p:grpSpPr>
        <p:sp>
          <p:nvSpPr>
            <p:cNvPr id="18" name="object 18" descr=""/>
            <p:cNvSpPr/>
            <p:nvPr/>
          </p:nvSpPr>
          <p:spPr>
            <a:xfrm>
              <a:off x="2551176" y="3068701"/>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19" name="object 19" descr=""/>
            <p:cNvSpPr/>
            <p:nvPr/>
          </p:nvSpPr>
          <p:spPr>
            <a:xfrm>
              <a:off x="2551176" y="3068701"/>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11" cstate="print"/>
            <a:stretch>
              <a:fillRect/>
            </a:stretch>
          </p:blipFill>
          <p:spPr>
            <a:xfrm>
              <a:off x="2485644" y="2956560"/>
              <a:ext cx="705612" cy="789432"/>
            </a:xfrm>
            <a:prstGeom prst="rect">
              <a:avLst/>
            </a:prstGeom>
          </p:spPr>
        </p:pic>
      </p:grpSp>
      <p:sp>
        <p:nvSpPr>
          <p:cNvPr id="21" name="object 21" descr=""/>
          <p:cNvSpPr txBox="1"/>
          <p:nvPr/>
        </p:nvSpPr>
        <p:spPr>
          <a:xfrm>
            <a:off x="2693670" y="3050286"/>
            <a:ext cx="262255"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S</a:t>
            </a:r>
            <a:endParaRPr sz="2800">
              <a:latin typeface="Arial"/>
              <a:cs typeface="Arial"/>
            </a:endParaRPr>
          </a:p>
        </p:txBody>
      </p:sp>
      <p:grpSp>
        <p:nvGrpSpPr>
          <p:cNvPr id="22" name="object 22" descr=""/>
          <p:cNvGrpSpPr/>
          <p:nvPr/>
        </p:nvGrpSpPr>
        <p:grpSpPr>
          <a:xfrm>
            <a:off x="4140708" y="4110228"/>
            <a:ext cx="768350" cy="789940"/>
            <a:chOff x="4140708" y="4110228"/>
            <a:chExt cx="768350" cy="789940"/>
          </a:xfrm>
        </p:grpSpPr>
        <p:sp>
          <p:nvSpPr>
            <p:cNvPr id="23" name="object 23" descr=""/>
            <p:cNvSpPr/>
            <p:nvPr/>
          </p:nvSpPr>
          <p:spPr>
            <a:xfrm>
              <a:off x="4206875" y="4221226"/>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408" y="426092"/>
                  </a:lnTo>
                  <a:lnTo>
                    <a:pt x="310853" y="409836"/>
                  </a:lnTo>
                  <a:lnTo>
                    <a:pt x="350940" y="384333"/>
                  </a:lnTo>
                  <a:lnTo>
                    <a:pt x="384373" y="350887"/>
                  </a:lnTo>
                  <a:lnTo>
                    <a:pt x="409858" y="310798"/>
                  </a:lnTo>
                  <a:lnTo>
                    <a:pt x="426098" y="26536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24" name="object 24" descr=""/>
            <p:cNvSpPr/>
            <p:nvPr/>
          </p:nvSpPr>
          <p:spPr>
            <a:xfrm>
              <a:off x="4206875" y="4221226"/>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368"/>
                  </a:lnTo>
                  <a:lnTo>
                    <a:pt x="409858" y="310798"/>
                  </a:lnTo>
                  <a:lnTo>
                    <a:pt x="384373" y="350887"/>
                  </a:lnTo>
                  <a:lnTo>
                    <a:pt x="350940" y="384333"/>
                  </a:lnTo>
                  <a:lnTo>
                    <a:pt x="310853" y="409836"/>
                  </a:lnTo>
                  <a:lnTo>
                    <a:pt x="26540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25" name="object 25" descr=""/>
            <p:cNvPicPr/>
            <p:nvPr/>
          </p:nvPicPr>
          <p:blipFill>
            <a:blip r:embed="rId12" cstate="print"/>
            <a:stretch>
              <a:fillRect/>
            </a:stretch>
          </p:blipFill>
          <p:spPr>
            <a:xfrm>
              <a:off x="4140708" y="4110228"/>
              <a:ext cx="705612" cy="789432"/>
            </a:xfrm>
            <a:prstGeom prst="rect">
              <a:avLst/>
            </a:prstGeom>
          </p:spPr>
        </p:pic>
        <p:pic>
          <p:nvPicPr>
            <p:cNvPr id="26" name="object 26" descr=""/>
            <p:cNvPicPr/>
            <p:nvPr/>
          </p:nvPicPr>
          <p:blipFill>
            <a:blip r:embed="rId13" cstate="print"/>
            <a:stretch>
              <a:fillRect/>
            </a:stretch>
          </p:blipFill>
          <p:spPr>
            <a:xfrm>
              <a:off x="4448556" y="4347972"/>
              <a:ext cx="460248" cy="539495"/>
            </a:xfrm>
            <a:prstGeom prst="rect">
              <a:avLst/>
            </a:prstGeom>
          </p:spPr>
        </p:pic>
      </p:grpSp>
      <p:sp>
        <p:nvSpPr>
          <p:cNvPr id="27" name="object 27" descr=""/>
          <p:cNvSpPr txBox="1"/>
          <p:nvPr/>
        </p:nvSpPr>
        <p:spPr>
          <a:xfrm>
            <a:off x="4324222" y="4202938"/>
            <a:ext cx="445134" cy="452120"/>
          </a:xfrm>
          <a:prstGeom prst="rect">
            <a:avLst/>
          </a:prstGeom>
        </p:spPr>
        <p:txBody>
          <a:bodyPr wrap="square" lIns="0" tIns="12065" rIns="0" bIns="0" rtlCol="0" vert="horz">
            <a:spAutoFit/>
          </a:bodyPr>
          <a:lstStyle/>
          <a:p>
            <a:pPr marL="38100">
              <a:lnSpc>
                <a:spcPct val="100000"/>
              </a:lnSpc>
              <a:spcBef>
                <a:spcPts val="95"/>
              </a:spcBef>
            </a:pPr>
            <a:r>
              <a:rPr dirty="0" sz="2800" spc="-25" b="1" i="1">
                <a:solidFill>
                  <a:srgbClr val="FF0000"/>
                </a:solidFill>
                <a:latin typeface="Arial"/>
                <a:cs typeface="Arial"/>
              </a:rPr>
              <a:t>V</a:t>
            </a:r>
            <a:r>
              <a:rPr dirty="0" baseline="-21021" sz="2775" spc="-37" b="1" i="1">
                <a:solidFill>
                  <a:srgbClr val="FF0000"/>
                </a:solidFill>
                <a:latin typeface="Arial"/>
                <a:cs typeface="Arial"/>
              </a:rPr>
              <a:t>3</a:t>
            </a:r>
            <a:endParaRPr baseline="-21021" sz="2775">
              <a:latin typeface="Arial"/>
              <a:cs typeface="Arial"/>
            </a:endParaRPr>
          </a:p>
        </p:txBody>
      </p:sp>
      <p:grpSp>
        <p:nvGrpSpPr>
          <p:cNvPr id="28" name="object 28" descr=""/>
          <p:cNvGrpSpPr/>
          <p:nvPr/>
        </p:nvGrpSpPr>
        <p:grpSpPr>
          <a:xfrm>
            <a:off x="4157471" y="1900427"/>
            <a:ext cx="4055745" cy="2999740"/>
            <a:chOff x="4157471" y="1900427"/>
            <a:chExt cx="4055745" cy="2999740"/>
          </a:xfrm>
        </p:grpSpPr>
        <p:sp>
          <p:nvSpPr>
            <p:cNvPr id="29" name="object 29" descr=""/>
            <p:cNvSpPr/>
            <p:nvPr/>
          </p:nvSpPr>
          <p:spPr>
            <a:xfrm>
              <a:off x="4208525" y="19892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30" name="object 30" descr=""/>
            <p:cNvSpPr/>
            <p:nvPr/>
          </p:nvSpPr>
          <p:spPr>
            <a:xfrm>
              <a:off x="4208525" y="19892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31" name="object 31" descr=""/>
            <p:cNvPicPr/>
            <p:nvPr/>
          </p:nvPicPr>
          <p:blipFill>
            <a:blip r:embed="rId14" cstate="print"/>
            <a:stretch>
              <a:fillRect/>
            </a:stretch>
          </p:blipFill>
          <p:spPr>
            <a:xfrm>
              <a:off x="4157471" y="1900427"/>
              <a:ext cx="659891" cy="736091"/>
            </a:xfrm>
            <a:prstGeom prst="rect">
              <a:avLst/>
            </a:prstGeom>
          </p:spPr>
        </p:pic>
        <p:pic>
          <p:nvPicPr>
            <p:cNvPr id="32" name="object 32" descr=""/>
            <p:cNvPicPr/>
            <p:nvPr/>
          </p:nvPicPr>
          <p:blipFill>
            <a:blip r:embed="rId15" cstate="print"/>
            <a:stretch>
              <a:fillRect/>
            </a:stretch>
          </p:blipFill>
          <p:spPr>
            <a:xfrm>
              <a:off x="4445507" y="2122931"/>
              <a:ext cx="428243" cy="502920"/>
            </a:xfrm>
            <a:prstGeom prst="rect">
              <a:avLst/>
            </a:prstGeom>
          </p:spPr>
        </p:pic>
        <p:sp>
          <p:nvSpPr>
            <p:cNvPr id="33" name="object 33" descr=""/>
            <p:cNvSpPr/>
            <p:nvPr/>
          </p:nvSpPr>
          <p:spPr>
            <a:xfrm>
              <a:off x="4208525" y="30687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34" name="object 34" descr=""/>
            <p:cNvSpPr/>
            <p:nvPr/>
          </p:nvSpPr>
          <p:spPr>
            <a:xfrm>
              <a:off x="4208525" y="30687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35" name="object 35" descr=""/>
            <p:cNvPicPr/>
            <p:nvPr/>
          </p:nvPicPr>
          <p:blipFill>
            <a:blip r:embed="rId16" cstate="print"/>
            <a:stretch>
              <a:fillRect/>
            </a:stretch>
          </p:blipFill>
          <p:spPr>
            <a:xfrm>
              <a:off x="4157471" y="2979419"/>
              <a:ext cx="659891" cy="736091"/>
            </a:xfrm>
            <a:prstGeom prst="rect">
              <a:avLst/>
            </a:prstGeom>
          </p:spPr>
        </p:pic>
        <p:pic>
          <p:nvPicPr>
            <p:cNvPr id="36" name="object 36" descr=""/>
            <p:cNvPicPr/>
            <p:nvPr/>
          </p:nvPicPr>
          <p:blipFill>
            <a:blip r:embed="rId17" cstate="print"/>
            <a:stretch>
              <a:fillRect/>
            </a:stretch>
          </p:blipFill>
          <p:spPr>
            <a:xfrm>
              <a:off x="4445507" y="3201924"/>
              <a:ext cx="428243" cy="502919"/>
            </a:xfrm>
            <a:prstGeom prst="rect">
              <a:avLst/>
            </a:prstGeom>
          </p:spPr>
        </p:pic>
        <p:sp>
          <p:nvSpPr>
            <p:cNvPr id="37" name="object 37" descr=""/>
            <p:cNvSpPr/>
            <p:nvPr/>
          </p:nvSpPr>
          <p:spPr>
            <a:xfrm>
              <a:off x="5865875" y="30687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38" name="object 38" descr=""/>
            <p:cNvSpPr/>
            <p:nvPr/>
          </p:nvSpPr>
          <p:spPr>
            <a:xfrm>
              <a:off x="5865875" y="30687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39" name="object 39" descr=""/>
            <p:cNvPicPr/>
            <p:nvPr/>
          </p:nvPicPr>
          <p:blipFill>
            <a:blip r:embed="rId18" cstate="print"/>
            <a:stretch>
              <a:fillRect/>
            </a:stretch>
          </p:blipFill>
          <p:spPr>
            <a:xfrm>
              <a:off x="5800343" y="2956560"/>
              <a:ext cx="705611" cy="789432"/>
            </a:xfrm>
            <a:prstGeom prst="rect">
              <a:avLst/>
            </a:prstGeom>
          </p:spPr>
        </p:pic>
        <p:pic>
          <p:nvPicPr>
            <p:cNvPr id="40" name="object 40" descr=""/>
            <p:cNvPicPr/>
            <p:nvPr/>
          </p:nvPicPr>
          <p:blipFill>
            <a:blip r:embed="rId19" cstate="print"/>
            <a:stretch>
              <a:fillRect/>
            </a:stretch>
          </p:blipFill>
          <p:spPr>
            <a:xfrm>
              <a:off x="6108191" y="3194303"/>
              <a:ext cx="460247" cy="539496"/>
            </a:xfrm>
            <a:prstGeom prst="rect">
              <a:avLst/>
            </a:prstGeom>
          </p:spPr>
        </p:pic>
        <p:sp>
          <p:nvSpPr>
            <p:cNvPr id="41" name="object 41" descr=""/>
            <p:cNvSpPr/>
            <p:nvPr/>
          </p:nvSpPr>
          <p:spPr>
            <a:xfrm>
              <a:off x="5865875" y="4221226"/>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42" name="object 42" descr=""/>
            <p:cNvSpPr/>
            <p:nvPr/>
          </p:nvSpPr>
          <p:spPr>
            <a:xfrm>
              <a:off x="5865875" y="4221226"/>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43" name="object 43" descr=""/>
            <p:cNvPicPr/>
            <p:nvPr/>
          </p:nvPicPr>
          <p:blipFill>
            <a:blip r:embed="rId20" cstate="print"/>
            <a:stretch>
              <a:fillRect/>
            </a:stretch>
          </p:blipFill>
          <p:spPr>
            <a:xfrm>
              <a:off x="5800343" y="4110227"/>
              <a:ext cx="705611" cy="789432"/>
            </a:xfrm>
            <a:prstGeom prst="rect">
              <a:avLst/>
            </a:prstGeom>
          </p:spPr>
        </p:pic>
        <p:pic>
          <p:nvPicPr>
            <p:cNvPr id="44" name="object 44" descr=""/>
            <p:cNvPicPr/>
            <p:nvPr/>
          </p:nvPicPr>
          <p:blipFill>
            <a:blip r:embed="rId21" cstate="print"/>
            <a:stretch>
              <a:fillRect/>
            </a:stretch>
          </p:blipFill>
          <p:spPr>
            <a:xfrm>
              <a:off x="6108191" y="4347972"/>
              <a:ext cx="460247" cy="539495"/>
            </a:xfrm>
            <a:prstGeom prst="rect">
              <a:avLst/>
            </a:prstGeom>
          </p:spPr>
        </p:pic>
        <p:sp>
          <p:nvSpPr>
            <p:cNvPr id="45" name="object 45" descr=""/>
            <p:cNvSpPr/>
            <p:nvPr/>
          </p:nvSpPr>
          <p:spPr>
            <a:xfrm>
              <a:off x="7593075" y="30687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46" name="object 46" descr=""/>
            <p:cNvSpPr/>
            <p:nvPr/>
          </p:nvSpPr>
          <p:spPr>
            <a:xfrm>
              <a:off x="7593075" y="30687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47" name="object 47" descr=""/>
            <p:cNvPicPr/>
            <p:nvPr/>
          </p:nvPicPr>
          <p:blipFill>
            <a:blip r:embed="rId22" cstate="print"/>
            <a:stretch>
              <a:fillRect/>
            </a:stretch>
          </p:blipFill>
          <p:spPr>
            <a:xfrm>
              <a:off x="7527035" y="2956560"/>
              <a:ext cx="685800" cy="789432"/>
            </a:xfrm>
            <a:prstGeom prst="rect">
              <a:avLst/>
            </a:prstGeom>
          </p:spPr>
        </p:pic>
      </p:grpSp>
      <p:sp>
        <p:nvSpPr>
          <p:cNvPr id="48" name="object 48" descr=""/>
          <p:cNvSpPr txBox="1"/>
          <p:nvPr/>
        </p:nvSpPr>
        <p:spPr>
          <a:xfrm>
            <a:off x="7735951" y="3050286"/>
            <a:ext cx="24257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T</a:t>
            </a:r>
            <a:endParaRPr sz="2800">
              <a:latin typeface="Arial"/>
              <a:cs typeface="Arial"/>
            </a:endParaRPr>
          </a:p>
        </p:txBody>
      </p:sp>
      <p:grpSp>
        <p:nvGrpSpPr>
          <p:cNvPr id="49" name="object 49" descr=""/>
          <p:cNvGrpSpPr/>
          <p:nvPr/>
        </p:nvGrpSpPr>
        <p:grpSpPr>
          <a:xfrm>
            <a:off x="2814066" y="2178430"/>
            <a:ext cx="4850765" cy="2315845"/>
            <a:chOff x="2814066" y="2178430"/>
            <a:chExt cx="4850765" cy="2315845"/>
          </a:xfrm>
        </p:grpSpPr>
        <p:sp>
          <p:nvSpPr>
            <p:cNvPr id="50" name="object 50" descr=""/>
            <p:cNvSpPr/>
            <p:nvPr/>
          </p:nvSpPr>
          <p:spPr>
            <a:xfrm>
              <a:off x="2814066" y="2178430"/>
              <a:ext cx="4850765" cy="2315845"/>
            </a:xfrm>
            <a:custGeom>
              <a:avLst/>
              <a:gdLst/>
              <a:ahLst/>
              <a:cxnLst/>
              <a:rect l="l" t="t" r="r" b="b"/>
              <a:pathLst>
                <a:path w="4850765" h="2315845">
                  <a:moveTo>
                    <a:pt x="1392809" y="2187194"/>
                  </a:moveTo>
                  <a:lnTo>
                    <a:pt x="1371701" y="2146808"/>
                  </a:lnTo>
                  <a:lnTo>
                    <a:pt x="1333627" y="2073910"/>
                  </a:lnTo>
                  <a:lnTo>
                    <a:pt x="1311313" y="2104783"/>
                  </a:lnTo>
                  <a:lnTo>
                    <a:pt x="93091" y="1224026"/>
                  </a:lnTo>
                  <a:lnTo>
                    <a:pt x="70866" y="1254887"/>
                  </a:lnTo>
                  <a:lnTo>
                    <a:pt x="1288986" y="2135657"/>
                  </a:lnTo>
                  <a:lnTo>
                    <a:pt x="1266698" y="2166493"/>
                  </a:lnTo>
                  <a:lnTo>
                    <a:pt x="1392809" y="2187194"/>
                  </a:lnTo>
                  <a:close/>
                </a:path>
                <a:path w="4850765" h="2315845">
                  <a:moveTo>
                    <a:pt x="1392809" y="1106170"/>
                  </a:moveTo>
                  <a:lnTo>
                    <a:pt x="1278509" y="1049020"/>
                  </a:lnTo>
                  <a:lnTo>
                    <a:pt x="1278509" y="1087120"/>
                  </a:lnTo>
                  <a:lnTo>
                    <a:pt x="149733" y="1086993"/>
                  </a:lnTo>
                  <a:lnTo>
                    <a:pt x="149733" y="1125093"/>
                  </a:lnTo>
                  <a:lnTo>
                    <a:pt x="1278509" y="1125220"/>
                  </a:lnTo>
                  <a:lnTo>
                    <a:pt x="1278509" y="1163320"/>
                  </a:lnTo>
                  <a:lnTo>
                    <a:pt x="1354709" y="1125220"/>
                  </a:lnTo>
                  <a:lnTo>
                    <a:pt x="1392809" y="1106170"/>
                  </a:lnTo>
                  <a:close/>
                </a:path>
                <a:path w="4850765" h="2315845">
                  <a:moveTo>
                    <a:pt x="1392809" y="98044"/>
                  </a:moveTo>
                  <a:lnTo>
                    <a:pt x="1265301" y="105918"/>
                  </a:lnTo>
                  <a:lnTo>
                    <a:pt x="1284363" y="138849"/>
                  </a:lnTo>
                  <a:lnTo>
                    <a:pt x="0" y="883285"/>
                  </a:lnTo>
                  <a:lnTo>
                    <a:pt x="19050" y="916305"/>
                  </a:lnTo>
                  <a:lnTo>
                    <a:pt x="1303464" y="171843"/>
                  </a:lnTo>
                  <a:lnTo>
                    <a:pt x="1322578" y="204851"/>
                  </a:lnTo>
                  <a:lnTo>
                    <a:pt x="1372260" y="129286"/>
                  </a:lnTo>
                  <a:lnTo>
                    <a:pt x="1392809" y="98044"/>
                  </a:lnTo>
                  <a:close/>
                </a:path>
                <a:path w="4850765" h="2315845">
                  <a:moveTo>
                    <a:pt x="1667383" y="775843"/>
                  </a:moveTo>
                  <a:lnTo>
                    <a:pt x="1629283" y="775843"/>
                  </a:lnTo>
                  <a:lnTo>
                    <a:pt x="1629283" y="223393"/>
                  </a:lnTo>
                  <a:lnTo>
                    <a:pt x="1591183" y="223393"/>
                  </a:lnTo>
                  <a:lnTo>
                    <a:pt x="1591183" y="775843"/>
                  </a:lnTo>
                  <a:lnTo>
                    <a:pt x="1553083" y="775843"/>
                  </a:lnTo>
                  <a:lnTo>
                    <a:pt x="1610360" y="890143"/>
                  </a:lnTo>
                  <a:lnTo>
                    <a:pt x="1657870" y="794893"/>
                  </a:lnTo>
                  <a:lnTo>
                    <a:pt x="1667383" y="775843"/>
                  </a:lnTo>
                  <a:close/>
                </a:path>
                <a:path w="4850765" h="2315845">
                  <a:moveTo>
                    <a:pt x="3050159" y="2258695"/>
                  </a:moveTo>
                  <a:lnTo>
                    <a:pt x="3011881" y="2239518"/>
                  </a:lnTo>
                  <a:lnTo>
                    <a:pt x="2935859" y="2201418"/>
                  </a:lnTo>
                  <a:lnTo>
                    <a:pt x="2935859" y="2239518"/>
                  </a:lnTo>
                  <a:lnTo>
                    <a:pt x="1807083" y="2239518"/>
                  </a:lnTo>
                  <a:lnTo>
                    <a:pt x="1807083" y="2277618"/>
                  </a:lnTo>
                  <a:lnTo>
                    <a:pt x="2935859" y="2277618"/>
                  </a:lnTo>
                  <a:lnTo>
                    <a:pt x="2935859" y="2315718"/>
                  </a:lnTo>
                  <a:lnTo>
                    <a:pt x="3012224" y="2277618"/>
                  </a:lnTo>
                  <a:lnTo>
                    <a:pt x="3050159" y="2258695"/>
                  </a:lnTo>
                  <a:close/>
                </a:path>
                <a:path w="4850765" h="2315845">
                  <a:moveTo>
                    <a:pt x="3050159" y="1106170"/>
                  </a:moveTo>
                  <a:lnTo>
                    <a:pt x="2935859" y="1049020"/>
                  </a:lnTo>
                  <a:lnTo>
                    <a:pt x="2935859" y="1087120"/>
                  </a:lnTo>
                  <a:lnTo>
                    <a:pt x="1807083" y="1086993"/>
                  </a:lnTo>
                  <a:lnTo>
                    <a:pt x="1807083" y="1125093"/>
                  </a:lnTo>
                  <a:lnTo>
                    <a:pt x="2935859" y="1125220"/>
                  </a:lnTo>
                  <a:lnTo>
                    <a:pt x="2935859" y="1163320"/>
                  </a:lnTo>
                  <a:lnTo>
                    <a:pt x="3012059" y="1125220"/>
                  </a:lnTo>
                  <a:lnTo>
                    <a:pt x="3050159" y="1106170"/>
                  </a:lnTo>
                  <a:close/>
                </a:path>
                <a:path w="4850765" h="2315845">
                  <a:moveTo>
                    <a:pt x="3121533" y="2114169"/>
                  </a:moveTo>
                  <a:lnTo>
                    <a:pt x="3100590" y="2079498"/>
                  </a:lnTo>
                  <a:lnTo>
                    <a:pt x="3055493" y="2004822"/>
                  </a:lnTo>
                  <a:lnTo>
                    <a:pt x="3035084" y="2037092"/>
                  </a:lnTo>
                  <a:lnTo>
                    <a:pt x="1747266" y="1224280"/>
                  </a:lnTo>
                  <a:lnTo>
                    <a:pt x="1726946" y="1256538"/>
                  </a:lnTo>
                  <a:lnTo>
                    <a:pt x="3014726" y="2069325"/>
                  </a:lnTo>
                  <a:lnTo>
                    <a:pt x="2994406" y="2101469"/>
                  </a:lnTo>
                  <a:lnTo>
                    <a:pt x="3121533" y="2114169"/>
                  </a:lnTo>
                  <a:close/>
                </a:path>
                <a:path w="4850765" h="2315845">
                  <a:moveTo>
                    <a:pt x="3121533" y="961644"/>
                  </a:moveTo>
                  <a:lnTo>
                    <a:pt x="3100489" y="921385"/>
                  </a:lnTo>
                  <a:lnTo>
                    <a:pt x="3062351" y="848360"/>
                  </a:lnTo>
                  <a:lnTo>
                    <a:pt x="3040049" y="879259"/>
                  </a:lnTo>
                  <a:lnTo>
                    <a:pt x="1821942" y="0"/>
                  </a:lnTo>
                  <a:lnTo>
                    <a:pt x="1799590" y="30861"/>
                  </a:lnTo>
                  <a:lnTo>
                    <a:pt x="3017723" y="910170"/>
                  </a:lnTo>
                  <a:lnTo>
                    <a:pt x="2995422" y="941070"/>
                  </a:lnTo>
                  <a:lnTo>
                    <a:pt x="3121533" y="961644"/>
                  </a:lnTo>
                  <a:close/>
                </a:path>
                <a:path w="4850765" h="2315845">
                  <a:moveTo>
                    <a:pt x="3323209" y="1928368"/>
                  </a:moveTo>
                  <a:lnTo>
                    <a:pt x="3285109" y="1928368"/>
                  </a:lnTo>
                  <a:lnTo>
                    <a:pt x="3285109" y="1302893"/>
                  </a:lnTo>
                  <a:lnTo>
                    <a:pt x="3247009" y="1302893"/>
                  </a:lnTo>
                  <a:lnTo>
                    <a:pt x="3247009" y="1928368"/>
                  </a:lnTo>
                  <a:lnTo>
                    <a:pt x="3208909" y="1928368"/>
                  </a:lnTo>
                  <a:lnTo>
                    <a:pt x="3266059" y="2042668"/>
                  </a:lnTo>
                  <a:lnTo>
                    <a:pt x="3313684" y="1947418"/>
                  </a:lnTo>
                  <a:lnTo>
                    <a:pt x="3323209" y="1928368"/>
                  </a:lnTo>
                  <a:close/>
                </a:path>
                <a:path w="4850765" h="2315845">
                  <a:moveTo>
                    <a:pt x="4777359" y="1106170"/>
                  </a:moveTo>
                  <a:lnTo>
                    <a:pt x="4663059" y="1049020"/>
                  </a:lnTo>
                  <a:lnTo>
                    <a:pt x="4663059" y="1087120"/>
                  </a:lnTo>
                  <a:lnTo>
                    <a:pt x="3462909" y="1086993"/>
                  </a:lnTo>
                  <a:lnTo>
                    <a:pt x="3462909" y="1125093"/>
                  </a:lnTo>
                  <a:lnTo>
                    <a:pt x="4663059" y="1125220"/>
                  </a:lnTo>
                  <a:lnTo>
                    <a:pt x="4663059" y="1163320"/>
                  </a:lnTo>
                  <a:lnTo>
                    <a:pt x="4739259" y="1125220"/>
                  </a:lnTo>
                  <a:lnTo>
                    <a:pt x="4777359" y="1106170"/>
                  </a:lnTo>
                  <a:close/>
                </a:path>
                <a:path w="4850765" h="2315845">
                  <a:moveTo>
                    <a:pt x="4850384" y="1250569"/>
                  </a:moveTo>
                  <a:lnTo>
                    <a:pt x="4724400" y="1272286"/>
                  </a:lnTo>
                  <a:lnTo>
                    <a:pt x="4747031" y="1303020"/>
                  </a:lnTo>
                  <a:lnTo>
                    <a:pt x="3455289" y="2254631"/>
                  </a:lnTo>
                  <a:lnTo>
                    <a:pt x="3477895" y="2285238"/>
                  </a:lnTo>
                  <a:lnTo>
                    <a:pt x="4769650" y="1333741"/>
                  </a:lnTo>
                  <a:lnTo>
                    <a:pt x="4792218" y="1364361"/>
                  </a:lnTo>
                  <a:lnTo>
                    <a:pt x="4829340" y="1291717"/>
                  </a:lnTo>
                  <a:lnTo>
                    <a:pt x="4850384" y="1250569"/>
                  </a:lnTo>
                  <a:close/>
                </a:path>
              </a:pathLst>
            </a:custGeom>
            <a:solidFill>
              <a:srgbClr val="000000"/>
            </a:solidFill>
          </p:spPr>
          <p:txBody>
            <a:bodyPr wrap="square" lIns="0" tIns="0" rIns="0" bIns="0" rtlCol="0"/>
            <a:lstStyle/>
            <a:p/>
          </p:txBody>
        </p:sp>
        <p:pic>
          <p:nvPicPr>
            <p:cNvPr id="51" name="object 51" descr=""/>
            <p:cNvPicPr/>
            <p:nvPr/>
          </p:nvPicPr>
          <p:blipFill>
            <a:blip r:embed="rId23" cstate="print"/>
            <a:stretch>
              <a:fillRect/>
            </a:stretch>
          </p:blipFill>
          <p:spPr>
            <a:xfrm>
              <a:off x="3044952" y="2209799"/>
              <a:ext cx="667512" cy="789432"/>
            </a:xfrm>
            <a:prstGeom prst="rect">
              <a:avLst/>
            </a:prstGeom>
          </p:spPr>
        </p:pic>
      </p:grpSp>
      <p:sp>
        <p:nvSpPr>
          <p:cNvPr id="52" name="object 52" descr=""/>
          <p:cNvSpPr txBox="1"/>
          <p:nvPr/>
        </p:nvSpPr>
        <p:spPr>
          <a:xfrm>
            <a:off x="3254121" y="230251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53" name="object 53" descr=""/>
          <p:cNvGrpSpPr/>
          <p:nvPr/>
        </p:nvGrpSpPr>
        <p:grpSpPr>
          <a:xfrm>
            <a:off x="3189732" y="2770632"/>
            <a:ext cx="739140" cy="1365885"/>
            <a:chOff x="3189732" y="2770632"/>
            <a:chExt cx="739140" cy="1365885"/>
          </a:xfrm>
        </p:grpSpPr>
        <p:pic>
          <p:nvPicPr>
            <p:cNvPr id="54" name="object 54" descr=""/>
            <p:cNvPicPr/>
            <p:nvPr/>
          </p:nvPicPr>
          <p:blipFill>
            <a:blip r:embed="rId24" cstate="print"/>
            <a:stretch>
              <a:fillRect/>
            </a:stretch>
          </p:blipFill>
          <p:spPr>
            <a:xfrm>
              <a:off x="3261360" y="2770632"/>
              <a:ext cx="667512" cy="789432"/>
            </a:xfrm>
            <a:prstGeom prst="rect">
              <a:avLst/>
            </a:prstGeom>
          </p:spPr>
        </p:pic>
        <p:pic>
          <p:nvPicPr>
            <p:cNvPr id="55" name="object 55" descr=""/>
            <p:cNvPicPr/>
            <p:nvPr/>
          </p:nvPicPr>
          <p:blipFill>
            <a:blip r:embed="rId25" cstate="print"/>
            <a:stretch>
              <a:fillRect/>
            </a:stretch>
          </p:blipFill>
          <p:spPr>
            <a:xfrm>
              <a:off x="3189732" y="3346704"/>
              <a:ext cx="667512" cy="789432"/>
            </a:xfrm>
            <a:prstGeom prst="rect">
              <a:avLst/>
            </a:prstGeom>
          </p:spPr>
        </p:pic>
      </p:grpSp>
      <p:sp>
        <p:nvSpPr>
          <p:cNvPr id="56" name="object 56" descr=""/>
          <p:cNvSpPr txBox="1"/>
          <p:nvPr/>
        </p:nvSpPr>
        <p:spPr>
          <a:xfrm>
            <a:off x="3398646" y="2712872"/>
            <a:ext cx="294640" cy="1178560"/>
          </a:xfrm>
          <a:prstGeom prst="rect">
            <a:avLst/>
          </a:prstGeom>
        </p:spPr>
        <p:txBody>
          <a:bodyPr wrap="square" lIns="0" tIns="161925" rIns="0" bIns="0" rtlCol="0" vert="horz">
            <a:spAutoFit/>
          </a:bodyPr>
          <a:lstStyle/>
          <a:p>
            <a:pPr marL="83820">
              <a:lnSpc>
                <a:spcPct val="100000"/>
              </a:lnSpc>
              <a:spcBef>
                <a:spcPts val="1275"/>
              </a:spcBef>
            </a:pPr>
            <a:r>
              <a:rPr dirty="0" sz="2800" spc="-5" b="1">
                <a:latin typeface="Arial"/>
                <a:cs typeface="Arial"/>
              </a:rPr>
              <a:t>3</a:t>
            </a:r>
            <a:endParaRPr sz="2800">
              <a:latin typeface="Arial"/>
              <a:cs typeface="Arial"/>
            </a:endParaRPr>
          </a:p>
          <a:p>
            <a:pPr marL="12700">
              <a:lnSpc>
                <a:spcPct val="100000"/>
              </a:lnSpc>
              <a:spcBef>
                <a:spcPts val="1180"/>
              </a:spcBef>
            </a:pPr>
            <a:r>
              <a:rPr dirty="0" sz="2800" spc="-5" b="1">
                <a:latin typeface="Arial"/>
                <a:cs typeface="Arial"/>
              </a:rPr>
              <a:t>4</a:t>
            </a:r>
            <a:endParaRPr sz="2800">
              <a:latin typeface="Arial"/>
              <a:cs typeface="Arial"/>
            </a:endParaRPr>
          </a:p>
        </p:txBody>
      </p:sp>
      <p:pic>
        <p:nvPicPr>
          <p:cNvPr id="57" name="object 57" descr=""/>
          <p:cNvPicPr/>
          <p:nvPr/>
        </p:nvPicPr>
        <p:blipFill>
          <a:blip r:embed="rId26" cstate="print"/>
          <a:stretch>
            <a:fillRect/>
          </a:stretch>
        </p:blipFill>
        <p:spPr>
          <a:xfrm>
            <a:off x="4268723" y="2409444"/>
            <a:ext cx="667512" cy="789431"/>
          </a:xfrm>
          <a:prstGeom prst="rect">
            <a:avLst/>
          </a:prstGeom>
        </p:spPr>
      </p:pic>
      <p:sp>
        <p:nvSpPr>
          <p:cNvPr id="58" name="object 58" descr=""/>
          <p:cNvSpPr txBox="1"/>
          <p:nvPr/>
        </p:nvSpPr>
        <p:spPr>
          <a:xfrm>
            <a:off x="4325746" y="1873745"/>
            <a:ext cx="419734" cy="1614170"/>
          </a:xfrm>
          <a:prstGeom prst="rect">
            <a:avLst/>
          </a:prstGeom>
        </p:spPr>
        <p:txBody>
          <a:bodyPr wrap="square" lIns="0" tIns="1270" rIns="0" bIns="0" rtlCol="0" vert="horz">
            <a:spAutoFit/>
          </a:bodyPr>
          <a:lstStyle/>
          <a:p>
            <a:pPr algn="just" marL="38100" marR="30480">
              <a:lnSpc>
                <a:spcPct val="131200"/>
              </a:lnSpc>
              <a:spcBef>
                <a:spcPts val="10"/>
              </a:spcBef>
            </a:pPr>
            <a:r>
              <a:rPr dirty="0" sz="2600" spc="-25" b="1" i="1">
                <a:solidFill>
                  <a:srgbClr val="FF0000"/>
                </a:solidFill>
                <a:latin typeface="Arial"/>
                <a:cs typeface="Arial"/>
              </a:rPr>
              <a:t>V</a:t>
            </a:r>
            <a:r>
              <a:rPr dirty="0" baseline="-21241" sz="2550" spc="-37" b="1" i="1">
                <a:solidFill>
                  <a:srgbClr val="FF0000"/>
                </a:solidFill>
                <a:latin typeface="Arial"/>
                <a:cs typeface="Arial"/>
              </a:rPr>
              <a:t>1</a:t>
            </a:r>
            <a:r>
              <a:rPr dirty="0" baseline="-21241" sz="2550" spc="-37" b="1" i="1">
                <a:solidFill>
                  <a:srgbClr val="FF0000"/>
                </a:solidFill>
                <a:latin typeface="Arial"/>
                <a:cs typeface="Arial"/>
              </a:rPr>
              <a:t> </a:t>
            </a:r>
            <a:r>
              <a:rPr dirty="0" sz="2800" spc="-50" b="1">
                <a:latin typeface="Arial"/>
                <a:cs typeface="Arial"/>
              </a:rPr>
              <a:t>3 </a:t>
            </a:r>
            <a:r>
              <a:rPr dirty="0" sz="2600" spc="-25" b="1" i="1">
                <a:solidFill>
                  <a:srgbClr val="FF0000"/>
                </a:solidFill>
                <a:latin typeface="Arial"/>
                <a:cs typeface="Arial"/>
              </a:rPr>
              <a:t>V</a:t>
            </a:r>
            <a:r>
              <a:rPr dirty="0" baseline="-21241" sz="2550" spc="-37" b="1" i="1">
                <a:solidFill>
                  <a:srgbClr val="FF0000"/>
                </a:solidFill>
                <a:latin typeface="Arial"/>
                <a:cs typeface="Arial"/>
              </a:rPr>
              <a:t>2</a:t>
            </a:r>
            <a:endParaRPr baseline="-21241" sz="2550">
              <a:latin typeface="Arial"/>
              <a:cs typeface="Arial"/>
            </a:endParaRPr>
          </a:p>
        </p:txBody>
      </p:sp>
      <p:pic>
        <p:nvPicPr>
          <p:cNvPr id="59" name="object 59" descr=""/>
          <p:cNvPicPr/>
          <p:nvPr/>
        </p:nvPicPr>
        <p:blipFill>
          <a:blip r:embed="rId27" cstate="print"/>
          <a:stretch>
            <a:fillRect/>
          </a:stretch>
        </p:blipFill>
        <p:spPr>
          <a:xfrm>
            <a:off x="4988052" y="2136648"/>
            <a:ext cx="667512" cy="789431"/>
          </a:xfrm>
          <a:prstGeom prst="rect">
            <a:avLst/>
          </a:prstGeom>
        </p:spPr>
      </p:pic>
      <p:sp>
        <p:nvSpPr>
          <p:cNvPr id="60" name="object 60" descr=""/>
          <p:cNvSpPr txBox="1"/>
          <p:nvPr/>
        </p:nvSpPr>
        <p:spPr>
          <a:xfrm>
            <a:off x="5197602" y="2229357"/>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61" name="object 61" descr=""/>
          <p:cNvGrpSpPr/>
          <p:nvPr/>
        </p:nvGrpSpPr>
        <p:grpSpPr>
          <a:xfrm>
            <a:off x="4774691" y="2784348"/>
            <a:ext cx="882650" cy="1927860"/>
            <a:chOff x="4774691" y="2784348"/>
            <a:chExt cx="882650" cy="1927860"/>
          </a:xfrm>
        </p:grpSpPr>
        <p:pic>
          <p:nvPicPr>
            <p:cNvPr id="62" name="object 62" descr=""/>
            <p:cNvPicPr/>
            <p:nvPr/>
          </p:nvPicPr>
          <p:blipFill>
            <a:blip r:embed="rId28" cstate="print"/>
            <a:stretch>
              <a:fillRect/>
            </a:stretch>
          </p:blipFill>
          <p:spPr>
            <a:xfrm>
              <a:off x="4846319" y="2784348"/>
              <a:ext cx="667512" cy="789431"/>
            </a:xfrm>
            <a:prstGeom prst="rect">
              <a:avLst/>
            </a:prstGeom>
          </p:spPr>
        </p:pic>
        <p:pic>
          <p:nvPicPr>
            <p:cNvPr id="63" name="object 63" descr=""/>
            <p:cNvPicPr/>
            <p:nvPr/>
          </p:nvPicPr>
          <p:blipFill>
            <a:blip r:embed="rId29" cstate="print"/>
            <a:stretch>
              <a:fillRect/>
            </a:stretch>
          </p:blipFill>
          <p:spPr>
            <a:xfrm>
              <a:off x="4989575" y="3346704"/>
              <a:ext cx="667512" cy="789432"/>
            </a:xfrm>
            <a:prstGeom prst="rect">
              <a:avLst/>
            </a:prstGeom>
          </p:spPr>
        </p:pic>
        <p:pic>
          <p:nvPicPr>
            <p:cNvPr id="64" name="object 64" descr=""/>
            <p:cNvPicPr/>
            <p:nvPr/>
          </p:nvPicPr>
          <p:blipFill>
            <a:blip r:embed="rId30" cstate="print"/>
            <a:stretch>
              <a:fillRect/>
            </a:stretch>
          </p:blipFill>
          <p:spPr>
            <a:xfrm>
              <a:off x="4774691" y="3922776"/>
              <a:ext cx="667512" cy="789432"/>
            </a:xfrm>
            <a:prstGeom prst="rect">
              <a:avLst/>
            </a:prstGeom>
          </p:spPr>
        </p:pic>
      </p:grpSp>
      <p:sp>
        <p:nvSpPr>
          <p:cNvPr id="65" name="object 65" descr=""/>
          <p:cNvSpPr txBox="1"/>
          <p:nvPr/>
        </p:nvSpPr>
        <p:spPr>
          <a:xfrm>
            <a:off x="4983226" y="2741574"/>
            <a:ext cx="438784" cy="1725930"/>
          </a:xfrm>
          <a:prstGeom prst="rect">
            <a:avLst/>
          </a:prstGeom>
        </p:spPr>
        <p:txBody>
          <a:bodyPr wrap="square" lIns="0" tIns="147955" rIns="0" bIns="0" rtlCol="0" vert="horz">
            <a:spAutoFit/>
          </a:bodyPr>
          <a:lstStyle/>
          <a:p>
            <a:pPr marL="83820">
              <a:lnSpc>
                <a:spcPct val="100000"/>
              </a:lnSpc>
              <a:spcBef>
                <a:spcPts val="1165"/>
              </a:spcBef>
            </a:pPr>
            <a:r>
              <a:rPr dirty="0" sz="2800" spc="-5" b="1">
                <a:latin typeface="Arial"/>
                <a:cs typeface="Arial"/>
              </a:rPr>
              <a:t>2</a:t>
            </a:r>
            <a:endParaRPr sz="2800">
              <a:latin typeface="Arial"/>
              <a:cs typeface="Arial"/>
            </a:endParaRPr>
          </a:p>
          <a:p>
            <a:pPr marL="228600">
              <a:lnSpc>
                <a:spcPct val="100000"/>
              </a:lnSpc>
              <a:spcBef>
                <a:spcPts val="1065"/>
              </a:spcBef>
            </a:pPr>
            <a:r>
              <a:rPr dirty="0" sz="2800" spc="-5" b="1">
                <a:latin typeface="Arial"/>
                <a:cs typeface="Arial"/>
              </a:rPr>
              <a:t>2</a:t>
            </a:r>
            <a:endParaRPr sz="2800">
              <a:latin typeface="Arial"/>
              <a:cs typeface="Arial"/>
            </a:endParaRPr>
          </a:p>
          <a:p>
            <a:pPr marL="12700">
              <a:lnSpc>
                <a:spcPct val="100000"/>
              </a:lnSpc>
              <a:spcBef>
                <a:spcPts val="1180"/>
              </a:spcBef>
            </a:pPr>
            <a:r>
              <a:rPr dirty="0" sz="2800" spc="-5" b="1">
                <a:latin typeface="Arial"/>
                <a:cs typeface="Arial"/>
              </a:rPr>
              <a:t>2</a:t>
            </a:r>
            <a:endParaRPr sz="2800">
              <a:latin typeface="Arial"/>
              <a:cs typeface="Arial"/>
            </a:endParaRPr>
          </a:p>
        </p:txBody>
      </p:sp>
      <p:grpSp>
        <p:nvGrpSpPr>
          <p:cNvPr id="66" name="object 66" descr=""/>
          <p:cNvGrpSpPr/>
          <p:nvPr/>
        </p:nvGrpSpPr>
        <p:grpSpPr>
          <a:xfrm>
            <a:off x="6499859" y="2770632"/>
            <a:ext cx="670560" cy="1507490"/>
            <a:chOff x="6499859" y="2770632"/>
            <a:chExt cx="670560" cy="1507490"/>
          </a:xfrm>
        </p:grpSpPr>
        <p:pic>
          <p:nvPicPr>
            <p:cNvPr id="67" name="object 67" descr=""/>
            <p:cNvPicPr/>
            <p:nvPr/>
          </p:nvPicPr>
          <p:blipFill>
            <a:blip r:embed="rId24" cstate="print"/>
            <a:stretch>
              <a:fillRect/>
            </a:stretch>
          </p:blipFill>
          <p:spPr>
            <a:xfrm>
              <a:off x="6499859" y="2770632"/>
              <a:ext cx="667512" cy="789432"/>
            </a:xfrm>
            <a:prstGeom prst="rect">
              <a:avLst/>
            </a:prstGeom>
          </p:spPr>
        </p:pic>
        <p:pic>
          <p:nvPicPr>
            <p:cNvPr id="68" name="object 68" descr=""/>
            <p:cNvPicPr/>
            <p:nvPr/>
          </p:nvPicPr>
          <p:blipFill>
            <a:blip r:embed="rId31" cstate="print"/>
            <a:stretch>
              <a:fillRect/>
            </a:stretch>
          </p:blipFill>
          <p:spPr>
            <a:xfrm>
              <a:off x="6502907" y="3488436"/>
              <a:ext cx="667511" cy="789432"/>
            </a:xfrm>
            <a:prstGeom prst="rect">
              <a:avLst/>
            </a:prstGeom>
          </p:spPr>
        </p:pic>
      </p:grpSp>
      <p:sp>
        <p:nvSpPr>
          <p:cNvPr id="69" name="object 69" descr=""/>
          <p:cNvSpPr txBox="1"/>
          <p:nvPr/>
        </p:nvSpPr>
        <p:spPr>
          <a:xfrm>
            <a:off x="6709029" y="2863087"/>
            <a:ext cx="226695" cy="117094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a:p>
            <a:pPr marL="15875">
              <a:lnSpc>
                <a:spcPct val="100000"/>
              </a:lnSpc>
              <a:spcBef>
                <a:spcPts val="2305"/>
              </a:spcBef>
            </a:pPr>
            <a:r>
              <a:rPr dirty="0" sz="2800" spc="-5" b="1">
                <a:latin typeface="Arial"/>
                <a:cs typeface="Arial"/>
              </a:rPr>
              <a:t>5</a:t>
            </a:r>
            <a:endParaRPr sz="2800">
              <a:latin typeface="Arial"/>
              <a:cs typeface="Arial"/>
            </a:endParaRPr>
          </a:p>
        </p:txBody>
      </p:sp>
      <p:pic>
        <p:nvPicPr>
          <p:cNvPr id="70" name="object 70" descr=""/>
          <p:cNvPicPr/>
          <p:nvPr/>
        </p:nvPicPr>
        <p:blipFill>
          <a:blip r:embed="rId32" cstate="print"/>
          <a:stretch>
            <a:fillRect/>
          </a:stretch>
        </p:blipFill>
        <p:spPr>
          <a:xfrm>
            <a:off x="5853684" y="3432047"/>
            <a:ext cx="667512" cy="789432"/>
          </a:xfrm>
          <a:prstGeom prst="rect">
            <a:avLst/>
          </a:prstGeom>
        </p:spPr>
      </p:pic>
      <p:sp>
        <p:nvSpPr>
          <p:cNvPr id="71" name="object 71" descr=""/>
          <p:cNvSpPr txBox="1"/>
          <p:nvPr/>
        </p:nvSpPr>
        <p:spPr>
          <a:xfrm>
            <a:off x="5983223" y="3001636"/>
            <a:ext cx="445134" cy="1652905"/>
          </a:xfrm>
          <a:prstGeom prst="rect">
            <a:avLst/>
          </a:prstGeom>
        </p:spPr>
        <p:txBody>
          <a:bodyPr wrap="square" lIns="0" tIns="60960" rIns="0" bIns="0" rtlCol="0" vert="horz">
            <a:spAutoFit/>
          </a:bodyPr>
          <a:lstStyle/>
          <a:p>
            <a:pPr marL="38100">
              <a:lnSpc>
                <a:spcPct val="100000"/>
              </a:lnSpc>
              <a:spcBef>
                <a:spcPts val="480"/>
              </a:spcBef>
            </a:pPr>
            <a:r>
              <a:rPr dirty="0" sz="2800" spc="-25" b="1" i="1">
                <a:solidFill>
                  <a:srgbClr val="FF0000"/>
                </a:solidFill>
                <a:latin typeface="Arial"/>
                <a:cs typeface="Arial"/>
              </a:rPr>
              <a:t>V</a:t>
            </a:r>
            <a:r>
              <a:rPr dirty="0" baseline="-21021" sz="2775" spc="-37" b="1" i="1">
                <a:solidFill>
                  <a:srgbClr val="FF0000"/>
                </a:solidFill>
                <a:latin typeface="Arial"/>
                <a:cs typeface="Arial"/>
              </a:rPr>
              <a:t>4</a:t>
            </a:r>
            <a:endParaRPr baseline="-21021" sz="2775">
              <a:latin typeface="Arial"/>
              <a:cs typeface="Arial"/>
            </a:endParaRPr>
          </a:p>
          <a:p>
            <a:pPr marL="92075">
              <a:lnSpc>
                <a:spcPct val="100000"/>
              </a:lnSpc>
              <a:spcBef>
                <a:spcPts val="380"/>
              </a:spcBef>
            </a:pPr>
            <a:r>
              <a:rPr dirty="0" sz="2800" spc="-5" b="1">
                <a:latin typeface="Arial"/>
                <a:cs typeface="Arial"/>
              </a:rPr>
              <a:t>1</a:t>
            </a:r>
            <a:endParaRPr sz="2800">
              <a:latin typeface="Arial"/>
              <a:cs typeface="Arial"/>
            </a:endParaRPr>
          </a:p>
          <a:p>
            <a:pPr marL="38100">
              <a:lnSpc>
                <a:spcPct val="100000"/>
              </a:lnSpc>
              <a:spcBef>
                <a:spcPts val="1975"/>
              </a:spcBef>
            </a:pPr>
            <a:r>
              <a:rPr dirty="0" sz="2800" spc="-25" b="1" i="1">
                <a:solidFill>
                  <a:srgbClr val="FF0000"/>
                </a:solidFill>
                <a:latin typeface="Arial"/>
                <a:cs typeface="Arial"/>
              </a:rPr>
              <a:t>V</a:t>
            </a:r>
            <a:r>
              <a:rPr dirty="0" baseline="-21021" sz="2775" spc="-37" b="1" i="1">
                <a:solidFill>
                  <a:srgbClr val="FF0000"/>
                </a:solidFill>
                <a:latin typeface="Arial"/>
                <a:cs typeface="Arial"/>
              </a:rPr>
              <a:t>5</a:t>
            </a:r>
            <a:endParaRPr baseline="-21021" sz="2775">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67426" y="920496"/>
            <a:ext cx="467995" cy="513715"/>
            <a:chOff x="5567426" y="920496"/>
            <a:chExt cx="467995" cy="513715"/>
          </a:xfrm>
        </p:grpSpPr>
        <p:sp>
          <p:nvSpPr>
            <p:cNvPr id="3" name="object 3" descr=""/>
            <p:cNvSpPr/>
            <p:nvPr/>
          </p:nvSpPr>
          <p:spPr>
            <a:xfrm>
              <a:off x="5573776" y="963676"/>
              <a:ext cx="365125" cy="338455"/>
            </a:xfrm>
            <a:custGeom>
              <a:avLst/>
              <a:gdLst/>
              <a:ahLst/>
              <a:cxnLst/>
              <a:rect l="l" t="t" r="r" b="b"/>
              <a:pathLst>
                <a:path w="365125" h="338455">
                  <a:moveTo>
                    <a:pt x="182499" y="0"/>
                  </a:moveTo>
                  <a:lnTo>
                    <a:pt x="133967" y="6038"/>
                  </a:lnTo>
                  <a:lnTo>
                    <a:pt x="90367" y="23081"/>
                  </a:lnTo>
                  <a:lnTo>
                    <a:pt x="53435" y="49514"/>
                  </a:lnTo>
                  <a:lnTo>
                    <a:pt x="24906" y="83725"/>
                  </a:lnTo>
                  <a:lnTo>
                    <a:pt x="6515" y="124104"/>
                  </a:lnTo>
                  <a:lnTo>
                    <a:pt x="0" y="169037"/>
                  </a:lnTo>
                  <a:lnTo>
                    <a:pt x="6515" y="213969"/>
                  </a:lnTo>
                  <a:lnTo>
                    <a:pt x="24906" y="254348"/>
                  </a:lnTo>
                  <a:lnTo>
                    <a:pt x="53435" y="288559"/>
                  </a:lnTo>
                  <a:lnTo>
                    <a:pt x="90367" y="314992"/>
                  </a:lnTo>
                  <a:lnTo>
                    <a:pt x="133967" y="332035"/>
                  </a:lnTo>
                  <a:lnTo>
                    <a:pt x="182499" y="338074"/>
                  </a:lnTo>
                  <a:lnTo>
                    <a:pt x="231040" y="332035"/>
                  </a:lnTo>
                  <a:lnTo>
                    <a:pt x="274663" y="314992"/>
                  </a:lnTo>
                  <a:lnTo>
                    <a:pt x="311626" y="288559"/>
                  </a:lnTo>
                  <a:lnTo>
                    <a:pt x="340185" y="254348"/>
                  </a:lnTo>
                  <a:lnTo>
                    <a:pt x="358599" y="213969"/>
                  </a:lnTo>
                  <a:lnTo>
                    <a:pt x="365125" y="169037"/>
                  </a:lnTo>
                  <a:lnTo>
                    <a:pt x="358599" y="124104"/>
                  </a:lnTo>
                  <a:lnTo>
                    <a:pt x="340185" y="83725"/>
                  </a:lnTo>
                  <a:lnTo>
                    <a:pt x="311626" y="49514"/>
                  </a:lnTo>
                  <a:lnTo>
                    <a:pt x="274663" y="23081"/>
                  </a:lnTo>
                  <a:lnTo>
                    <a:pt x="231040" y="6038"/>
                  </a:lnTo>
                  <a:lnTo>
                    <a:pt x="182499" y="0"/>
                  </a:lnTo>
                  <a:close/>
                </a:path>
              </a:pathLst>
            </a:custGeom>
            <a:solidFill>
              <a:srgbClr val="4F81BC"/>
            </a:solidFill>
          </p:spPr>
          <p:txBody>
            <a:bodyPr wrap="square" lIns="0" tIns="0" rIns="0" bIns="0" rtlCol="0"/>
            <a:lstStyle/>
            <a:p/>
          </p:txBody>
        </p:sp>
        <p:sp>
          <p:nvSpPr>
            <p:cNvPr id="4" name="object 4" descr=""/>
            <p:cNvSpPr/>
            <p:nvPr/>
          </p:nvSpPr>
          <p:spPr>
            <a:xfrm>
              <a:off x="5573776" y="963676"/>
              <a:ext cx="365125" cy="338455"/>
            </a:xfrm>
            <a:custGeom>
              <a:avLst/>
              <a:gdLst/>
              <a:ahLst/>
              <a:cxnLst/>
              <a:rect l="l" t="t" r="r" b="b"/>
              <a:pathLst>
                <a:path w="365125" h="338455">
                  <a:moveTo>
                    <a:pt x="0" y="169037"/>
                  </a:moveTo>
                  <a:lnTo>
                    <a:pt x="6515" y="124104"/>
                  </a:lnTo>
                  <a:lnTo>
                    <a:pt x="24906" y="83725"/>
                  </a:lnTo>
                  <a:lnTo>
                    <a:pt x="53435" y="49514"/>
                  </a:lnTo>
                  <a:lnTo>
                    <a:pt x="90367" y="23081"/>
                  </a:lnTo>
                  <a:lnTo>
                    <a:pt x="133967" y="6038"/>
                  </a:lnTo>
                  <a:lnTo>
                    <a:pt x="182499" y="0"/>
                  </a:lnTo>
                  <a:lnTo>
                    <a:pt x="231040" y="6038"/>
                  </a:lnTo>
                  <a:lnTo>
                    <a:pt x="274663" y="23081"/>
                  </a:lnTo>
                  <a:lnTo>
                    <a:pt x="311626" y="49514"/>
                  </a:lnTo>
                  <a:lnTo>
                    <a:pt x="340185" y="83725"/>
                  </a:lnTo>
                  <a:lnTo>
                    <a:pt x="358599" y="124104"/>
                  </a:lnTo>
                  <a:lnTo>
                    <a:pt x="365125" y="169037"/>
                  </a:lnTo>
                  <a:lnTo>
                    <a:pt x="358599" y="213969"/>
                  </a:lnTo>
                  <a:lnTo>
                    <a:pt x="340185" y="254348"/>
                  </a:lnTo>
                  <a:lnTo>
                    <a:pt x="311626" y="288559"/>
                  </a:lnTo>
                  <a:lnTo>
                    <a:pt x="274663" y="314992"/>
                  </a:lnTo>
                  <a:lnTo>
                    <a:pt x="231040" y="332035"/>
                  </a:lnTo>
                  <a:lnTo>
                    <a:pt x="182499" y="338074"/>
                  </a:lnTo>
                  <a:lnTo>
                    <a:pt x="133967" y="332035"/>
                  </a:lnTo>
                  <a:lnTo>
                    <a:pt x="90367" y="314992"/>
                  </a:lnTo>
                  <a:lnTo>
                    <a:pt x="53435" y="288559"/>
                  </a:lnTo>
                  <a:lnTo>
                    <a:pt x="24906" y="254348"/>
                  </a:lnTo>
                  <a:lnTo>
                    <a:pt x="651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574792" y="920496"/>
              <a:ext cx="460248" cy="513588"/>
            </a:xfrm>
            <a:prstGeom prst="rect">
              <a:avLst/>
            </a:prstGeom>
          </p:spPr>
        </p:pic>
      </p:grpSp>
      <p:sp>
        <p:nvSpPr>
          <p:cNvPr id="6" name="object 6" descr=""/>
          <p:cNvSpPr txBox="1"/>
          <p:nvPr/>
        </p:nvSpPr>
        <p:spPr>
          <a:xfrm>
            <a:off x="5706871"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61251" y="1824227"/>
            <a:ext cx="508000" cy="513715"/>
            <a:chOff x="6961251" y="1824227"/>
            <a:chExt cx="508000" cy="513715"/>
          </a:xfrm>
        </p:grpSpPr>
        <p:sp>
          <p:nvSpPr>
            <p:cNvPr id="8" name="object 8" descr=""/>
            <p:cNvSpPr/>
            <p:nvPr/>
          </p:nvSpPr>
          <p:spPr>
            <a:xfrm>
              <a:off x="6967601" y="1866899"/>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9" name="object 9" descr=""/>
            <p:cNvSpPr/>
            <p:nvPr/>
          </p:nvSpPr>
          <p:spPr>
            <a:xfrm>
              <a:off x="6967601" y="1866899"/>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69252" y="1824227"/>
              <a:ext cx="460248" cy="513588"/>
            </a:xfrm>
            <a:prstGeom prst="rect">
              <a:avLst/>
            </a:prstGeom>
          </p:spPr>
        </p:pic>
        <p:pic>
          <p:nvPicPr>
            <p:cNvPr id="11" name="object 11" descr=""/>
            <p:cNvPicPr/>
            <p:nvPr/>
          </p:nvPicPr>
          <p:blipFill>
            <a:blip r:embed="rId4" cstate="print"/>
            <a:stretch>
              <a:fillRect/>
            </a:stretch>
          </p:blipFill>
          <p:spPr>
            <a:xfrm>
              <a:off x="7167372" y="1976627"/>
              <a:ext cx="301751" cy="353567"/>
            </a:xfrm>
            <a:prstGeom prst="rect">
              <a:avLst/>
            </a:prstGeom>
          </p:spPr>
        </p:pic>
      </p:grpSp>
      <p:sp>
        <p:nvSpPr>
          <p:cNvPr id="12" name="object 12" descr=""/>
          <p:cNvSpPr txBox="1"/>
          <p:nvPr/>
        </p:nvSpPr>
        <p:spPr>
          <a:xfrm>
            <a:off x="7075931"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62775" y="38100"/>
            <a:ext cx="1905635" cy="2299970"/>
            <a:chOff x="6962775" y="38100"/>
            <a:chExt cx="1905635" cy="2299970"/>
          </a:xfrm>
        </p:grpSpPr>
        <p:sp>
          <p:nvSpPr>
            <p:cNvPr id="14" name="object 14" descr=""/>
            <p:cNvSpPr/>
            <p:nvPr/>
          </p:nvSpPr>
          <p:spPr>
            <a:xfrm>
              <a:off x="6969125"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112" y="332035"/>
                  </a:lnTo>
                  <a:lnTo>
                    <a:pt x="277104" y="314992"/>
                  </a:lnTo>
                  <a:lnTo>
                    <a:pt x="314372" y="288559"/>
                  </a:lnTo>
                  <a:lnTo>
                    <a:pt x="343163" y="254348"/>
                  </a:lnTo>
                  <a:lnTo>
                    <a:pt x="361723" y="213969"/>
                  </a:lnTo>
                  <a:lnTo>
                    <a:pt x="368300" y="169037"/>
                  </a:lnTo>
                  <a:lnTo>
                    <a:pt x="361723" y="124104"/>
                  </a:lnTo>
                  <a:lnTo>
                    <a:pt x="343163" y="83725"/>
                  </a:lnTo>
                  <a:lnTo>
                    <a:pt x="314372" y="49514"/>
                  </a:lnTo>
                  <a:lnTo>
                    <a:pt x="277104" y="23081"/>
                  </a:lnTo>
                  <a:lnTo>
                    <a:pt x="233112"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69125"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112" y="6038"/>
                  </a:lnTo>
                  <a:lnTo>
                    <a:pt x="277104" y="23081"/>
                  </a:lnTo>
                  <a:lnTo>
                    <a:pt x="314372" y="49514"/>
                  </a:lnTo>
                  <a:lnTo>
                    <a:pt x="343163" y="83725"/>
                  </a:lnTo>
                  <a:lnTo>
                    <a:pt x="361723" y="124104"/>
                  </a:lnTo>
                  <a:lnTo>
                    <a:pt x="368300" y="169037"/>
                  </a:lnTo>
                  <a:lnTo>
                    <a:pt x="361723" y="213969"/>
                  </a:lnTo>
                  <a:lnTo>
                    <a:pt x="343163" y="254348"/>
                  </a:lnTo>
                  <a:lnTo>
                    <a:pt x="314372" y="288559"/>
                  </a:lnTo>
                  <a:lnTo>
                    <a:pt x="277104" y="314992"/>
                  </a:lnTo>
                  <a:lnTo>
                    <a:pt x="233112"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6970775" y="920496"/>
              <a:ext cx="460248" cy="513588"/>
            </a:xfrm>
            <a:prstGeom prst="rect">
              <a:avLst/>
            </a:prstGeom>
          </p:spPr>
        </p:pic>
        <p:pic>
          <p:nvPicPr>
            <p:cNvPr id="17" name="object 17" descr=""/>
            <p:cNvPicPr/>
            <p:nvPr/>
          </p:nvPicPr>
          <p:blipFill>
            <a:blip r:embed="rId6" cstate="print"/>
            <a:stretch>
              <a:fillRect/>
            </a:stretch>
          </p:blipFill>
          <p:spPr>
            <a:xfrm>
              <a:off x="7168895" y="1072896"/>
              <a:ext cx="301751" cy="353567"/>
            </a:xfrm>
            <a:prstGeom prst="rect">
              <a:avLst/>
            </a:prstGeom>
          </p:spPr>
        </p:pic>
        <p:sp>
          <p:nvSpPr>
            <p:cNvPr id="18" name="object 18" descr=""/>
            <p:cNvSpPr/>
            <p:nvPr/>
          </p:nvSpPr>
          <p:spPr>
            <a:xfrm>
              <a:off x="6969125"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81" y="405794"/>
                  </a:lnTo>
                  <a:lnTo>
                    <a:pt x="265144" y="390323"/>
                  </a:lnTo>
                  <a:lnTo>
                    <a:pt x="299336" y="366049"/>
                  </a:lnTo>
                  <a:lnTo>
                    <a:pt x="327851" y="334205"/>
                  </a:lnTo>
                  <a:lnTo>
                    <a:pt x="349586" y="296028"/>
                  </a:lnTo>
                  <a:lnTo>
                    <a:pt x="363437" y="252752"/>
                  </a:lnTo>
                  <a:lnTo>
                    <a:pt x="368300" y="205613"/>
                  </a:lnTo>
                  <a:lnTo>
                    <a:pt x="363437" y="158473"/>
                  </a:lnTo>
                  <a:lnTo>
                    <a:pt x="349586" y="115197"/>
                  </a:lnTo>
                  <a:lnTo>
                    <a:pt x="327851" y="77020"/>
                  </a:lnTo>
                  <a:lnTo>
                    <a:pt x="299336" y="45176"/>
                  </a:lnTo>
                  <a:lnTo>
                    <a:pt x="265144" y="20902"/>
                  </a:lnTo>
                  <a:lnTo>
                    <a:pt x="22638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69125"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81" y="5431"/>
                  </a:lnTo>
                  <a:lnTo>
                    <a:pt x="265144" y="20902"/>
                  </a:lnTo>
                  <a:lnTo>
                    <a:pt x="299336" y="45176"/>
                  </a:lnTo>
                  <a:lnTo>
                    <a:pt x="327851" y="77020"/>
                  </a:lnTo>
                  <a:lnTo>
                    <a:pt x="349586" y="115197"/>
                  </a:lnTo>
                  <a:lnTo>
                    <a:pt x="363437" y="158473"/>
                  </a:lnTo>
                  <a:lnTo>
                    <a:pt x="368300" y="205613"/>
                  </a:lnTo>
                  <a:lnTo>
                    <a:pt x="363437" y="252752"/>
                  </a:lnTo>
                  <a:lnTo>
                    <a:pt x="349586" y="296028"/>
                  </a:lnTo>
                  <a:lnTo>
                    <a:pt x="327851" y="334205"/>
                  </a:lnTo>
                  <a:lnTo>
                    <a:pt x="299336" y="366049"/>
                  </a:lnTo>
                  <a:lnTo>
                    <a:pt x="265144" y="390323"/>
                  </a:lnTo>
                  <a:lnTo>
                    <a:pt x="22638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6970775" y="38100"/>
              <a:ext cx="460248" cy="513588"/>
            </a:xfrm>
            <a:prstGeom prst="rect">
              <a:avLst/>
            </a:prstGeom>
          </p:spPr>
        </p:pic>
        <p:pic>
          <p:nvPicPr>
            <p:cNvPr id="21" name="object 21" descr=""/>
            <p:cNvPicPr/>
            <p:nvPr/>
          </p:nvPicPr>
          <p:blipFill>
            <a:blip r:embed="rId8" cstate="print"/>
            <a:stretch>
              <a:fillRect/>
            </a:stretch>
          </p:blipFill>
          <p:spPr>
            <a:xfrm>
              <a:off x="7168895" y="190500"/>
              <a:ext cx="301751" cy="353567"/>
            </a:xfrm>
            <a:prstGeom prst="rect">
              <a:avLst/>
            </a:prstGeom>
          </p:spPr>
        </p:pic>
        <p:sp>
          <p:nvSpPr>
            <p:cNvPr id="22" name="object 22" descr=""/>
            <p:cNvSpPr/>
            <p:nvPr/>
          </p:nvSpPr>
          <p:spPr>
            <a:xfrm>
              <a:off x="8366125" y="963675"/>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23" name="object 23" descr=""/>
            <p:cNvSpPr/>
            <p:nvPr/>
          </p:nvSpPr>
          <p:spPr>
            <a:xfrm>
              <a:off x="8366125" y="963675"/>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68283" y="920496"/>
              <a:ext cx="460248" cy="513588"/>
            </a:xfrm>
            <a:prstGeom prst="rect">
              <a:avLst/>
            </a:prstGeom>
          </p:spPr>
        </p:pic>
        <p:pic>
          <p:nvPicPr>
            <p:cNvPr id="25" name="object 25" descr=""/>
            <p:cNvPicPr/>
            <p:nvPr/>
          </p:nvPicPr>
          <p:blipFill>
            <a:blip r:embed="rId10" cstate="print"/>
            <a:stretch>
              <a:fillRect/>
            </a:stretch>
          </p:blipFill>
          <p:spPr>
            <a:xfrm>
              <a:off x="8566403" y="1072896"/>
              <a:ext cx="301751" cy="353567"/>
            </a:xfrm>
            <a:prstGeom prst="rect">
              <a:avLst/>
            </a:prstGeom>
          </p:spPr>
        </p:pic>
        <p:sp>
          <p:nvSpPr>
            <p:cNvPr id="26" name="object 26" descr=""/>
            <p:cNvSpPr/>
            <p:nvPr/>
          </p:nvSpPr>
          <p:spPr>
            <a:xfrm>
              <a:off x="8366125" y="1866900"/>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27" name="object 27" descr=""/>
            <p:cNvSpPr/>
            <p:nvPr/>
          </p:nvSpPr>
          <p:spPr>
            <a:xfrm>
              <a:off x="8366125" y="1866900"/>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68283" y="1824227"/>
              <a:ext cx="460248" cy="513588"/>
            </a:xfrm>
            <a:prstGeom prst="rect">
              <a:avLst/>
            </a:prstGeom>
          </p:spPr>
        </p:pic>
        <p:pic>
          <p:nvPicPr>
            <p:cNvPr id="29" name="object 29" descr=""/>
            <p:cNvPicPr/>
            <p:nvPr/>
          </p:nvPicPr>
          <p:blipFill>
            <a:blip r:embed="rId12" cstate="print"/>
            <a:stretch>
              <a:fillRect/>
            </a:stretch>
          </p:blipFill>
          <p:spPr>
            <a:xfrm>
              <a:off x="8566403" y="1976627"/>
              <a:ext cx="301751" cy="353567"/>
            </a:xfrm>
            <a:prstGeom prst="rect">
              <a:avLst/>
            </a:prstGeom>
          </p:spPr>
        </p:pic>
      </p:grpSp>
      <p:sp>
        <p:nvSpPr>
          <p:cNvPr id="30" name="object 30" descr=""/>
          <p:cNvSpPr txBox="1"/>
          <p:nvPr/>
        </p:nvSpPr>
        <p:spPr>
          <a:xfrm>
            <a:off x="8474964"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12401" y="920496"/>
            <a:ext cx="456565" cy="513715"/>
            <a:chOff x="9812401" y="920496"/>
            <a:chExt cx="456565" cy="513715"/>
          </a:xfrm>
        </p:grpSpPr>
        <p:sp>
          <p:nvSpPr>
            <p:cNvPr id="32" name="object 32" descr=""/>
            <p:cNvSpPr/>
            <p:nvPr/>
          </p:nvSpPr>
          <p:spPr>
            <a:xfrm>
              <a:off x="9818751" y="963676"/>
              <a:ext cx="365125" cy="338455"/>
            </a:xfrm>
            <a:custGeom>
              <a:avLst/>
              <a:gdLst/>
              <a:ahLst/>
              <a:cxnLst/>
              <a:rect l="l" t="t" r="r" b="b"/>
              <a:pathLst>
                <a:path w="365125" h="338455">
                  <a:moveTo>
                    <a:pt x="182499" y="0"/>
                  </a:moveTo>
                  <a:lnTo>
                    <a:pt x="133967" y="6038"/>
                  </a:lnTo>
                  <a:lnTo>
                    <a:pt x="90367" y="23081"/>
                  </a:lnTo>
                  <a:lnTo>
                    <a:pt x="53435" y="49514"/>
                  </a:lnTo>
                  <a:lnTo>
                    <a:pt x="24906" y="83725"/>
                  </a:lnTo>
                  <a:lnTo>
                    <a:pt x="6515" y="124104"/>
                  </a:lnTo>
                  <a:lnTo>
                    <a:pt x="0" y="169037"/>
                  </a:lnTo>
                  <a:lnTo>
                    <a:pt x="6515" y="213969"/>
                  </a:lnTo>
                  <a:lnTo>
                    <a:pt x="24906" y="254348"/>
                  </a:lnTo>
                  <a:lnTo>
                    <a:pt x="53435" y="288559"/>
                  </a:lnTo>
                  <a:lnTo>
                    <a:pt x="90367" y="314992"/>
                  </a:lnTo>
                  <a:lnTo>
                    <a:pt x="133967" y="332035"/>
                  </a:lnTo>
                  <a:lnTo>
                    <a:pt x="182499" y="338074"/>
                  </a:lnTo>
                  <a:lnTo>
                    <a:pt x="231040" y="332035"/>
                  </a:lnTo>
                  <a:lnTo>
                    <a:pt x="274663" y="314992"/>
                  </a:lnTo>
                  <a:lnTo>
                    <a:pt x="311626" y="288559"/>
                  </a:lnTo>
                  <a:lnTo>
                    <a:pt x="340185" y="254348"/>
                  </a:lnTo>
                  <a:lnTo>
                    <a:pt x="358599" y="213969"/>
                  </a:lnTo>
                  <a:lnTo>
                    <a:pt x="365125" y="169037"/>
                  </a:lnTo>
                  <a:lnTo>
                    <a:pt x="358599" y="124104"/>
                  </a:lnTo>
                  <a:lnTo>
                    <a:pt x="340185" y="83725"/>
                  </a:lnTo>
                  <a:lnTo>
                    <a:pt x="311626" y="49514"/>
                  </a:lnTo>
                  <a:lnTo>
                    <a:pt x="274663" y="23081"/>
                  </a:lnTo>
                  <a:lnTo>
                    <a:pt x="231040" y="6038"/>
                  </a:lnTo>
                  <a:lnTo>
                    <a:pt x="182499" y="0"/>
                  </a:lnTo>
                  <a:close/>
                </a:path>
              </a:pathLst>
            </a:custGeom>
            <a:solidFill>
              <a:srgbClr val="4F81BC"/>
            </a:solidFill>
          </p:spPr>
          <p:txBody>
            <a:bodyPr wrap="square" lIns="0" tIns="0" rIns="0" bIns="0" rtlCol="0"/>
            <a:lstStyle/>
            <a:p/>
          </p:txBody>
        </p:sp>
        <p:sp>
          <p:nvSpPr>
            <p:cNvPr id="33" name="object 33" descr=""/>
            <p:cNvSpPr/>
            <p:nvPr/>
          </p:nvSpPr>
          <p:spPr>
            <a:xfrm>
              <a:off x="9818751" y="963676"/>
              <a:ext cx="365125" cy="338455"/>
            </a:xfrm>
            <a:custGeom>
              <a:avLst/>
              <a:gdLst/>
              <a:ahLst/>
              <a:cxnLst/>
              <a:rect l="l" t="t" r="r" b="b"/>
              <a:pathLst>
                <a:path w="365125" h="338455">
                  <a:moveTo>
                    <a:pt x="0" y="169037"/>
                  </a:moveTo>
                  <a:lnTo>
                    <a:pt x="6515" y="124104"/>
                  </a:lnTo>
                  <a:lnTo>
                    <a:pt x="24906" y="83725"/>
                  </a:lnTo>
                  <a:lnTo>
                    <a:pt x="53435" y="49514"/>
                  </a:lnTo>
                  <a:lnTo>
                    <a:pt x="90367" y="23081"/>
                  </a:lnTo>
                  <a:lnTo>
                    <a:pt x="133967" y="6038"/>
                  </a:lnTo>
                  <a:lnTo>
                    <a:pt x="182499" y="0"/>
                  </a:lnTo>
                  <a:lnTo>
                    <a:pt x="231040" y="6038"/>
                  </a:lnTo>
                  <a:lnTo>
                    <a:pt x="274663" y="23081"/>
                  </a:lnTo>
                  <a:lnTo>
                    <a:pt x="311626" y="49514"/>
                  </a:lnTo>
                  <a:lnTo>
                    <a:pt x="340185" y="83725"/>
                  </a:lnTo>
                  <a:lnTo>
                    <a:pt x="358599" y="124104"/>
                  </a:lnTo>
                  <a:lnTo>
                    <a:pt x="365125" y="169037"/>
                  </a:lnTo>
                  <a:lnTo>
                    <a:pt x="358599" y="213969"/>
                  </a:lnTo>
                  <a:lnTo>
                    <a:pt x="340185" y="254348"/>
                  </a:lnTo>
                  <a:lnTo>
                    <a:pt x="311626" y="288559"/>
                  </a:lnTo>
                  <a:lnTo>
                    <a:pt x="274663" y="314992"/>
                  </a:lnTo>
                  <a:lnTo>
                    <a:pt x="231040" y="332035"/>
                  </a:lnTo>
                  <a:lnTo>
                    <a:pt x="182499" y="338074"/>
                  </a:lnTo>
                  <a:lnTo>
                    <a:pt x="133967" y="332035"/>
                  </a:lnTo>
                  <a:lnTo>
                    <a:pt x="90367" y="314992"/>
                  </a:lnTo>
                  <a:lnTo>
                    <a:pt x="53435" y="288559"/>
                  </a:lnTo>
                  <a:lnTo>
                    <a:pt x="24906" y="254348"/>
                  </a:lnTo>
                  <a:lnTo>
                    <a:pt x="6515" y="213969"/>
                  </a:lnTo>
                  <a:lnTo>
                    <a:pt x="0" y="169037"/>
                  </a:lnTo>
                  <a:close/>
                </a:path>
              </a:pathLst>
            </a:custGeom>
            <a:ln w="12700">
              <a:solidFill>
                <a:srgbClr val="000000"/>
              </a:solidFill>
            </a:ln>
          </p:spPr>
          <p:txBody>
            <a:bodyPr wrap="square" lIns="0" tIns="0" rIns="0" bIns="0" rtlCol="0"/>
            <a:lstStyle/>
            <a:p/>
          </p:txBody>
        </p:sp>
        <p:pic>
          <p:nvPicPr>
            <p:cNvPr id="34" name="object 34" descr=""/>
            <p:cNvPicPr/>
            <p:nvPr/>
          </p:nvPicPr>
          <p:blipFill>
            <a:blip r:embed="rId13" cstate="print"/>
            <a:stretch>
              <a:fillRect/>
            </a:stretch>
          </p:blipFill>
          <p:spPr>
            <a:xfrm>
              <a:off x="9820656" y="920496"/>
              <a:ext cx="448055" cy="513588"/>
            </a:xfrm>
            <a:prstGeom prst="rect">
              <a:avLst/>
            </a:prstGeom>
          </p:spPr>
        </p:pic>
      </p:grpSp>
      <p:sp>
        <p:nvSpPr>
          <p:cNvPr id="35" name="object 35" descr=""/>
          <p:cNvSpPr txBox="1"/>
          <p:nvPr/>
        </p:nvSpPr>
        <p:spPr>
          <a:xfrm>
            <a:off x="9952481"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6" name="object 36" descr=""/>
          <p:cNvGrpSpPr/>
          <p:nvPr/>
        </p:nvGrpSpPr>
        <p:grpSpPr>
          <a:xfrm>
            <a:off x="5790819" y="260858"/>
            <a:ext cx="4090035" cy="1831975"/>
            <a:chOff x="5790819" y="260858"/>
            <a:chExt cx="4090035" cy="1831975"/>
          </a:xfrm>
        </p:grpSpPr>
        <p:sp>
          <p:nvSpPr>
            <p:cNvPr id="37" name="object 37" descr=""/>
            <p:cNvSpPr/>
            <p:nvPr/>
          </p:nvSpPr>
          <p:spPr>
            <a:xfrm>
              <a:off x="5790819" y="260857"/>
              <a:ext cx="4090035" cy="1831975"/>
            </a:xfrm>
            <a:custGeom>
              <a:avLst/>
              <a:gdLst/>
              <a:ahLst/>
              <a:cxnLst/>
              <a:rect l="l" t="t" r="r" b="b"/>
              <a:pathLst>
                <a:path w="4090034" h="1831975">
                  <a:moveTo>
                    <a:pt x="1176655" y="1718691"/>
                  </a:moveTo>
                  <a:lnTo>
                    <a:pt x="1155522" y="1681353"/>
                  </a:lnTo>
                  <a:lnTo>
                    <a:pt x="1113790" y="1607566"/>
                  </a:lnTo>
                  <a:lnTo>
                    <a:pt x="1092504" y="1639227"/>
                  </a:lnTo>
                  <a:lnTo>
                    <a:pt x="80899" y="958850"/>
                  </a:lnTo>
                  <a:lnTo>
                    <a:pt x="59690" y="990473"/>
                  </a:lnTo>
                  <a:lnTo>
                    <a:pt x="1071295" y="1670799"/>
                  </a:lnTo>
                  <a:lnTo>
                    <a:pt x="1050036" y="1702435"/>
                  </a:lnTo>
                  <a:lnTo>
                    <a:pt x="1176655" y="1718691"/>
                  </a:lnTo>
                  <a:close/>
                </a:path>
                <a:path w="4090034" h="1831975">
                  <a:moveTo>
                    <a:pt x="1176655" y="82042"/>
                  </a:moveTo>
                  <a:lnTo>
                    <a:pt x="1049020" y="85979"/>
                  </a:lnTo>
                  <a:lnTo>
                    <a:pt x="1067092" y="119519"/>
                  </a:lnTo>
                  <a:lnTo>
                    <a:pt x="0" y="695071"/>
                  </a:lnTo>
                  <a:lnTo>
                    <a:pt x="18034" y="728599"/>
                  </a:lnTo>
                  <a:lnTo>
                    <a:pt x="1085189" y="153073"/>
                  </a:lnTo>
                  <a:lnTo>
                    <a:pt x="1103249" y="186563"/>
                  </a:lnTo>
                  <a:lnTo>
                    <a:pt x="1156665" y="110490"/>
                  </a:lnTo>
                  <a:lnTo>
                    <a:pt x="1176655" y="82042"/>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417955" y="588391"/>
                  </a:moveTo>
                  <a:lnTo>
                    <a:pt x="1379855" y="588391"/>
                  </a:lnTo>
                  <a:lnTo>
                    <a:pt x="1379855" y="175768"/>
                  </a:lnTo>
                  <a:lnTo>
                    <a:pt x="1341755" y="175768"/>
                  </a:lnTo>
                  <a:lnTo>
                    <a:pt x="1341755" y="588391"/>
                  </a:lnTo>
                  <a:lnTo>
                    <a:pt x="1303655" y="588391"/>
                  </a:lnTo>
                  <a:lnTo>
                    <a:pt x="1360805" y="702691"/>
                  </a:lnTo>
                  <a:lnTo>
                    <a:pt x="1408430" y="607441"/>
                  </a:lnTo>
                  <a:lnTo>
                    <a:pt x="1417955" y="588391"/>
                  </a:lnTo>
                  <a:close/>
                </a:path>
                <a:path w="4090034" h="1831975">
                  <a:moveTo>
                    <a:pt x="2573655" y="1774317"/>
                  </a:moveTo>
                  <a:lnTo>
                    <a:pt x="2535555" y="1755267"/>
                  </a:lnTo>
                  <a:lnTo>
                    <a:pt x="2459355" y="1717167"/>
                  </a:lnTo>
                  <a:lnTo>
                    <a:pt x="2459355" y="1755267"/>
                  </a:lnTo>
                  <a:lnTo>
                    <a:pt x="1522730" y="1755267"/>
                  </a:lnTo>
                  <a:lnTo>
                    <a:pt x="1522730" y="1793367"/>
                  </a:lnTo>
                  <a:lnTo>
                    <a:pt x="2459355" y="1793367"/>
                  </a:lnTo>
                  <a:lnTo>
                    <a:pt x="2459355" y="1831467"/>
                  </a:lnTo>
                  <a:lnTo>
                    <a:pt x="2535555" y="1793367"/>
                  </a:lnTo>
                  <a:lnTo>
                    <a:pt x="2573655" y="1774317"/>
                  </a:lnTo>
                  <a:close/>
                </a:path>
                <a:path w="4090034" h="1831975">
                  <a:moveTo>
                    <a:pt x="2573655" y="871093"/>
                  </a:moveTo>
                  <a:lnTo>
                    <a:pt x="2459355" y="813943"/>
                  </a:lnTo>
                  <a:lnTo>
                    <a:pt x="2459355" y="852043"/>
                  </a:lnTo>
                  <a:lnTo>
                    <a:pt x="1522730" y="851916"/>
                  </a:lnTo>
                  <a:lnTo>
                    <a:pt x="1522730" y="890016"/>
                  </a:lnTo>
                  <a:lnTo>
                    <a:pt x="2459355" y="890143"/>
                  </a:lnTo>
                  <a:lnTo>
                    <a:pt x="2459355" y="928243"/>
                  </a:lnTo>
                  <a:lnTo>
                    <a:pt x="2535555" y="890143"/>
                  </a:lnTo>
                  <a:lnTo>
                    <a:pt x="2573655" y="871093"/>
                  </a:lnTo>
                  <a:close/>
                </a:path>
                <a:path w="4090034" h="1831975">
                  <a:moveTo>
                    <a:pt x="2633980" y="1661541"/>
                  </a:moveTo>
                  <a:lnTo>
                    <a:pt x="2613329" y="1629791"/>
                  </a:lnTo>
                  <a:lnTo>
                    <a:pt x="2564384" y="1554480"/>
                  </a:lnTo>
                  <a:lnTo>
                    <a:pt x="2545105" y="1587360"/>
                  </a:lnTo>
                  <a:lnTo>
                    <a:pt x="1474724" y="959231"/>
                  </a:lnTo>
                  <a:lnTo>
                    <a:pt x="1455420" y="992124"/>
                  </a:lnTo>
                  <a:lnTo>
                    <a:pt x="2525865" y="1620164"/>
                  </a:lnTo>
                  <a:lnTo>
                    <a:pt x="2506599" y="1653032"/>
                  </a:lnTo>
                  <a:lnTo>
                    <a:pt x="2633980" y="1661541"/>
                  </a:lnTo>
                  <a:close/>
                </a:path>
                <a:path w="4090034" h="1831975">
                  <a:moveTo>
                    <a:pt x="2633980" y="758317"/>
                  </a:moveTo>
                  <a:lnTo>
                    <a:pt x="2612834" y="721106"/>
                  </a:lnTo>
                  <a:lnTo>
                    <a:pt x="2570861" y="647192"/>
                  </a:lnTo>
                  <a:lnTo>
                    <a:pt x="2549652" y="678853"/>
                  </a:lnTo>
                  <a:lnTo>
                    <a:pt x="1536573" y="0"/>
                  </a:lnTo>
                  <a:lnTo>
                    <a:pt x="1515364" y="31750"/>
                  </a:lnTo>
                  <a:lnTo>
                    <a:pt x="2528455" y="710488"/>
                  </a:lnTo>
                  <a:lnTo>
                    <a:pt x="2507234" y="742188"/>
                  </a:lnTo>
                  <a:lnTo>
                    <a:pt x="2633980" y="758317"/>
                  </a:lnTo>
                  <a:close/>
                </a:path>
                <a:path w="4090034" h="1831975">
                  <a:moveTo>
                    <a:pt x="2811780" y="1491742"/>
                  </a:moveTo>
                  <a:lnTo>
                    <a:pt x="2773680" y="1491742"/>
                  </a:lnTo>
                  <a:lnTo>
                    <a:pt x="2773680" y="1021842"/>
                  </a:lnTo>
                  <a:lnTo>
                    <a:pt x="2735580" y="1021842"/>
                  </a:lnTo>
                  <a:lnTo>
                    <a:pt x="2735580" y="1491742"/>
                  </a:lnTo>
                  <a:lnTo>
                    <a:pt x="2697480" y="1491742"/>
                  </a:lnTo>
                  <a:lnTo>
                    <a:pt x="2754757" y="1606042"/>
                  </a:lnTo>
                  <a:lnTo>
                    <a:pt x="2802267" y="1510792"/>
                  </a:lnTo>
                  <a:lnTo>
                    <a:pt x="2811780" y="1491742"/>
                  </a:lnTo>
                  <a:close/>
                </a:path>
                <a:path w="4090034" h="1831975">
                  <a:moveTo>
                    <a:pt x="4027805" y="871093"/>
                  </a:moveTo>
                  <a:lnTo>
                    <a:pt x="3913505" y="813943"/>
                  </a:lnTo>
                  <a:lnTo>
                    <a:pt x="3913505" y="852043"/>
                  </a:lnTo>
                  <a:lnTo>
                    <a:pt x="2918206" y="851916"/>
                  </a:lnTo>
                  <a:lnTo>
                    <a:pt x="2918206" y="890016"/>
                  </a:lnTo>
                  <a:lnTo>
                    <a:pt x="3913505" y="890143"/>
                  </a:lnTo>
                  <a:lnTo>
                    <a:pt x="3913505" y="928243"/>
                  </a:lnTo>
                  <a:lnTo>
                    <a:pt x="3989705" y="890143"/>
                  </a:lnTo>
                  <a:lnTo>
                    <a:pt x="4027805" y="871093"/>
                  </a:lnTo>
                  <a:close/>
                </a:path>
                <a:path w="4090034" h="1831975">
                  <a:moveTo>
                    <a:pt x="4089781" y="985266"/>
                  </a:moveTo>
                  <a:lnTo>
                    <a:pt x="3963162" y="1002792"/>
                  </a:lnTo>
                  <a:lnTo>
                    <a:pt x="3984650" y="1034135"/>
                  </a:lnTo>
                  <a:lnTo>
                    <a:pt x="2910713" y="1769364"/>
                  </a:lnTo>
                  <a:lnTo>
                    <a:pt x="2932303" y="1800860"/>
                  </a:lnTo>
                  <a:lnTo>
                    <a:pt x="4006253" y="1065618"/>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8" name="object 38" descr=""/>
            <p:cNvPicPr/>
            <p:nvPr/>
          </p:nvPicPr>
          <p:blipFill>
            <a:blip r:embed="rId14" cstate="print"/>
            <a:stretch>
              <a:fillRect/>
            </a:stretch>
          </p:blipFill>
          <p:spPr>
            <a:xfrm>
              <a:off x="6006084" y="278892"/>
              <a:ext cx="434339" cy="513587"/>
            </a:xfrm>
            <a:prstGeom prst="rect">
              <a:avLst/>
            </a:prstGeom>
          </p:spPr>
        </p:pic>
      </p:grpSp>
      <p:sp>
        <p:nvSpPr>
          <p:cNvPr id="39" name="object 39" descr=""/>
          <p:cNvSpPr txBox="1"/>
          <p:nvPr/>
        </p:nvSpPr>
        <p:spPr>
          <a:xfrm>
            <a:off x="6137528"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40" name="object 40" descr=""/>
          <p:cNvPicPr/>
          <p:nvPr/>
        </p:nvPicPr>
        <p:blipFill>
          <a:blip r:embed="rId15" cstate="print"/>
          <a:stretch>
            <a:fillRect/>
          </a:stretch>
        </p:blipFill>
        <p:spPr>
          <a:xfrm>
            <a:off x="6316979" y="710183"/>
            <a:ext cx="434340" cy="513588"/>
          </a:xfrm>
          <a:prstGeom prst="rect">
            <a:avLst/>
          </a:prstGeom>
        </p:spPr>
      </p:pic>
      <p:sp>
        <p:nvSpPr>
          <p:cNvPr id="41" name="object 41" descr=""/>
          <p:cNvSpPr txBox="1"/>
          <p:nvPr/>
        </p:nvSpPr>
        <p:spPr>
          <a:xfrm>
            <a:off x="6448805"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2" name="object 42" descr=""/>
          <p:cNvPicPr/>
          <p:nvPr/>
        </p:nvPicPr>
        <p:blipFill>
          <a:blip r:embed="rId16" cstate="print"/>
          <a:stretch>
            <a:fillRect/>
          </a:stretch>
        </p:blipFill>
        <p:spPr>
          <a:xfrm>
            <a:off x="6245352" y="1239011"/>
            <a:ext cx="434340" cy="513588"/>
          </a:xfrm>
          <a:prstGeom prst="rect">
            <a:avLst/>
          </a:prstGeom>
        </p:spPr>
      </p:pic>
      <p:sp>
        <p:nvSpPr>
          <p:cNvPr id="43" name="object 43" descr=""/>
          <p:cNvSpPr txBox="1"/>
          <p:nvPr/>
        </p:nvSpPr>
        <p:spPr>
          <a:xfrm>
            <a:off x="6377178"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4" name="object 44" descr=""/>
          <p:cNvPicPr/>
          <p:nvPr/>
        </p:nvPicPr>
        <p:blipFill>
          <a:blip r:embed="rId17" cstate="print"/>
          <a:stretch>
            <a:fillRect/>
          </a:stretch>
        </p:blipFill>
        <p:spPr>
          <a:xfrm>
            <a:off x="7074407" y="515112"/>
            <a:ext cx="434340" cy="513588"/>
          </a:xfrm>
          <a:prstGeom prst="rect">
            <a:avLst/>
          </a:prstGeom>
        </p:spPr>
      </p:pic>
      <p:sp>
        <p:nvSpPr>
          <p:cNvPr id="45" name="object 45" descr=""/>
          <p:cNvSpPr txBox="1"/>
          <p:nvPr/>
        </p:nvSpPr>
        <p:spPr>
          <a:xfrm>
            <a:off x="7077456"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6" name="object 46" descr=""/>
          <p:cNvPicPr/>
          <p:nvPr/>
        </p:nvPicPr>
        <p:blipFill>
          <a:blip r:embed="rId18" cstate="print"/>
          <a:stretch>
            <a:fillRect/>
          </a:stretch>
        </p:blipFill>
        <p:spPr>
          <a:xfrm>
            <a:off x="7682483" y="231647"/>
            <a:ext cx="434340" cy="513588"/>
          </a:xfrm>
          <a:prstGeom prst="rect">
            <a:avLst/>
          </a:prstGeom>
        </p:spPr>
      </p:pic>
      <p:sp>
        <p:nvSpPr>
          <p:cNvPr id="47" name="object 47" descr=""/>
          <p:cNvSpPr txBox="1"/>
          <p:nvPr/>
        </p:nvSpPr>
        <p:spPr>
          <a:xfrm>
            <a:off x="7814309"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8" name="object 48" descr=""/>
          <p:cNvGrpSpPr/>
          <p:nvPr/>
        </p:nvGrpSpPr>
        <p:grpSpPr>
          <a:xfrm>
            <a:off x="7446264" y="710183"/>
            <a:ext cx="670560" cy="1403985"/>
            <a:chOff x="7446264" y="710183"/>
            <a:chExt cx="670560" cy="1403985"/>
          </a:xfrm>
        </p:grpSpPr>
        <p:pic>
          <p:nvPicPr>
            <p:cNvPr id="49" name="object 49" descr=""/>
            <p:cNvPicPr/>
            <p:nvPr/>
          </p:nvPicPr>
          <p:blipFill>
            <a:blip r:embed="rId19" cstate="print"/>
            <a:stretch>
              <a:fillRect/>
            </a:stretch>
          </p:blipFill>
          <p:spPr>
            <a:xfrm>
              <a:off x="7563612" y="710183"/>
              <a:ext cx="434340" cy="513588"/>
            </a:xfrm>
            <a:prstGeom prst="rect">
              <a:avLst/>
            </a:prstGeom>
          </p:spPr>
        </p:pic>
        <p:pic>
          <p:nvPicPr>
            <p:cNvPr id="50" name="object 50" descr=""/>
            <p:cNvPicPr/>
            <p:nvPr/>
          </p:nvPicPr>
          <p:blipFill>
            <a:blip r:embed="rId20" cstate="print"/>
            <a:stretch>
              <a:fillRect/>
            </a:stretch>
          </p:blipFill>
          <p:spPr>
            <a:xfrm>
              <a:off x="7682484" y="1167383"/>
              <a:ext cx="434340" cy="513588"/>
            </a:xfrm>
            <a:prstGeom prst="rect">
              <a:avLst/>
            </a:prstGeom>
          </p:spPr>
        </p:pic>
        <p:pic>
          <p:nvPicPr>
            <p:cNvPr id="51" name="object 51" descr=""/>
            <p:cNvPicPr/>
            <p:nvPr/>
          </p:nvPicPr>
          <p:blipFill>
            <a:blip r:embed="rId21" cstate="print"/>
            <a:stretch>
              <a:fillRect/>
            </a:stretch>
          </p:blipFill>
          <p:spPr>
            <a:xfrm>
              <a:off x="7446264" y="1600200"/>
              <a:ext cx="434340" cy="513588"/>
            </a:xfrm>
            <a:prstGeom prst="rect">
              <a:avLst/>
            </a:prstGeom>
          </p:spPr>
        </p:pic>
      </p:grpSp>
      <p:sp>
        <p:nvSpPr>
          <p:cNvPr id="52" name="object 52" descr=""/>
          <p:cNvSpPr txBox="1"/>
          <p:nvPr/>
        </p:nvSpPr>
        <p:spPr>
          <a:xfrm>
            <a:off x="7577455"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3" name="object 53" descr=""/>
          <p:cNvPicPr/>
          <p:nvPr/>
        </p:nvPicPr>
        <p:blipFill>
          <a:blip r:embed="rId22" cstate="print"/>
          <a:stretch>
            <a:fillRect/>
          </a:stretch>
        </p:blipFill>
        <p:spPr>
          <a:xfrm>
            <a:off x="8956547" y="710183"/>
            <a:ext cx="434340" cy="513588"/>
          </a:xfrm>
          <a:prstGeom prst="rect">
            <a:avLst/>
          </a:prstGeom>
        </p:spPr>
      </p:pic>
      <p:sp>
        <p:nvSpPr>
          <p:cNvPr id="54" name="object 54" descr=""/>
          <p:cNvSpPr txBox="1"/>
          <p:nvPr/>
        </p:nvSpPr>
        <p:spPr>
          <a:xfrm>
            <a:off x="9088881"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5" name="object 55" descr=""/>
          <p:cNvPicPr/>
          <p:nvPr/>
        </p:nvPicPr>
        <p:blipFill>
          <a:blip r:embed="rId23" cstate="print"/>
          <a:stretch>
            <a:fillRect/>
          </a:stretch>
        </p:blipFill>
        <p:spPr>
          <a:xfrm>
            <a:off x="8884919" y="1286255"/>
            <a:ext cx="434340" cy="513588"/>
          </a:xfrm>
          <a:prstGeom prst="rect">
            <a:avLst/>
          </a:prstGeom>
        </p:spPr>
      </p:pic>
      <p:sp>
        <p:nvSpPr>
          <p:cNvPr id="56" name="object 56" descr=""/>
          <p:cNvSpPr txBox="1"/>
          <p:nvPr/>
        </p:nvSpPr>
        <p:spPr>
          <a:xfrm>
            <a:off x="9017634"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pic>
        <p:nvPicPr>
          <p:cNvPr id="57" name="object 57" descr=""/>
          <p:cNvPicPr/>
          <p:nvPr/>
        </p:nvPicPr>
        <p:blipFill>
          <a:blip r:embed="rId24" cstate="print"/>
          <a:stretch>
            <a:fillRect/>
          </a:stretch>
        </p:blipFill>
        <p:spPr>
          <a:xfrm>
            <a:off x="423901" y="486535"/>
            <a:ext cx="1322329" cy="467047"/>
          </a:xfrm>
          <a:prstGeom prst="rect">
            <a:avLst/>
          </a:prstGeom>
        </p:spPr>
      </p:pic>
      <p:sp>
        <p:nvSpPr>
          <p:cNvPr id="58" name="object 58" descr=""/>
          <p:cNvSpPr txBox="1"/>
          <p:nvPr/>
        </p:nvSpPr>
        <p:spPr>
          <a:xfrm>
            <a:off x="397865" y="354329"/>
            <a:ext cx="1397635" cy="574040"/>
          </a:xfrm>
          <a:prstGeom prst="rect">
            <a:avLst/>
          </a:prstGeom>
        </p:spPr>
        <p:txBody>
          <a:bodyPr wrap="square" lIns="0" tIns="12700" rIns="0" bIns="0" rtlCol="0" vert="horz">
            <a:spAutoFit/>
          </a:bodyPr>
          <a:lstStyle/>
          <a:p>
            <a:pPr marL="12700">
              <a:lnSpc>
                <a:spcPct val="100000"/>
              </a:lnSpc>
              <a:spcBef>
                <a:spcPts val="100"/>
              </a:spcBef>
            </a:pPr>
            <a:r>
              <a:rPr dirty="0" sz="3600" b="1">
                <a:latin typeface="Arial"/>
                <a:cs typeface="Arial"/>
              </a:rPr>
              <a:t>Step</a:t>
            </a:r>
            <a:r>
              <a:rPr dirty="0" sz="3600" spc="-90" b="1">
                <a:latin typeface="Arial"/>
                <a:cs typeface="Arial"/>
              </a:rPr>
              <a:t> </a:t>
            </a:r>
            <a:r>
              <a:rPr dirty="0" sz="3600" spc="-50" b="1">
                <a:latin typeface="Arial"/>
                <a:cs typeface="Arial"/>
              </a:rPr>
              <a:t>1</a:t>
            </a:r>
            <a:endParaRPr sz="3600">
              <a:latin typeface="Arial"/>
              <a:cs typeface="Arial"/>
            </a:endParaRPr>
          </a:p>
        </p:txBody>
      </p:sp>
      <p:grpSp>
        <p:nvGrpSpPr>
          <p:cNvPr id="59" name="object 59" descr=""/>
          <p:cNvGrpSpPr/>
          <p:nvPr/>
        </p:nvGrpSpPr>
        <p:grpSpPr>
          <a:xfrm>
            <a:off x="4500371" y="2380488"/>
            <a:ext cx="706120" cy="789940"/>
            <a:chOff x="4500371" y="2380488"/>
            <a:chExt cx="706120" cy="789940"/>
          </a:xfrm>
        </p:grpSpPr>
        <p:sp>
          <p:nvSpPr>
            <p:cNvPr id="60" name="object 60" descr=""/>
            <p:cNvSpPr/>
            <p:nvPr/>
          </p:nvSpPr>
          <p:spPr>
            <a:xfrm>
              <a:off x="4567300" y="249237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61" name="object 61" descr=""/>
            <p:cNvSpPr/>
            <p:nvPr/>
          </p:nvSpPr>
          <p:spPr>
            <a:xfrm>
              <a:off x="4567300" y="249237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62" name="object 62" descr=""/>
            <p:cNvPicPr/>
            <p:nvPr/>
          </p:nvPicPr>
          <p:blipFill>
            <a:blip r:embed="rId25" cstate="print"/>
            <a:stretch>
              <a:fillRect/>
            </a:stretch>
          </p:blipFill>
          <p:spPr>
            <a:xfrm>
              <a:off x="4500371" y="2380488"/>
              <a:ext cx="705612" cy="789431"/>
            </a:xfrm>
            <a:prstGeom prst="rect">
              <a:avLst/>
            </a:prstGeom>
          </p:spPr>
        </p:pic>
      </p:grpSp>
      <p:sp>
        <p:nvSpPr>
          <p:cNvPr id="63" name="object 63" descr=""/>
          <p:cNvSpPr txBox="1"/>
          <p:nvPr/>
        </p:nvSpPr>
        <p:spPr>
          <a:xfrm>
            <a:off x="4709921" y="2473528"/>
            <a:ext cx="26289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S</a:t>
            </a:r>
            <a:endParaRPr sz="2800">
              <a:latin typeface="Arial"/>
              <a:cs typeface="Arial"/>
            </a:endParaRPr>
          </a:p>
        </p:txBody>
      </p:sp>
      <p:grpSp>
        <p:nvGrpSpPr>
          <p:cNvPr id="64" name="object 64" descr=""/>
          <p:cNvGrpSpPr/>
          <p:nvPr/>
        </p:nvGrpSpPr>
        <p:grpSpPr>
          <a:xfrm>
            <a:off x="3204972" y="2567939"/>
            <a:ext cx="3217545" cy="1394460"/>
            <a:chOff x="3204972" y="2567939"/>
            <a:chExt cx="3217545" cy="1394460"/>
          </a:xfrm>
        </p:grpSpPr>
        <p:sp>
          <p:nvSpPr>
            <p:cNvPr id="65" name="object 65" descr=""/>
            <p:cNvSpPr/>
            <p:nvPr/>
          </p:nvSpPr>
          <p:spPr>
            <a:xfrm>
              <a:off x="4567300" y="32846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66" name="object 66" descr=""/>
            <p:cNvSpPr/>
            <p:nvPr/>
          </p:nvSpPr>
          <p:spPr>
            <a:xfrm>
              <a:off x="4567300" y="32846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67" name="object 67" descr=""/>
            <p:cNvPicPr/>
            <p:nvPr/>
          </p:nvPicPr>
          <p:blipFill>
            <a:blip r:embed="rId26" cstate="print"/>
            <a:stretch>
              <a:fillRect/>
            </a:stretch>
          </p:blipFill>
          <p:spPr>
            <a:xfrm>
              <a:off x="4500372" y="3172967"/>
              <a:ext cx="705612" cy="789431"/>
            </a:xfrm>
            <a:prstGeom prst="rect">
              <a:avLst/>
            </a:prstGeom>
          </p:spPr>
        </p:pic>
        <p:pic>
          <p:nvPicPr>
            <p:cNvPr id="68" name="object 68" descr=""/>
            <p:cNvPicPr/>
            <p:nvPr/>
          </p:nvPicPr>
          <p:blipFill>
            <a:blip r:embed="rId27" cstate="print"/>
            <a:stretch>
              <a:fillRect/>
            </a:stretch>
          </p:blipFill>
          <p:spPr>
            <a:xfrm>
              <a:off x="4808219" y="3410711"/>
              <a:ext cx="460248" cy="539495"/>
            </a:xfrm>
            <a:prstGeom prst="rect">
              <a:avLst/>
            </a:prstGeom>
          </p:spPr>
        </p:pic>
        <p:sp>
          <p:nvSpPr>
            <p:cNvPr id="69" name="object 69" descr=""/>
            <p:cNvSpPr/>
            <p:nvPr/>
          </p:nvSpPr>
          <p:spPr>
            <a:xfrm>
              <a:off x="3271901" y="32846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70" name="object 70" descr=""/>
            <p:cNvSpPr/>
            <p:nvPr/>
          </p:nvSpPr>
          <p:spPr>
            <a:xfrm>
              <a:off x="3271901" y="32846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71" name="object 71" descr=""/>
            <p:cNvPicPr/>
            <p:nvPr/>
          </p:nvPicPr>
          <p:blipFill>
            <a:blip r:embed="rId26" cstate="print"/>
            <a:stretch>
              <a:fillRect/>
            </a:stretch>
          </p:blipFill>
          <p:spPr>
            <a:xfrm>
              <a:off x="3204972" y="3172967"/>
              <a:ext cx="705612" cy="789431"/>
            </a:xfrm>
            <a:prstGeom prst="rect">
              <a:avLst/>
            </a:prstGeom>
          </p:spPr>
        </p:pic>
        <p:pic>
          <p:nvPicPr>
            <p:cNvPr id="72" name="object 72" descr=""/>
            <p:cNvPicPr/>
            <p:nvPr/>
          </p:nvPicPr>
          <p:blipFill>
            <a:blip r:embed="rId28" cstate="print"/>
            <a:stretch>
              <a:fillRect/>
            </a:stretch>
          </p:blipFill>
          <p:spPr>
            <a:xfrm>
              <a:off x="3512820" y="3410711"/>
              <a:ext cx="460248" cy="539495"/>
            </a:xfrm>
            <a:prstGeom prst="rect">
              <a:avLst/>
            </a:prstGeom>
          </p:spPr>
        </p:pic>
        <p:sp>
          <p:nvSpPr>
            <p:cNvPr id="73" name="object 73" descr=""/>
            <p:cNvSpPr/>
            <p:nvPr/>
          </p:nvSpPr>
          <p:spPr>
            <a:xfrm>
              <a:off x="3630676" y="2755137"/>
              <a:ext cx="1209675" cy="602615"/>
            </a:xfrm>
            <a:custGeom>
              <a:avLst/>
              <a:gdLst/>
              <a:ahLst/>
              <a:cxnLst/>
              <a:rect l="l" t="t" r="r" b="b"/>
              <a:pathLst>
                <a:path w="1209675" h="602614">
                  <a:moveTo>
                    <a:pt x="962787" y="32385"/>
                  </a:moveTo>
                  <a:lnTo>
                    <a:pt x="942848" y="0"/>
                  </a:lnTo>
                  <a:lnTo>
                    <a:pt x="87299" y="526364"/>
                  </a:lnTo>
                  <a:lnTo>
                    <a:pt x="67310" y="493903"/>
                  </a:lnTo>
                  <a:lnTo>
                    <a:pt x="0" y="602361"/>
                  </a:lnTo>
                  <a:lnTo>
                    <a:pt x="127254" y="591185"/>
                  </a:lnTo>
                  <a:lnTo>
                    <a:pt x="113398" y="568706"/>
                  </a:lnTo>
                  <a:lnTo>
                    <a:pt x="107251" y="558749"/>
                  </a:lnTo>
                  <a:lnTo>
                    <a:pt x="962787" y="32385"/>
                  </a:lnTo>
                  <a:close/>
                </a:path>
                <a:path w="1209675" h="602614">
                  <a:moveTo>
                    <a:pt x="1209675" y="415036"/>
                  </a:moveTo>
                  <a:lnTo>
                    <a:pt x="1171562" y="415036"/>
                  </a:lnTo>
                  <a:lnTo>
                    <a:pt x="1171448" y="149987"/>
                  </a:lnTo>
                  <a:lnTo>
                    <a:pt x="1133348" y="149987"/>
                  </a:lnTo>
                  <a:lnTo>
                    <a:pt x="1133462" y="415036"/>
                  </a:lnTo>
                  <a:lnTo>
                    <a:pt x="1095375" y="415036"/>
                  </a:lnTo>
                  <a:lnTo>
                    <a:pt x="1152525" y="529336"/>
                  </a:lnTo>
                  <a:lnTo>
                    <a:pt x="1200150" y="434086"/>
                  </a:lnTo>
                  <a:lnTo>
                    <a:pt x="1209675" y="415036"/>
                  </a:lnTo>
                  <a:close/>
                </a:path>
              </a:pathLst>
            </a:custGeom>
            <a:solidFill>
              <a:srgbClr val="000000"/>
            </a:solidFill>
          </p:spPr>
          <p:txBody>
            <a:bodyPr wrap="square" lIns="0" tIns="0" rIns="0" bIns="0" rtlCol="0"/>
            <a:lstStyle/>
            <a:p/>
          </p:txBody>
        </p:sp>
        <p:sp>
          <p:nvSpPr>
            <p:cNvPr id="74" name="object 74" descr=""/>
            <p:cNvSpPr/>
            <p:nvPr/>
          </p:nvSpPr>
          <p:spPr>
            <a:xfrm>
              <a:off x="5719826" y="32846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75" name="object 75" descr=""/>
            <p:cNvSpPr/>
            <p:nvPr/>
          </p:nvSpPr>
          <p:spPr>
            <a:xfrm>
              <a:off x="5719826" y="32846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76" name="object 76" descr=""/>
            <p:cNvPicPr/>
            <p:nvPr/>
          </p:nvPicPr>
          <p:blipFill>
            <a:blip r:embed="rId29" cstate="print"/>
            <a:stretch>
              <a:fillRect/>
            </a:stretch>
          </p:blipFill>
          <p:spPr>
            <a:xfrm>
              <a:off x="5654039" y="3172967"/>
              <a:ext cx="705612" cy="789431"/>
            </a:xfrm>
            <a:prstGeom prst="rect">
              <a:avLst/>
            </a:prstGeom>
          </p:spPr>
        </p:pic>
        <p:pic>
          <p:nvPicPr>
            <p:cNvPr id="77" name="object 77" descr=""/>
            <p:cNvPicPr/>
            <p:nvPr/>
          </p:nvPicPr>
          <p:blipFill>
            <a:blip r:embed="rId30" cstate="print"/>
            <a:stretch>
              <a:fillRect/>
            </a:stretch>
          </p:blipFill>
          <p:spPr>
            <a:xfrm>
              <a:off x="5961888" y="3410711"/>
              <a:ext cx="460248" cy="539495"/>
            </a:xfrm>
            <a:prstGeom prst="rect">
              <a:avLst/>
            </a:prstGeom>
          </p:spPr>
        </p:pic>
        <p:sp>
          <p:nvSpPr>
            <p:cNvPr id="78" name="object 78" descr=""/>
            <p:cNvSpPr/>
            <p:nvPr/>
          </p:nvSpPr>
          <p:spPr>
            <a:xfrm>
              <a:off x="4972430" y="2754629"/>
              <a:ext cx="819150" cy="603250"/>
            </a:xfrm>
            <a:custGeom>
              <a:avLst/>
              <a:gdLst/>
              <a:ahLst/>
              <a:cxnLst/>
              <a:rect l="l" t="t" r="r" b="b"/>
              <a:pathLst>
                <a:path w="819150" h="603250">
                  <a:moveTo>
                    <a:pt x="715071" y="551127"/>
                  </a:moveTo>
                  <a:lnTo>
                    <a:pt x="692658" y="581914"/>
                  </a:lnTo>
                  <a:lnTo>
                    <a:pt x="818769" y="602869"/>
                  </a:lnTo>
                  <a:lnTo>
                    <a:pt x="797763" y="562356"/>
                  </a:lnTo>
                  <a:lnTo>
                    <a:pt x="730504" y="562356"/>
                  </a:lnTo>
                  <a:lnTo>
                    <a:pt x="715071" y="551127"/>
                  </a:lnTo>
                  <a:close/>
                </a:path>
                <a:path w="819150" h="603250">
                  <a:moveTo>
                    <a:pt x="737541" y="520262"/>
                  </a:moveTo>
                  <a:lnTo>
                    <a:pt x="715071" y="551127"/>
                  </a:lnTo>
                  <a:lnTo>
                    <a:pt x="730504" y="562356"/>
                  </a:lnTo>
                  <a:lnTo>
                    <a:pt x="752983" y="531495"/>
                  </a:lnTo>
                  <a:lnTo>
                    <a:pt x="737541" y="520262"/>
                  </a:lnTo>
                  <a:close/>
                </a:path>
                <a:path w="819150" h="603250">
                  <a:moveTo>
                    <a:pt x="759968" y="489458"/>
                  </a:moveTo>
                  <a:lnTo>
                    <a:pt x="737541" y="520262"/>
                  </a:lnTo>
                  <a:lnTo>
                    <a:pt x="752983" y="531495"/>
                  </a:lnTo>
                  <a:lnTo>
                    <a:pt x="730504" y="562356"/>
                  </a:lnTo>
                  <a:lnTo>
                    <a:pt x="797763" y="562356"/>
                  </a:lnTo>
                  <a:lnTo>
                    <a:pt x="759968" y="489458"/>
                  </a:lnTo>
                  <a:close/>
                </a:path>
                <a:path w="819150" h="603250">
                  <a:moveTo>
                    <a:pt x="22352" y="0"/>
                  </a:moveTo>
                  <a:lnTo>
                    <a:pt x="0" y="30861"/>
                  </a:lnTo>
                  <a:lnTo>
                    <a:pt x="715071" y="551127"/>
                  </a:lnTo>
                  <a:lnTo>
                    <a:pt x="737541" y="520262"/>
                  </a:lnTo>
                  <a:lnTo>
                    <a:pt x="22352" y="0"/>
                  </a:lnTo>
                  <a:close/>
                </a:path>
              </a:pathLst>
            </a:custGeom>
            <a:solidFill>
              <a:srgbClr val="000000"/>
            </a:solidFill>
          </p:spPr>
          <p:txBody>
            <a:bodyPr wrap="square" lIns="0" tIns="0" rIns="0" bIns="0" rtlCol="0"/>
            <a:lstStyle/>
            <a:p/>
          </p:txBody>
        </p:sp>
        <p:pic>
          <p:nvPicPr>
            <p:cNvPr id="79" name="object 79" descr=""/>
            <p:cNvPicPr/>
            <p:nvPr/>
          </p:nvPicPr>
          <p:blipFill>
            <a:blip r:embed="rId31" cstate="print"/>
            <a:stretch>
              <a:fillRect/>
            </a:stretch>
          </p:blipFill>
          <p:spPr>
            <a:xfrm>
              <a:off x="3692652" y="2567939"/>
              <a:ext cx="667512" cy="789431"/>
            </a:xfrm>
            <a:prstGeom prst="rect">
              <a:avLst/>
            </a:prstGeom>
          </p:spPr>
        </p:pic>
      </p:grpSp>
      <p:sp>
        <p:nvSpPr>
          <p:cNvPr id="80" name="object 80" descr=""/>
          <p:cNvSpPr txBox="1"/>
          <p:nvPr/>
        </p:nvSpPr>
        <p:spPr>
          <a:xfrm>
            <a:off x="3901821" y="2661285"/>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pic>
        <p:nvPicPr>
          <p:cNvPr id="81" name="object 81" descr=""/>
          <p:cNvPicPr/>
          <p:nvPr/>
        </p:nvPicPr>
        <p:blipFill>
          <a:blip r:embed="rId32" cstate="print"/>
          <a:stretch>
            <a:fillRect/>
          </a:stretch>
        </p:blipFill>
        <p:spPr>
          <a:xfrm>
            <a:off x="4268723" y="2784348"/>
            <a:ext cx="667512" cy="789431"/>
          </a:xfrm>
          <a:prstGeom prst="rect">
            <a:avLst/>
          </a:prstGeom>
        </p:spPr>
      </p:pic>
      <p:sp>
        <p:nvSpPr>
          <p:cNvPr id="82" name="object 82" descr=""/>
          <p:cNvSpPr txBox="1"/>
          <p:nvPr/>
        </p:nvSpPr>
        <p:spPr>
          <a:xfrm>
            <a:off x="4476750" y="287743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pic>
        <p:nvPicPr>
          <p:cNvPr id="83" name="object 83" descr=""/>
          <p:cNvPicPr/>
          <p:nvPr/>
        </p:nvPicPr>
        <p:blipFill>
          <a:blip r:embed="rId33" cstate="print"/>
          <a:stretch>
            <a:fillRect/>
          </a:stretch>
        </p:blipFill>
        <p:spPr>
          <a:xfrm>
            <a:off x="5129784" y="2552700"/>
            <a:ext cx="667512" cy="789432"/>
          </a:xfrm>
          <a:prstGeom prst="rect">
            <a:avLst/>
          </a:prstGeom>
        </p:spPr>
      </p:pic>
      <p:sp>
        <p:nvSpPr>
          <p:cNvPr id="84" name="object 84" descr=""/>
          <p:cNvSpPr txBox="1"/>
          <p:nvPr/>
        </p:nvSpPr>
        <p:spPr>
          <a:xfrm>
            <a:off x="5338953" y="264541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85" name="object 85" descr=""/>
          <p:cNvGrpSpPr/>
          <p:nvPr/>
        </p:nvGrpSpPr>
        <p:grpSpPr>
          <a:xfrm>
            <a:off x="880872" y="4495800"/>
            <a:ext cx="1941830" cy="1877695"/>
            <a:chOff x="880872" y="4495800"/>
            <a:chExt cx="1941830" cy="1877695"/>
          </a:xfrm>
        </p:grpSpPr>
        <p:pic>
          <p:nvPicPr>
            <p:cNvPr id="86" name="object 86" descr=""/>
            <p:cNvPicPr/>
            <p:nvPr/>
          </p:nvPicPr>
          <p:blipFill>
            <a:blip r:embed="rId34" cstate="print"/>
            <a:stretch>
              <a:fillRect/>
            </a:stretch>
          </p:blipFill>
          <p:spPr>
            <a:xfrm>
              <a:off x="880872" y="4495800"/>
              <a:ext cx="1191767" cy="902208"/>
            </a:xfrm>
            <a:prstGeom prst="rect">
              <a:avLst/>
            </a:prstGeom>
          </p:spPr>
        </p:pic>
        <p:pic>
          <p:nvPicPr>
            <p:cNvPr id="87" name="object 87" descr=""/>
            <p:cNvPicPr/>
            <p:nvPr/>
          </p:nvPicPr>
          <p:blipFill>
            <a:blip r:embed="rId35" cstate="print"/>
            <a:stretch>
              <a:fillRect/>
            </a:stretch>
          </p:blipFill>
          <p:spPr>
            <a:xfrm>
              <a:off x="1616963" y="4768595"/>
              <a:ext cx="525780" cy="618743"/>
            </a:xfrm>
            <a:prstGeom prst="rect">
              <a:avLst/>
            </a:prstGeom>
          </p:spPr>
        </p:pic>
        <p:pic>
          <p:nvPicPr>
            <p:cNvPr id="88" name="object 88" descr=""/>
            <p:cNvPicPr/>
            <p:nvPr/>
          </p:nvPicPr>
          <p:blipFill>
            <a:blip r:embed="rId36" cstate="print"/>
            <a:stretch>
              <a:fillRect/>
            </a:stretch>
          </p:blipFill>
          <p:spPr>
            <a:xfrm>
              <a:off x="1687068" y="4495800"/>
              <a:ext cx="909828" cy="902208"/>
            </a:xfrm>
            <a:prstGeom prst="rect">
              <a:avLst/>
            </a:prstGeom>
          </p:spPr>
        </p:pic>
        <p:pic>
          <p:nvPicPr>
            <p:cNvPr id="89" name="object 89" descr=""/>
            <p:cNvPicPr/>
            <p:nvPr/>
          </p:nvPicPr>
          <p:blipFill>
            <a:blip r:embed="rId37" cstate="print"/>
            <a:stretch>
              <a:fillRect/>
            </a:stretch>
          </p:blipFill>
          <p:spPr>
            <a:xfrm>
              <a:off x="2060447" y="4495800"/>
              <a:ext cx="762000" cy="902208"/>
            </a:xfrm>
            <a:prstGeom prst="rect">
              <a:avLst/>
            </a:prstGeom>
          </p:spPr>
        </p:pic>
        <p:pic>
          <p:nvPicPr>
            <p:cNvPr id="90" name="object 90" descr=""/>
            <p:cNvPicPr/>
            <p:nvPr/>
          </p:nvPicPr>
          <p:blipFill>
            <a:blip r:embed="rId34" cstate="print"/>
            <a:stretch>
              <a:fillRect/>
            </a:stretch>
          </p:blipFill>
          <p:spPr>
            <a:xfrm>
              <a:off x="880872" y="4983480"/>
              <a:ext cx="1191767" cy="902208"/>
            </a:xfrm>
            <a:prstGeom prst="rect">
              <a:avLst/>
            </a:prstGeom>
          </p:spPr>
        </p:pic>
        <p:pic>
          <p:nvPicPr>
            <p:cNvPr id="91" name="object 91" descr=""/>
            <p:cNvPicPr/>
            <p:nvPr/>
          </p:nvPicPr>
          <p:blipFill>
            <a:blip r:embed="rId38" cstate="print"/>
            <a:stretch>
              <a:fillRect/>
            </a:stretch>
          </p:blipFill>
          <p:spPr>
            <a:xfrm>
              <a:off x="1616963" y="5256276"/>
              <a:ext cx="525780" cy="618744"/>
            </a:xfrm>
            <a:prstGeom prst="rect">
              <a:avLst/>
            </a:prstGeom>
          </p:spPr>
        </p:pic>
        <p:pic>
          <p:nvPicPr>
            <p:cNvPr id="92" name="object 92" descr=""/>
            <p:cNvPicPr/>
            <p:nvPr/>
          </p:nvPicPr>
          <p:blipFill>
            <a:blip r:embed="rId36" cstate="print"/>
            <a:stretch>
              <a:fillRect/>
            </a:stretch>
          </p:blipFill>
          <p:spPr>
            <a:xfrm>
              <a:off x="1687068" y="4983480"/>
              <a:ext cx="909828" cy="902208"/>
            </a:xfrm>
            <a:prstGeom prst="rect">
              <a:avLst/>
            </a:prstGeom>
          </p:spPr>
        </p:pic>
        <p:pic>
          <p:nvPicPr>
            <p:cNvPr id="93" name="object 93" descr=""/>
            <p:cNvPicPr/>
            <p:nvPr/>
          </p:nvPicPr>
          <p:blipFill>
            <a:blip r:embed="rId39" cstate="print"/>
            <a:stretch>
              <a:fillRect/>
            </a:stretch>
          </p:blipFill>
          <p:spPr>
            <a:xfrm>
              <a:off x="2060447" y="4983480"/>
              <a:ext cx="762000" cy="902208"/>
            </a:xfrm>
            <a:prstGeom prst="rect">
              <a:avLst/>
            </a:prstGeom>
          </p:spPr>
        </p:pic>
        <p:pic>
          <p:nvPicPr>
            <p:cNvPr id="94" name="object 94" descr=""/>
            <p:cNvPicPr/>
            <p:nvPr/>
          </p:nvPicPr>
          <p:blipFill>
            <a:blip r:embed="rId34" cstate="print"/>
            <a:stretch>
              <a:fillRect/>
            </a:stretch>
          </p:blipFill>
          <p:spPr>
            <a:xfrm>
              <a:off x="880872" y="5471160"/>
              <a:ext cx="1191767" cy="902208"/>
            </a:xfrm>
            <a:prstGeom prst="rect">
              <a:avLst/>
            </a:prstGeom>
          </p:spPr>
        </p:pic>
        <p:pic>
          <p:nvPicPr>
            <p:cNvPr id="95" name="object 95" descr=""/>
            <p:cNvPicPr/>
            <p:nvPr/>
          </p:nvPicPr>
          <p:blipFill>
            <a:blip r:embed="rId40" cstate="print"/>
            <a:stretch>
              <a:fillRect/>
            </a:stretch>
          </p:blipFill>
          <p:spPr>
            <a:xfrm>
              <a:off x="1616963" y="5743955"/>
              <a:ext cx="525780" cy="618744"/>
            </a:xfrm>
            <a:prstGeom prst="rect">
              <a:avLst/>
            </a:prstGeom>
          </p:spPr>
        </p:pic>
        <p:pic>
          <p:nvPicPr>
            <p:cNvPr id="96" name="object 96" descr=""/>
            <p:cNvPicPr/>
            <p:nvPr/>
          </p:nvPicPr>
          <p:blipFill>
            <a:blip r:embed="rId36" cstate="print"/>
            <a:stretch>
              <a:fillRect/>
            </a:stretch>
          </p:blipFill>
          <p:spPr>
            <a:xfrm>
              <a:off x="1687068" y="5471160"/>
              <a:ext cx="909828" cy="902208"/>
            </a:xfrm>
            <a:prstGeom prst="rect">
              <a:avLst/>
            </a:prstGeom>
          </p:spPr>
        </p:pic>
        <p:pic>
          <p:nvPicPr>
            <p:cNvPr id="97" name="object 97" descr=""/>
            <p:cNvPicPr/>
            <p:nvPr/>
          </p:nvPicPr>
          <p:blipFill>
            <a:blip r:embed="rId41" cstate="print"/>
            <a:stretch>
              <a:fillRect/>
            </a:stretch>
          </p:blipFill>
          <p:spPr>
            <a:xfrm>
              <a:off x="2060447" y="5471160"/>
              <a:ext cx="762000" cy="902208"/>
            </a:xfrm>
            <a:prstGeom prst="rect">
              <a:avLst/>
            </a:prstGeom>
          </p:spPr>
        </p:pic>
      </p:grpSp>
      <p:sp>
        <p:nvSpPr>
          <p:cNvPr id="98" name="object 98" descr=""/>
          <p:cNvSpPr txBox="1"/>
          <p:nvPr/>
        </p:nvSpPr>
        <p:spPr>
          <a:xfrm>
            <a:off x="1096365" y="4603496"/>
            <a:ext cx="1482725" cy="1489710"/>
          </a:xfrm>
          <a:prstGeom prst="rect">
            <a:avLst/>
          </a:prstGeom>
        </p:spPr>
        <p:txBody>
          <a:bodyPr wrap="square" lIns="0" tIns="12700" rIns="0" bIns="0" rtlCol="0" vert="horz">
            <a:spAutoFit/>
          </a:bodyPr>
          <a:lstStyle/>
          <a:p>
            <a:pPr algn="just" marL="38100" marR="30480">
              <a:lnSpc>
                <a:spcPct val="100000"/>
              </a:lnSpc>
              <a:spcBef>
                <a:spcPts val="100"/>
              </a:spcBef>
            </a:pPr>
            <a:r>
              <a:rPr dirty="0" sz="3200" spc="-10" b="1" i="1">
                <a:solidFill>
                  <a:srgbClr val="0000FF"/>
                </a:solidFill>
                <a:latin typeface="Arial"/>
                <a:cs typeface="Arial"/>
              </a:rPr>
              <a:t>g(V</a:t>
            </a:r>
            <a:r>
              <a:rPr dirty="0" baseline="-21164" sz="3150" spc="-15" b="1" i="1">
                <a:solidFill>
                  <a:srgbClr val="0000FF"/>
                </a:solidFill>
                <a:latin typeface="Arial"/>
                <a:cs typeface="Arial"/>
              </a:rPr>
              <a:t>1</a:t>
            </a:r>
            <a:r>
              <a:rPr dirty="0" sz="3200" spc="-10" b="1" i="1">
                <a:solidFill>
                  <a:srgbClr val="0000FF"/>
                </a:solidFill>
                <a:latin typeface="Arial"/>
                <a:cs typeface="Arial"/>
              </a:rPr>
              <a:t>)=</a:t>
            </a:r>
            <a:r>
              <a:rPr dirty="0" sz="3200" spc="-10" b="1">
                <a:solidFill>
                  <a:srgbClr val="0000FF"/>
                </a:solidFill>
                <a:latin typeface="Arial"/>
                <a:cs typeface="Arial"/>
              </a:rPr>
              <a:t>2 </a:t>
            </a:r>
            <a:r>
              <a:rPr dirty="0" sz="3200" spc="-10" b="1" i="1">
                <a:solidFill>
                  <a:srgbClr val="0000FF"/>
                </a:solidFill>
                <a:latin typeface="Arial"/>
                <a:cs typeface="Arial"/>
              </a:rPr>
              <a:t>g(V</a:t>
            </a:r>
            <a:r>
              <a:rPr dirty="0" baseline="-21164" sz="3150" spc="-15" b="1" i="1">
                <a:solidFill>
                  <a:srgbClr val="0000FF"/>
                </a:solidFill>
                <a:latin typeface="Arial"/>
                <a:cs typeface="Arial"/>
              </a:rPr>
              <a:t>3</a:t>
            </a:r>
            <a:r>
              <a:rPr dirty="0" sz="3200" spc="-10" b="1" i="1">
                <a:solidFill>
                  <a:srgbClr val="0000FF"/>
                </a:solidFill>
                <a:latin typeface="Arial"/>
                <a:cs typeface="Arial"/>
              </a:rPr>
              <a:t>)=</a:t>
            </a:r>
            <a:r>
              <a:rPr dirty="0" sz="3200" spc="-10" b="1">
                <a:solidFill>
                  <a:srgbClr val="0000FF"/>
                </a:solidFill>
                <a:latin typeface="Arial"/>
                <a:cs typeface="Arial"/>
              </a:rPr>
              <a:t>4 </a:t>
            </a:r>
            <a:r>
              <a:rPr dirty="0" sz="3200" spc="-10" b="1" i="1">
                <a:solidFill>
                  <a:srgbClr val="0000FF"/>
                </a:solidFill>
                <a:latin typeface="Arial"/>
                <a:cs typeface="Arial"/>
              </a:rPr>
              <a:t>g(V</a:t>
            </a:r>
            <a:r>
              <a:rPr dirty="0" baseline="-21164" sz="3150" spc="-15" b="1" i="1">
                <a:solidFill>
                  <a:srgbClr val="0000FF"/>
                </a:solidFill>
                <a:latin typeface="Arial"/>
                <a:cs typeface="Arial"/>
              </a:rPr>
              <a:t>2</a:t>
            </a:r>
            <a:r>
              <a:rPr dirty="0" sz="3200" spc="-10" b="1" i="1">
                <a:solidFill>
                  <a:srgbClr val="0000FF"/>
                </a:solidFill>
                <a:latin typeface="Arial"/>
                <a:cs typeface="Arial"/>
              </a:rPr>
              <a:t>)=</a:t>
            </a:r>
            <a:r>
              <a:rPr dirty="0" sz="3200" spc="-10" b="1">
                <a:solidFill>
                  <a:srgbClr val="0000FF"/>
                </a:solidFill>
                <a:latin typeface="Arial"/>
                <a:cs typeface="Arial"/>
              </a:rPr>
              <a:t>3</a:t>
            </a:r>
            <a:endParaRPr sz="3200">
              <a:latin typeface="Arial"/>
              <a:cs typeface="Arial"/>
            </a:endParaRPr>
          </a:p>
        </p:txBody>
      </p:sp>
      <p:sp>
        <p:nvSpPr>
          <p:cNvPr id="99" name="object 99" descr=""/>
          <p:cNvSpPr txBox="1"/>
          <p:nvPr/>
        </p:nvSpPr>
        <p:spPr>
          <a:xfrm>
            <a:off x="3211322" y="4601971"/>
            <a:ext cx="3094990" cy="1489710"/>
          </a:xfrm>
          <a:prstGeom prst="rect">
            <a:avLst/>
          </a:prstGeom>
        </p:spPr>
        <p:txBody>
          <a:bodyPr wrap="square" lIns="0" tIns="12700" rIns="0" bIns="0" rtlCol="0" vert="horz">
            <a:spAutoFit/>
          </a:bodyPr>
          <a:lstStyle/>
          <a:p>
            <a:pPr algn="ctr" marL="38100" marR="30480">
              <a:lnSpc>
                <a:spcPct val="100000"/>
              </a:lnSpc>
              <a:spcBef>
                <a:spcPts val="100"/>
              </a:spcBef>
            </a:pP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1</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2,3</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2 </a:t>
            </a: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3</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2 </a:t>
            </a: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2</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2,2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2</a:t>
            </a:r>
            <a:endParaRPr sz="3200">
              <a:latin typeface="Times New Roman"/>
              <a:cs typeface="Times New Roman"/>
            </a:endParaRPr>
          </a:p>
        </p:txBody>
      </p:sp>
      <p:sp>
        <p:nvSpPr>
          <p:cNvPr id="100" name="object 100" descr=""/>
          <p:cNvSpPr txBox="1"/>
          <p:nvPr/>
        </p:nvSpPr>
        <p:spPr>
          <a:xfrm>
            <a:off x="6783958" y="4601971"/>
            <a:ext cx="2197735" cy="1489710"/>
          </a:xfrm>
          <a:prstGeom prst="rect">
            <a:avLst/>
          </a:prstGeom>
        </p:spPr>
        <p:txBody>
          <a:bodyPr wrap="square" lIns="0" tIns="12700" rIns="0" bIns="0" rtlCol="0" vert="horz">
            <a:spAutoFit/>
          </a:bodyPr>
          <a:lstStyle/>
          <a:p>
            <a:pPr algn="just" marL="38100" marR="30480">
              <a:lnSpc>
                <a:spcPct val="100000"/>
              </a:lnSpc>
              <a:spcBef>
                <a:spcPts val="100"/>
              </a:spcBef>
            </a:pP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1</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2+2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4 </a:t>
            </a: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3</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4+2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6 </a:t>
            </a: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2+2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a:t>
            </a:r>
            <a:endParaRPr sz="3200">
              <a:latin typeface="Times New Roman"/>
              <a:cs typeface="Times New Roman"/>
            </a:endParaRPr>
          </a:p>
        </p:txBody>
      </p:sp>
      <p:grpSp>
        <p:nvGrpSpPr>
          <p:cNvPr id="101" name="object 101" descr=""/>
          <p:cNvGrpSpPr/>
          <p:nvPr/>
        </p:nvGrpSpPr>
        <p:grpSpPr>
          <a:xfrm>
            <a:off x="2828544" y="3128772"/>
            <a:ext cx="1965960" cy="789940"/>
            <a:chOff x="2828544" y="3128772"/>
            <a:chExt cx="1965960" cy="789940"/>
          </a:xfrm>
        </p:grpSpPr>
        <p:pic>
          <p:nvPicPr>
            <p:cNvPr id="102" name="object 102" descr=""/>
            <p:cNvPicPr/>
            <p:nvPr/>
          </p:nvPicPr>
          <p:blipFill>
            <a:blip r:embed="rId42" cstate="print"/>
            <a:stretch>
              <a:fillRect/>
            </a:stretch>
          </p:blipFill>
          <p:spPr>
            <a:xfrm>
              <a:off x="2828544" y="3128772"/>
              <a:ext cx="667511" cy="789432"/>
            </a:xfrm>
            <a:prstGeom prst="rect">
              <a:avLst/>
            </a:prstGeom>
          </p:spPr>
        </p:pic>
        <p:pic>
          <p:nvPicPr>
            <p:cNvPr id="103" name="object 103" descr=""/>
            <p:cNvPicPr/>
            <p:nvPr/>
          </p:nvPicPr>
          <p:blipFill>
            <a:blip r:embed="rId43" cstate="print"/>
            <a:stretch>
              <a:fillRect/>
            </a:stretch>
          </p:blipFill>
          <p:spPr>
            <a:xfrm>
              <a:off x="4126991" y="3128772"/>
              <a:ext cx="667512" cy="789432"/>
            </a:xfrm>
            <a:prstGeom prst="rect">
              <a:avLst/>
            </a:prstGeom>
          </p:spPr>
        </p:pic>
      </p:grpSp>
      <p:sp>
        <p:nvSpPr>
          <p:cNvPr id="104" name="object 104" descr=""/>
          <p:cNvSpPr txBox="1"/>
          <p:nvPr/>
        </p:nvSpPr>
        <p:spPr>
          <a:xfrm>
            <a:off x="2998723" y="3221862"/>
            <a:ext cx="2143125" cy="452120"/>
          </a:xfrm>
          <a:prstGeom prst="rect">
            <a:avLst/>
          </a:prstGeom>
        </p:spPr>
        <p:txBody>
          <a:bodyPr wrap="square" lIns="0" tIns="12065" rIns="0" bIns="0" rtlCol="0" vert="horz">
            <a:spAutoFit/>
          </a:bodyPr>
          <a:lstStyle/>
          <a:p>
            <a:pPr marL="50800">
              <a:lnSpc>
                <a:spcPct val="100000"/>
              </a:lnSpc>
              <a:spcBef>
                <a:spcPts val="95"/>
              </a:spcBef>
              <a:tabLst>
                <a:tab pos="427990" algn="l"/>
                <a:tab pos="1349375" algn="l"/>
                <a:tab pos="1723389"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6944" sz="4200" spc="-37" b="1" i="1">
                <a:solidFill>
                  <a:srgbClr val="FF0000"/>
                </a:solidFill>
                <a:latin typeface="Arial"/>
                <a:cs typeface="Arial"/>
              </a:rPr>
              <a:t>V</a:t>
            </a:r>
            <a:r>
              <a:rPr dirty="0" baseline="-31531" sz="2775" spc="-37" b="1" i="1">
                <a:solidFill>
                  <a:srgbClr val="FF0000"/>
                </a:solidFill>
                <a:latin typeface="Arial"/>
                <a:cs typeface="Arial"/>
              </a:rPr>
              <a:t>1</a:t>
            </a:r>
            <a:r>
              <a:rPr dirty="0" baseline="-31531" sz="2775" b="1" i="1">
                <a:solidFill>
                  <a:srgbClr val="FF0000"/>
                </a:solidFill>
                <a:latin typeface="Arial"/>
                <a:cs typeface="Arial"/>
              </a:rPr>
              <a:t>	</a:t>
            </a:r>
            <a:r>
              <a:rPr dirty="0" sz="2800" spc="-50" b="1">
                <a:solidFill>
                  <a:srgbClr val="0000FF"/>
                </a:solidFill>
                <a:latin typeface="Arial"/>
                <a:cs typeface="Arial"/>
              </a:rPr>
              <a:t>6</a:t>
            </a:r>
            <a:r>
              <a:rPr dirty="0" sz="2800" b="1">
                <a:solidFill>
                  <a:srgbClr val="0000FF"/>
                </a:solidFill>
                <a:latin typeface="Arial"/>
                <a:cs typeface="Arial"/>
              </a:rPr>
              <a:t>	</a:t>
            </a:r>
            <a:r>
              <a:rPr dirty="0" baseline="-6944" sz="4200" spc="-37" b="1" i="1">
                <a:solidFill>
                  <a:srgbClr val="FF0000"/>
                </a:solidFill>
                <a:latin typeface="Arial"/>
                <a:cs typeface="Arial"/>
              </a:rPr>
              <a:t>V</a:t>
            </a:r>
            <a:r>
              <a:rPr dirty="0" baseline="-31531" sz="2775" spc="-37" b="1" i="1">
                <a:solidFill>
                  <a:srgbClr val="FF0000"/>
                </a:solidFill>
                <a:latin typeface="Arial"/>
                <a:cs typeface="Arial"/>
              </a:rPr>
              <a:t>3</a:t>
            </a:r>
            <a:endParaRPr baseline="-31531" sz="2775">
              <a:latin typeface="Arial"/>
              <a:cs typeface="Arial"/>
            </a:endParaRPr>
          </a:p>
        </p:txBody>
      </p:sp>
      <p:pic>
        <p:nvPicPr>
          <p:cNvPr id="105" name="object 105" descr=""/>
          <p:cNvPicPr/>
          <p:nvPr/>
        </p:nvPicPr>
        <p:blipFill>
          <a:blip r:embed="rId44" cstate="print"/>
          <a:stretch>
            <a:fillRect/>
          </a:stretch>
        </p:blipFill>
        <p:spPr>
          <a:xfrm>
            <a:off x="5926835" y="3144011"/>
            <a:ext cx="667512" cy="789432"/>
          </a:xfrm>
          <a:prstGeom prst="rect">
            <a:avLst/>
          </a:prstGeom>
        </p:spPr>
      </p:pic>
      <p:sp>
        <p:nvSpPr>
          <p:cNvPr id="106" name="object 106" descr=""/>
          <p:cNvSpPr txBox="1"/>
          <p:nvPr/>
        </p:nvSpPr>
        <p:spPr>
          <a:xfrm>
            <a:off x="5837173" y="3237687"/>
            <a:ext cx="547370" cy="452120"/>
          </a:xfrm>
          <a:prstGeom prst="rect">
            <a:avLst/>
          </a:prstGeom>
        </p:spPr>
        <p:txBody>
          <a:bodyPr wrap="square" lIns="0" tIns="12065" rIns="0" bIns="0" rtlCol="0" vert="horz">
            <a:spAutoFit/>
          </a:bodyPr>
          <a:lstStyle/>
          <a:p>
            <a:pPr marL="38100">
              <a:lnSpc>
                <a:spcPct val="100000"/>
              </a:lnSpc>
              <a:spcBef>
                <a:spcPts val="95"/>
              </a:spcBef>
            </a:pPr>
            <a:r>
              <a:rPr dirty="0" baseline="-3968" sz="4200" spc="-67" b="1" i="1">
                <a:solidFill>
                  <a:srgbClr val="FF0000"/>
                </a:solidFill>
                <a:latin typeface="Arial"/>
                <a:cs typeface="Arial"/>
              </a:rPr>
              <a:t>V</a:t>
            </a:r>
            <a:r>
              <a:rPr dirty="0" baseline="-27027" sz="2775" spc="-1170" b="1" i="1">
                <a:solidFill>
                  <a:srgbClr val="FF0000"/>
                </a:solidFill>
                <a:latin typeface="Arial"/>
                <a:cs typeface="Arial"/>
              </a:rPr>
              <a:t>2</a:t>
            </a:r>
            <a:r>
              <a:rPr dirty="0" sz="2800" spc="-35" b="1">
                <a:solidFill>
                  <a:srgbClr val="0000FF"/>
                </a:solidFill>
                <a:latin typeface="Arial"/>
                <a:cs typeface="Arial"/>
              </a:rPr>
              <a:t>5</a:t>
            </a:r>
            <a:endParaRPr sz="2800">
              <a:latin typeface="Arial"/>
              <a:cs typeface="Arial"/>
            </a:endParaRPr>
          </a:p>
        </p:txBody>
      </p:sp>
      <p:pic>
        <p:nvPicPr>
          <p:cNvPr id="107" name="object 107" descr=""/>
          <p:cNvPicPr/>
          <p:nvPr/>
        </p:nvPicPr>
        <p:blipFill>
          <a:blip r:embed="rId45" cstate="print"/>
          <a:stretch>
            <a:fillRect/>
          </a:stretch>
        </p:blipFill>
        <p:spPr>
          <a:xfrm>
            <a:off x="8404859" y="1260347"/>
            <a:ext cx="434340" cy="513588"/>
          </a:xfrm>
          <a:prstGeom prst="rect">
            <a:avLst/>
          </a:prstGeom>
        </p:spPr>
      </p:pic>
      <p:sp>
        <p:nvSpPr>
          <p:cNvPr id="108" name="object 108" descr=""/>
          <p:cNvSpPr txBox="1"/>
          <p:nvPr/>
        </p:nvSpPr>
        <p:spPr>
          <a:xfrm>
            <a:off x="8474964"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74295">
              <a:lnSpc>
                <a:spcPct val="100000"/>
              </a:lnSpc>
              <a:spcBef>
                <a:spcPts val="509"/>
              </a:spcBef>
            </a:pPr>
            <a:r>
              <a:rPr dirty="0" sz="1800" spc="-5" b="1">
                <a:latin typeface="Arial"/>
                <a:cs typeface="Arial"/>
              </a:rPr>
              <a:t>1</a:t>
            </a:r>
            <a:endParaRPr sz="18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97525" y="920496"/>
            <a:ext cx="467995" cy="513715"/>
            <a:chOff x="5597525" y="920496"/>
            <a:chExt cx="467995" cy="513715"/>
          </a:xfrm>
        </p:grpSpPr>
        <p:sp>
          <p:nvSpPr>
            <p:cNvPr id="3" name="object 3" descr=""/>
            <p:cNvSpPr/>
            <p:nvPr/>
          </p:nvSpPr>
          <p:spPr>
            <a:xfrm>
              <a:off x="5603875"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sp>
          <p:nvSpPr>
            <p:cNvPr id="4" name="object 4" descr=""/>
            <p:cNvSpPr/>
            <p:nvPr/>
          </p:nvSpPr>
          <p:spPr>
            <a:xfrm>
              <a:off x="5603875" y="963676"/>
              <a:ext cx="365125" cy="338455"/>
            </a:xfrm>
            <a:custGeom>
              <a:avLst/>
              <a:gdLst/>
              <a:ahLst/>
              <a:cxnLst/>
              <a:rect l="l" t="t" r="r" b="b"/>
              <a:pathLst>
                <a:path w="365125" h="338455">
                  <a:moveTo>
                    <a:pt x="0" y="169037"/>
                  </a:moveTo>
                  <a:lnTo>
                    <a:pt x="6525" y="124104"/>
                  </a:lnTo>
                  <a:lnTo>
                    <a:pt x="24939" y="83725"/>
                  </a:lnTo>
                  <a:lnTo>
                    <a:pt x="53498" y="49514"/>
                  </a:lnTo>
                  <a:lnTo>
                    <a:pt x="90461" y="23081"/>
                  </a:lnTo>
                  <a:lnTo>
                    <a:pt x="134084" y="6038"/>
                  </a:lnTo>
                  <a:lnTo>
                    <a:pt x="182625" y="0"/>
                  </a:lnTo>
                  <a:lnTo>
                    <a:pt x="231113" y="6038"/>
                  </a:lnTo>
                  <a:lnTo>
                    <a:pt x="274700" y="23081"/>
                  </a:lnTo>
                  <a:lnTo>
                    <a:pt x="311642" y="49514"/>
                  </a:lnTo>
                  <a:lnTo>
                    <a:pt x="340190" y="83725"/>
                  </a:lnTo>
                  <a:lnTo>
                    <a:pt x="358600" y="124104"/>
                  </a:lnTo>
                  <a:lnTo>
                    <a:pt x="365125" y="169037"/>
                  </a:lnTo>
                  <a:lnTo>
                    <a:pt x="358600" y="213969"/>
                  </a:lnTo>
                  <a:lnTo>
                    <a:pt x="340190" y="254348"/>
                  </a:lnTo>
                  <a:lnTo>
                    <a:pt x="311642" y="288559"/>
                  </a:lnTo>
                  <a:lnTo>
                    <a:pt x="274700" y="314992"/>
                  </a:lnTo>
                  <a:lnTo>
                    <a:pt x="231113" y="332035"/>
                  </a:lnTo>
                  <a:lnTo>
                    <a:pt x="182625" y="338074"/>
                  </a:lnTo>
                  <a:lnTo>
                    <a:pt x="134084" y="332035"/>
                  </a:lnTo>
                  <a:lnTo>
                    <a:pt x="90461" y="314992"/>
                  </a:lnTo>
                  <a:lnTo>
                    <a:pt x="53498" y="288559"/>
                  </a:lnTo>
                  <a:lnTo>
                    <a:pt x="24939" y="254348"/>
                  </a:lnTo>
                  <a:lnTo>
                    <a:pt x="652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605272" y="920496"/>
              <a:ext cx="460248" cy="513588"/>
            </a:xfrm>
            <a:prstGeom prst="rect">
              <a:avLst/>
            </a:prstGeom>
          </p:spPr>
        </p:pic>
      </p:grpSp>
      <p:sp>
        <p:nvSpPr>
          <p:cNvPr id="6" name="object 6" descr=""/>
          <p:cNvSpPr txBox="1"/>
          <p:nvPr/>
        </p:nvSpPr>
        <p:spPr>
          <a:xfrm>
            <a:off x="5736716"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91350" y="1824227"/>
            <a:ext cx="508634" cy="513715"/>
            <a:chOff x="6991350" y="1824227"/>
            <a:chExt cx="508634" cy="513715"/>
          </a:xfrm>
        </p:grpSpPr>
        <p:sp>
          <p:nvSpPr>
            <p:cNvPr id="8" name="object 8" descr=""/>
            <p:cNvSpPr/>
            <p:nvPr/>
          </p:nvSpPr>
          <p:spPr>
            <a:xfrm>
              <a:off x="6997700" y="1866899"/>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9" name="object 9" descr=""/>
            <p:cNvSpPr/>
            <p:nvPr/>
          </p:nvSpPr>
          <p:spPr>
            <a:xfrm>
              <a:off x="6997700" y="1866899"/>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99732" y="1824227"/>
              <a:ext cx="460248" cy="513588"/>
            </a:xfrm>
            <a:prstGeom prst="rect">
              <a:avLst/>
            </a:prstGeom>
          </p:spPr>
        </p:pic>
        <p:pic>
          <p:nvPicPr>
            <p:cNvPr id="11" name="object 11" descr=""/>
            <p:cNvPicPr/>
            <p:nvPr/>
          </p:nvPicPr>
          <p:blipFill>
            <a:blip r:embed="rId4" cstate="print"/>
            <a:stretch>
              <a:fillRect/>
            </a:stretch>
          </p:blipFill>
          <p:spPr>
            <a:xfrm>
              <a:off x="7197852" y="1976627"/>
              <a:ext cx="301751" cy="353567"/>
            </a:xfrm>
            <a:prstGeom prst="rect">
              <a:avLst/>
            </a:prstGeom>
          </p:spPr>
        </p:pic>
      </p:grpSp>
      <p:sp>
        <p:nvSpPr>
          <p:cNvPr id="12" name="object 12" descr=""/>
          <p:cNvSpPr txBox="1"/>
          <p:nvPr/>
        </p:nvSpPr>
        <p:spPr>
          <a:xfrm>
            <a:off x="7106157"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93001" y="38100"/>
            <a:ext cx="1905635" cy="2299970"/>
            <a:chOff x="6993001" y="38100"/>
            <a:chExt cx="1905635" cy="2299970"/>
          </a:xfrm>
        </p:grpSpPr>
        <p:sp>
          <p:nvSpPr>
            <p:cNvPr id="14" name="object 14" descr=""/>
            <p:cNvSpPr/>
            <p:nvPr/>
          </p:nvSpPr>
          <p:spPr>
            <a:xfrm>
              <a:off x="6999351"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068" y="332035"/>
                  </a:lnTo>
                  <a:lnTo>
                    <a:pt x="277048" y="314992"/>
                  </a:lnTo>
                  <a:lnTo>
                    <a:pt x="314325" y="288559"/>
                  </a:lnTo>
                  <a:lnTo>
                    <a:pt x="343135" y="254348"/>
                  </a:lnTo>
                  <a:lnTo>
                    <a:pt x="361714" y="213969"/>
                  </a:lnTo>
                  <a:lnTo>
                    <a:pt x="368300" y="169037"/>
                  </a:lnTo>
                  <a:lnTo>
                    <a:pt x="361714" y="124104"/>
                  </a:lnTo>
                  <a:lnTo>
                    <a:pt x="343135" y="83725"/>
                  </a:lnTo>
                  <a:lnTo>
                    <a:pt x="314325" y="49514"/>
                  </a:lnTo>
                  <a:lnTo>
                    <a:pt x="277048" y="23081"/>
                  </a:lnTo>
                  <a:lnTo>
                    <a:pt x="233068"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99351"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068" y="6038"/>
                  </a:lnTo>
                  <a:lnTo>
                    <a:pt x="277048" y="23081"/>
                  </a:lnTo>
                  <a:lnTo>
                    <a:pt x="314325" y="49514"/>
                  </a:lnTo>
                  <a:lnTo>
                    <a:pt x="343135" y="83725"/>
                  </a:lnTo>
                  <a:lnTo>
                    <a:pt x="361714" y="124104"/>
                  </a:lnTo>
                  <a:lnTo>
                    <a:pt x="368300" y="169037"/>
                  </a:lnTo>
                  <a:lnTo>
                    <a:pt x="361714" y="213969"/>
                  </a:lnTo>
                  <a:lnTo>
                    <a:pt x="343135" y="254348"/>
                  </a:lnTo>
                  <a:lnTo>
                    <a:pt x="314325" y="288559"/>
                  </a:lnTo>
                  <a:lnTo>
                    <a:pt x="277048" y="314992"/>
                  </a:lnTo>
                  <a:lnTo>
                    <a:pt x="233068"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7001256" y="920496"/>
              <a:ext cx="460248" cy="513588"/>
            </a:xfrm>
            <a:prstGeom prst="rect">
              <a:avLst/>
            </a:prstGeom>
          </p:spPr>
        </p:pic>
        <p:pic>
          <p:nvPicPr>
            <p:cNvPr id="17" name="object 17" descr=""/>
            <p:cNvPicPr/>
            <p:nvPr/>
          </p:nvPicPr>
          <p:blipFill>
            <a:blip r:embed="rId6" cstate="print"/>
            <a:stretch>
              <a:fillRect/>
            </a:stretch>
          </p:blipFill>
          <p:spPr>
            <a:xfrm>
              <a:off x="7199376" y="1072896"/>
              <a:ext cx="301751" cy="353567"/>
            </a:xfrm>
            <a:prstGeom prst="rect">
              <a:avLst/>
            </a:prstGeom>
          </p:spPr>
        </p:pic>
        <p:sp>
          <p:nvSpPr>
            <p:cNvPr id="18" name="object 18" descr=""/>
            <p:cNvSpPr/>
            <p:nvPr/>
          </p:nvSpPr>
          <p:spPr>
            <a:xfrm>
              <a:off x="6999351"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41" y="405794"/>
                  </a:lnTo>
                  <a:lnTo>
                    <a:pt x="265089" y="390323"/>
                  </a:lnTo>
                  <a:lnTo>
                    <a:pt x="299283" y="366049"/>
                  </a:lnTo>
                  <a:lnTo>
                    <a:pt x="327811" y="334205"/>
                  </a:lnTo>
                  <a:lnTo>
                    <a:pt x="349564" y="296028"/>
                  </a:lnTo>
                  <a:lnTo>
                    <a:pt x="363431" y="252752"/>
                  </a:lnTo>
                  <a:lnTo>
                    <a:pt x="368300" y="205613"/>
                  </a:lnTo>
                  <a:lnTo>
                    <a:pt x="363431" y="158473"/>
                  </a:lnTo>
                  <a:lnTo>
                    <a:pt x="349564" y="115197"/>
                  </a:lnTo>
                  <a:lnTo>
                    <a:pt x="327811" y="77020"/>
                  </a:lnTo>
                  <a:lnTo>
                    <a:pt x="299283" y="45176"/>
                  </a:lnTo>
                  <a:lnTo>
                    <a:pt x="265089" y="20902"/>
                  </a:lnTo>
                  <a:lnTo>
                    <a:pt x="22634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99351"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41" y="5431"/>
                  </a:lnTo>
                  <a:lnTo>
                    <a:pt x="265089" y="20902"/>
                  </a:lnTo>
                  <a:lnTo>
                    <a:pt x="299283" y="45176"/>
                  </a:lnTo>
                  <a:lnTo>
                    <a:pt x="327811" y="77020"/>
                  </a:lnTo>
                  <a:lnTo>
                    <a:pt x="349564" y="115197"/>
                  </a:lnTo>
                  <a:lnTo>
                    <a:pt x="363431" y="158473"/>
                  </a:lnTo>
                  <a:lnTo>
                    <a:pt x="368300" y="205613"/>
                  </a:lnTo>
                  <a:lnTo>
                    <a:pt x="363431" y="252752"/>
                  </a:lnTo>
                  <a:lnTo>
                    <a:pt x="349564" y="296028"/>
                  </a:lnTo>
                  <a:lnTo>
                    <a:pt x="327811" y="334205"/>
                  </a:lnTo>
                  <a:lnTo>
                    <a:pt x="299283" y="366049"/>
                  </a:lnTo>
                  <a:lnTo>
                    <a:pt x="265089" y="390323"/>
                  </a:lnTo>
                  <a:lnTo>
                    <a:pt x="22634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7001256" y="38100"/>
              <a:ext cx="460248" cy="513588"/>
            </a:xfrm>
            <a:prstGeom prst="rect">
              <a:avLst/>
            </a:prstGeom>
          </p:spPr>
        </p:pic>
        <p:pic>
          <p:nvPicPr>
            <p:cNvPr id="21" name="object 21" descr=""/>
            <p:cNvPicPr/>
            <p:nvPr/>
          </p:nvPicPr>
          <p:blipFill>
            <a:blip r:embed="rId8" cstate="print"/>
            <a:stretch>
              <a:fillRect/>
            </a:stretch>
          </p:blipFill>
          <p:spPr>
            <a:xfrm>
              <a:off x="7199376" y="190500"/>
              <a:ext cx="301751" cy="353567"/>
            </a:xfrm>
            <a:prstGeom prst="rect">
              <a:avLst/>
            </a:prstGeom>
          </p:spPr>
        </p:pic>
        <p:sp>
          <p:nvSpPr>
            <p:cNvPr id="22" name="object 22" descr=""/>
            <p:cNvSpPr/>
            <p:nvPr/>
          </p:nvSpPr>
          <p:spPr>
            <a:xfrm>
              <a:off x="8396351" y="963675"/>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3" name="object 23" descr=""/>
            <p:cNvSpPr/>
            <p:nvPr/>
          </p:nvSpPr>
          <p:spPr>
            <a:xfrm>
              <a:off x="8396351" y="963675"/>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98764" y="920496"/>
              <a:ext cx="460248" cy="513588"/>
            </a:xfrm>
            <a:prstGeom prst="rect">
              <a:avLst/>
            </a:prstGeom>
          </p:spPr>
        </p:pic>
        <p:pic>
          <p:nvPicPr>
            <p:cNvPr id="25" name="object 25" descr=""/>
            <p:cNvPicPr/>
            <p:nvPr/>
          </p:nvPicPr>
          <p:blipFill>
            <a:blip r:embed="rId10" cstate="print"/>
            <a:stretch>
              <a:fillRect/>
            </a:stretch>
          </p:blipFill>
          <p:spPr>
            <a:xfrm>
              <a:off x="8596884" y="1072896"/>
              <a:ext cx="301751" cy="353567"/>
            </a:xfrm>
            <a:prstGeom prst="rect">
              <a:avLst/>
            </a:prstGeom>
          </p:spPr>
        </p:pic>
        <p:sp>
          <p:nvSpPr>
            <p:cNvPr id="26" name="object 26" descr=""/>
            <p:cNvSpPr/>
            <p:nvPr/>
          </p:nvSpPr>
          <p:spPr>
            <a:xfrm>
              <a:off x="8396351" y="1866900"/>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7" name="object 27" descr=""/>
            <p:cNvSpPr/>
            <p:nvPr/>
          </p:nvSpPr>
          <p:spPr>
            <a:xfrm>
              <a:off x="8396351" y="1866900"/>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98764" y="1824227"/>
              <a:ext cx="460248" cy="513588"/>
            </a:xfrm>
            <a:prstGeom prst="rect">
              <a:avLst/>
            </a:prstGeom>
          </p:spPr>
        </p:pic>
        <p:pic>
          <p:nvPicPr>
            <p:cNvPr id="29" name="object 29" descr=""/>
            <p:cNvPicPr/>
            <p:nvPr/>
          </p:nvPicPr>
          <p:blipFill>
            <a:blip r:embed="rId12" cstate="print"/>
            <a:stretch>
              <a:fillRect/>
            </a:stretch>
          </p:blipFill>
          <p:spPr>
            <a:xfrm>
              <a:off x="8596884" y="1976627"/>
              <a:ext cx="301751" cy="353567"/>
            </a:xfrm>
            <a:prstGeom prst="rect">
              <a:avLst/>
            </a:prstGeom>
          </p:spPr>
        </p:pic>
      </p:grpSp>
      <p:sp>
        <p:nvSpPr>
          <p:cNvPr id="30" name="object 30" descr=""/>
          <p:cNvSpPr txBox="1"/>
          <p:nvPr/>
        </p:nvSpPr>
        <p:spPr>
          <a:xfrm>
            <a:off x="8505190"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42500" y="920496"/>
            <a:ext cx="444500" cy="513715"/>
            <a:chOff x="9842500" y="920496"/>
            <a:chExt cx="444500" cy="513715"/>
          </a:xfrm>
        </p:grpSpPr>
        <p:sp>
          <p:nvSpPr>
            <p:cNvPr id="32" name="object 32" descr=""/>
            <p:cNvSpPr/>
            <p:nvPr/>
          </p:nvSpPr>
          <p:spPr>
            <a:xfrm>
              <a:off x="9848850"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pic>
          <p:nvPicPr>
            <p:cNvPr id="33" name="object 33" descr=""/>
            <p:cNvPicPr/>
            <p:nvPr/>
          </p:nvPicPr>
          <p:blipFill>
            <a:blip r:embed="rId13" cstate="print"/>
            <a:stretch>
              <a:fillRect/>
            </a:stretch>
          </p:blipFill>
          <p:spPr>
            <a:xfrm>
              <a:off x="9842500" y="920496"/>
              <a:ext cx="444500" cy="513588"/>
            </a:xfrm>
            <a:prstGeom prst="rect">
              <a:avLst/>
            </a:prstGeom>
          </p:spPr>
        </p:pic>
      </p:grpSp>
      <p:sp>
        <p:nvSpPr>
          <p:cNvPr id="34" name="object 34" descr=""/>
          <p:cNvSpPr txBox="1"/>
          <p:nvPr/>
        </p:nvSpPr>
        <p:spPr>
          <a:xfrm>
            <a:off x="9982327"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5" name="object 35" descr=""/>
          <p:cNvGrpSpPr/>
          <p:nvPr/>
        </p:nvGrpSpPr>
        <p:grpSpPr>
          <a:xfrm>
            <a:off x="5820917" y="260858"/>
            <a:ext cx="4090035" cy="1831975"/>
            <a:chOff x="5820917" y="260858"/>
            <a:chExt cx="4090035" cy="1831975"/>
          </a:xfrm>
        </p:grpSpPr>
        <p:sp>
          <p:nvSpPr>
            <p:cNvPr id="36" name="object 36" descr=""/>
            <p:cNvSpPr/>
            <p:nvPr/>
          </p:nvSpPr>
          <p:spPr>
            <a:xfrm>
              <a:off x="5820918" y="260857"/>
              <a:ext cx="4090035" cy="1831975"/>
            </a:xfrm>
            <a:custGeom>
              <a:avLst/>
              <a:gdLst/>
              <a:ahLst/>
              <a:cxnLst/>
              <a:rect l="l" t="t" r="r" b="b"/>
              <a:pathLst>
                <a:path w="4090034" h="1831975">
                  <a:moveTo>
                    <a:pt x="1176782" y="1718691"/>
                  </a:moveTo>
                  <a:lnTo>
                    <a:pt x="1155611" y="1681353"/>
                  </a:lnTo>
                  <a:lnTo>
                    <a:pt x="1113790" y="1607566"/>
                  </a:lnTo>
                  <a:lnTo>
                    <a:pt x="1092504" y="1639227"/>
                  </a:lnTo>
                  <a:lnTo>
                    <a:pt x="81026" y="958850"/>
                  </a:lnTo>
                  <a:lnTo>
                    <a:pt x="59690" y="990473"/>
                  </a:lnTo>
                  <a:lnTo>
                    <a:pt x="1071333" y="1670748"/>
                  </a:lnTo>
                  <a:lnTo>
                    <a:pt x="1050036" y="1702435"/>
                  </a:lnTo>
                  <a:lnTo>
                    <a:pt x="1176782" y="1718691"/>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176782" y="82042"/>
                  </a:moveTo>
                  <a:lnTo>
                    <a:pt x="1049020" y="85979"/>
                  </a:lnTo>
                  <a:lnTo>
                    <a:pt x="1067117" y="119570"/>
                  </a:lnTo>
                  <a:lnTo>
                    <a:pt x="0" y="695071"/>
                  </a:lnTo>
                  <a:lnTo>
                    <a:pt x="18161" y="728599"/>
                  </a:lnTo>
                  <a:lnTo>
                    <a:pt x="1085189" y="153073"/>
                  </a:lnTo>
                  <a:lnTo>
                    <a:pt x="1103249" y="186563"/>
                  </a:lnTo>
                  <a:lnTo>
                    <a:pt x="1156766" y="110490"/>
                  </a:lnTo>
                  <a:lnTo>
                    <a:pt x="1176782" y="82042"/>
                  </a:lnTo>
                  <a:close/>
                </a:path>
                <a:path w="4090034" h="1831975">
                  <a:moveTo>
                    <a:pt x="1418082" y="588391"/>
                  </a:moveTo>
                  <a:lnTo>
                    <a:pt x="1379982" y="588391"/>
                  </a:lnTo>
                  <a:lnTo>
                    <a:pt x="1379982" y="175768"/>
                  </a:lnTo>
                  <a:lnTo>
                    <a:pt x="1341882" y="175768"/>
                  </a:lnTo>
                  <a:lnTo>
                    <a:pt x="1341882" y="588391"/>
                  </a:lnTo>
                  <a:lnTo>
                    <a:pt x="1303782" y="588391"/>
                  </a:lnTo>
                  <a:lnTo>
                    <a:pt x="1360932" y="702691"/>
                  </a:lnTo>
                  <a:lnTo>
                    <a:pt x="1408557" y="607441"/>
                  </a:lnTo>
                  <a:lnTo>
                    <a:pt x="1418082" y="588391"/>
                  </a:lnTo>
                  <a:close/>
                </a:path>
                <a:path w="4090034" h="1831975">
                  <a:moveTo>
                    <a:pt x="2573782" y="1774317"/>
                  </a:moveTo>
                  <a:lnTo>
                    <a:pt x="2535682" y="1755267"/>
                  </a:lnTo>
                  <a:lnTo>
                    <a:pt x="2459482" y="1717167"/>
                  </a:lnTo>
                  <a:lnTo>
                    <a:pt x="2459482" y="1755267"/>
                  </a:lnTo>
                  <a:lnTo>
                    <a:pt x="1522857" y="1755267"/>
                  </a:lnTo>
                  <a:lnTo>
                    <a:pt x="1522857" y="1793367"/>
                  </a:lnTo>
                  <a:lnTo>
                    <a:pt x="2459482" y="1793367"/>
                  </a:lnTo>
                  <a:lnTo>
                    <a:pt x="2459482" y="1831467"/>
                  </a:lnTo>
                  <a:lnTo>
                    <a:pt x="2535682" y="1793367"/>
                  </a:lnTo>
                  <a:lnTo>
                    <a:pt x="2573782" y="1774317"/>
                  </a:lnTo>
                  <a:close/>
                </a:path>
                <a:path w="4090034" h="1831975">
                  <a:moveTo>
                    <a:pt x="2573782" y="871093"/>
                  </a:moveTo>
                  <a:lnTo>
                    <a:pt x="2459482" y="813943"/>
                  </a:lnTo>
                  <a:lnTo>
                    <a:pt x="2459482" y="852043"/>
                  </a:lnTo>
                  <a:lnTo>
                    <a:pt x="1522857" y="851916"/>
                  </a:lnTo>
                  <a:lnTo>
                    <a:pt x="1522857" y="890016"/>
                  </a:lnTo>
                  <a:lnTo>
                    <a:pt x="2459482" y="890143"/>
                  </a:lnTo>
                  <a:lnTo>
                    <a:pt x="2459482" y="928243"/>
                  </a:lnTo>
                  <a:lnTo>
                    <a:pt x="2535682" y="890143"/>
                  </a:lnTo>
                  <a:lnTo>
                    <a:pt x="2573782" y="871093"/>
                  </a:lnTo>
                  <a:close/>
                </a:path>
                <a:path w="4090034" h="1831975">
                  <a:moveTo>
                    <a:pt x="2634107" y="1661541"/>
                  </a:moveTo>
                  <a:lnTo>
                    <a:pt x="2613418" y="1629791"/>
                  </a:lnTo>
                  <a:lnTo>
                    <a:pt x="2564384" y="1554480"/>
                  </a:lnTo>
                  <a:lnTo>
                    <a:pt x="2545105" y="1587360"/>
                  </a:lnTo>
                  <a:lnTo>
                    <a:pt x="1474851" y="959231"/>
                  </a:lnTo>
                  <a:lnTo>
                    <a:pt x="1455547" y="992124"/>
                  </a:lnTo>
                  <a:lnTo>
                    <a:pt x="2525865" y="1620164"/>
                  </a:lnTo>
                  <a:lnTo>
                    <a:pt x="2506599" y="1653032"/>
                  </a:lnTo>
                  <a:lnTo>
                    <a:pt x="2634107" y="1661541"/>
                  </a:lnTo>
                  <a:close/>
                </a:path>
                <a:path w="4090034" h="1831975">
                  <a:moveTo>
                    <a:pt x="2634107" y="758317"/>
                  </a:moveTo>
                  <a:lnTo>
                    <a:pt x="2612961" y="721106"/>
                  </a:lnTo>
                  <a:lnTo>
                    <a:pt x="2570988" y="647192"/>
                  </a:lnTo>
                  <a:lnTo>
                    <a:pt x="2549741" y="678916"/>
                  </a:lnTo>
                  <a:lnTo>
                    <a:pt x="1536700" y="0"/>
                  </a:lnTo>
                  <a:lnTo>
                    <a:pt x="1515491" y="31750"/>
                  </a:lnTo>
                  <a:lnTo>
                    <a:pt x="2528544" y="710552"/>
                  </a:lnTo>
                  <a:lnTo>
                    <a:pt x="2507361" y="742188"/>
                  </a:lnTo>
                  <a:lnTo>
                    <a:pt x="2634107" y="758317"/>
                  </a:lnTo>
                  <a:close/>
                </a:path>
                <a:path w="4090034" h="1831975">
                  <a:moveTo>
                    <a:pt x="2811907" y="1491742"/>
                  </a:moveTo>
                  <a:lnTo>
                    <a:pt x="2773807" y="1491742"/>
                  </a:lnTo>
                  <a:lnTo>
                    <a:pt x="2773807" y="1021842"/>
                  </a:lnTo>
                  <a:lnTo>
                    <a:pt x="2735707" y="1021842"/>
                  </a:lnTo>
                  <a:lnTo>
                    <a:pt x="2735707" y="1491742"/>
                  </a:lnTo>
                  <a:lnTo>
                    <a:pt x="2697607" y="1491742"/>
                  </a:lnTo>
                  <a:lnTo>
                    <a:pt x="2754757" y="1606042"/>
                  </a:lnTo>
                  <a:lnTo>
                    <a:pt x="2802382" y="1510792"/>
                  </a:lnTo>
                  <a:lnTo>
                    <a:pt x="2811907" y="1491742"/>
                  </a:lnTo>
                  <a:close/>
                </a:path>
                <a:path w="4090034" h="1831975">
                  <a:moveTo>
                    <a:pt x="4027932" y="871093"/>
                  </a:moveTo>
                  <a:lnTo>
                    <a:pt x="3989819" y="852043"/>
                  </a:lnTo>
                  <a:lnTo>
                    <a:pt x="3913632" y="813943"/>
                  </a:lnTo>
                  <a:lnTo>
                    <a:pt x="3913632" y="852043"/>
                  </a:lnTo>
                  <a:lnTo>
                    <a:pt x="2918206" y="851916"/>
                  </a:lnTo>
                  <a:lnTo>
                    <a:pt x="2918206" y="890016"/>
                  </a:lnTo>
                  <a:lnTo>
                    <a:pt x="3913632" y="890143"/>
                  </a:lnTo>
                  <a:lnTo>
                    <a:pt x="3913632" y="928243"/>
                  </a:lnTo>
                  <a:lnTo>
                    <a:pt x="3989832" y="890143"/>
                  </a:lnTo>
                  <a:lnTo>
                    <a:pt x="4027932" y="871093"/>
                  </a:lnTo>
                  <a:close/>
                </a:path>
                <a:path w="4090034" h="1831975">
                  <a:moveTo>
                    <a:pt x="4089781" y="985266"/>
                  </a:moveTo>
                  <a:lnTo>
                    <a:pt x="3963289" y="1002792"/>
                  </a:lnTo>
                  <a:lnTo>
                    <a:pt x="3984752" y="1034148"/>
                  </a:lnTo>
                  <a:lnTo>
                    <a:pt x="2910840" y="1769364"/>
                  </a:lnTo>
                  <a:lnTo>
                    <a:pt x="2932303" y="1800860"/>
                  </a:lnTo>
                  <a:lnTo>
                    <a:pt x="4006278" y="1065606"/>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7" name="object 37" descr=""/>
            <p:cNvPicPr/>
            <p:nvPr/>
          </p:nvPicPr>
          <p:blipFill>
            <a:blip r:embed="rId14" cstate="print"/>
            <a:stretch>
              <a:fillRect/>
            </a:stretch>
          </p:blipFill>
          <p:spPr>
            <a:xfrm>
              <a:off x="6036563" y="278892"/>
              <a:ext cx="434339" cy="513587"/>
            </a:xfrm>
            <a:prstGeom prst="rect">
              <a:avLst/>
            </a:prstGeom>
          </p:spPr>
        </p:pic>
      </p:grpSp>
      <p:sp>
        <p:nvSpPr>
          <p:cNvPr id="38" name="object 38" descr=""/>
          <p:cNvSpPr txBox="1"/>
          <p:nvPr/>
        </p:nvSpPr>
        <p:spPr>
          <a:xfrm>
            <a:off x="6167754"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39" name="object 39" descr=""/>
          <p:cNvPicPr/>
          <p:nvPr/>
        </p:nvPicPr>
        <p:blipFill>
          <a:blip r:embed="rId15" cstate="print"/>
          <a:stretch>
            <a:fillRect/>
          </a:stretch>
        </p:blipFill>
        <p:spPr>
          <a:xfrm>
            <a:off x="6347459" y="710183"/>
            <a:ext cx="434339" cy="513588"/>
          </a:xfrm>
          <a:prstGeom prst="rect">
            <a:avLst/>
          </a:prstGeom>
        </p:spPr>
      </p:pic>
      <p:sp>
        <p:nvSpPr>
          <p:cNvPr id="40" name="object 40" descr=""/>
          <p:cNvSpPr txBox="1"/>
          <p:nvPr/>
        </p:nvSpPr>
        <p:spPr>
          <a:xfrm>
            <a:off x="6478904"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1" name="object 41" descr=""/>
          <p:cNvPicPr/>
          <p:nvPr/>
        </p:nvPicPr>
        <p:blipFill>
          <a:blip r:embed="rId16" cstate="print"/>
          <a:stretch>
            <a:fillRect/>
          </a:stretch>
        </p:blipFill>
        <p:spPr>
          <a:xfrm>
            <a:off x="6275832" y="1239011"/>
            <a:ext cx="434339" cy="513588"/>
          </a:xfrm>
          <a:prstGeom prst="rect">
            <a:avLst/>
          </a:prstGeom>
        </p:spPr>
      </p:pic>
      <p:sp>
        <p:nvSpPr>
          <p:cNvPr id="42" name="object 42" descr=""/>
          <p:cNvSpPr txBox="1"/>
          <p:nvPr/>
        </p:nvSpPr>
        <p:spPr>
          <a:xfrm>
            <a:off x="6407277"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3" name="object 43" descr=""/>
          <p:cNvPicPr/>
          <p:nvPr/>
        </p:nvPicPr>
        <p:blipFill>
          <a:blip r:embed="rId17" cstate="print"/>
          <a:stretch>
            <a:fillRect/>
          </a:stretch>
        </p:blipFill>
        <p:spPr>
          <a:xfrm>
            <a:off x="7104888" y="515112"/>
            <a:ext cx="434340" cy="513588"/>
          </a:xfrm>
          <a:prstGeom prst="rect">
            <a:avLst/>
          </a:prstGeom>
        </p:spPr>
      </p:pic>
      <p:sp>
        <p:nvSpPr>
          <p:cNvPr id="44" name="object 44" descr=""/>
          <p:cNvSpPr txBox="1"/>
          <p:nvPr/>
        </p:nvSpPr>
        <p:spPr>
          <a:xfrm>
            <a:off x="7107681"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5" name="object 45" descr=""/>
          <p:cNvPicPr/>
          <p:nvPr/>
        </p:nvPicPr>
        <p:blipFill>
          <a:blip r:embed="rId18" cstate="print"/>
          <a:stretch>
            <a:fillRect/>
          </a:stretch>
        </p:blipFill>
        <p:spPr>
          <a:xfrm>
            <a:off x="7712964" y="231647"/>
            <a:ext cx="434340" cy="513588"/>
          </a:xfrm>
          <a:prstGeom prst="rect">
            <a:avLst/>
          </a:prstGeom>
        </p:spPr>
      </p:pic>
      <p:sp>
        <p:nvSpPr>
          <p:cNvPr id="46" name="object 46" descr=""/>
          <p:cNvSpPr txBox="1"/>
          <p:nvPr/>
        </p:nvSpPr>
        <p:spPr>
          <a:xfrm>
            <a:off x="7844408"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7" name="object 47" descr=""/>
          <p:cNvGrpSpPr/>
          <p:nvPr/>
        </p:nvGrpSpPr>
        <p:grpSpPr>
          <a:xfrm>
            <a:off x="7475219" y="710183"/>
            <a:ext cx="672465" cy="1403985"/>
            <a:chOff x="7475219" y="710183"/>
            <a:chExt cx="672465" cy="1403985"/>
          </a:xfrm>
        </p:grpSpPr>
        <p:pic>
          <p:nvPicPr>
            <p:cNvPr id="48" name="object 48" descr=""/>
            <p:cNvPicPr/>
            <p:nvPr/>
          </p:nvPicPr>
          <p:blipFill>
            <a:blip r:embed="rId19" cstate="print"/>
            <a:stretch>
              <a:fillRect/>
            </a:stretch>
          </p:blipFill>
          <p:spPr>
            <a:xfrm>
              <a:off x="7592567" y="710183"/>
              <a:ext cx="434340" cy="513588"/>
            </a:xfrm>
            <a:prstGeom prst="rect">
              <a:avLst/>
            </a:prstGeom>
          </p:spPr>
        </p:pic>
        <p:pic>
          <p:nvPicPr>
            <p:cNvPr id="49" name="object 49" descr=""/>
            <p:cNvPicPr/>
            <p:nvPr/>
          </p:nvPicPr>
          <p:blipFill>
            <a:blip r:embed="rId20" cstate="print"/>
            <a:stretch>
              <a:fillRect/>
            </a:stretch>
          </p:blipFill>
          <p:spPr>
            <a:xfrm>
              <a:off x="7712963" y="1167383"/>
              <a:ext cx="434340" cy="513588"/>
            </a:xfrm>
            <a:prstGeom prst="rect">
              <a:avLst/>
            </a:prstGeom>
          </p:spPr>
        </p:pic>
        <p:pic>
          <p:nvPicPr>
            <p:cNvPr id="50" name="object 50" descr=""/>
            <p:cNvPicPr/>
            <p:nvPr/>
          </p:nvPicPr>
          <p:blipFill>
            <a:blip r:embed="rId21" cstate="print"/>
            <a:stretch>
              <a:fillRect/>
            </a:stretch>
          </p:blipFill>
          <p:spPr>
            <a:xfrm>
              <a:off x="7475219" y="1600200"/>
              <a:ext cx="434340" cy="513588"/>
            </a:xfrm>
            <a:prstGeom prst="rect">
              <a:avLst/>
            </a:prstGeom>
          </p:spPr>
        </p:pic>
      </p:grpSp>
      <p:sp>
        <p:nvSpPr>
          <p:cNvPr id="51" name="object 51" descr=""/>
          <p:cNvSpPr txBox="1"/>
          <p:nvPr/>
        </p:nvSpPr>
        <p:spPr>
          <a:xfrm>
            <a:off x="7607554"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2" name="object 52" descr=""/>
          <p:cNvPicPr/>
          <p:nvPr/>
        </p:nvPicPr>
        <p:blipFill>
          <a:blip r:embed="rId22" cstate="print"/>
          <a:stretch>
            <a:fillRect/>
          </a:stretch>
        </p:blipFill>
        <p:spPr>
          <a:xfrm>
            <a:off x="8987028" y="710183"/>
            <a:ext cx="434340" cy="513588"/>
          </a:xfrm>
          <a:prstGeom prst="rect">
            <a:avLst/>
          </a:prstGeom>
        </p:spPr>
      </p:pic>
      <p:sp>
        <p:nvSpPr>
          <p:cNvPr id="53" name="object 53" descr=""/>
          <p:cNvSpPr txBox="1"/>
          <p:nvPr/>
        </p:nvSpPr>
        <p:spPr>
          <a:xfrm>
            <a:off x="9119107"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4" name="object 54" descr=""/>
          <p:cNvPicPr/>
          <p:nvPr/>
        </p:nvPicPr>
        <p:blipFill>
          <a:blip r:embed="rId23" cstate="print"/>
          <a:stretch>
            <a:fillRect/>
          </a:stretch>
        </p:blipFill>
        <p:spPr>
          <a:xfrm>
            <a:off x="8915400" y="1286255"/>
            <a:ext cx="434340" cy="513588"/>
          </a:xfrm>
          <a:prstGeom prst="rect">
            <a:avLst/>
          </a:prstGeom>
        </p:spPr>
      </p:pic>
      <p:sp>
        <p:nvSpPr>
          <p:cNvPr id="55" name="object 55" descr=""/>
          <p:cNvSpPr txBox="1"/>
          <p:nvPr/>
        </p:nvSpPr>
        <p:spPr>
          <a:xfrm>
            <a:off x="9047733"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grpSp>
        <p:nvGrpSpPr>
          <p:cNvPr id="56" name="object 56" descr=""/>
          <p:cNvGrpSpPr/>
          <p:nvPr/>
        </p:nvGrpSpPr>
        <p:grpSpPr>
          <a:xfrm>
            <a:off x="455879" y="199644"/>
            <a:ext cx="3226435" cy="1054735"/>
            <a:chOff x="455879" y="199644"/>
            <a:chExt cx="3226435" cy="1054735"/>
          </a:xfrm>
        </p:grpSpPr>
        <p:pic>
          <p:nvPicPr>
            <p:cNvPr id="57" name="object 57" descr=""/>
            <p:cNvPicPr/>
            <p:nvPr/>
          </p:nvPicPr>
          <p:blipFill>
            <a:blip r:embed="rId24" cstate="print"/>
            <a:stretch>
              <a:fillRect/>
            </a:stretch>
          </p:blipFill>
          <p:spPr>
            <a:xfrm>
              <a:off x="455879" y="450724"/>
              <a:ext cx="1486919" cy="465640"/>
            </a:xfrm>
            <a:prstGeom prst="rect">
              <a:avLst/>
            </a:prstGeom>
          </p:spPr>
        </p:pic>
        <p:pic>
          <p:nvPicPr>
            <p:cNvPr id="58" name="object 58" descr=""/>
            <p:cNvPicPr/>
            <p:nvPr/>
          </p:nvPicPr>
          <p:blipFill>
            <a:blip r:embed="rId25" cstate="print"/>
            <a:stretch>
              <a:fillRect/>
            </a:stretch>
          </p:blipFill>
          <p:spPr>
            <a:xfrm>
              <a:off x="1784603" y="245364"/>
              <a:ext cx="1514856" cy="1008888"/>
            </a:xfrm>
            <a:prstGeom prst="rect">
              <a:avLst/>
            </a:prstGeom>
          </p:spPr>
        </p:pic>
        <p:pic>
          <p:nvPicPr>
            <p:cNvPr id="59" name="object 59" descr=""/>
            <p:cNvPicPr/>
            <p:nvPr/>
          </p:nvPicPr>
          <p:blipFill>
            <a:blip r:embed="rId26" cstate="print"/>
            <a:stretch>
              <a:fillRect/>
            </a:stretch>
          </p:blipFill>
          <p:spPr>
            <a:xfrm>
              <a:off x="2702052" y="199644"/>
              <a:ext cx="902208" cy="1008888"/>
            </a:xfrm>
            <a:prstGeom prst="rect">
              <a:avLst/>
            </a:prstGeom>
          </p:spPr>
        </p:pic>
        <p:pic>
          <p:nvPicPr>
            <p:cNvPr id="60" name="object 60" descr=""/>
            <p:cNvPicPr/>
            <p:nvPr/>
          </p:nvPicPr>
          <p:blipFill>
            <a:blip r:embed="rId27" cstate="print"/>
            <a:stretch>
              <a:fillRect/>
            </a:stretch>
          </p:blipFill>
          <p:spPr>
            <a:xfrm>
              <a:off x="3098291" y="504444"/>
              <a:ext cx="583692" cy="688848"/>
            </a:xfrm>
            <a:prstGeom prst="rect">
              <a:avLst/>
            </a:prstGeom>
          </p:spPr>
        </p:pic>
      </p:grpSp>
      <p:sp>
        <p:nvSpPr>
          <p:cNvPr id="61" name="object 61"/>
          <p:cNvSpPr txBox="1">
            <a:spLocks noGrp="1"/>
          </p:cNvSpPr>
          <p:nvPr>
            <p:ph type="title"/>
          </p:nvPr>
        </p:nvSpPr>
        <p:spPr>
          <a:xfrm>
            <a:off x="429564" y="319278"/>
            <a:ext cx="2874645" cy="574040"/>
          </a:xfrm>
          <a:prstGeom prst="rect"/>
        </p:spPr>
        <p:txBody>
          <a:bodyPr wrap="square" lIns="0" tIns="12700" rIns="0" bIns="0" rtlCol="0" vert="horz">
            <a:spAutoFit/>
          </a:bodyPr>
          <a:lstStyle/>
          <a:p>
            <a:pPr marL="12700">
              <a:lnSpc>
                <a:spcPct val="100000"/>
              </a:lnSpc>
              <a:spcBef>
                <a:spcPts val="100"/>
              </a:spcBef>
            </a:pPr>
            <a:r>
              <a:rPr dirty="0" sz="3600">
                <a:solidFill>
                  <a:srgbClr val="000000"/>
                </a:solidFill>
                <a:latin typeface="Arial"/>
                <a:cs typeface="Arial"/>
              </a:rPr>
              <a:t>Step</a:t>
            </a:r>
            <a:r>
              <a:rPr dirty="0" sz="3600" spc="-55">
                <a:solidFill>
                  <a:srgbClr val="000000"/>
                </a:solidFill>
                <a:latin typeface="Arial"/>
                <a:cs typeface="Arial"/>
              </a:rPr>
              <a:t> </a:t>
            </a:r>
            <a:r>
              <a:rPr dirty="0" sz="3600">
                <a:solidFill>
                  <a:srgbClr val="000000"/>
                </a:solidFill>
                <a:latin typeface="Arial"/>
                <a:cs typeface="Arial"/>
              </a:rPr>
              <a:t>2.</a:t>
            </a:r>
            <a:r>
              <a:rPr dirty="0" sz="3600" spc="-50">
                <a:solidFill>
                  <a:srgbClr val="000000"/>
                </a:solidFill>
                <a:latin typeface="Arial"/>
                <a:cs typeface="Arial"/>
              </a:rPr>
              <a:t> </a:t>
            </a:r>
            <a:r>
              <a:rPr dirty="0" sz="3600" spc="-35">
                <a:solidFill>
                  <a:srgbClr val="000000"/>
                </a:solidFill>
              </a:rPr>
              <a:t>扩</a:t>
            </a:r>
            <a:r>
              <a:rPr dirty="0" sz="3600" spc="-35">
                <a:solidFill>
                  <a:srgbClr val="000000"/>
                </a:solidFill>
              </a:rPr>
              <a:t>展</a:t>
            </a:r>
            <a:r>
              <a:rPr dirty="0" sz="3600" spc="-50" i="1">
                <a:solidFill>
                  <a:srgbClr val="000000"/>
                </a:solidFill>
                <a:latin typeface="Arial"/>
                <a:cs typeface="Arial"/>
              </a:rPr>
              <a:t>V</a:t>
            </a:r>
            <a:endParaRPr sz="3600">
              <a:latin typeface="Arial"/>
              <a:cs typeface="Arial"/>
            </a:endParaRPr>
          </a:p>
        </p:txBody>
      </p:sp>
      <p:sp>
        <p:nvSpPr>
          <p:cNvPr id="62" name="object 62" descr=""/>
          <p:cNvSpPr txBox="1"/>
          <p:nvPr/>
        </p:nvSpPr>
        <p:spPr>
          <a:xfrm>
            <a:off x="3278504" y="584453"/>
            <a:ext cx="194945" cy="391160"/>
          </a:xfrm>
          <a:prstGeom prst="rect">
            <a:avLst/>
          </a:prstGeom>
        </p:spPr>
        <p:txBody>
          <a:bodyPr wrap="square" lIns="0" tIns="12700" rIns="0" bIns="0" rtlCol="0" vert="horz">
            <a:spAutoFit/>
          </a:bodyPr>
          <a:lstStyle/>
          <a:p>
            <a:pPr marL="12700">
              <a:lnSpc>
                <a:spcPct val="100000"/>
              </a:lnSpc>
              <a:spcBef>
                <a:spcPts val="100"/>
              </a:spcBef>
            </a:pPr>
            <a:r>
              <a:rPr dirty="0" sz="2400" spc="-5" b="1" i="1">
                <a:latin typeface="Arial"/>
                <a:cs typeface="Arial"/>
              </a:rPr>
              <a:t>1</a:t>
            </a:r>
            <a:endParaRPr sz="2400">
              <a:latin typeface="Arial"/>
              <a:cs typeface="Arial"/>
            </a:endParaRPr>
          </a:p>
        </p:txBody>
      </p:sp>
      <p:grpSp>
        <p:nvGrpSpPr>
          <p:cNvPr id="63" name="object 63" descr=""/>
          <p:cNvGrpSpPr/>
          <p:nvPr/>
        </p:nvGrpSpPr>
        <p:grpSpPr>
          <a:xfrm>
            <a:off x="641604" y="4724400"/>
            <a:ext cx="2868295" cy="1390015"/>
            <a:chOff x="641604" y="4724400"/>
            <a:chExt cx="2868295" cy="1390015"/>
          </a:xfrm>
        </p:grpSpPr>
        <p:pic>
          <p:nvPicPr>
            <p:cNvPr id="64" name="object 64" descr=""/>
            <p:cNvPicPr/>
            <p:nvPr/>
          </p:nvPicPr>
          <p:blipFill>
            <a:blip r:embed="rId28" cstate="print"/>
            <a:stretch>
              <a:fillRect/>
            </a:stretch>
          </p:blipFill>
          <p:spPr>
            <a:xfrm>
              <a:off x="641604" y="4724400"/>
              <a:ext cx="1191768" cy="902208"/>
            </a:xfrm>
            <a:prstGeom prst="rect">
              <a:avLst/>
            </a:prstGeom>
          </p:spPr>
        </p:pic>
        <p:pic>
          <p:nvPicPr>
            <p:cNvPr id="65" name="object 65" descr=""/>
            <p:cNvPicPr/>
            <p:nvPr/>
          </p:nvPicPr>
          <p:blipFill>
            <a:blip r:embed="rId29" cstate="print"/>
            <a:stretch>
              <a:fillRect/>
            </a:stretch>
          </p:blipFill>
          <p:spPr>
            <a:xfrm>
              <a:off x="1377695" y="4997195"/>
              <a:ext cx="525779" cy="618743"/>
            </a:xfrm>
            <a:prstGeom prst="rect">
              <a:avLst/>
            </a:prstGeom>
          </p:spPr>
        </p:pic>
        <p:pic>
          <p:nvPicPr>
            <p:cNvPr id="66" name="object 66" descr=""/>
            <p:cNvPicPr/>
            <p:nvPr/>
          </p:nvPicPr>
          <p:blipFill>
            <a:blip r:embed="rId30" cstate="print"/>
            <a:stretch>
              <a:fillRect/>
            </a:stretch>
          </p:blipFill>
          <p:spPr>
            <a:xfrm>
              <a:off x="1447800" y="4724400"/>
              <a:ext cx="909827" cy="902208"/>
            </a:xfrm>
            <a:prstGeom prst="rect">
              <a:avLst/>
            </a:prstGeom>
          </p:spPr>
        </p:pic>
        <p:pic>
          <p:nvPicPr>
            <p:cNvPr id="67" name="object 67" descr=""/>
            <p:cNvPicPr/>
            <p:nvPr/>
          </p:nvPicPr>
          <p:blipFill>
            <a:blip r:embed="rId31" cstate="print"/>
            <a:stretch>
              <a:fillRect/>
            </a:stretch>
          </p:blipFill>
          <p:spPr>
            <a:xfrm>
              <a:off x="1821179" y="4724400"/>
              <a:ext cx="1688592" cy="902208"/>
            </a:xfrm>
            <a:prstGeom prst="rect">
              <a:avLst/>
            </a:prstGeom>
          </p:spPr>
        </p:pic>
        <p:pic>
          <p:nvPicPr>
            <p:cNvPr id="68" name="object 68" descr=""/>
            <p:cNvPicPr/>
            <p:nvPr/>
          </p:nvPicPr>
          <p:blipFill>
            <a:blip r:embed="rId28" cstate="print"/>
            <a:stretch>
              <a:fillRect/>
            </a:stretch>
          </p:blipFill>
          <p:spPr>
            <a:xfrm>
              <a:off x="641604" y="5212080"/>
              <a:ext cx="1191768" cy="902208"/>
            </a:xfrm>
            <a:prstGeom prst="rect">
              <a:avLst/>
            </a:prstGeom>
          </p:spPr>
        </p:pic>
        <p:pic>
          <p:nvPicPr>
            <p:cNvPr id="69" name="object 69" descr=""/>
            <p:cNvPicPr/>
            <p:nvPr/>
          </p:nvPicPr>
          <p:blipFill>
            <a:blip r:embed="rId32" cstate="print"/>
            <a:stretch>
              <a:fillRect/>
            </a:stretch>
          </p:blipFill>
          <p:spPr>
            <a:xfrm>
              <a:off x="1377695" y="5484876"/>
              <a:ext cx="525779" cy="618744"/>
            </a:xfrm>
            <a:prstGeom prst="rect">
              <a:avLst/>
            </a:prstGeom>
          </p:spPr>
        </p:pic>
        <p:pic>
          <p:nvPicPr>
            <p:cNvPr id="70" name="object 70" descr=""/>
            <p:cNvPicPr/>
            <p:nvPr/>
          </p:nvPicPr>
          <p:blipFill>
            <a:blip r:embed="rId30" cstate="print"/>
            <a:stretch>
              <a:fillRect/>
            </a:stretch>
          </p:blipFill>
          <p:spPr>
            <a:xfrm>
              <a:off x="1447800" y="5212080"/>
              <a:ext cx="909827" cy="902208"/>
            </a:xfrm>
            <a:prstGeom prst="rect">
              <a:avLst/>
            </a:prstGeom>
          </p:spPr>
        </p:pic>
        <p:pic>
          <p:nvPicPr>
            <p:cNvPr id="71" name="object 71" descr=""/>
            <p:cNvPicPr/>
            <p:nvPr/>
          </p:nvPicPr>
          <p:blipFill>
            <a:blip r:embed="rId33" cstate="print"/>
            <a:stretch>
              <a:fillRect/>
            </a:stretch>
          </p:blipFill>
          <p:spPr>
            <a:xfrm>
              <a:off x="1821179" y="5212080"/>
              <a:ext cx="1688592" cy="902208"/>
            </a:xfrm>
            <a:prstGeom prst="rect">
              <a:avLst/>
            </a:prstGeom>
          </p:spPr>
        </p:pic>
      </p:grpSp>
      <p:sp>
        <p:nvSpPr>
          <p:cNvPr id="72" name="object 72" descr=""/>
          <p:cNvSpPr txBox="1"/>
          <p:nvPr/>
        </p:nvSpPr>
        <p:spPr>
          <a:xfrm>
            <a:off x="856792" y="4832045"/>
            <a:ext cx="2409190" cy="1002030"/>
          </a:xfrm>
          <a:prstGeom prst="rect">
            <a:avLst/>
          </a:prstGeom>
        </p:spPr>
        <p:txBody>
          <a:bodyPr wrap="square" lIns="0" tIns="13335" rIns="0" bIns="0" rtlCol="0" vert="horz">
            <a:spAutoFit/>
          </a:bodyPr>
          <a:lstStyle/>
          <a:p>
            <a:pPr marL="38100" marR="31115">
              <a:lnSpc>
                <a:spcPct val="100000"/>
              </a:lnSpc>
              <a:spcBef>
                <a:spcPts val="105"/>
              </a:spcBef>
            </a:pPr>
            <a:r>
              <a:rPr dirty="0" sz="3200" spc="-10" b="1" i="1">
                <a:solidFill>
                  <a:srgbClr val="0000FF"/>
                </a:solidFill>
                <a:latin typeface="Arial"/>
                <a:cs typeface="Arial"/>
              </a:rPr>
              <a:t>g(V</a:t>
            </a:r>
            <a:r>
              <a:rPr dirty="0" baseline="-21164" sz="3150" spc="-15" b="1" i="1">
                <a:solidFill>
                  <a:srgbClr val="0000FF"/>
                </a:solidFill>
                <a:latin typeface="Arial"/>
                <a:cs typeface="Arial"/>
              </a:rPr>
              <a:t>4</a:t>
            </a:r>
            <a:r>
              <a:rPr dirty="0" sz="3200" spc="-10" b="1" i="1">
                <a:solidFill>
                  <a:srgbClr val="0000FF"/>
                </a:solidFill>
                <a:latin typeface="Arial"/>
                <a:cs typeface="Arial"/>
              </a:rPr>
              <a:t>)=</a:t>
            </a:r>
            <a:r>
              <a:rPr dirty="0" sz="3200" spc="-10" b="1">
                <a:solidFill>
                  <a:srgbClr val="0000FF"/>
                </a:solidFill>
                <a:latin typeface="Arial"/>
                <a:cs typeface="Arial"/>
              </a:rPr>
              <a:t>2+2=4 </a:t>
            </a:r>
            <a:r>
              <a:rPr dirty="0" sz="3200" spc="-10" b="1" i="1">
                <a:solidFill>
                  <a:srgbClr val="0000FF"/>
                </a:solidFill>
                <a:latin typeface="Arial"/>
                <a:cs typeface="Arial"/>
              </a:rPr>
              <a:t>g(V</a:t>
            </a:r>
            <a:r>
              <a:rPr dirty="0" baseline="-21164" sz="3150" spc="-15" b="1" i="1">
                <a:solidFill>
                  <a:srgbClr val="0000FF"/>
                </a:solidFill>
                <a:latin typeface="Arial"/>
                <a:cs typeface="Arial"/>
              </a:rPr>
              <a:t>2</a:t>
            </a:r>
            <a:r>
              <a:rPr dirty="0" sz="3200" spc="-10" b="1" i="1">
                <a:solidFill>
                  <a:srgbClr val="0000FF"/>
                </a:solidFill>
                <a:latin typeface="Arial"/>
                <a:cs typeface="Arial"/>
              </a:rPr>
              <a:t>)=</a:t>
            </a:r>
            <a:r>
              <a:rPr dirty="0" sz="3200" spc="-10" b="1">
                <a:solidFill>
                  <a:srgbClr val="0000FF"/>
                </a:solidFill>
                <a:latin typeface="Arial"/>
                <a:cs typeface="Arial"/>
              </a:rPr>
              <a:t>2+3=5</a:t>
            </a:r>
            <a:endParaRPr sz="3200">
              <a:latin typeface="Arial"/>
              <a:cs typeface="Arial"/>
            </a:endParaRPr>
          </a:p>
        </p:txBody>
      </p:sp>
      <p:sp>
        <p:nvSpPr>
          <p:cNvPr id="73" name="object 73" descr=""/>
          <p:cNvSpPr txBox="1"/>
          <p:nvPr/>
        </p:nvSpPr>
        <p:spPr>
          <a:xfrm>
            <a:off x="3617721" y="4816297"/>
            <a:ext cx="3192780" cy="1002030"/>
          </a:xfrm>
          <a:prstGeom prst="rect">
            <a:avLst/>
          </a:prstGeom>
        </p:spPr>
        <p:txBody>
          <a:bodyPr wrap="square" lIns="0" tIns="13335" rIns="0" bIns="0" rtlCol="0" vert="horz">
            <a:spAutoFit/>
          </a:bodyPr>
          <a:lstStyle/>
          <a:p>
            <a:pPr marL="88265">
              <a:lnSpc>
                <a:spcPct val="100000"/>
              </a:lnSpc>
              <a:spcBef>
                <a:spcPts val="105"/>
              </a:spcBef>
            </a:pP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4</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3,1</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1</a:t>
            </a:r>
            <a:endParaRPr sz="3200">
              <a:latin typeface="Times New Roman"/>
              <a:cs typeface="Times New Roman"/>
            </a:endParaRPr>
          </a:p>
          <a:p>
            <a:pPr marL="38100">
              <a:lnSpc>
                <a:spcPct val="100000"/>
              </a:lnSpc>
            </a:pPr>
            <a:r>
              <a:rPr dirty="0" sz="3200" b="1" i="1">
                <a:solidFill>
                  <a:srgbClr val="0000FF"/>
                </a:solidFill>
                <a:latin typeface="Times New Roman"/>
                <a:cs typeface="Times New Roman"/>
              </a:rPr>
              <a:t>h(V</a:t>
            </a:r>
            <a:r>
              <a:rPr dirty="0" baseline="-21164" sz="3150" b="1" i="1">
                <a:solidFill>
                  <a:srgbClr val="0000FF"/>
                </a:solidFill>
                <a:latin typeface="Times New Roman"/>
                <a:cs typeface="Times New Roman"/>
              </a:rPr>
              <a:t>2</a:t>
            </a:r>
            <a:r>
              <a:rPr dirty="0" sz="3200" b="1" i="1">
                <a:solidFill>
                  <a:srgbClr val="0000FF"/>
                </a:solidFill>
                <a:latin typeface="Times New Roman"/>
                <a:cs typeface="Times New Roman"/>
              </a:rPr>
              <a:t>)=min{</a:t>
            </a:r>
            <a:r>
              <a:rPr dirty="0" sz="3200" b="1">
                <a:solidFill>
                  <a:srgbClr val="0000FF"/>
                </a:solidFill>
                <a:latin typeface="Times New Roman"/>
                <a:cs typeface="Times New Roman"/>
              </a:rPr>
              <a:t>2,</a:t>
            </a:r>
            <a:r>
              <a:rPr dirty="0" sz="3200" spc="-40" b="1">
                <a:solidFill>
                  <a:srgbClr val="0000FF"/>
                </a:solidFill>
                <a:latin typeface="Times New Roman"/>
                <a:cs typeface="Times New Roman"/>
              </a:rPr>
              <a:t> </a:t>
            </a:r>
            <a:r>
              <a:rPr dirty="0" sz="3200" spc="-20" b="1">
                <a:solidFill>
                  <a:srgbClr val="0000FF"/>
                </a:solidFill>
                <a:latin typeface="Times New Roman"/>
                <a:cs typeface="Times New Roman"/>
              </a:rPr>
              <a:t>2</a:t>
            </a:r>
            <a:r>
              <a:rPr dirty="0" sz="3200" spc="-20" b="1" i="1">
                <a:solidFill>
                  <a:srgbClr val="0000FF"/>
                </a:solidFill>
                <a:latin typeface="Times New Roman"/>
                <a:cs typeface="Times New Roman"/>
              </a:rPr>
              <a:t>}=</a:t>
            </a:r>
            <a:r>
              <a:rPr dirty="0" sz="3200" spc="-20" b="1">
                <a:solidFill>
                  <a:srgbClr val="0000FF"/>
                </a:solidFill>
                <a:latin typeface="Times New Roman"/>
                <a:cs typeface="Times New Roman"/>
              </a:rPr>
              <a:t>2</a:t>
            </a:r>
            <a:endParaRPr sz="3200">
              <a:latin typeface="Times New Roman"/>
              <a:cs typeface="Times New Roman"/>
            </a:endParaRPr>
          </a:p>
        </p:txBody>
      </p:sp>
      <p:sp>
        <p:nvSpPr>
          <p:cNvPr id="74" name="object 74" descr=""/>
          <p:cNvSpPr txBox="1"/>
          <p:nvPr/>
        </p:nvSpPr>
        <p:spPr>
          <a:xfrm>
            <a:off x="7217409" y="4830521"/>
            <a:ext cx="2197735" cy="1002030"/>
          </a:xfrm>
          <a:prstGeom prst="rect">
            <a:avLst/>
          </a:prstGeom>
        </p:spPr>
        <p:txBody>
          <a:bodyPr wrap="square" lIns="0" tIns="13335" rIns="0" bIns="0" rtlCol="0" vert="horz">
            <a:spAutoFit/>
          </a:bodyPr>
          <a:lstStyle/>
          <a:p>
            <a:pPr marL="38100" marR="30480">
              <a:lnSpc>
                <a:spcPct val="100000"/>
              </a:lnSpc>
              <a:spcBef>
                <a:spcPts val="105"/>
              </a:spcBef>
            </a:pP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4</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4+1</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 </a:t>
            </a: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5+2</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7</a:t>
            </a:r>
            <a:endParaRPr sz="3200">
              <a:latin typeface="Times New Roman"/>
              <a:cs typeface="Times New Roman"/>
            </a:endParaRPr>
          </a:p>
        </p:txBody>
      </p:sp>
      <p:grpSp>
        <p:nvGrpSpPr>
          <p:cNvPr id="75" name="object 75" descr=""/>
          <p:cNvGrpSpPr/>
          <p:nvPr/>
        </p:nvGrpSpPr>
        <p:grpSpPr>
          <a:xfrm>
            <a:off x="4427220" y="1932432"/>
            <a:ext cx="706120" cy="789940"/>
            <a:chOff x="4427220" y="1932432"/>
            <a:chExt cx="706120" cy="789940"/>
          </a:xfrm>
        </p:grpSpPr>
        <p:sp>
          <p:nvSpPr>
            <p:cNvPr id="76" name="object 76" descr=""/>
            <p:cNvSpPr/>
            <p:nvPr/>
          </p:nvSpPr>
          <p:spPr>
            <a:xfrm>
              <a:off x="4494276" y="2044700"/>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7" name="object 77" descr=""/>
            <p:cNvSpPr/>
            <p:nvPr/>
          </p:nvSpPr>
          <p:spPr>
            <a:xfrm>
              <a:off x="4494276" y="2044700"/>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78" name="object 78" descr=""/>
            <p:cNvPicPr/>
            <p:nvPr/>
          </p:nvPicPr>
          <p:blipFill>
            <a:blip r:embed="rId34" cstate="print"/>
            <a:stretch>
              <a:fillRect/>
            </a:stretch>
          </p:blipFill>
          <p:spPr>
            <a:xfrm>
              <a:off x="4427220" y="1932432"/>
              <a:ext cx="705612" cy="789432"/>
            </a:xfrm>
            <a:prstGeom prst="rect">
              <a:avLst/>
            </a:prstGeom>
          </p:spPr>
        </p:pic>
      </p:grpSp>
      <p:sp>
        <p:nvSpPr>
          <p:cNvPr id="79" name="object 79" descr=""/>
          <p:cNvSpPr txBox="1"/>
          <p:nvPr/>
        </p:nvSpPr>
        <p:spPr>
          <a:xfrm>
            <a:off x="4636770" y="2025853"/>
            <a:ext cx="26289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S</a:t>
            </a:r>
            <a:endParaRPr sz="2800">
              <a:latin typeface="Arial"/>
              <a:cs typeface="Arial"/>
            </a:endParaRPr>
          </a:p>
        </p:txBody>
      </p:sp>
      <p:grpSp>
        <p:nvGrpSpPr>
          <p:cNvPr id="80" name="object 80" descr=""/>
          <p:cNvGrpSpPr/>
          <p:nvPr/>
        </p:nvGrpSpPr>
        <p:grpSpPr>
          <a:xfrm>
            <a:off x="4427220" y="2724911"/>
            <a:ext cx="1920239" cy="789940"/>
            <a:chOff x="4427220" y="2724911"/>
            <a:chExt cx="1920239" cy="789940"/>
          </a:xfrm>
        </p:grpSpPr>
        <p:sp>
          <p:nvSpPr>
            <p:cNvPr id="81" name="object 81" descr=""/>
            <p:cNvSpPr/>
            <p:nvPr/>
          </p:nvSpPr>
          <p:spPr>
            <a:xfrm>
              <a:off x="4494276" y="2836798"/>
              <a:ext cx="430530" cy="431800"/>
            </a:xfrm>
            <a:custGeom>
              <a:avLst/>
              <a:gdLst/>
              <a:ahLst/>
              <a:cxnLst/>
              <a:rect l="l" t="t" r="r" b="b"/>
              <a:pathLst>
                <a:path w="430529" h="431800">
                  <a:moveTo>
                    <a:pt x="215011" y="0"/>
                  </a:moveTo>
                  <a:lnTo>
                    <a:pt x="165711" y="5707"/>
                  </a:lnTo>
                  <a:lnTo>
                    <a:pt x="120455" y="21963"/>
                  </a:lnTo>
                  <a:lnTo>
                    <a:pt x="80533" y="47466"/>
                  </a:lnTo>
                  <a:lnTo>
                    <a:pt x="47236" y="80912"/>
                  </a:lnTo>
                  <a:lnTo>
                    <a:pt x="21854" y="121001"/>
                  </a:lnTo>
                  <a:lnTo>
                    <a:pt x="5678" y="16643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431"/>
                  </a:lnTo>
                  <a:lnTo>
                    <a:pt x="408291" y="121001"/>
                  </a:lnTo>
                  <a:lnTo>
                    <a:pt x="382902" y="80912"/>
                  </a:lnTo>
                  <a:lnTo>
                    <a:pt x="349591" y="47466"/>
                  </a:lnTo>
                  <a:lnTo>
                    <a:pt x="309647" y="21963"/>
                  </a:lnTo>
                  <a:lnTo>
                    <a:pt x="264357" y="5707"/>
                  </a:lnTo>
                  <a:lnTo>
                    <a:pt x="215011" y="0"/>
                  </a:lnTo>
                  <a:close/>
                </a:path>
              </a:pathLst>
            </a:custGeom>
            <a:solidFill>
              <a:srgbClr val="4F81BC"/>
            </a:solidFill>
          </p:spPr>
          <p:txBody>
            <a:bodyPr wrap="square" lIns="0" tIns="0" rIns="0" bIns="0" rtlCol="0"/>
            <a:lstStyle/>
            <a:p/>
          </p:txBody>
        </p:sp>
        <p:sp>
          <p:nvSpPr>
            <p:cNvPr id="82" name="object 82" descr=""/>
            <p:cNvSpPr/>
            <p:nvPr/>
          </p:nvSpPr>
          <p:spPr>
            <a:xfrm>
              <a:off x="4494276" y="2836798"/>
              <a:ext cx="430530" cy="431800"/>
            </a:xfrm>
            <a:custGeom>
              <a:avLst/>
              <a:gdLst/>
              <a:ahLst/>
              <a:cxnLst/>
              <a:rect l="l" t="t" r="r" b="b"/>
              <a:pathLst>
                <a:path w="430529" h="431800">
                  <a:moveTo>
                    <a:pt x="0" y="215900"/>
                  </a:moveTo>
                  <a:lnTo>
                    <a:pt x="5678" y="166431"/>
                  </a:lnTo>
                  <a:lnTo>
                    <a:pt x="21854" y="121001"/>
                  </a:lnTo>
                  <a:lnTo>
                    <a:pt x="47236" y="80912"/>
                  </a:lnTo>
                  <a:lnTo>
                    <a:pt x="80533" y="47466"/>
                  </a:lnTo>
                  <a:lnTo>
                    <a:pt x="120455" y="21963"/>
                  </a:lnTo>
                  <a:lnTo>
                    <a:pt x="165711" y="5707"/>
                  </a:lnTo>
                  <a:lnTo>
                    <a:pt x="215011" y="0"/>
                  </a:lnTo>
                  <a:lnTo>
                    <a:pt x="264357" y="5707"/>
                  </a:lnTo>
                  <a:lnTo>
                    <a:pt x="309647" y="21963"/>
                  </a:lnTo>
                  <a:lnTo>
                    <a:pt x="349591" y="47466"/>
                  </a:lnTo>
                  <a:lnTo>
                    <a:pt x="382902" y="80912"/>
                  </a:lnTo>
                  <a:lnTo>
                    <a:pt x="408291" y="121001"/>
                  </a:lnTo>
                  <a:lnTo>
                    <a:pt x="424469" y="16643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83" name="object 83" descr=""/>
            <p:cNvPicPr/>
            <p:nvPr/>
          </p:nvPicPr>
          <p:blipFill>
            <a:blip r:embed="rId35" cstate="print"/>
            <a:stretch>
              <a:fillRect/>
            </a:stretch>
          </p:blipFill>
          <p:spPr>
            <a:xfrm>
              <a:off x="4427220" y="2724911"/>
              <a:ext cx="705612" cy="789431"/>
            </a:xfrm>
            <a:prstGeom prst="rect">
              <a:avLst/>
            </a:prstGeom>
          </p:spPr>
        </p:pic>
        <p:pic>
          <p:nvPicPr>
            <p:cNvPr id="84" name="object 84" descr=""/>
            <p:cNvPicPr/>
            <p:nvPr/>
          </p:nvPicPr>
          <p:blipFill>
            <a:blip r:embed="rId36" cstate="print"/>
            <a:stretch>
              <a:fillRect/>
            </a:stretch>
          </p:blipFill>
          <p:spPr>
            <a:xfrm>
              <a:off x="4735068" y="2962655"/>
              <a:ext cx="460248" cy="539496"/>
            </a:xfrm>
            <a:prstGeom prst="rect">
              <a:avLst/>
            </a:prstGeom>
          </p:spPr>
        </p:pic>
        <p:sp>
          <p:nvSpPr>
            <p:cNvPr id="85" name="object 85" descr=""/>
            <p:cNvSpPr/>
            <p:nvPr/>
          </p:nvSpPr>
          <p:spPr>
            <a:xfrm>
              <a:off x="5645150" y="28367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86" name="object 86" descr=""/>
            <p:cNvSpPr/>
            <p:nvPr/>
          </p:nvSpPr>
          <p:spPr>
            <a:xfrm>
              <a:off x="5645150" y="28367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87" name="object 87" descr=""/>
            <p:cNvPicPr/>
            <p:nvPr/>
          </p:nvPicPr>
          <p:blipFill>
            <a:blip r:embed="rId37" cstate="print"/>
            <a:stretch>
              <a:fillRect/>
            </a:stretch>
          </p:blipFill>
          <p:spPr>
            <a:xfrm>
              <a:off x="5579364" y="2724911"/>
              <a:ext cx="705612" cy="789431"/>
            </a:xfrm>
            <a:prstGeom prst="rect">
              <a:avLst/>
            </a:prstGeom>
          </p:spPr>
        </p:pic>
        <p:pic>
          <p:nvPicPr>
            <p:cNvPr id="88" name="object 88" descr=""/>
            <p:cNvPicPr/>
            <p:nvPr/>
          </p:nvPicPr>
          <p:blipFill>
            <a:blip r:embed="rId38" cstate="print"/>
            <a:stretch>
              <a:fillRect/>
            </a:stretch>
          </p:blipFill>
          <p:spPr>
            <a:xfrm>
              <a:off x="5887212" y="2962655"/>
              <a:ext cx="460248" cy="539496"/>
            </a:xfrm>
            <a:prstGeom prst="rect">
              <a:avLst/>
            </a:prstGeom>
          </p:spPr>
        </p:pic>
      </p:grpSp>
      <p:sp>
        <p:nvSpPr>
          <p:cNvPr id="89" name="object 89" descr=""/>
          <p:cNvSpPr txBox="1"/>
          <p:nvPr/>
        </p:nvSpPr>
        <p:spPr>
          <a:xfrm>
            <a:off x="6024117" y="3022472"/>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2</a:t>
            </a:r>
            <a:endParaRPr sz="1850">
              <a:latin typeface="Arial"/>
              <a:cs typeface="Arial"/>
            </a:endParaRPr>
          </a:p>
        </p:txBody>
      </p:sp>
      <p:grpSp>
        <p:nvGrpSpPr>
          <p:cNvPr id="90" name="object 90" descr=""/>
          <p:cNvGrpSpPr/>
          <p:nvPr/>
        </p:nvGrpSpPr>
        <p:grpSpPr>
          <a:xfrm>
            <a:off x="3556000" y="2121407"/>
            <a:ext cx="2160905" cy="789940"/>
            <a:chOff x="3556000" y="2121407"/>
            <a:chExt cx="2160905" cy="789940"/>
          </a:xfrm>
        </p:grpSpPr>
        <p:sp>
          <p:nvSpPr>
            <p:cNvPr id="91" name="object 91" descr=""/>
            <p:cNvSpPr/>
            <p:nvPr/>
          </p:nvSpPr>
          <p:spPr>
            <a:xfrm>
              <a:off x="3556000" y="2306954"/>
              <a:ext cx="2160905" cy="603250"/>
            </a:xfrm>
            <a:custGeom>
              <a:avLst/>
              <a:gdLst/>
              <a:ahLst/>
              <a:cxnLst/>
              <a:rect l="l" t="t" r="r" b="b"/>
              <a:pathLst>
                <a:path w="2160904" h="603250">
                  <a:moveTo>
                    <a:pt x="964438" y="32893"/>
                  </a:moveTo>
                  <a:lnTo>
                    <a:pt x="944499" y="508"/>
                  </a:lnTo>
                  <a:lnTo>
                    <a:pt x="87388" y="526923"/>
                  </a:lnTo>
                  <a:lnTo>
                    <a:pt x="67437" y="494411"/>
                  </a:lnTo>
                  <a:lnTo>
                    <a:pt x="0" y="602869"/>
                  </a:lnTo>
                  <a:lnTo>
                    <a:pt x="127254" y="591820"/>
                  </a:lnTo>
                  <a:lnTo>
                    <a:pt x="113449" y="569341"/>
                  </a:lnTo>
                  <a:lnTo>
                    <a:pt x="107340" y="559422"/>
                  </a:lnTo>
                  <a:lnTo>
                    <a:pt x="964438" y="32893"/>
                  </a:lnTo>
                  <a:close/>
                </a:path>
                <a:path w="2160904" h="603250">
                  <a:moveTo>
                    <a:pt x="1208151" y="415544"/>
                  </a:moveTo>
                  <a:lnTo>
                    <a:pt x="1170038" y="415544"/>
                  </a:lnTo>
                  <a:lnTo>
                    <a:pt x="1169924" y="150495"/>
                  </a:lnTo>
                  <a:lnTo>
                    <a:pt x="1131824" y="150495"/>
                  </a:lnTo>
                  <a:lnTo>
                    <a:pt x="1131938" y="415544"/>
                  </a:lnTo>
                  <a:lnTo>
                    <a:pt x="1093851" y="415544"/>
                  </a:lnTo>
                  <a:lnTo>
                    <a:pt x="1151001" y="529844"/>
                  </a:lnTo>
                  <a:lnTo>
                    <a:pt x="1198626" y="434594"/>
                  </a:lnTo>
                  <a:lnTo>
                    <a:pt x="1208151" y="415544"/>
                  </a:lnTo>
                  <a:close/>
                </a:path>
                <a:path w="2160904" h="603250">
                  <a:moveTo>
                    <a:pt x="2160524" y="602869"/>
                  </a:moveTo>
                  <a:lnTo>
                    <a:pt x="2139518" y="562356"/>
                  </a:lnTo>
                  <a:lnTo>
                    <a:pt x="2101723" y="489458"/>
                  </a:lnTo>
                  <a:lnTo>
                    <a:pt x="2079320" y="520293"/>
                  </a:lnTo>
                  <a:lnTo>
                    <a:pt x="1364234" y="0"/>
                  </a:lnTo>
                  <a:lnTo>
                    <a:pt x="1341755" y="30861"/>
                  </a:lnTo>
                  <a:lnTo>
                    <a:pt x="2056917" y="551116"/>
                  </a:lnTo>
                  <a:lnTo>
                    <a:pt x="2034540" y="581914"/>
                  </a:lnTo>
                  <a:lnTo>
                    <a:pt x="2160524" y="602869"/>
                  </a:lnTo>
                  <a:close/>
                </a:path>
              </a:pathLst>
            </a:custGeom>
            <a:solidFill>
              <a:srgbClr val="000000"/>
            </a:solidFill>
          </p:spPr>
          <p:txBody>
            <a:bodyPr wrap="square" lIns="0" tIns="0" rIns="0" bIns="0" rtlCol="0"/>
            <a:lstStyle/>
            <a:p/>
          </p:txBody>
        </p:sp>
        <p:pic>
          <p:nvPicPr>
            <p:cNvPr id="92" name="object 92" descr=""/>
            <p:cNvPicPr/>
            <p:nvPr/>
          </p:nvPicPr>
          <p:blipFill>
            <a:blip r:embed="rId39" cstate="print"/>
            <a:stretch>
              <a:fillRect/>
            </a:stretch>
          </p:blipFill>
          <p:spPr>
            <a:xfrm>
              <a:off x="3617976" y="2121407"/>
              <a:ext cx="667512" cy="789432"/>
            </a:xfrm>
            <a:prstGeom prst="rect">
              <a:avLst/>
            </a:prstGeom>
          </p:spPr>
        </p:pic>
      </p:grpSp>
      <p:sp>
        <p:nvSpPr>
          <p:cNvPr id="93" name="object 93" descr=""/>
          <p:cNvSpPr txBox="1"/>
          <p:nvPr/>
        </p:nvSpPr>
        <p:spPr>
          <a:xfrm>
            <a:off x="3827526" y="221361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pic>
        <p:nvPicPr>
          <p:cNvPr id="94" name="object 94" descr=""/>
          <p:cNvPicPr/>
          <p:nvPr/>
        </p:nvPicPr>
        <p:blipFill>
          <a:blip r:embed="rId40" cstate="print"/>
          <a:stretch>
            <a:fillRect/>
          </a:stretch>
        </p:blipFill>
        <p:spPr>
          <a:xfrm>
            <a:off x="4194047" y="2281427"/>
            <a:ext cx="667512" cy="789432"/>
          </a:xfrm>
          <a:prstGeom prst="rect">
            <a:avLst/>
          </a:prstGeom>
        </p:spPr>
      </p:pic>
      <p:sp>
        <p:nvSpPr>
          <p:cNvPr id="95" name="object 95" descr=""/>
          <p:cNvSpPr txBox="1"/>
          <p:nvPr/>
        </p:nvSpPr>
        <p:spPr>
          <a:xfrm>
            <a:off x="4402073" y="2373833"/>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pic>
        <p:nvPicPr>
          <p:cNvPr id="96" name="object 96" descr=""/>
          <p:cNvPicPr/>
          <p:nvPr/>
        </p:nvPicPr>
        <p:blipFill>
          <a:blip r:embed="rId41" cstate="print"/>
          <a:stretch>
            <a:fillRect/>
          </a:stretch>
        </p:blipFill>
        <p:spPr>
          <a:xfrm>
            <a:off x="5056632" y="2104644"/>
            <a:ext cx="667512" cy="789431"/>
          </a:xfrm>
          <a:prstGeom prst="rect">
            <a:avLst/>
          </a:prstGeom>
        </p:spPr>
      </p:pic>
      <p:sp>
        <p:nvSpPr>
          <p:cNvPr id="97" name="object 97" descr=""/>
          <p:cNvSpPr txBox="1"/>
          <p:nvPr/>
        </p:nvSpPr>
        <p:spPr>
          <a:xfrm>
            <a:off x="5265801" y="2197735"/>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98" name="object 98" descr=""/>
          <p:cNvGrpSpPr/>
          <p:nvPr/>
        </p:nvGrpSpPr>
        <p:grpSpPr>
          <a:xfrm>
            <a:off x="2977895" y="2567939"/>
            <a:ext cx="3542029" cy="789940"/>
            <a:chOff x="2977895" y="2567939"/>
            <a:chExt cx="3542029" cy="789940"/>
          </a:xfrm>
        </p:grpSpPr>
        <p:pic>
          <p:nvPicPr>
            <p:cNvPr id="99" name="object 99" descr=""/>
            <p:cNvPicPr/>
            <p:nvPr/>
          </p:nvPicPr>
          <p:blipFill>
            <a:blip r:embed="rId42" cstate="print"/>
            <a:stretch>
              <a:fillRect/>
            </a:stretch>
          </p:blipFill>
          <p:spPr>
            <a:xfrm>
              <a:off x="4052315" y="2567939"/>
              <a:ext cx="667512" cy="789431"/>
            </a:xfrm>
            <a:prstGeom prst="rect">
              <a:avLst/>
            </a:prstGeom>
          </p:spPr>
        </p:pic>
        <p:pic>
          <p:nvPicPr>
            <p:cNvPr id="100" name="object 100" descr=""/>
            <p:cNvPicPr/>
            <p:nvPr/>
          </p:nvPicPr>
          <p:blipFill>
            <a:blip r:embed="rId43" cstate="print"/>
            <a:stretch>
              <a:fillRect/>
            </a:stretch>
          </p:blipFill>
          <p:spPr>
            <a:xfrm>
              <a:off x="5852160" y="2567939"/>
              <a:ext cx="667512" cy="789431"/>
            </a:xfrm>
            <a:prstGeom prst="rect">
              <a:avLst/>
            </a:prstGeom>
          </p:spPr>
        </p:pic>
        <p:pic>
          <p:nvPicPr>
            <p:cNvPr id="101" name="object 101" descr=""/>
            <p:cNvPicPr/>
            <p:nvPr/>
          </p:nvPicPr>
          <p:blipFill>
            <a:blip r:embed="rId44" cstate="print"/>
            <a:stretch>
              <a:fillRect/>
            </a:stretch>
          </p:blipFill>
          <p:spPr>
            <a:xfrm>
              <a:off x="2977895" y="2768720"/>
              <a:ext cx="219456" cy="292044"/>
            </a:xfrm>
            <a:prstGeom prst="rect">
              <a:avLst/>
            </a:prstGeom>
          </p:spPr>
        </p:pic>
      </p:grpSp>
      <p:sp>
        <p:nvSpPr>
          <p:cNvPr id="102" name="object 102" descr=""/>
          <p:cNvSpPr txBox="1"/>
          <p:nvPr/>
        </p:nvSpPr>
        <p:spPr>
          <a:xfrm>
            <a:off x="5787897" y="2661285"/>
            <a:ext cx="496570" cy="452120"/>
          </a:xfrm>
          <a:prstGeom prst="rect">
            <a:avLst/>
          </a:prstGeom>
        </p:spPr>
        <p:txBody>
          <a:bodyPr wrap="square" lIns="0" tIns="12065" rIns="0" bIns="0" rtlCol="0" vert="horz">
            <a:spAutoFit/>
          </a:bodyPr>
          <a:lstStyle/>
          <a:p>
            <a:pPr marL="12700">
              <a:lnSpc>
                <a:spcPct val="100000"/>
              </a:lnSpc>
              <a:spcBef>
                <a:spcPts val="95"/>
              </a:spcBef>
            </a:pPr>
            <a:r>
              <a:rPr dirty="0" baseline="-24801" sz="4200" spc="-37" b="1" i="1">
                <a:solidFill>
                  <a:srgbClr val="FF0000"/>
                </a:solidFill>
                <a:latin typeface="Arial"/>
                <a:cs typeface="Arial"/>
              </a:rPr>
              <a:t>V</a:t>
            </a:r>
            <a:r>
              <a:rPr dirty="0" baseline="-24801" sz="4200" spc="-727" b="1" i="1">
                <a:solidFill>
                  <a:srgbClr val="FF0000"/>
                </a:solidFill>
                <a:latin typeface="Arial"/>
                <a:cs typeface="Arial"/>
              </a:rPr>
              <a:t> </a:t>
            </a:r>
            <a:r>
              <a:rPr dirty="0" sz="2800" spc="-50" b="1">
                <a:solidFill>
                  <a:srgbClr val="0000FF"/>
                </a:solidFill>
                <a:latin typeface="Arial"/>
                <a:cs typeface="Arial"/>
              </a:rPr>
              <a:t>5</a:t>
            </a:r>
            <a:endParaRPr sz="2800">
              <a:latin typeface="Arial"/>
              <a:cs typeface="Arial"/>
            </a:endParaRPr>
          </a:p>
        </p:txBody>
      </p:sp>
      <p:grpSp>
        <p:nvGrpSpPr>
          <p:cNvPr id="103" name="object 103" descr=""/>
          <p:cNvGrpSpPr/>
          <p:nvPr/>
        </p:nvGrpSpPr>
        <p:grpSpPr>
          <a:xfrm>
            <a:off x="2481072" y="3532632"/>
            <a:ext cx="1775460" cy="789940"/>
            <a:chOff x="2481072" y="3532632"/>
            <a:chExt cx="1775460" cy="789940"/>
          </a:xfrm>
        </p:grpSpPr>
        <p:sp>
          <p:nvSpPr>
            <p:cNvPr id="104" name="object 104" descr=""/>
            <p:cNvSpPr/>
            <p:nvPr/>
          </p:nvSpPr>
          <p:spPr>
            <a:xfrm>
              <a:off x="3554475" y="36449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105" name="object 105" descr=""/>
            <p:cNvSpPr/>
            <p:nvPr/>
          </p:nvSpPr>
          <p:spPr>
            <a:xfrm>
              <a:off x="3554475" y="36449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06" name="object 106" descr=""/>
            <p:cNvPicPr/>
            <p:nvPr/>
          </p:nvPicPr>
          <p:blipFill>
            <a:blip r:embed="rId45" cstate="print"/>
            <a:stretch>
              <a:fillRect/>
            </a:stretch>
          </p:blipFill>
          <p:spPr>
            <a:xfrm>
              <a:off x="3488436" y="3532632"/>
              <a:ext cx="705612" cy="789432"/>
            </a:xfrm>
            <a:prstGeom prst="rect">
              <a:avLst/>
            </a:prstGeom>
          </p:spPr>
        </p:pic>
        <p:pic>
          <p:nvPicPr>
            <p:cNvPr id="107" name="object 107" descr=""/>
            <p:cNvPicPr/>
            <p:nvPr/>
          </p:nvPicPr>
          <p:blipFill>
            <a:blip r:embed="rId46" cstate="print"/>
            <a:stretch>
              <a:fillRect/>
            </a:stretch>
          </p:blipFill>
          <p:spPr>
            <a:xfrm>
              <a:off x="3796283" y="3770376"/>
              <a:ext cx="460248" cy="539495"/>
            </a:xfrm>
            <a:prstGeom prst="rect">
              <a:avLst/>
            </a:prstGeom>
          </p:spPr>
        </p:pic>
        <p:sp>
          <p:nvSpPr>
            <p:cNvPr id="108" name="object 108" descr=""/>
            <p:cNvSpPr/>
            <p:nvPr/>
          </p:nvSpPr>
          <p:spPr>
            <a:xfrm>
              <a:off x="2546350" y="3644900"/>
              <a:ext cx="433705" cy="431800"/>
            </a:xfrm>
            <a:custGeom>
              <a:avLst/>
              <a:gdLst/>
              <a:ahLst/>
              <a:cxnLst/>
              <a:rect l="l" t="t" r="r" b="b"/>
              <a:pathLst>
                <a:path w="433705" h="431800">
                  <a:moveTo>
                    <a:pt x="216662" y="0"/>
                  </a:moveTo>
                  <a:lnTo>
                    <a:pt x="166991" y="5701"/>
                  </a:lnTo>
                  <a:lnTo>
                    <a:pt x="121390" y="21941"/>
                  </a:lnTo>
                  <a:lnTo>
                    <a:pt x="81161" y="47426"/>
                  </a:lnTo>
                  <a:lnTo>
                    <a:pt x="47606" y="80859"/>
                  </a:lnTo>
                  <a:lnTo>
                    <a:pt x="22026" y="120946"/>
                  </a:lnTo>
                  <a:lnTo>
                    <a:pt x="5723" y="166391"/>
                  </a:lnTo>
                  <a:lnTo>
                    <a:pt x="0" y="215900"/>
                  </a:lnTo>
                  <a:lnTo>
                    <a:pt x="5723" y="265408"/>
                  </a:lnTo>
                  <a:lnTo>
                    <a:pt x="22026" y="310853"/>
                  </a:lnTo>
                  <a:lnTo>
                    <a:pt x="47606" y="350940"/>
                  </a:lnTo>
                  <a:lnTo>
                    <a:pt x="81161" y="384373"/>
                  </a:lnTo>
                  <a:lnTo>
                    <a:pt x="121390" y="409858"/>
                  </a:lnTo>
                  <a:lnTo>
                    <a:pt x="166991" y="426098"/>
                  </a:lnTo>
                  <a:lnTo>
                    <a:pt x="216662" y="431800"/>
                  </a:lnTo>
                  <a:lnTo>
                    <a:pt x="266379" y="426098"/>
                  </a:lnTo>
                  <a:lnTo>
                    <a:pt x="312014" y="409858"/>
                  </a:lnTo>
                  <a:lnTo>
                    <a:pt x="352265" y="384373"/>
                  </a:lnTo>
                  <a:lnTo>
                    <a:pt x="385834" y="350940"/>
                  </a:lnTo>
                  <a:lnTo>
                    <a:pt x="411421" y="310853"/>
                  </a:lnTo>
                  <a:lnTo>
                    <a:pt x="427727" y="265408"/>
                  </a:lnTo>
                  <a:lnTo>
                    <a:pt x="433450" y="215900"/>
                  </a:lnTo>
                  <a:lnTo>
                    <a:pt x="427727" y="166391"/>
                  </a:lnTo>
                  <a:lnTo>
                    <a:pt x="411421" y="120946"/>
                  </a:lnTo>
                  <a:lnTo>
                    <a:pt x="385834" y="80859"/>
                  </a:lnTo>
                  <a:lnTo>
                    <a:pt x="352265" y="47426"/>
                  </a:lnTo>
                  <a:lnTo>
                    <a:pt x="312014" y="21941"/>
                  </a:lnTo>
                  <a:lnTo>
                    <a:pt x="266379" y="5701"/>
                  </a:lnTo>
                  <a:lnTo>
                    <a:pt x="216662" y="0"/>
                  </a:lnTo>
                  <a:close/>
                </a:path>
              </a:pathLst>
            </a:custGeom>
            <a:solidFill>
              <a:srgbClr val="4F81BC"/>
            </a:solidFill>
          </p:spPr>
          <p:txBody>
            <a:bodyPr wrap="square" lIns="0" tIns="0" rIns="0" bIns="0" rtlCol="0"/>
            <a:lstStyle/>
            <a:p/>
          </p:txBody>
        </p:sp>
        <p:sp>
          <p:nvSpPr>
            <p:cNvPr id="109" name="object 109" descr=""/>
            <p:cNvSpPr/>
            <p:nvPr/>
          </p:nvSpPr>
          <p:spPr>
            <a:xfrm>
              <a:off x="2546350" y="3644900"/>
              <a:ext cx="433705" cy="431800"/>
            </a:xfrm>
            <a:custGeom>
              <a:avLst/>
              <a:gdLst/>
              <a:ahLst/>
              <a:cxnLst/>
              <a:rect l="l" t="t" r="r" b="b"/>
              <a:pathLst>
                <a:path w="433705" h="431800">
                  <a:moveTo>
                    <a:pt x="0" y="215900"/>
                  </a:moveTo>
                  <a:lnTo>
                    <a:pt x="5723" y="166391"/>
                  </a:lnTo>
                  <a:lnTo>
                    <a:pt x="22026" y="120946"/>
                  </a:lnTo>
                  <a:lnTo>
                    <a:pt x="47606" y="80859"/>
                  </a:lnTo>
                  <a:lnTo>
                    <a:pt x="81161" y="47426"/>
                  </a:lnTo>
                  <a:lnTo>
                    <a:pt x="121390" y="21941"/>
                  </a:lnTo>
                  <a:lnTo>
                    <a:pt x="166991" y="5701"/>
                  </a:lnTo>
                  <a:lnTo>
                    <a:pt x="216662" y="0"/>
                  </a:lnTo>
                  <a:lnTo>
                    <a:pt x="266379" y="5701"/>
                  </a:lnTo>
                  <a:lnTo>
                    <a:pt x="312014" y="21941"/>
                  </a:lnTo>
                  <a:lnTo>
                    <a:pt x="352265" y="47426"/>
                  </a:lnTo>
                  <a:lnTo>
                    <a:pt x="385834" y="80859"/>
                  </a:lnTo>
                  <a:lnTo>
                    <a:pt x="411421" y="120946"/>
                  </a:lnTo>
                  <a:lnTo>
                    <a:pt x="427727" y="166391"/>
                  </a:lnTo>
                  <a:lnTo>
                    <a:pt x="433450" y="215900"/>
                  </a:lnTo>
                  <a:lnTo>
                    <a:pt x="427727" y="265408"/>
                  </a:lnTo>
                  <a:lnTo>
                    <a:pt x="411421" y="310853"/>
                  </a:lnTo>
                  <a:lnTo>
                    <a:pt x="385834" y="350940"/>
                  </a:lnTo>
                  <a:lnTo>
                    <a:pt x="352265" y="384373"/>
                  </a:lnTo>
                  <a:lnTo>
                    <a:pt x="312014" y="409858"/>
                  </a:lnTo>
                  <a:lnTo>
                    <a:pt x="266379" y="426098"/>
                  </a:lnTo>
                  <a:lnTo>
                    <a:pt x="216662" y="431800"/>
                  </a:lnTo>
                  <a:lnTo>
                    <a:pt x="166991" y="426098"/>
                  </a:lnTo>
                  <a:lnTo>
                    <a:pt x="121390" y="409858"/>
                  </a:lnTo>
                  <a:lnTo>
                    <a:pt x="81161" y="384373"/>
                  </a:lnTo>
                  <a:lnTo>
                    <a:pt x="47606" y="350940"/>
                  </a:lnTo>
                  <a:lnTo>
                    <a:pt x="22026" y="310853"/>
                  </a:lnTo>
                  <a:lnTo>
                    <a:pt x="5723" y="265408"/>
                  </a:lnTo>
                  <a:lnTo>
                    <a:pt x="0" y="215900"/>
                  </a:lnTo>
                  <a:close/>
                </a:path>
              </a:pathLst>
            </a:custGeom>
            <a:ln w="12700">
              <a:solidFill>
                <a:srgbClr val="000000"/>
              </a:solidFill>
            </a:ln>
          </p:spPr>
          <p:txBody>
            <a:bodyPr wrap="square" lIns="0" tIns="0" rIns="0" bIns="0" rtlCol="0"/>
            <a:lstStyle/>
            <a:p/>
          </p:txBody>
        </p:sp>
        <p:pic>
          <p:nvPicPr>
            <p:cNvPr id="110" name="object 110" descr=""/>
            <p:cNvPicPr/>
            <p:nvPr/>
          </p:nvPicPr>
          <p:blipFill>
            <a:blip r:embed="rId47" cstate="print"/>
            <a:stretch>
              <a:fillRect/>
            </a:stretch>
          </p:blipFill>
          <p:spPr>
            <a:xfrm>
              <a:off x="2481072" y="3532632"/>
              <a:ext cx="705612" cy="789432"/>
            </a:xfrm>
            <a:prstGeom prst="rect">
              <a:avLst/>
            </a:prstGeom>
          </p:spPr>
        </p:pic>
        <p:pic>
          <p:nvPicPr>
            <p:cNvPr id="111" name="object 111" descr=""/>
            <p:cNvPicPr/>
            <p:nvPr/>
          </p:nvPicPr>
          <p:blipFill>
            <a:blip r:embed="rId48" cstate="print"/>
            <a:stretch>
              <a:fillRect/>
            </a:stretch>
          </p:blipFill>
          <p:spPr>
            <a:xfrm>
              <a:off x="2788920" y="3770376"/>
              <a:ext cx="460248" cy="539495"/>
            </a:xfrm>
            <a:prstGeom prst="rect">
              <a:avLst/>
            </a:prstGeom>
          </p:spPr>
        </p:pic>
      </p:grpSp>
      <p:sp>
        <p:nvSpPr>
          <p:cNvPr id="112" name="object 112" descr=""/>
          <p:cNvSpPr txBox="1"/>
          <p:nvPr/>
        </p:nvSpPr>
        <p:spPr>
          <a:xfrm>
            <a:off x="3933190" y="3830828"/>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2</a:t>
            </a:r>
            <a:endParaRPr sz="1850">
              <a:latin typeface="Arial"/>
              <a:cs typeface="Arial"/>
            </a:endParaRPr>
          </a:p>
        </p:txBody>
      </p:sp>
      <p:grpSp>
        <p:nvGrpSpPr>
          <p:cNvPr id="113" name="object 113" descr=""/>
          <p:cNvGrpSpPr/>
          <p:nvPr/>
        </p:nvGrpSpPr>
        <p:grpSpPr>
          <a:xfrm>
            <a:off x="2833751" y="2724911"/>
            <a:ext cx="1066165" cy="920115"/>
            <a:chOff x="2833751" y="2724911"/>
            <a:chExt cx="1066165" cy="920115"/>
          </a:xfrm>
        </p:grpSpPr>
        <p:sp>
          <p:nvSpPr>
            <p:cNvPr id="114" name="object 114" descr=""/>
            <p:cNvSpPr/>
            <p:nvPr/>
          </p:nvSpPr>
          <p:spPr>
            <a:xfrm>
              <a:off x="2833751" y="3186175"/>
              <a:ext cx="936625" cy="459105"/>
            </a:xfrm>
            <a:custGeom>
              <a:avLst/>
              <a:gdLst/>
              <a:ahLst/>
              <a:cxnLst/>
              <a:rect l="l" t="t" r="r" b="b"/>
              <a:pathLst>
                <a:path w="936625" h="459104">
                  <a:moveTo>
                    <a:pt x="458724" y="26924"/>
                  </a:moveTo>
                  <a:lnTo>
                    <a:pt x="431800" y="0"/>
                  </a:lnTo>
                  <a:lnTo>
                    <a:pt x="67348" y="364451"/>
                  </a:lnTo>
                  <a:lnTo>
                    <a:pt x="40386" y="337439"/>
                  </a:lnTo>
                  <a:lnTo>
                    <a:pt x="0" y="458724"/>
                  </a:lnTo>
                  <a:lnTo>
                    <a:pt x="121158" y="418338"/>
                  </a:lnTo>
                  <a:lnTo>
                    <a:pt x="107708" y="404876"/>
                  </a:lnTo>
                  <a:lnTo>
                    <a:pt x="94246" y="391401"/>
                  </a:lnTo>
                  <a:lnTo>
                    <a:pt x="458724" y="26924"/>
                  </a:lnTo>
                  <a:close/>
                </a:path>
                <a:path w="936625" h="459104">
                  <a:moveTo>
                    <a:pt x="902462" y="347980"/>
                  </a:moveTo>
                  <a:lnTo>
                    <a:pt x="729234" y="1397"/>
                  </a:lnTo>
                  <a:lnTo>
                    <a:pt x="695071" y="18415"/>
                  </a:lnTo>
                  <a:lnTo>
                    <a:pt x="868413" y="364998"/>
                  </a:lnTo>
                  <a:lnTo>
                    <a:pt x="902462" y="347980"/>
                  </a:lnTo>
                  <a:close/>
                </a:path>
                <a:path w="936625" h="459104">
                  <a:moveTo>
                    <a:pt x="936498" y="382016"/>
                  </a:moveTo>
                  <a:lnTo>
                    <a:pt x="876935" y="382016"/>
                  </a:lnTo>
                  <a:lnTo>
                    <a:pt x="834390" y="382016"/>
                  </a:lnTo>
                  <a:lnTo>
                    <a:pt x="936498" y="458724"/>
                  </a:lnTo>
                  <a:lnTo>
                    <a:pt x="936498" y="382016"/>
                  </a:lnTo>
                  <a:close/>
                </a:path>
                <a:path w="936625" h="459104">
                  <a:moveTo>
                    <a:pt x="936498" y="330962"/>
                  </a:moveTo>
                  <a:lnTo>
                    <a:pt x="902462" y="347980"/>
                  </a:lnTo>
                  <a:lnTo>
                    <a:pt x="868413" y="365010"/>
                  </a:lnTo>
                  <a:lnTo>
                    <a:pt x="910945" y="365010"/>
                  </a:lnTo>
                  <a:lnTo>
                    <a:pt x="936498" y="365010"/>
                  </a:lnTo>
                  <a:lnTo>
                    <a:pt x="936498" y="330962"/>
                  </a:lnTo>
                  <a:close/>
                </a:path>
              </a:pathLst>
            </a:custGeom>
            <a:solidFill>
              <a:srgbClr val="000000"/>
            </a:solidFill>
          </p:spPr>
          <p:txBody>
            <a:bodyPr wrap="square" lIns="0" tIns="0" rIns="0" bIns="0" rtlCol="0"/>
            <a:lstStyle/>
            <a:p/>
          </p:txBody>
        </p:sp>
        <p:sp>
          <p:nvSpPr>
            <p:cNvPr id="115" name="object 115" descr=""/>
            <p:cNvSpPr/>
            <p:nvPr/>
          </p:nvSpPr>
          <p:spPr>
            <a:xfrm>
              <a:off x="3197225" y="28367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16" name="object 116" descr=""/>
            <p:cNvSpPr/>
            <p:nvPr/>
          </p:nvSpPr>
          <p:spPr>
            <a:xfrm>
              <a:off x="3197225" y="28367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17" name="object 117" descr=""/>
            <p:cNvPicPr/>
            <p:nvPr/>
          </p:nvPicPr>
          <p:blipFill>
            <a:blip r:embed="rId49" cstate="print"/>
            <a:stretch>
              <a:fillRect/>
            </a:stretch>
          </p:blipFill>
          <p:spPr>
            <a:xfrm>
              <a:off x="3131820" y="2724911"/>
              <a:ext cx="705611" cy="789431"/>
            </a:xfrm>
            <a:prstGeom prst="rect">
              <a:avLst/>
            </a:prstGeom>
          </p:spPr>
        </p:pic>
        <p:pic>
          <p:nvPicPr>
            <p:cNvPr id="118" name="object 118" descr=""/>
            <p:cNvPicPr/>
            <p:nvPr/>
          </p:nvPicPr>
          <p:blipFill>
            <a:blip r:embed="rId50" cstate="print"/>
            <a:stretch>
              <a:fillRect/>
            </a:stretch>
          </p:blipFill>
          <p:spPr>
            <a:xfrm>
              <a:off x="3439668" y="2962655"/>
              <a:ext cx="460248" cy="539496"/>
            </a:xfrm>
            <a:prstGeom prst="rect">
              <a:avLst/>
            </a:prstGeom>
          </p:spPr>
        </p:pic>
      </p:grpSp>
      <p:sp>
        <p:nvSpPr>
          <p:cNvPr id="119" name="object 119" descr=""/>
          <p:cNvSpPr txBox="1"/>
          <p:nvPr/>
        </p:nvSpPr>
        <p:spPr>
          <a:xfrm>
            <a:off x="2924048" y="2661285"/>
            <a:ext cx="2145030" cy="452120"/>
          </a:xfrm>
          <a:prstGeom prst="rect">
            <a:avLst/>
          </a:prstGeom>
        </p:spPr>
        <p:txBody>
          <a:bodyPr wrap="square" lIns="0" tIns="12065" rIns="0" bIns="0" rtlCol="0" vert="horz">
            <a:spAutoFit/>
          </a:bodyPr>
          <a:lstStyle/>
          <a:p>
            <a:pPr marL="50800">
              <a:lnSpc>
                <a:spcPct val="100000"/>
              </a:lnSpc>
              <a:spcBef>
                <a:spcPts val="95"/>
              </a:spcBef>
              <a:tabLst>
                <a:tab pos="427990" algn="l"/>
                <a:tab pos="1349375" algn="l"/>
                <a:tab pos="1725295"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1</a:t>
            </a:r>
            <a:r>
              <a:rPr dirty="0" baseline="-57057" sz="2775" b="1" i="1">
                <a:solidFill>
                  <a:srgbClr val="FF0000"/>
                </a:solidFill>
                <a:latin typeface="Arial"/>
                <a:cs typeface="Arial"/>
              </a:rPr>
              <a:t>	</a:t>
            </a:r>
            <a:r>
              <a:rPr dirty="0" sz="2800" spc="-50" b="1">
                <a:solidFill>
                  <a:srgbClr val="0000FF"/>
                </a:solidFill>
                <a:latin typeface="Arial"/>
                <a:cs typeface="Arial"/>
              </a:rPr>
              <a:t>6</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3</a:t>
            </a:r>
            <a:endParaRPr baseline="-57057" sz="2775">
              <a:latin typeface="Arial"/>
              <a:cs typeface="Arial"/>
            </a:endParaRPr>
          </a:p>
        </p:txBody>
      </p:sp>
      <p:grpSp>
        <p:nvGrpSpPr>
          <p:cNvPr id="120" name="object 120" descr=""/>
          <p:cNvGrpSpPr/>
          <p:nvPr/>
        </p:nvGrpSpPr>
        <p:grpSpPr>
          <a:xfrm>
            <a:off x="2607564" y="2985516"/>
            <a:ext cx="1533525" cy="789940"/>
            <a:chOff x="2607564" y="2985516"/>
            <a:chExt cx="1533525" cy="789940"/>
          </a:xfrm>
        </p:grpSpPr>
        <p:pic>
          <p:nvPicPr>
            <p:cNvPr id="121" name="object 121" descr=""/>
            <p:cNvPicPr/>
            <p:nvPr/>
          </p:nvPicPr>
          <p:blipFill>
            <a:blip r:embed="rId51" cstate="print"/>
            <a:stretch>
              <a:fillRect/>
            </a:stretch>
          </p:blipFill>
          <p:spPr>
            <a:xfrm>
              <a:off x="2607564" y="2985516"/>
              <a:ext cx="667512" cy="789431"/>
            </a:xfrm>
            <a:prstGeom prst="rect">
              <a:avLst/>
            </a:prstGeom>
          </p:spPr>
        </p:pic>
        <p:pic>
          <p:nvPicPr>
            <p:cNvPr id="122" name="object 122" descr=""/>
            <p:cNvPicPr/>
            <p:nvPr/>
          </p:nvPicPr>
          <p:blipFill>
            <a:blip r:embed="rId52" cstate="print"/>
            <a:stretch>
              <a:fillRect/>
            </a:stretch>
          </p:blipFill>
          <p:spPr>
            <a:xfrm>
              <a:off x="3473196" y="2985516"/>
              <a:ext cx="667512" cy="789431"/>
            </a:xfrm>
            <a:prstGeom prst="rect">
              <a:avLst/>
            </a:prstGeom>
          </p:spPr>
        </p:pic>
      </p:grpSp>
      <p:sp>
        <p:nvSpPr>
          <p:cNvPr id="123" name="object 123" descr=""/>
          <p:cNvSpPr txBox="1"/>
          <p:nvPr/>
        </p:nvSpPr>
        <p:spPr>
          <a:xfrm>
            <a:off x="2815844" y="3078937"/>
            <a:ext cx="1088390" cy="452120"/>
          </a:xfrm>
          <a:prstGeom prst="rect">
            <a:avLst/>
          </a:prstGeom>
        </p:spPr>
        <p:txBody>
          <a:bodyPr wrap="square" lIns="0" tIns="12065" rIns="0" bIns="0" rtlCol="0" vert="horz">
            <a:spAutoFit/>
          </a:bodyPr>
          <a:lstStyle/>
          <a:p>
            <a:pPr marL="12700">
              <a:lnSpc>
                <a:spcPct val="100000"/>
              </a:lnSpc>
              <a:spcBef>
                <a:spcPts val="95"/>
              </a:spcBef>
              <a:tabLst>
                <a:tab pos="877569" algn="l"/>
              </a:tabLst>
            </a:pPr>
            <a:r>
              <a:rPr dirty="0" sz="2800" spc="-50" b="1">
                <a:latin typeface="Arial"/>
                <a:cs typeface="Arial"/>
              </a:rPr>
              <a:t>2</a:t>
            </a:r>
            <a:r>
              <a:rPr dirty="0" sz="2800" b="1">
                <a:latin typeface="Arial"/>
                <a:cs typeface="Arial"/>
              </a:rPr>
              <a:t>	</a:t>
            </a:r>
            <a:r>
              <a:rPr dirty="0" sz="2800" spc="-50" b="1">
                <a:latin typeface="Arial"/>
                <a:cs typeface="Arial"/>
              </a:rPr>
              <a:t>3</a:t>
            </a:r>
            <a:endParaRPr sz="2800">
              <a:latin typeface="Arial"/>
              <a:cs typeface="Arial"/>
            </a:endParaRPr>
          </a:p>
        </p:txBody>
      </p:sp>
      <p:pic>
        <p:nvPicPr>
          <p:cNvPr id="124" name="object 124" descr=""/>
          <p:cNvPicPr/>
          <p:nvPr/>
        </p:nvPicPr>
        <p:blipFill>
          <a:blip r:embed="rId53" cstate="print"/>
          <a:stretch>
            <a:fillRect/>
          </a:stretch>
        </p:blipFill>
        <p:spPr>
          <a:xfrm>
            <a:off x="8453628" y="1260347"/>
            <a:ext cx="434340" cy="513588"/>
          </a:xfrm>
          <a:prstGeom prst="rect">
            <a:avLst/>
          </a:prstGeom>
        </p:spPr>
      </p:pic>
      <p:sp>
        <p:nvSpPr>
          <p:cNvPr id="125" name="object 125" descr=""/>
          <p:cNvSpPr txBox="1"/>
          <p:nvPr/>
        </p:nvSpPr>
        <p:spPr>
          <a:xfrm>
            <a:off x="8505190"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92710">
              <a:lnSpc>
                <a:spcPct val="100000"/>
              </a:lnSpc>
              <a:spcBef>
                <a:spcPts val="509"/>
              </a:spcBef>
            </a:pPr>
            <a:r>
              <a:rPr dirty="0" sz="1800" spc="-5" b="1">
                <a:latin typeface="Arial"/>
                <a:cs typeface="Arial"/>
              </a:rPr>
              <a:t>1</a:t>
            </a:r>
            <a:endParaRPr sz="1800">
              <a:latin typeface="Arial"/>
              <a:cs typeface="Arial"/>
            </a:endParaRPr>
          </a:p>
        </p:txBody>
      </p:sp>
      <p:grpSp>
        <p:nvGrpSpPr>
          <p:cNvPr id="126" name="object 126" descr=""/>
          <p:cNvGrpSpPr/>
          <p:nvPr/>
        </p:nvGrpSpPr>
        <p:grpSpPr>
          <a:xfrm>
            <a:off x="2107692" y="3418332"/>
            <a:ext cx="2254250" cy="789940"/>
            <a:chOff x="2107692" y="3418332"/>
            <a:chExt cx="2254250" cy="789940"/>
          </a:xfrm>
        </p:grpSpPr>
        <p:pic>
          <p:nvPicPr>
            <p:cNvPr id="127" name="object 127" descr=""/>
            <p:cNvPicPr/>
            <p:nvPr/>
          </p:nvPicPr>
          <p:blipFill>
            <a:blip r:embed="rId54" cstate="print"/>
            <a:stretch>
              <a:fillRect/>
            </a:stretch>
          </p:blipFill>
          <p:spPr>
            <a:xfrm>
              <a:off x="2107692" y="3418332"/>
              <a:ext cx="667512" cy="789432"/>
            </a:xfrm>
            <a:prstGeom prst="rect">
              <a:avLst/>
            </a:prstGeom>
          </p:spPr>
        </p:pic>
        <p:pic>
          <p:nvPicPr>
            <p:cNvPr id="128" name="object 128" descr=""/>
            <p:cNvPicPr/>
            <p:nvPr/>
          </p:nvPicPr>
          <p:blipFill>
            <a:blip r:embed="rId55" cstate="print"/>
            <a:stretch>
              <a:fillRect/>
            </a:stretch>
          </p:blipFill>
          <p:spPr>
            <a:xfrm>
              <a:off x="3694176" y="3418332"/>
              <a:ext cx="667512" cy="789432"/>
            </a:xfrm>
            <a:prstGeom prst="rect">
              <a:avLst/>
            </a:prstGeom>
          </p:spPr>
        </p:pic>
      </p:grpSp>
      <p:sp>
        <p:nvSpPr>
          <p:cNvPr id="129" name="object 129" descr=""/>
          <p:cNvSpPr txBox="1"/>
          <p:nvPr/>
        </p:nvSpPr>
        <p:spPr>
          <a:xfrm>
            <a:off x="2277872" y="3510737"/>
            <a:ext cx="1887220" cy="452120"/>
          </a:xfrm>
          <a:prstGeom prst="rect">
            <a:avLst/>
          </a:prstGeom>
        </p:spPr>
        <p:txBody>
          <a:bodyPr wrap="square" lIns="0" tIns="12065" rIns="0" bIns="0" rtlCol="0" vert="horz">
            <a:spAutoFit/>
          </a:bodyPr>
          <a:lstStyle/>
          <a:p>
            <a:pPr marL="50800">
              <a:lnSpc>
                <a:spcPct val="100000"/>
              </a:lnSpc>
              <a:spcBef>
                <a:spcPts val="95"/>
              </a:spcBef>
              <a:tabLst>
                <a:tab pos="423545" algn="l"/>
                <a:tab pos="1431290" algn="l"/>
              </a:tabLst>
            </a:pPr>
            <a:r>
              <a:rPr dirty="0" sz="2800" spc="-50" b="1">
                <a:solidFill>
                  <a:srgbClr val="0000FF"/>
                </a:solidFill>
                <a:latin typeface="Arial"/>
                <a:cs typeface="Arial"/>
              </a:rPr>
              <a:t>5</a:t>
            </a:r>
            <a:r>
              <a:rPr dirty="0" sz="2800" b="1">
                <a:solidFill>
                  <a:srgbClr val="0000FF"/>
                </a:solidFill>
                <a:latin typeface="Arial"/>
                <a:cs typeface="Arial"/>
              </a:rPr>
              <a:t>	</a:t>
            </a:r>
            <a:r>
              <a:rPr dirty="0" baseline="-17857" sz="4200" spc="-37" b="1" i="1">
                <a:solidFill>
                  <a:srgbClr val="FF0000"/>
                </a:solidFill>
                <a:latin typeface="Arial"/>
                <a:cs typeface="Arial"/>
              </a:rPr>
              <a:t>V</a:t>
            </a:r>
            <a:r>
              <a:rPr dirty="0" baseline="-48048" sz="2775" spc="-37" b="1" i="1">
                <a:solidFill>
                  <a:srgbClr val="FF0000"/>
                </a:solidFill>
                <a:latin typeface="Arial"/>
                <a:cs typeface="Arial"/>
              </a:rPr>
              <a:t>4</a:t>
            </a:r>
            <a:r>
              <a:rPr dirty="0" baseline="-48048" sz="2775" b="1" i="1">
                <a:solidFill>
                  <a:srgbClr val="FF0000"/>
                </a:solidFill>
                <a:latin typeface="Arial"/>
                <a:cs typeface="Arial"/>
              </a:rPr>
              <a:t>	</a:t>
            </a:r>
            <a:r>
              <a:rPr dirty="0" baseline="-17857" sz="4200" spc="-37" b="1" i="1">
                <a:solidFill>
                  <a:srgbClr val="FF0000"/>
                </a:solidFill>
                <a:latin typeface="Arial"/>
                <a:cs typeface="Arial"/>
              </a:rPr>
              <a:t>V</a:t>
            </a:r>
            <a:r>
              <a:rPr dirty="0" sz="2800" spc="-25" b="1">
                <a:solidFill>
                  <a:srgbClr val="0000FF"/>
                </a:solidFill>
                <a:latin typeface="Arial"/>
                <a:cs typeface="Arial"/>
              </a:rPr>
              <a:t>7</a:t>
            </a:r>
            <a:endParaRPr sz="28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97525" y="920496"/>
            <a:ext cx="467995" cy="513715"/>
            <a:chOff x="5597525" y="920496"/>
            <a:chExt cx="467995" cy="513715"/>
          </a:xfrm>
        </p:grpSpPr>
        <p:sp>
          <p:nvSpPr>
            <p:cNvPr id="3" name="object 3" descr=""/>
            <p:cNvSpPr/>
            <p:nvPr/>
          </p:nvSpPr>
          <p:spPr>
            <a:xfrm>
              <a:off x="5603875"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sp>
          <p:nvSpPr>
            <p:cNvPr id="4" name="object 4" descr=""/>
            <p:cNvSpPr/>
            <p:nvPr/>
          </p:nvSpPr>
          <p:spPr>
            <a:xfrm>
              <a:off x="5603875" y="963676"/>
              <a:ext cx="365125" cy="338455"/>
            </a:xfrm>
            <a:custGeom>
              <a:avLst/>
              <a:gdLst/>
              <a:ahLst/>
              <a:cxnLst/>
              <a:rect l="l" t="t" r="r" b="b"/>
              <a:pathLst>
                <a:path w="365125" h="338455">
                  <a:moveTo>
                    <a:pt x="0" y="169037"/>
                  </a:moveTo>
                  <a:lnTo>
                    <a:pt x="6525" y="124104"/>
                  </a:lnTo>
                  <a:lnTo>
                    <a:pt x="24939" y="83725"/>
                  </a:lnTo>
                  <a:lnTo>
                    <a:pt x="53498" y="49514"/>
                  </a:lnTo>
                  <a:lnTo>
                    <a:pt x="90461" y="23081"/>
                  </a:lnTo>
                  <a:lnTo>
                    <a:pt x="134084" y="6038"/>
                  </a:lnTo>
                  <a:lnTo>
                    <a:pt x="182625" y="0"/>
                  </a:lnTo>
                  <a:lnTo>
                    <a:pt x="231113" y="6038"/>
                  </a:lnTo>
                  <a:lnTo>
                    <a:pt x="274700" y="23081"/>
                  </a:lnTo>
                  <a:lnTo>
                    <a:pt x="311642" y="49514"/>
                  </a:lnTo>
                  <a:lnTo>
                    <a:pt x="340190" y="83725"/>
                  </a:lnTo>
                  <a:lnTo>
                    <a:pt x="358600" y="124104"/>
                  </a:lnTo>
                  <a:lnTo>
                    <a:pt x="365125" y="169037"/>
                  </a:lnTo>
                  <a:lnTo>
                    <a:pt x="358600" y="213969"/>
                  </a:lnTo>
                  <a:lnTo>
                    <a:pt x="340190" y="254348"/>
                  </a:lnTo>
                  <a:lnTo>
                    <a:pt x="311642" y="288559"/>
                  </a:lnTo>
                  <a:lnTo>
                    <a:pt x="274700" y="314992"/>
                  </a:lnTo>
                  <a:lnTo>
                    <a:pt x="231113" y="332035"/>
                  </a:lnTo>
                  <a:lnTo>
                    <a:pt x="182625" y="338074"/>
                  </a:lnTo>
                  <a:lnTo>
                    <a:pt x="134084" y="332035"/>
                  </a:lnTo>
                  <a:lnTo>
                    <a:pt x="90461" y="314992"/>
                  </a:lnTo>
                  <a:lnTo>
                    <a:pt x="53498" y="288559"/>
                  </a:lnTo>
                  <a:lnTo>
                    <a:pt x="24939" y="254348"/>
                  </a:lnTo>
                  <a:lnTo>
                    <a:pt x="652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605272" y="920496"/>
              <a:ext cx="460248" cy="513588"/>
            </a:xfrm>
            <a:prstGeom prst="rect">
              <a:avLst/>
            </a:prstGeom>
          </p:spPr>
        </p:pic>
      </p:grpSp>
      <p:sp>
        <p:nvSpPr>
          <p:cNvPr id="6" name="object 6" descr=""/>
          <p:cNvSpPr txBox="1"/>
          <p:nvPr/>
        </p:nvSpPr>
        <p:spPr>
          <a:xfrm>
            <a:off x="5736716"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91350" y="1824227"/>
            <a:ext cx="508634" cy="513715"/>
            <a:chOff x="6991350" y="1824227"/>
            <a:chExt cx="508634" cy="513715"/>
          </a:xfrm>
        </p:grpSpPr>
        <p:sp>
          <p:nvSpPr>
            <p:cNvPr id="8" name="object 8" descr=""/>
            <p:cNvSpPr/>
            <p:nvPr/>
          </p:nvSpPr>
          <p:spPr>
            <a:xfrm>
              <a:off x="6997700" y="1866899"/>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9" name="object 9" descr=""/>
            <p:cNvSpPr/>
            <p:nvPr/>
          </p:nvSpPr>
          <p:spPr>
            <a:xfrm>
              <a:off x="6997700" y="1866899"/>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99732" y="1824227"/>
              <a:ext cx="460248" cy="513588"/>
            </a:xfrm>
            <a:prstGeom prst="rect">
              <a:avLst/>
            </a:prstGeom>
          </p:spPr>
        </p:pic>
        <p:pic>
          <p:nvPicPr>
            <p:cNvPr id="11" name="object 11" descr=""/>
            <p:cNvPicPr/>
            <p:nvPr/>
          </p:nvPicPr>
          <p:blipFill>
            <a:blip r:embed="rId4" cstate="print"/>
            <a:stretch>
              <a:fillRect/>
            </a:stretch>
          </p:blipFill>
          <p:spPr>
            <a:xfrm>
              <a:off x="7197852" y="1976627"/>
              <a:ext cx="301751" cy="353567"/>
            </a:xfrm>
            <a:prstGeom prst="rect">
              <a:avLst/>
            </a:prstGeom>
          </p:spPr>
        </p:pic>
      </p:grpSp>
      <p:sp>
        <p:nvSpPr>
          <p:cNvPr id="12" name="object 12" descr=""/>
          <p:cNvSpPr txBox="1"/>
          <p:nvPr/>
        </p:nvSpPr>
        <p:spPr>
          <a:xfrm>
            <a:off x="7106157"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93001" y="38100"/>
            <a:ext cx="1905635" cy="2299970"/>
            <a:chOff x="6993001" y="38100"/>
            <a:chExt cx="1905635" cy="2299970"/>
          </a:xfrm>
        </p:grpSpPr>
        <p:sp>
          <p:nvSpPr>
            <p:cNvPr id="14" name="object 14" descr=""/>
            <p:cNvSpPr/>
            <p:nvPr/>
          </p:nvSpPr>
          <p:spPr>
            <a:xfrm>
              <a:off x="6999351"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068" y="332035"/>
                  </a:lnTo>
                  <a:lnTo>
                    <a:pt x="277048" y="314992"/>
                  </a:lnTo>
                  <a:lnTo>
                    <a:pt x="314325" y="288559"/>
                  </a:lnTo>
                  <a:lnTo>
                    <a:pt x="343135" y="254348"/>
                  </a:lnTo>
                  <a:lnTo>
                    <a:pt x="361714" y="213969"/>
                  </a:lnTo>
                  <a:lnTo>
                    <a:pt x="368300" y="169037"/>
                  </a:lnTo>
                  <a:lnTo>
                    <a:pt x="361714" y="124104"/>
                  </a:lnTo>
                  <a:lnTo>
                    <a:pt x="343135" y="83725"/>
                  </a:lnTo>
                  <a:lnTo>
                    <a:pt x="314325" y="49514"/>
                  </a:lnTo>
                  <a:lnTo>
                    <a:pt x="277048" y="23081"/>
                  </a:lnTo>
                  <a:lnTo>
                    <a:pt x="233068"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99351"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068" y="6038"/>
                  </a:lnTo>
                  <a:lnTo>
                    <a:pt x="277048" y="23081"/>
                  </a:lnTo>
                  <a:lnTo>
                    <a:pt x="314325" y="49514"/>
                  </a:lnTo>
                  <a:lnTo>
                    <a:pt x="343135" y="83725"/>
                  </a:lnTo>
                  <a:lnTo>
                    <a:pt x="361714" y="124104"/>
                  </a:lnTo>
                  <a:lnTo>
                    <a:pt x="368300" y="169037"/>
                  </a:lnTo>
                  <a:lnTo>
                    <a:pt x="361714" y="213969"/>
                  </a:lnTo>
                  <a:lnTo>
                    <a:pt x="343135" y="254348"/>
                  </a:lnTo>
                  <a:lnTo>
                    <a:pt x="314325" y="288559"/>
                  </a:lnTo>
                  <a:lnTo>
                    <a:pt x="277048" y="314992"/>
                  </a:lnTo>
                  <a:lnTo>
                    <a:pt x="233068"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7001256" y="920496"/>
              <a:ext cx="460248" cy="513588"/>
            </a:xfrm>
            <a:prstGeom prst="rect">
              <a:avLst/>
            </a:prstGeom>
          </p:spPr>
        </p:pic>
        <p:pic>
          <p:nvPicPr>
            <p:cNvPr id="17" name="object 17" descr=""/>
            <p:cNvPicPr/>
            <p:nvPr/>
          </p:nvPicPr>
          <p:blipFill>
            <a:blip r:embed="rId6" cstate="print"/>
            <a:stretch>
              <a:fillRect/>
            </a:stretch>
          </p:blipFill>
          <p:spPr>
            <a:xfrm>
              <a:off x="7199376" y="1072896"/>
              <a:ext cx="301751" cy="353567"/>
            </a:xfrm>
            <a:prstGeom prst="rect">
              <a:avLst/>
            </a:prstGeom>
          </p:spPr>
        </p:pic>
        <p:sp>
          <p:nvSpPr>
            <p:cNvPr id="18" name="object 18" descr=""/>
            <p:cNvSpPr/>
            <p:nvPr/>
          </p:nvSpPr>
          <p:spPr>
            <a:xfrm>
              <a:off x="6999351"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41" y="405794"/>
                  </a:lnTo>
                  <a:lnTo>
                    <a:pt x="265089" y="390323"/>
                  </a:lnTo>
                  <a:lnTo>
                    <a:pt x="299283" y="366049"/>
                  </a:lnTo>
                  <a:lnTo>
                    <a:pt x="327811" y="334205"/>
                  </a:lnTo>
                  <a:lnTo>
                    <a:pt x="349564" y="296028"/>
                  </a:lnTo>
                  <a:lnTo>
                    <a:pt x="363431" y="252752"/>
                  </a:lnTo>
                  <a:lnTo>
                    <a:pt x="368300" y="205613"/>
                  </a:lnTo>
                  <a:lnTo>
                    <a:pt x="363431" y="158473"/>
                  </a:lnTo>
                  <a:lnTo>
                    <a:pt x="349564" y="115197"/>
                  </a:lnTo>
                  <a:lnTo>
                    <a:pt x="327811" y="77020"/>
                  </a:lnTo>
                  <a:lnTo>
                    <a:pt x="299283" y="45176"/>
                  </a:lnTo>
                  <a:lnTo>
                    <a:pt x="265089" y="20902"/>
                  </a:lnTo>
                  <a:lnTo>
                    <a:pt x="22634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99351"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41" y="5431"/>
                  </a:lnTo>
                  <a:lnTo>
                    <a:pt x="265089" y="20902"/>
                  </a:lnTo>
                  <a:lnTo>
                    <a:pt x="299283" y="45176"/>
                  </a:lnTo>
                  <a:lnTo>
                    <a:pt x="327811" y="77020"/>
                  </a:lnTo>
                  <a:lnTo>
                    <a:pt x="349564" y="115197"/>
                  </a:lnTo>
                  <a:lnTo>
                    <a:pt x="363431" y="158473"/>
                  </a:lnTo>
                  <a:lnTo>
                    <a:pt x="368300" y="205613"/>
                  </a:lnTo>
                  <a:lnTo>
                    <a:pt x="363431" y="252752"/>
                  </a:lnTo>
                  <a:lnTo>
                    <a:pt x="349564" y="296028"/>
                  </a:lnTo>
                  <a:lnTo>
                    <a:pt x="327811" y="334205"/>
                  </a:lnTo>
                  <a:lnTo>
                    <a:pt x="299283" y="366049"/>
                  </a:lnTo>
                  <a:lnTo>
                    <a:pt x="265089" y="390323"/>
                  </a:lnTo>
                  <a:lnTo>
                    <a:pt x="22634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7001256" y="38100"/>
              <a:ext cx="460248" cy="513588"/>
            </a:xfrm>
            <a:prstGeom prst="rect">
              <a:avLst/>
            </a:prstGeom>
          </p:spPr>
        </p:pic>
        <p:pic>
          <p:nvPicPr>
            <p:cNvPr id="21" name="object 21" descr=""/>
            <p:cNvPicPr/>
            <p:nvPr/>
          </p:nvPicPr>
          <p:blipFill>
            <a:blip r:embed="rId8" cstate="print"/>
            <a:stretch>
              <a:fillRect/>
            </a:stretch>
          </p:blipFill>
          <p:spPr>
            <a:xfrm>
              <a:off x="7199376" y="190500"/>
              <a:ext cx="301751" cy="353567"/>
            </a:xfrm>
            <a:prstGeom prst="rect">
              <a:avLst/>
            </a:prstGeom>
          </p:spPr>
        </p:pic>
        <p:sp>
          <p:nvSpPr>
            <p:cNvPr id="22" name="object 22" descr=""/>
            <p:cNvSpPr/>
            <p:nvPr/>
          </p:nvSpPr>
          <p:spPr>
            <a:xfrm>
              <a:off x="8396351" y="963675"/>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3" name="object 23" descr=""/>
            <p:cNvSpPr/>
            <p:nvPr/>
          </p:nvSpPr>
          <p:spPr>
            <a:xfrm>
              <a:off x="8396351" y="963675"/>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98764" y="920496"/>
              <a:ext cx="460248" cy="513588"/>
            </a:xfrm>
            <a:prstGeom prst="rect">
              <a:avLst/>
            </a:prstGeom>
          </p:spPr>
        </p:pic>
        <p:pic>
          <p:nvPicPr>
            <p:cNvPr id="25" name="object 25" descr=""/>
            <p:cNvPicPr/>
            <p:nvPr/>
          </p:nvPicPr>
          <p:blipFill>
            <a:blip r:embed="rId10" cstate="print"/>
            <a:stretch>
              <a:fillRect/>
            </a:stretch>
          </p:blipFill>
          <p:spPr>
            <a:xfrm>
              <a:off x="8596884" y="1072896"/>
              <a:ext cx="301751" cy="353567"/>
            </a:xfrm>
            <a:prstGeom prst="rect">
              <a:avLst/>
            </a:prstGeom>
          </p:spPr>
        </p:pic>
        <p:sp>
          <p:nvSpPr>
            <p:cNvPr id="26" name="object 26" descr=""/>
            <p:cNvSpPr/>
            <p:nvPr/>
          </p:nvSpPr>
          <p:spPr>
            <a:xfrm>
              <a:off x="8396351" y="1866900"/>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7" name="object 27" descr=""/>
            <p:cNvSpPr/>
            <p:nvPr/>
          </p:nvSpPr>
          <p:spPr>
            <a:xfrm>
              <a:off x="8396351" y="1866900"/>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98764" y="1824227"/>
              <a:ext cx="460248" cy="513588"/>
            </a:xfrm>
            <a:prstGeom prst="rect">
              <a:avLst/>
            </a:prstGeom>
          </p:spPr>
        </p:pic>
        <p:pic>
          <p:nvPicPr>
            <p:cNvPr id="29" name="object 29" descr=""/>
            <p:cNvPicPr/>
            <p:nvPr/>
          </p:nvPicPr>
          <p:blipFill>
            <a:blip r:embed="rId12" cstate="print"/>
            <a:stretch>
              <a:fillRect/>
            </a:stretch>
          </p:blipFill>
          <p:spPr>
            <a:xfrm>
              <a:off x="8596884" y="1976627"/>
              <a:ext cx="301751" cy="353567"/>
            </a:xfrm>
            <a:prstGeom prst="rect">
              <a:avLst/>
            </a:prstGeom>
          </p:spPr>
        </p:pic>
      </p:grpSp>
      <p:sp>
        <p:nvSpPr>
          <p:cNvPr id="30" name="object 30" descr=""/>
          <p:cNvSpPr txBox="1"/>
          <p:nvPr/>
        </p:nvSpPr>
        <p:spPr>
          <a:xfrm>
            <a:off x="8505190"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42500" y="920496"/>
            <a:ext cx="444500" cy="513715"/>
            <a:chOff x="9842500" y="920496"/>
            <a:chExt cx="444500" cy="513715"/>
          </a:xfrm>
        </p:grpSpPr>
        <p:sp>
          <p:nvSpPr>
            <p:cNvPr id="32" name="object 32" descr=""/>
            <p:cNvSpPr/>
            <p:nvPr/>
          </p:nvSpPr>
          <p:spPr>
            <a:xfrm>
              <a:off x="9848850"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pic>
          <p:nvPicPr>
            <p:cNvPr id="33" name="object 33" descr=""/>
            <p:cNvPicPr/>
            <p:nvPr/>
          </p:nvPicPr>
          <p:blipFill>
            <a:blip r:embed="rId13" cstate="print"/>
            <a:stretch>
              <a:fillRect/>
            </a:stretch>
          </p:blipFill>
          <p:spPr>
            <a:xfrm>
              <a:off x="9842500" y="920496"/>
              <a:ext cx="444500" cy="513588"/>
            </a:xfrm>
            <a:prstGeom prst="rect">
              <a:avLst/>
            </a:prstGeom>
          </p:spPr>
        </p:pic>
      </p:grpSp>
      <p:sp>
        <p:nvSpPr>
          <p:cNvPr id="34" name="object 34" descr=""/>
          <p:cNvSpPr txBox="1"/>
          <p:nvPr/>
        </p:nvSpPr>
        <p:spPr>
          <a:xfrm>
            <a:off x="9982327"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5" name="object 35" descr=""/>
          <p:cNvGrpSpPr/>
          <p:nvPr/>
        </p:nvGrpSpPr>
        <p:grpSpPr>
          <a:xfrm>
            <a:off x="5820917" y="260858"/>
            <a:ext cx="4090035" cy="1831975"/>
            <a:chOff x="5820917" y="260858"/>
            <a:chExt cx="4090035" cy="1831975"/>
          </a:xfrm>
        </p:grpSpPr>
        <p:sp>
          <p:nvSpPr>
            <p:cNvPr id="36" name="object 36" descr=""/>
            <p:cNvSpPr/>
            <p:nvPr/>
          </p:nvSpPr>
          <p:spPr>
            <a:xfrm>
              <a:off x="5820918" y="260857"/>
              <a:ext cx="4090035" cy="1831975"/>
            </a:xfrm>
            <a:custGeom>
              <a:avLst/>
              <a:gdLst/>
              <a:ahLst/>
              <a:cxnLst/>
              <a:rect l="l" t="t" r="r" b="b"/>
              <a:pathLst>
                <a:path w="4090034" h="1831975">
                  <a:moveTo>
                    <a:pt x="1176782" y="1718691"/>
                  </a:moveTo>
                  <a:lnTo>
                    <a:pt x="1155611" y="1681353"/>
                  </a:lnTo>
                  <a:lnTo>
                    <a:pt x="1113790" y="1607566"/>
                  </a:lnTo>
                  <a:lnTo>
                    <a:pt x="1092504" y="1639227"/>
                  </a:lnTo>
                  <a:lnTo>
                    <a:pt x="81026" y="958850"/>
                  </a:lnTo>
                  <a:lnTo>
                    <a:pt x="59690" y="990473"/>
                  </a:lnTo>
                  <a:lnTo>
                    <a:pt x="1071333" y="1670748"/>
                  </a:lnTo>
                  <a:lnTo>
                    <a:pt x="1050036" y="1702435"/>
                  </a:lnTo>
                  <a:lnTo>
                    <a:pt x="1176782" y="1718691"/>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176782" y="82042"/>
                  </a:moveTo>
                  <a:lnTo>
                    <a:pt x="1049020" y="85979"/>
                  </a:lnTo>
                  <a:lnTo>
                    <a:pt x="1067117" y="119570"/>
                  </a:lnTo>
                  <a:lnTo>
                    <a:pt x="0" y="695071"/>
                  </a:lnTo>
                  <a:lnTo>
                    <a:pt x="18161" y="728599"/>
                  </a:lnTo>
                  <a:lnTo>
                    <a:pt x="1085189" y="153073"/>
                  </a:lnTo>
                  <a:lnTo>
                    <a:pt x="1103249" y="186563"/>
                  </a:lnTo>
                  <a:lnTo>
                    <a:pt x="1156766" y="110490"/>
                  </a:lnTo>
                  <a:lnTo>
                    <a:pt x="1176782" y="82042"/>
                  </a:lnTo>
                  <a:close/>
                </a:path>
                <a:path w="4090034" h="1831975">
                  <a:moveTo>
                    <a:pt x="1418082" y="588391"/>
                  </a:moveTo>
                  <a:lnTo>
                    <a:pt x="1379982" y="588391"/>
                  </a:lnTo>
                  <a:lnTo>
                    <a:pt x="1379982" y="175768"/>
                  </a:lnTo>
                  <a:lnTo>
                    <a:pt x="1341882" y="175768"/>
                  </a:lnTo>
                  <a:lnTo>
                    <a:pt x="1341882" y="588391"/>
                  </a:lnTo>
                  <a:lnTo>
                    <a:pt x="1303782" y="588391"/>
                  </a:lnTo>
                  <a:lnTo>
                    <a:pt x="1360932" y="702691"/>
                  </a:lnTo>
                  <a:lnTo>
                    <a:pt x="1408557" y="607441"/>
                  </a:lnTo>
                  <a:lnTo>
                    <a:pt x="1418082" y="588391"/>
                  </a:lnTo>
                  <a:close/>
                </a:path>
                <a:path w="4090034" h="1831975">
                  <a:moveTo>
                    <a:pt x="2573782" y="1774317"/>
                  </a:moveTo>
                  <a:lnTo>
                    <a:pt x="2535682" y="1755267"/>
                  </a:lnTo>
                  <a:lnTo>
                    <a:pt x="2459482" y="1717167"/>
                  </a:lnTo>
                  <a:lnTo>
                    <a:pt x="2459482" y="1755267"/>
                  </a:lnTo>
                  <a:lnTo>
                    <a:pt x="1522857" y="1755267"/>
                  </a:lnTo>
                  <a:lnTo>
                    <a:pt x="1522857" y="1793367"/>
                  </a:lnTo>
                  <a:lnTo>
                    <a:pt x="2459482" y="1793367"/>
                  </a:lnTo>
                  <a:lnTo>
                    <a:pt x="2459482" y="1831467"/>
                  </a:lnTo>
                  <a:lnTo>
                    <a:pt x="2535682" y="1793367"/>
                  </a:lnTo>
                  <a:lnTo>
                    <a:pt x="2573782" y="1774317"/>
                  </a:lnTo>
                  <a:close/>
                </a:path>
                <a:path w="4090034" h="1831975">
                  <a:moveTo>
                    <a:pt x="2573782" y="871093"/>
                  </a:moveTo>
                  <a:lnTo>
                    <a:pt x="2459482" y="813943"/>
                  </a:lnTo>
                  <a:lnTo>
                    <a:pt x="2459482" y="852043"/>
                  </a:lnTo>
                  <a:lnTo>
                    <a:pt x="1522857" y="851916"/>
                  </a:lnTo>
                  <a:lnTo>
                    <a:pt x="1522857" y="890016"/>
                  </a:lnTo>
                  <a:lnTo>
                    <a:pt x="2459482" y="890143"/>
                  </a:lnTo>
                  <a:lnTo>
                    <a:pt x="2459482" y="928243"/>
                  </a:lnTo>
                  <a:lnTo>
                    <a:pt x="2535682" y="890143"/>
                  </a:lnTo>
                  <a:lnTo>
                    <a:pt x="2573782" y="871093"/>
                  </a:lnTo>
                  <a:close/>
                </a:path>
                <a:path w="4090034" h="1831975">
                  <a:moveTo>
                    <a:pt x="2634107" y="1661541"/>
                  </a:moveTo>
                  <a:lnTo>
                    <a:pt x="2613418" y="1629791"/>
                  </a:lnTo>
                  <a:lnTo>
                    <a:pt x="2564384" y="1554480"/>
                  </a:lnTo>
                  <a:lnTo>
                    <a:pt x="2545105" y="1587360"/>
                  </a:lnTo>
                  <a:lnTo>
                    <a:pt x="1474851" y="959231"/>
                  </a:lnTo>
                  <a:lnTo>
                    <a:pt x="1455547" y="992124"/>
                  </a:lnTo>
                  <a:lnTo>
                    <a:pt x="2525865" y="1620164"/>
                  </a:lnTo>
                  <a:lnTo>
                    <a:pt x="2506599" y="1653032"/>
                  </a:lnTo>
                  <a:lnTo>
                    <a:pt x="2634107" y="1661541"/>
                  </a:lnTo>
                  <a:close/>
                </a:path>
                <a:path w="4090034" h="1831975">
                  <a:moveTo>
                    <a:pt x="2634107" y="758317"/>
                  </a:moveTo>
                  <a:lnTo>
                    <a:pt x="2612961" y="721106"/>
                  </a:lnTo>
                  <a:lnTo>
                    <a:pt x="2570988" y="647192"/>
                  </a:lnTo>
                  <a:lnTo>
                    <a:pt x="2549741" y="678916"/>
                  </a:lnTo>
                  <a:lnTo>
                    <a:pt x="1536700" y="0"/>
                  </a:lnTo>
                  <a:lnTo>
                    <a:pt x="1515491" y="31750"/>
                  </a:lnTo>
                  <a:lnTo>
                    <a:pt x="2528544" y="710552"/>
                  </a:lnTo>
                  <a:lnTo>
                    <a:pt x="2507361" y="742188"/>
                  </a:lnTo>
                  <a:lnTo>
                    <a:pt x="2634107" y="758317"/>
                  </a:lnTo>
                  <a:close/>
                </a:path>
                <a:path w="4090034" h="1831975">
                  <a:moveTo>
                    <a:pt x="2811907" y="1491742"/>
                  </a:moveTo>
                  <a:lnTo>
                    <a:pt x="2773807" y="1491742"/>
                  </a:lnTo>
                  <a:lnTo>
                    <a:pt x="2773807" y="1021842"/>
                  </a:lnTo>
                  <a:lnTo>
                    <a:pt x="2735707" y="1021842"/>
                  </a:lnTo>
                  <a:lnTo>
                    <a:pt x="2735707" y="1491742"/>
                  </a:lnTo>
                  <a:lnTo>
                    <a:pt x="2697607" y="1491742"/>
                  </a:lnTo>
                  <a:lnTo>
                    <a:pt x="2754757" y="1606042"/>
                  </a:lnTo>
                  <a:lnTo>
                    <a:pt x="2802382" y="1510792"/>
                  </a:lnTo>
                  <a:lnTo>
                    <a:pt x="2811907" y="1491742"/>
                  </a:lnTo>
                  <a:close/>
                </a:path>
                <a:path w="4090034" h="1831975">
                  <a:moveTo>
                    <a:pt x="4027932" y="871093"/>
                  </a:moveTo>
                  <a:lnTo>
                    <a:pt x="3989819" y="852043"/>
                  </a:lnTo>
                  <a:lnTo>
                    <a:pt x="3913632" y="813943"/>
                  </a:lnTo>
                  <a:lnTo>
                    <a:pt x="3913632" y="852043"/>
                  </a:lnTo>
                  <a:lnTo>
                    <a:pt x="2918206" y="851916"/>
                  </a:lnTo>
                  <a:lnTo>
                    <a:pt x="2918206" y="890016"/>
                  </a:lnTo>
                  <a:lnTo>
                    <a:pt x="3913632" y="890143"/>
                  </a:lnTo>
                  <a:lnTo>
                    <a:pt x="3913632" y="928243"/>
                  </a:lnTo>
                  <a:lnTo>
                    <a:pt x="3989832" y="890143"/>
                  </a:lnTo>
                  <a:lnTo>
                    <a:pt x="4027932" y="871093"/>
                  </a:lnTo>
                  <a:close/>
                </a:path>
                <a:path w="4090034" h="1831975">
                  <a:moveTo>
                    <a:pt x="4089781" y="985266"/>
                  </a:moveTo>
                  <a:lnTo>
                    <a:pt x="3963289" y="1002792"/>
                  </a:lnTo>
                  <a:lnTo>
                    <a:pt x="3984752" y="1034148"/>
                  </a:lnTo>
                  <a:lnTo>
                    <a:pt x="2910840" y="1769364"/>
                  </a:lnTo>
                  <a:lnTo>
                    <a:pt x="2932303" y="1800860"/>
                  </a:lnTo>
                  <a:lnTo>
                    <a:pt x="4006278" y="1065606"/>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7" name="object 37" descr=""/>
            <p:cNvPicPr/>
            <p:nvPr/>
          </p:nvPicPr>
          <p:blipFill>
            <a:blip r:embed="rId14" cstate="print"/>
            <a:stretch>
              <a:fillRect/>
            </a:stretch>
          </p:blipFill>
          <p:spPr>
            <a:xfrm>
              <a:off x="6036563" y="278892"/>
              <a:ext cx="434339" cy="513587"/>
            </a:xfrm>
            <a:prstGeom prst="rect">
              <a:avLst/>
            </a:prstGeom>
          </p:spPr>
        </p:pic>
      </p:grpSp>
      <p:sp>
        <p:nvSpPr>
          <p:cNvPr id="38" name="object 38" descr=""/>
          <p:cNvSpPr txBox="1"/>
          <p:nvPr/>
        </p:nvSpPr>
        <p:spPr>
          <a:xfrm>
            <a:off x="6167754"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39" name="object 39" descr=""/>
          <p:cNvPicPr/>
          <p:nvPr/>
        </p:nvPicPr>
        <p:blipFill>
          <a:blip r:embed="rId15" cstate="print"/>
          <a:stretch>
            <a:fillRect/>
          </a:stretch>
        </p:blipFill>
        <p:spPr>
          <a:xfrm>
            <a:off x="6347459" y="710183"/>
            <a:ext cx="434339" cy="513588"/>
          </a:xfrm>
          <a:prstGeom prst="rect">
            <a:avLst/>
          </a:prstGeom>
        </p:spPr>
      </p:pic>
      <p:sp>
        <p:nvSpPr>
          <p:cNvPr id="40" name="object 40" descr=""/>
          <p:cNvSpPr txBox="1"/>
          <p:nvPr/>
        </p:nvSpPr>
        <p:spPr>
          <a:xfrm>
            <a:off x="6478904"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1" name="object 41" descr=""/>
          <p:cNvPicPr/>
          <p:nvPr/>
        </p:nvPicPr>
        <p:blipFill>
          <a:blip r:embed="rId16" cstate="print"/>
          <a:stretch>
            <a:fillRect/>
          </a:stretch>
        </p:blipFill>
        <p:spPr>
          <a:xfrm>
            <a:off x="6275832" y="1239011"/>
            <a:ext cx="434339" cy="513588"/>
          </a:xfrm>
          <a:prstGeom prst="rect">
            <a:avLst/>
          </a:prstGeom>
        </p:spPr>
      </p:pic>
      <p:sp>
        <p:nvSpPr>
          <p:cNvPr id="42" name="object 42" descr=""/>
          <p:cNvSpPr txBox="1"/>
          <p:nvPr/>
        </p:nvSpPr>
        <p:spPr>
          <a:xfrm>
            <a:off x="6407277"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3" name="object 43" descr=""/>
          <p:cNvPicPr/>
          <p:nvPr/>
        </p:nvPicPr>
        <p:blipFill>
          <a:blip r:embed="rId17" cstate="print"/>
          <a:stretch>
            <a:fillRect/>
          </a:stretch>
        </p:blipFill>
        <p:spPr>
          <a:xfrm>
            <a:off x="7104888" y="515112"/>
            <a:ext cx="434340" cy="513588"/>
          </a:xfrm>
          <a:prstGeom prst="rect">
            <a:avLst/>
          </a:prstGeom>
        </p:spPr>
      </p:pic>
      <p:sp>
        <p:nvSpPr>
          <p:cNvPr id="44" name="object 44" descr=""/>
          <p:cNvSpPr txBox="1"/>
          <p:nvPr/>
        </p:nvSpPr>
        <p:spPr>
          <a:xfrm>
            <a:off x="7107681"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5" name="object 45" descr=""/>
          <p:cNvPicPr/>
          <p:nvPr/>
        </p:nvPicPr>
        <p:blipFill>
          <a:blip r:embed="rId18" cstate="print"/>
          <a:stretch>
            <a:fillRect/>
          </a:stretch>
        </p:blipFill>
        <p:spPr>
          <a:xfrm>
            <a:off x="7712964" y="231647"/>
            <a:ext cx="434340" cy="513588"/>
          </a:xfrm>
          <a:prstGeom prst="rect">
            <a:avLst/>
          </a:prstGeom>
        </p:spPr>
      </p:pic>
      <p:sp>
        <p:nvSpPr>
          <p:cNvPr id="46" name="object 46" descr=""/>
          <p:cNvSpPr txBox="1"/>
          <p:nvPr/>
        </p:nvSpPr>
        <p:spPr>
          <a:xfrm>
            <a:off x="7844408"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7" name="object 47" descr=""/>
          <p:cNvGrpSpPr/>
          <p:nvPr/>
        </p:nvGrpSpPr>
        <p:grpSpPr>
          <a:xfrm>
            <a:off x="7475219" y="710183"/>
            <a:ext cx="672465" cy="1403985"/>
            <a:chOff x="7475219" y="710183"/>
            <a:chExt cx="672465" cy="1403985"/>
          </a:xfrm>
        </p:grpSpPr>
        <p:pic>
          <p:nvPicPr>
            <p:cNvPr id="48" name="object 48" descr=""/>
            <p:cNvPicPr/>
            <p:nvPr/>
          </p:nvPicPr>
          <p:blipFill>
            <a:blip r:embed="rId19" cstate="print"/>
            <a:stretch>
              <a:fillRect/>
            </a:stretch>
          </p:blipFill>
          <p:spPr>
            <a:xfrm>
              <a:off x="7592567" y="710183"/>
              <a:ext cx="434340" cy="513588"/>
            </a:xfrm>
            <a:prstGeom prst="rect">
              <a:avLst/>
            </a:prstGeom>
          </p:spPr>
        </p:pic>
        <p:pic>
          <p:nvPicPr>
            <p:cNvPr id="49" name="object 49" descr=""/>
            <p:cNvPicPr/>
            <p:nvPr/>
          </p:nvPicPr>
          <p:blipFill>
            <a:blip r:embed="rId20" cstate="print"/>
            <a:stretch>
              <a:fillRect/>
            </a:stretch>
          </p:blipFill>
          <p:spPr>
            <a:xfrm>
              <a:off x="7712963" y="1167383"/>
              <a:ext cx="434340" cy="513588"/>
            </a:xfrm>
            <a:prstGeom prst="rect">
              <a:avLst/>
            </a:prstGeom>
          </p:spPr>
        </p:pic>
        <p:pic>
          <p:nvPicPr>
            <p:cNvPr id="50" name="object 50" descr=""/>
            <p:cNvPicPr/>
            <p:nvPr/>
          </p:nvPicPr>
          <p:blipFill>
            <a:blip r:embed="rId21" cstate="print"/>
            <a:stretch>
              <a:fillRect/>
            </a:stretch>
          </p:blipFill>
          <p:spPr>
            <a:xfrm>
              <a:off x="7475219" y="1600200"/>
              <a:ext cx="434340" cy="513588"/>
            </a:xfrm>
            <a:prstGeom prst="rect">
              <a:avLst/>
            </a:prstGeom>
          </p:spPr>
        </p:pic>
      </p:grpSp>
      <p:sp>
        <p:nvSpPr>
          <p:cNvPr id="51" name="object 51" descr=""/>
          <p:cNvSpPr txBox="1"/>
          <p:nvPr/>
        </p:nvSpPr>
        <p:spPr>
          <a:xfrm>
            <a:off x="7607554"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2" name="object 52" descr=""/>
          <p:cNvPicPr/>
          <p:nvPr/>
        </p:nvPicPr>
        <p:blipFill>
          <a:blip r:embed="rId22" cstate="print"/>
          <a:stretch>
            <a:fillRect/>
          </a:stretch>
        </p:blipFill>
        <p:spPr>
          <a:xfrm>
            <a:off x="8987028" y="710183"/>
            <a:ext cx="434340" cy="513588"/>
          </a:xfrm>
          <a:prstGeom prst="rect">
            <a:avLst/>
          </a:prstGeom>
        </p:spPr>
      </p:pic>
      <p:sp>
        <p:nvSpPr>
          <p:cNvPr id="53" name="object 53" descr=""/>
          <p:cNvSpPr txBox="1"/>
          <p:nvPr/>
        </p:nvSpPr>
        <p:spPr>
          <a:xfrm>
            <a:off x="9119107"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4" name="object 54" descr=""/>
          <p:cNvPicPr/>
          <p:nvPr/>
        </p:nvPicPr>
        <p:blipFill>
          <a:blip r:embed="rId23" cstate="print"/>
          <a:stretch>
            <a:fillRect/>
          </a:stretch>
        </p:blipFill>
        <p:spPr>
          <a:xfrm>
            <a:off x="8915400" y="1286255"/>
            <a:ext cx="434340" cy="513588"/>
          </a:xfrm>
          <a:prstGeom prst="rect">
            <a:avLst/>
          </a:prstGeom>
        </p:spPr>
      </p:pic>
      <p:sp>
        <p:nvSpPr>
          <p:cNvPr id="55" name="object 55" descr=""/>
          <p:cNvSpPr txBox="1"/>
          <p:nvPr/>
        </p:nvSpPr>
        <p:spPr>
          <a:xfrm>
            <a:off x="9047733"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grpSp>
        <p:nvGrpSpPr>
          <p:cNvPr id="56" name="object 56" descr=""/>
          <p:cNvGrpSpPr/>
          <p:nvPr/>
        </p:nvGrpSpPr>
        <p:grpSpPr>
          <a:xfrm>
            <a:off x="454355" y="199644"/>
            <a:ext cx="3226435" cy="1054735"/>
            <a:chOff x="454355" y="199644"/>
            <a:chExt cx="3226435" cy="1054735"/>
          </a:xfrm>
        </p:grpSpPr>
        <p:pic>
          <p:nvPicPr>
            <p:cNvPr id="57" name="object 57" descr=""/>
            <p:cNvPicPr/>
            <p:nvPr/>
          </p:nvPicPr>
          <p:blipFill>
            <a:blip r:embed="rId24" cstate="print"/>
            <a:stretch>
              <a:fillRect/>
            </a:stretch>
          </p:blipFill>
          <p:spPr>
            <a:xfrm>
              <a:off x="454355" y="450724"/>
              <a:ext cx="1486919" cy="465640"/>
            </a:xfrm>
            <a:prstGeom prst="rect">
              <a:avLst/>
            </a:prstGeom>
          </p:spPr>
        </p:pic>
        <p:pic>
          <p:nvPicPr>
            <p:cNvPr id="58" name="object 58" descr=""/>
            <p:cNvPicPr/>
            <p:nvPr/>
          </p:nvPicPr>
          <p:blipFill>
            <a:blip r:embed="rId25" cstate="print"/>
            <a:stretch>
              <a:fillRect/>
            </a:stretch>
          </p:blipFill>
          <p:spPr>
            <a:xfrm>
              <a:off x="1783079" y="245364"/>
              <a:ext cx="1514856" cy="1008888"/>
            </a:xfrm>
            <a:prstGeom prst="rect">
              <a:avLst/>
            </a:prstGeom>
          </p:spPr>
        </p:pic>
        <p:pic>
          <p:nvPicPr>
            <p:cNvPr id="59" name="object 59" descr=""/>
            <p:cNvPicPr/>
            <p:nvPr/>
          </p:nvPicPr>
          <p:blipFill>
            <a:blip r:embed="rId26" cstate="print"/>
            <a:stretch>
              <a:fillRect/>
            </a:stretch>
          </p:blipFill>
          <p:spPr>
            <a:xfrm>
              <a:off x="2700528" y="199644"/>
              <a:ext cx="902208" cy="1008888"/>
            </a:xfrm>
            <a:prstGeom prst="rect">
              <a:avLst/>
            </a:prstGeom>
          </p:spPr>
        </p:pic>
        <p:pic>
          <p:nvPicPr>
            <p:cNvPr id="60" name="object 60" descr=""/>
            <p:cNvPicPr/>
            <p:nvPr/>
          </p:nvPicPr>
          <p:blipFill>
            <a:blip r:embed="rId27" cstate="print"/>
            <a:stretch>
              <a:fillRect/>
            </a:stretch>
          </p:blipFill>
          <p:spPr>
            <a:xfrm>
              <a:off x="3096768" y="504444"/>
              <a:ext cx="583692" cy="688848"/>
            </a:xfrm>
            <a:prstGeom prst="rect">
              <a:avLst/>
            </a:prstGeom>
          </p:spPr>
        </p:pic>
      </p:grpSp>
      <p:sp>
        <p:nvSpPr>
          <p:cNvPr id="61" name="object 61"/>
          <p:cNvSpPr txBox="1">
            <a:spLocks noGrp="1"/>
          </p:cNvSpPr>
          <p:nvPr>
            <p:ph type="title"/>
          </p:nvPr>
        </p:nvSpPr>
        <p:spPr>
          <a:xfrm>
            <a:off x="428040" y="319278"/>
            <a:ext cx="2874645" cy="574040"/>
          </a:xfrm>
          <a:prstGeom prst="rect"/>
        </p:spPr>
        <p:txBody>
          <a:bodyPr wrap="square" lIns="0" tIns="12700" rIns="0" bIns="0" rtlCol="0" vert="horz">
            <a:spAutoFit/>
          </a:bodyPr>
          <a:lstStyle/>
          <a:p>
            <a:pPr marL="12700">
              <a:lnSpc>
                <a:spcPct val="100000"/>
              </a:lnSpc>
              <a:spcBef>
                <a:spcPts val="100"/>
              </a:spcBef>
            </a:pPr>
            <a:r>
              <a:rPr dirty="0" sz="3600">
                <a:solidFill>
                  <a:srgbClr val="000000"/>
                </a:solidFill>
                <a:latin typeface="Arial"/>
                <a:cs typeface="Arial"/>
              </a:rPr>
              <a:t>Step</a:t>
            </a:r>
            <a:r>
              <a:rPr dirty="0" sz="3600" spc="-55">
                <a:solidFill>
                  <a:srgbClr val="000000"/>
                </a:solidFill>
                <a:latin typeface="Arial"/>
                <a:cs typeface="Arial"/>
              </a:rPr>
              <a:t> </a:t>
            </a:r>
            <a:r>
              <a:rPr dirty="0" sz="3600">
                <a:solidFill>
                  <a:srgbClr val="000000"/>
                </a:solidFill>
                <a:latin typeface="Arial"/>
                <a:cs typeface="Arial"/>
              </a:rPr>
              <a:t>3.</a:t>
            </a:r>
            <a:r>
              <a:rPr dirty="0" sz="3600" spc="-50">
                <a:solidFill>
                  <a:srgbClr val="000000"/>
                </a:solidFill>
                <a:latin typeface="Arial"/>
                <a:cs typeface="Arial"/>
              </a:rPr>
              <a:t> </a:t>
            </a:r>
            <a:r>
              <a:rPr dirty="0" sz="3600" spc="-35">
                <a:solidFill>
                  <a:srgbClr val="000000"/>
                </a:solidFill>
              </a:rPr>
              <a:t>扩</a:t>
            </a:r>
            <a:r>
              <a:rPr dirty="0" sz="3600" spc="-35">
                <a:solidFill>
                  <a:srgbClr val="000000"/>
                </a:solidFill>
              </a:rPr>
              <a:t>展</a:t>
            </a:r>
            <a:r>
              <a:rPr dirty="0" sz="3600" spc="-50" i="1">
                <a:solidFill>
                  <a:srgbClr val="000000"/>
                </a:solidFill>
                <a:latin typeface="Arial"/>
                <a:cs typeface="Arial"/>
              </a:rPr>
              <a:t>V</a:t>
            </a:r>
            <a:endParaRPr sz="3600">
              <a:latin typeface="Arial"/>
              <a:cs typeface="Arial"/>
            </a:endParaRPr>
          </a:p>
        </p:txBody>
      </p:sp>
      <p:sp>
        <p:nvSpPr>
          <p:cNvPr id="62" name="object 62" descr=""/>
          <p:cNvSpPr txBox="1"/>
          <p:nvPr/>
        </p:nvSpPr>
        <p:spPr>
          <a:xfrm>
            <a:off x="3276727" y="584453"/>
            <a:ext cx="194945" cy="391160"/>
          </a:xfrm>
          <a:prstGeom prst="rect">
            <a:avLst/>
          </a:prstGeom>
        </p:spPr>
        <p:txBody>
          <a:bodyPr wrap="square" lIns="0" tIns="12700" rIns="0" bIns="0" rtlCol="0" vert="horz">
            <a:spAutoFit/>
          </a:bodyPr>
          <a:lstStyle/>
          <a:p>
            <a:pPr marL="12700">
              <a:lnSpc>
                <a:spcPct val="100000"/>
              </a:lnSpc>
              <a:spcBef>
                <a:spcPts val="100"/>
              </a:spcBef>
            </a:pPr>
            <a:r>
              <a:rPr dirty="0" sz="2400" spc="-5" b="1" i="1">
                <a:latin typeface="Arial"/>
                <a:cs typeface="Arial"/>
              </a:rPr>
              <a:t>2</a:t>
            </a:r>
            <a:endParaRPr sz="2400">
              <a:latin typeface="Arial"/>
              <a:cs typeface="Arial"/>
            </a:endParaRPr>
          </a:p>
        </p:txBody>
      </p:sp>
      <p:grpSp>
        <p:nvGrpSpPr>
          <p:cNvPr id="63" name="object 63" descr=""/>
          <p:cNvGrpSpPr/>
          <p:nvPr/>
        </p:nvGrpSpPr>
        <p:grpSpPr>
          <a:xfrm>
            <a:off x="641604" y="4724400"/>
            <a:ext cx="2868295" cy="1390015"/>
            <a:chOff x="641604" y="4724400"/>
            <a:chExt cx="2868295" cy="1390015"/>
          </a:xfrm>
        </p:grpSpPr>
        <p:pic>
          <p:nvPicPr>
            <p:cNvPr id="64" name="object 64" descr=""/>
            <p:cNvPicPr/>
            <p:nvPr/>
          </p:nvPicPr>
          <p:blipFill>
            <a:blip r:embed="rId28" cstate="print"/>
            <a:stretch>
              <a:fillRect/>
            </a:stretch>
          </p:blipFill>
          <p:spPr>
            <a:xfrm>
              <a:off x="641604" y="4724400"/>
              <a:ext cx="1191768" cy="902208"/>
            </a:xfrm>
            <a:prstGeom prst="rect">
              <a:avLst/>
            </a:prstGeom>
          </p:spPr>
        </p:pic>
        <p:pic>
          <p:nvPicPr>
            <p:cNvPr id="65" name="object 65" descr=""/>
            <p:cNvPicPr/>
            <p:nvPr/>
          </p:nvPicPr>
          <p:blipFill>
            <a:blip r:embed="rId29" cstate="print"/>
            <a:stretch>
              <a:fillRect/>
            </a:stretch>
          </p:blipFill>
          <p:spPr>
            <a:xfrm>
              <a:off x="1377695" y="4997195"/>
              <a:ext cx="525779" cy="618743"/>
            </a:xfrm>
            <a:prstGeom prst="rect">
              <a:avLst/>
            </a:prstGeom>
          </p:spPr>
        </p:pic>
        <p:pic>
          <p:nvPicPr>
            <p:cNvPr id="66" name="object 66" descr=""/>
            <p:cNvPicPr/>
            <p:nvPr/>
          </p:nvPicPr>
          <p:blipFill>
            <a:blip r:embed="rId30" cstate="print"/>
            <a:stretch>
              <a:fillRect/>
            </a:stretch>
          </p:blipFill>
          <p:spPr>
            <a:xfrm>
              <a:off x="1447800" y="4724400"/>
              <a:ext cx="909827" cy="902208"/>
            </a:xfrm>
            <a:prstGeom prst="rect">
              <a:avLst/>
            </a:prstGeom>
          </p:spPr>
        </p:pic>
        <p:pic>
          <p:nvPicPr>
            <p:cNvPr id="67" name="object 67" descr=""/>
            <p:cNvPicPr/>
            <p:nvPr/>
          </p:nvPicPr>
          <p:blipFill>
            <a:blip r:embed="rId31" cstate="print"/>
            <a:stretch>
              <a:fillRect/>
            </a:stretch>
          </p:blipFill>
          <p:spPr>
            <a:xfrm>
              <a:off x="1821179" y="4724400"/>
              <a:ext cx="1688592" cy="902208"/>
            </a:xfrm>
            <a:prstGeom prst="rect">
              <a:avLst/>
            </a:prstGeom>
          </p:spPr>
        </p:pic>
        <p:pic>
          <p:nvPicPr>
            <p:cNvPr id="68" name="object 68" descr=""/>
            <p:cNvPicPr/>
            <p:nvPr/>
          </p:nvPicPr>
          <p:blipFill>
            <a:blip r:embed="rId28" cstate="print"/>
            <a:stretch>
              <a:fillRect/>
            </a:stretch>
          </p:blipFill>
          <p:spPr>
            <a:xfrm>
              <a:off x="641604" y="5212080"/>
              <a:ext cx="1191768" cy="902208"/>
            </a:xfrm>
            <a:prstGeom prst="rect">
              <a:avLst/>
            </a:prstGeom>
          </p:spPr>
        </p:pic>
        <p:pic>
          <p:nvPicPr>
            <p:cNvPr id="69" name="object 69" descr=""/>
            <p:cNvPicPr/>
            <p:nvPr/>
          </p:nvPicPr>
          <p:blipFill>
            <a:blip r:embed="rId32" cstate="print"/>
            <a:stretch>
              <a:fillRect/>
            </a:stretch>
          </p:blipFill>
          <p:spPr>
            <a:xfrm>
              <a:off x="1377695" y="5484876"/>
              <a:ext cx="525779" cy="618744"/>
            </a:xfrm>
            <a:prstGeom prst="rect">
              <a:avLst/>
            </a:prstGeom>
          </p:spPr>
        </p:pic>
        <p:pic>
          <p:nvPicPr>
            <p:cNvPr id="70" name="object 70" descr=""/>
            <p:cNvPicPr/>
            <p:nvPr/>
          </p:nvPicPr>
          <p:blipFill>
            <a:blip r:embed="rId30" cstate="print"/>
            <a:stretch>
              <a:fillRect/>
            </a:stretch>
          </p:blipFill>
          <p:spPr>
            <a:xfrm>
              <a:off x="1447800" y="5212080"/>
              <a:ext cx="909827" cy="902208"/>
            </a:xfrm>
            <a:prstGeom prst="rect">
              <a:avLst/>
            </a:prstGeom>
          </p:spPr>
        </p:pic>
        <p:pic>
          <p:nvPicPr>
            <p:cNvPr id="71" name="object 71" descr=""/>
            <p:cNvPicPr/>
            <p:nvPr/>
          </p:nvPicPr>
          <p:blipFill>
            <a:blip r:embed="rId31" cstate="print"/>
            <a:stretch>
              <a:fillRect/>
            </a:stretch>
          </p:blipFill>
          <p:spPr>
            <a:xfrm>
              <a:off x="1821179" y="5212080"/>
              <a:ext cx="1688592" cy="902208"/>
            </a:xfrm>
            <a:prstGeom prst="rect">
              <a:avLst/>
            </a:prstGeom>
          </p:spPr>
        </p:pic>
      </p:grpSp>
      <p:sp>
        <p:nvSpPr>
          <p:cNvPr id="72" name="object 72" descr=""/>
          <p:cNvSpPr txBox="1"/>
          <p:nvPr/>
        </p:nvSpPr>
        <p:spPr>
          <a:xfrm>
            <a:off x="856792" y="4832045"/>
            <a:ext cx="2409190" cy="1002030"/>
          </a:xfrm>
          <a:prstGeom prst="rect">
            <a:avLst/>
          </a:prstGeom>
        </p:spPr>
        <p:txBody>
          <a:bodyPr wrap="square" lIns="0" tIns="13335" rIns="0" bIns="0" rtlCol="0" vert="horz">
            <a:spAutoFit/>
          </a:bodyPr>
          <a:lstStyle/>
          <a:p>
            <a:pPr marL="38100" marR="31115">
              <a:lnSpc>
                <a:spcPct val="100000"/>
              </a:lnSpc>
              <a:spcBef>
                <a:spcPts val="105"/>
              </a:spcBef>
            </a:pPr>
            <a:r>
              <a:rPr dirty="0" sz="3200" spc="-10" b="1" i="1">
                <a:solidFill>
                  <a:srgbClr val="0000FF"/>
                </a:solidFill>
                <a:latin typeface="Arial"/>
                <a:cs typeface="Arial"/>
              </a:rPr>
              <a:t>g(V</a:t>
            </a:r>
            <a:r>
              <a:rPr dirty="0" baseline="-21164" sz="3150" spc="-15" b="1" i="1">
                <a:solidFill>
                  <a:srgbClr val="0000FF"/>
                </a:solidFill>
                <a:latin typeface="Arial"/>
                <a:cs typeface="Arial"/>
              </a:rPr>
              <a:t>4</a:t>
            </a:r>
            <a:r>
              <a:rPr dirty="0" sz="3200" spc="-10" b="1" i="1">
                <a:solidFill>
                  <a:srgbClr val="0000FF"/>
                </a:solidFill>
                <a:latin typeface="Arial"/>
                <a:cs typeface="Arial"/>
              </a:rPr>
              <a:t>)=</a:t>
            </a:r>
            <a:r>
              <a:rPr dirty="0" sz="3200" spc="-10" b="1">
                <a:solidFill>
                  <a:srgbClr val="0000FF"/>
                </a:solidFill>
                <a:latin typeface="Arial"/>
                <a:cs typeface="Arial"/>
              </a:rPr>
              <a:t>3+2=5 </a:t>
            </a:r>
            <a:r>
              <a:rPr dirty="0" sz="3200" spc="-10" b="1" i="1">
                <a:solidFill>
                  <a:srgbClr val="0000FF"/>
                </a:solidFill>
                <a:latin typeface="Arial"/>
                <a:cs typeface="Arial"/>
              </a:rPr>
              <a:t>g(V</a:t>
            </a:r>
            <a:r>
              <a:rPr dirty="0" baseline="-21164" sz="3150" spc="-15" b="1" i="1">
                <a:solidFill>
                  <a:srgbClr val="0000FF"/>
                </a:solidFill>
                <a:latin typeface="Arial"/>
                <a:cs typeface="Arial"/>
              </a:rPr>
              <a:t>5</a:t>
            </a:r>
            <a:r>
              <a:rPr dirty="0" sz="3200" spc="-10" b="1" i="1">
                <a:solidFill>
                  <a:srgbClr val="0000FF"/>
                </a:solidFill>
                <a:latin typeface="Arial"/>
                <a:cs typeface="Arial"/>
              </a:rPr>
              <a:t>)=</a:t>
            </a:r>
            <a:r>
              <a:rPr dirty="0" sz="3200" spc="-10" b="1">
                <a:solidFill>
                  <a:srgbClr val="0000FF"/>
                </a:solidFill>
                <a:latin typeface="Arial"/>
                <a:cs typeface="Arial"/>
              </a:rPr>
              <a:t>3+2=5</a:t>
            </a:r>
            <a:endParaRPr sz="3200">
              <a:latin typeface="Arial"/>
              <a:cs typeface="Arial"/>
            </a:endParaRPr>
          </a:p>
        </p:txBody>
      </p:sp>
      <p:sp>
        <p:nvSpPr>
          <p:cNvPr id="73" name="object 73" descr=""/>
          <p:cNvSpPr txBox="1"/>
          <p:nvPr/>
        </p:nvSpPr>
        <p:spPr>
          <a:xfrm>
            <a:off x="3617976" y="4816297"/>
            <a:ext cx="3094990" cy="1002030"/>
          </a:xfrm>
          <a:prstGeom prst="rect">
            <a:avLst/>
          </a:prstGeom>
        </p:spPr>
        <p:txBody>
          <a:bodyPr wrap="square" lIns="0" tIns="13335" rIns="0" bIns="0" rtlCol="0" vert="horz">
            <a:spAutoFit/>
          </a:bodyPr>
          <a:lstStyle/>
          <a:p>
            <a:pPr marL="190500" marR="30480" indent="-152400">
              <a:lnSpc>
                <a:spcPct val="100000"/>
              </a:lnSpc>
              <a:spcBef>
                <a:spcPts val="105"/>
              </a:spcBef>
            </a:pP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4</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3,1</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1 </a:t>
            </a: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a:t>
            </a:r>
            <a:endParaRPr sz="3200">
              <a:latin typeface="Times New Roman"/>
              <a:cs typeface="Times New Roman"/>
            </a:endParaRPr>
          </a:p>
        </p:txBody>
      </p:sp>
      <p:sp>
        <p:nvSpPr>
          <p:cNvPr id="74" name="object 74" descr=""/>
          <p:cNvSpPr txBox="1"/>
          <p:nvPr/>
        </p:nvSpPr>
        <p:spPr>
          <a:xfrm>
            <a:off x="7217409" y="4830521"/>
            <a:ext cx="2402205" cy="1002030"/>
          </a:xfrm>
          <a:prstGeom prst="rect">
            <a:avLst/>
          </a:prstGeom>
        </p:spPr>
        <p:txBody>
          <a:bodyPr wrap="square" lIns="0" tIns="13335" rIns="0" bIns="0" rtlCol="0" vert="horz">
            <a:spAutoFit/>
          </a:bodyPr>
          <a:lstStyle/>
          <a:p>
            <a:pPr marL="38100" marR="30480" indent="101600">
              <a:lnSpc>
                <a:spcPct val="100000"/>
              </a:lnSpc>
              <a:spcBef>
                <a:spcPts val="105"/>
              </a:spcBef>
            </a:pP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4</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5+1</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6 </a:t>
            </a: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10</a:t>
            </a:r>
            <a:endParaRPr sz="3200">
              <a:latin typeface="Times New Roman"/>
              <a:cs typeface="Times New Roman"/>
            </a:endParaRPr>
          </a:p>
        </p:txBody>
      </p:sp>
      <p:grpSp>
        <p:nvGrpSpPr>
          <p:cNvPr id="75" name="object 75" descr=""/>
          <p:cNvGrpSpPr/>
          <p:nvPr/>
        </p:nvGrpSpPr>
        <p:grpSpPr>
          <a:xfrm>
            <a:off x="4427220" y="1932432"/>
            <a:ext cx="706120" cy="789940"/>
            <a:chOff x="4427220" y="1932432"/>
            <a:chExt cx="706120" cy="789940"/>
          </a:xfrm>
        </p:grpSpPr>
        <p:sp>
          <p:nvSpPr>
            <p:cNvPr id="76" name="object 76" descr=""/>
            <p:cNvSpPr/>
            <p:nvPr/>
          </p:nvSpPr>
          <p:spPr>
            <a:xfrm>
              <a:off x="4494276" y="2044700"/>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7" name="object 77" descr=""/>
            <p:cNvSpPr/>
            <p:nvPr/>
          </p:nvSpPr>
          <p:spPr>
            <a:xfrm>
              <a:off x="4494276" y="2044700"/>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78" name="object 78" descr=""/>
            <p:cNvPicPr/>
            <p:nvPr/>
          </p:nvPicPr>
          <p:blipFill>
            <a:blip r:embed="rId33" cstate="print"/>
            <a:stretch>
              <a:fillRect/>
            </a:stretch>
          </p:blipFill>
          <p:spPr>
            <a:xfrm>
              <a:off x="4427220" y="1932432"/>
              <a:ext cx="705612" cy="789432"/>
            </a:xfrm>
            <a:prstGeom prst="rect">
              <a:avLst/>
            </a:prstGeom>
          </p:spPr>
        </p:pic>
      </p:grpSp>
      <p:sp>
        <p:nvSpPr>
          <p:cNvPr id="79" name="object 79" descr=""/>
          <p:cNvSpPr txBox="1"/>
          <p:nvPr/>
        </p:nvSpPr>
        <p:spPr>
          <a:xfrm>
            <a:off x="4636770" y="2025853"/>
            <a:ext cx="262890" cy="452120"/>
          </a:xfrm>
          <a:prstGeom prst="rect">
            <a:avLst/>
          </a:prstGeom>
        </p:spPr>
        <p:txBody>
          <a:bodyPr wrap="square" lIns="0" tIns="12065" rIns="0" bIns="0" rtlCol="0" vert="horz">
            <a:spAutoFit/>
          </a:bodyPr>
          <a:lstStyle/>
          <a:p>
            <a:pPr marL="12700">
              <a:lnSpc>
                <a:spcPct val="100000"/>
              </a:lnSpc>
              <a:spcBef>
                <a:spcPts val="95"/>
              </a:spcBef>
            </a:pPr>
            <a:r>
              <a:rPr dirty="0" sz="2800" spc="-5" b="1" i="1">
                <a:solidFill>
                  <a:srgbClr val="FF0000"/>
                </a:solidFill>
                <a:latin typeface="Arial"/>
                <a:cs typeface="Arial"/>
              </a:rPr>
              <a:t>S</a:t>
            </a:r>
            <a:endParaRPr sz="2800">
              <a:latin typeface="Arial"/>
              <a:cs typeface="Arial"/>
            </a:endParaRPr>
          </a:p>
        </p:txBody>
      </p:sp>
      <p:grpSp>
        <p:nvGrpSpPr>
          <p:cNvPr id="80" name="object 80" descr=""/>
          <p:cNvGrpSpPr/>
          <p:nvPr/>
        </p:nvGrpSpPr>
        <p:grpSpPr>
          <a:xfrm>
            <a:off x="3556000" y="2121407"/>
            <a:ext cx="2160905" cy="1393190"/>
            <a:chOff x="3556000" y="2121407"/>
            <a:chExt cx="2160905" cy="1393190"/>
          </a:xfrm>
        </p:grpSpPr>
        <p:sp>
          <p:nvSpPr>
            <p:cNvPr id="81" name="object 81" descr=""/>
            <p:cNvSpPr/>
            <p:nvPr/>
          </p:nvSpPr>
          <p:spPr>
            <a:xfrm>
              <a:off x="4494275" y="2836798"/>
              <a:ext cx="430530" cy="431800"/>
            </a:xfrm>
            <a:custGeom>
              <a:avLst/>
              <a:gdLst/>
              <a:ahLst/>
              <a:cxnLst/>
              <a:rect l="l" t="t" r="r" b="b"/>
              <a:pathLst>
                <a:path w="430529" h="431800">
                  <a:moveTo>
                    <a:pt x="215011" y="0"/>
                  </a:moveTo>
                  <a:lnTo>
                    <a:pt x="165711" y="5707"/>
                  </a:lnTo>
                  <a:lnTo>
                    <a:pt x="120455" y="21963"/>
                  </a:lnTo>
                  <a:lnTo>
                    <a:pt x="80533" y="47466"/>
                  </a:lnTo>
                  <a:lnTo>
                    <a:pt x="47236" y="80912"/>
                  </a:lnTo>
                  <a:lnTo>
                    <a:pt x="21854" y="121001"/>
                  </a:lnTo>
                  <a:lnTo>
                    <a:pt x="5678" y="16643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431"/>
                  </a:lnTo>
                  <a:lnTo>
                    <a:pt x="408291" y="121001"/>
                  </a:lnTo>
                  <a:lnTo>
                    <a:pt x="382902" y="80912"/>
                  </a:lnTo>
                  <a:lnTo>
                    <a:pt x="349591" y="47466"/>
                  </a:lnTo>
                  <a:lnTo>
                    <a:pt x="309647" y="21963"/>
                  </a:lnTo>
                  <a:lnTo>
                    <a:pt x="264357" y="5707"/>
                  </a:lnTo>
                  <a:lnTo>
                    <a:pt x="215011" y="0"/>
                  </a:lnTo>
                  <a:close/>
                </a:path>
              </a:pathLst>
            </a:custGeom>
            <a:solidFill>
              <a:srgbClr val="4F81BC"/>
            </a:solidFill>
          </p:spPr>
          <p:txBody>
            <a:bodyPr wrap="square" lIns="0" tIns="0" rIns="0" bIns="0" rtlCol="0"/>
            <a:lstStyle/>
            <a:p/>
          </p:txBody>
        </p:sp>
        <p:sp>
          <p:nvSpPr>
            <p:cNvPr id="82" name="object 82" descr=""/>
            <p:cNvSpPr/>
            <p:nvPr/>
          </p:nvSpPr>
          <p:spPr>
            <a:xfrm>
              <a:off x="4494275" y="2836798"/>
              <a:ext cx="430530" cy="431800"/>
            </a:xfrm>
            <a:custGeom>
              <a:avLst/>
              <a:gdLst/>
              <a:ahLst/>
              <a:cxnLst/>
              <a:rect l="l" t="t" r="r" b="b"/>
              <a:pathLst>
                <a:path w="430529" h="431800">
                  <a:moveTo>
                    <a:pt x="0" y="215900"/>
                  </a:moveTo>
                  <a:lnTo>
                    <a:pt x="5678" y="166431"/>
                  </a:lnTo>
                  <a:lnTo>
                    <a:pt x="21854" y="121001"/>
                  </a:lnTo>
                  <a:lnTo>
                    <a:pt x="47236" y="80912"/>
                  </a:lnTo>
                  <a:lnTo>
                    <a:pt x="80533" y="47466"/>
                  </a:lnTo>
                  <a:lnTo>
                    <a:pt x="120455" y="21963"/>
                  </a:lnTo>
                  <a:lnTo>
                    <a:pt x="165711" y="5707"/>
                  </a:lnTo>
                  <a:lnTo>
                    <a:pt x="215011" y="0"/>
                  </a:lnTo>
                  <a:lnTo>
                    <a:pt x="264357" y="5707"/>
                  </a:lnTo>
                  <a:lnTo>
                    <a:pt x="309647" y="21963"/>
                  </a:lnTo>
                  <a:lnTo>
                    <a:pt x="349591" y="47466"/>
                  </a:lnTo>
                  <a:lnTo>
                    <a:pt x="382902" y="80912"/>
                  </a:lnTo>
                  <a:lnTo>
                    <a:pt x="408291" y="121001"/>
                  </a:lnTo>
                  <a:lnTo>
                    <a:pt x="424469" y="16643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83" name="object 83" descr=""/>
            <p:cNvPicPr/>
            <p:nvPr/>
          </p:nvPicPr>
          <p:blipFill>
            <a:blip r:embed="rId34" cstate="print"/>
            <a:stretch>
              <a:fillRect/>
            </a:stretch>
          </p:blipFill>
          <p:spPr>
            <a:xfrm>
              <a:off x="4427219" y="2724911"/>
              <a:ext cx="705612" cy="789431"/>
            </a:xfrm>
            <a:prstGeom prst="rect">
              <a:avLst/>
            </a:prstGeom>
          </p:spPr>
        </p:pic>
        <p:pic>
          <p:nvPicPr>
            <p:cNvPr id="84" name="object 84" descr=""/>
            <p:cNvPicPr/>
            <p:nvPr/>
          </p:nvPicPr>
          <p:blipFill>
            <a:blip r:embed="rId35" cstate="print"/>
            <a:stretch>
              <a:fillRect/>
            </a:stretch>
          </p:blipFill>
          <p:spPr>
            <a:xfrm>
              <a:off x="4735067" y="2962655"/>
              <a:ext cx="460248" cy="539496"/>
            </a:xfrm>
            <a:prstGeom prst="rect">
              <a:avLst/>
            </a:prstGeom>
          </p:spPr>
        </p:pic>
        <p:sp>
          <p:nvSpPr>
            <p:cNvPr id="85" name="object 85" descr=""/>
            <p:cNvSpPr/>
            <p:nvPr/>
          </p:nvSpPr>
          <p:spPr>
            <a:xfrm>
              <a:off x="3556000" y="2306954"/>
              <a:ext cx="2160905" cy="603250"/>
            </a:xfrm>
            <a:custGeom>
              <a:avLst/>
              <a:gdLst/>
              <a:ahLst/>
              <a:cxnLst/>
              <a:rect l="l" t="t" r="r" b="b"/>
              <a:pathLst>
                <a:path w="2160904" h="603250">
                  <a:moveTo>
                    <a:pt x="964438" y="32893"/>
                  </a:moveTo>
                  <a:lnTo>
                    <a:pt x="944499" y="508"/>
                  </a:lnTo>
                  <a:lnTo>
                    <a:pt x="87388" y="526923"/>
                  </a:lnTo>
                  <a:lnTo>
                    <a:pt x="67437" y="494411"/>
                  </a:lnTo>
                  <a:lnTo>
                    <a:pt x="0" y="602869"/>
                  </a:lnTo>
                  <a:lnTo>
                    <a:pt x="127254" y="591820"/>
                  </a:lnTo>
                  <a:lnTo>
                    <a:pt x="113449" y="569341"/>
                  </a:lnTo>
                  <a:lnTo>
                    <a:pt x="107340" y="559422"/>
                  </a:lnTo>
                  <a:lnTo>
                    <a:pt x="964438" y="32893"/>
                  </a:lnTo>
                  <a:close/>
                </a:path>
                <a:path w="2160904" h="603250">
                  <a:moveTo>
                    <a:pt x="1208151" y="415544"/>
                  </a:moveTo>
                  <a:lnTo>
                    <a:pt x="1170038" y="415544"/>
                  </a:lnTo>
                  <a:lnTo>
                    <a:pt x="1169924" y="150495"/>
                  </a:lnTo>
                  <a:lnTo>
                    <a:pt x="1131824" y="150495"/>
                  </a:lnTo>
                  <a:lnTo>
                    <a:pt x="1131938" y="415544"/>
                  </a:lnTo>
                  <a:lnTo>
                    <a:pt x="1093851" y="415544"/>
                  </a:lnTo>
                  <a:lnTo>
                    <a:pt x="1151001" y="529844"/>
                  </a:lnTo>
                  <a:lnTo>
                    <a:pt x="1198626" y="434594"/>
                  </a:lnTo>
                  <a:lnTo>
                    <a:pt x="1208151" y="415544"/>
                  </a:lnTo>
                  <a:close/>
                </a:path>
                <a:path w="2160904" h="603250">
                  <a:moveTo>
                    <a:pt x="2160524" y="602869"/>
                  </a:moveTo>
                  <a:lnTo>
                    <a:pt x="2139518" y="562356"/>
                  </a:lnTo>
                  <a:lnTo>
                    <a:pt x="2101723" y="489458"/>
                  </a:lnTo>
                  <a:lnTo>
                    <a:pt x="2079320" y="520293"/>
                  </a:lnTo>
                  <a:lnTo>
                    <a:pt x="1364234" y="0"/>
                  </a:lnTo>
                  <a:lnTo>
                    <a:pt x="1341755" y="30861"/>
                  </a:lnTo>
                  <a:lnTo>
                    <a:pt x="2056917" y="551116"/>
                  </a:lnTo>
                  <a:lnTo>
                    <a:pt x="2034540" y="581914"/>
                  </a:lnTo>
                  <a:lnTo>
                    <a:pt x="2160524" y="602869"/>
                  </a:lnTo>
                  <a:close/>
                </a:path>
              </a:pathLst>
            </a:custGeom>
            <a:solidFill>
              <a:srgbClr val="000000"/>
            </a:solidFill>
          </p:spPr>
          <p:txBody>
            <a:bodyPr wrap="square" lIns="0" tIns="0" rIns="0" bIns="0" rtlCol="0"/>
            <a:lstStyle/>
            <a:p/>
          </p:txBody>
        </p:sp>
        <p:pic>
          <p:nvPicPr>
            <p:cNvPr id="86" name="object 86" descr=""/>
            <p:cNvPicPr/>
            <p:nvPr/>
          </p:nvPicPr>
          <p:blipFill>
            <a:blip r:embed="rId36" cstate="print"/>
            <a:stretch>
              <a:fillRect/>
            </a:stretch>
          </p:blipFill>
          <p:spPr>
            <a:xfrm>
              <a:off x="3617976" y="2121407"/>
              <a:ext cx="667512" cy="789432"/>
            </a:xfrm>
            <a:prstGeom prst="rect">
              <a:avLst/>
            </a:prstGeom>
          </p:spPr>
        </p:pic>
      </p:grpSp>
      <p:sp>
        <p:nvSpPr>
          <p:cNvPr id="87" name="object 87" descr=""/>
          <p:cNvSpPr txBox="1"/>
          <p:nvPr/>
        </p:nvSpPr>
        <p:spPr>
          <a:xfrm>
            <a:off x="3827526" y="2213610"/>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pic>
        <p:nvPicPr>
          <p:cNvPr id="88" name="object 88" descr=""/>
          <p:cNvPicPr/>
          <p:nvPr/>
        </p:nvPicPr>
        <p:blipFill>
          <a:blip r:embed="rId37" cstate="print"/>
          <a:stretch>
            <a:fillRect/>
          </a:stretch>
        </p:blipFill>
        <p:spPr>
          <a:xfrm>
            <a:off x="4194047" y="2281427"/>
            <a:ext cx="667512" cy="789432"/>
          </a:xfrm>
          <a:prstGeom prst="rect">
            <a:avLst/>
          </a:prstGeom>
        </p:spPr>
      </p:pic>
      <p:sp>
        <p:nvSpPr>
          <p:cNvPr id="89" name="object 89" descr=""/>
          <p:cNvSpPr txBox="1"/>
          <p:nvPr/>
        </p:nvSpPr>
        <p:spPr>
          <a:xfrm>
            <a:off x="4402073" y="2373833"/>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4</a:t>
            </a:r>
            <a:endParaRPr sz="2800">
              <a:latin typeface="Arial"/>
              <a:cs typeface="Arial"/>
            </a:endParaRPr>
          </a:p>
        </p:txBody>
      </p:sp>
      <p:pic>
        <p:nvPicPr>
          <p:cNvPr id="90" name="object 90" descr=""/>
          <p:cNvPicPr/>
          <p:nvPr/>
        </p:nvPicPr>
        <p:blipFill>
          <a:blip r:embed="rId38" cstate="print"/>
          <a:stretch>
            <a:fillRect/>
          </a:stretch>
        </p:blipFill>
        <p:spPr>
          <a:xfrm>
            <a:off x="5056632" y="2104644"/>
            <a:ext cx="667512" cy="789431"/>
          </a:xfrm>
          <a:prstGeom prst="rect">
            <a:avLst/>
          </a:prstGeom>
        </p:spPr>
      </p:pic>
      <p:sp>
        <p:nvSpPr>
          <p:cNvPr id="91" name="object 91" descr=""/>
          <p:cNvSpPr txBox="1"/>
          <p:nvPr/>
        </p:nvSpPr>
        <p:spPr>
          <a:xfrm>
            <a:off x="5265801" y="2197735"/>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92" name="object 92" descr=""/>
          <p:cNvGrpSpPr/>
          <p:nvPr/>
        </p:nvGrpSpPr>
        <p:grpSpPr>
          <a:xfrm>
            <a:off x="2481072" y="2567939"/>
            <a:ext cx="3810000" cy="1754505"/>
            <a:chOff x="2481072" y="2567939"/>
            <a:chExt cx="3810000" cy="1754505"/>
          </a:xfrm>
        </p:grpSpPr>
        <p:pic>
          <p:nvPicPr>
            <p:cNvPr id="93" name="object 93" descr=""/>
            <p:cNvPicPr/>
            <p:nvPr/>
          </p:nvPicPr>
          <p:blipFill>
            <a:blip r:embed="rId39" cstate="print"/>
            <a:stretch>
              <a:fillRect/>
            </a:stretch>
          </p:blipFill>
          <p:spPr>
            <a:xfrm>
              <a:off x="4052316" y="2567939"/>
              <a:ext cx="667512" cy="789431"/>
            </a:xfrm>
            <a:prstGeom prst="rect">
              <a:avLst/>
            </a:prstGeom>
          </p:spPr>
        </p:pic>
        <p:pic>
          <p:nvPicPr>
            <p:cNvPr id="94" name="object 94" descr=""/>
            <p:cNvPicPr/>
            <p:nvPr/>
          </p:nvPicPr>
          <p:blipFill>
            <a:blip r:embed="rId40" cstate="print"/>
            <a:stretch>
              <a:fillRect/>
            </a:stretch>
          </p:blipFill>
          <p:spPr>
            <a:xfrm>
              <a:off x="6085331" y="2773283"/>
              <a:ext cx="205739" cy="292044"/>
            </a:xfrm>
            <a:prstGeom prst="rect">
              <a:avLst/>
            </a:prstGeom>
          </p:spPr>
        </p:pic>
        <p:sp>
          <p:nvSpPr>
            <p:cNvPr id="95" name="object 95" descr=""/>
            <p:cNvSpPr/>
            <p:nvPr/>
          </p:nvSpPr>
          <p:spPr>
            <a:xfrm>
              <a:off x="3554475" y="36449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96" name="object 96" descr=""/>
            <p:cNvSpPr/>
            <p:nvPr/>
          </p:nvSpPr>
          <p:spPr>
            <a:xfrm>
              <a:off x="3554475" y="36449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97" name="object 97" descr=""/>
            <p:cNvPicPr/>
            <p:nvPr/>
          </p:nvPicPr>
          <p:blipFill>
            <a:blip r:embed="rId41" cstate="print"/>
            <a:stretch>
              <a:fillRect/>
            </a:stretch>
          </p:blipFill>
          <p:spPr>
            <a:xfrm>
              <a:off x="3488436" y="3532631"/>
              <a:ext cx="705612" cy="789432"/>
            </a:xfrm>
            <a:prstGeom prst="rect">
              <a:avLst/>
            </a:prstGeom>
          </p:spPr>
        </p:pic>
        <p:pic>
          <p:nvPicPr>
            <p:cNvPr id="98" name="object 98" descr=""/>
            <p:cNvPicPr/>
            <p:nvPr/>
          </p:nvPicPr>
          <p:blipFill>
            <a:blip r:embed="rId42" cstate="print"/>
            <a:stretch>
              <a:fillRect/>
            </a:stretch>
          </p:blipFill>
          <p:spPr>
            <a:xfrm>
              <a:off x="3796283" y="3770375"/>
              <a:ext cx="460248" cy="539495"/>
            </a:xfrm>
            <a:prstGeom prst="rect">
              <a:avLst/>
            </a:prstGeom>
          </p:spPr>
        </p:pic>
        <p:pic>
          <p:nvPicPr>
            <p:cNvPr id="99" name="object 99" descr=""/>
            <p:cNvPicPr/>
            <p:nvPr/>
          </p:nvPicPr>
          <p:blipFill>
            <a:blip r:embed="rId43" cstate="print"/>
            <a:stretch>
              <a:fillRect/>
            </a:stretch>
          </p:blipFill>
          <p:spPr>
            <a:xfrm>
              <a:off x="2977895" y="2768720"/>
              <a:ext cx="219456" cy="292044"/>
            </a:xfrm>
            <a:prstGeom prst="rect">
              <a:avLst/>
            </a:prstGeom>
          </p:spPr>
        </p:pic>
        <p:sp>
          <p:nvSpPr>
            <p:cNvPr id="100" name="object 100" descr=""/>
            <p:cNvSpPr/>
            <p:nvPr/>
          </p:nvSpPr>
          <p:spPr>
            <a:xfrm>
              <a:off x="2546350" y="3644900"/>
              <a:ext cx="433705" cy="431800"/>
            </a:xfrm>
            <a:custGeom>
              <a:avLst/>
              <a:gdLst/>
              <a:ahLst/>
              <a:cxnLst/>
              <a:rect l="l" t="t" r="r" b="b"/>
              <a:pathLst>
                <a:path w="433705" h="431800">
                  <a:moveTo>
                    <a:pt x="216662" y="0"/>
                  </a:moveTo>
                  <a:lnTo>
                    <a:pt x="166991" y="5701"/>
                  </a:lnTo>
                  <a:lnTo>
                    <a:pt x="121390" y="21941"/>
                  </a:lnTo>
                  <a:lnTo>
                    <a:pt x="81161" y="47426"/>
                  </a:lnTo>
                  <a:lnTo>
                    <a:pt x="47606" y="80859"/>
                  </a:lnTo>
                  <a:lnTo>
                    <a:pt x="22026" y="120946"/>
                  </a:lnTo>
                  <a:lnTo>
                    <a:pt x="5723" y="166391"/>
                  </a:lnTo>
                  <a:lnTo>
                    <a:pt x="0" y="215900"/>
                  </a:lnTo>
                  <a:lnTo>
                    <a:pt x="5723" y="265408"/>
                  </a:lnTo>
                  <a:lnTo>
                    <a:pt x="22026" y="310853"/>
                  </a:lnTo>
                  <a:lnTo>
                    <a:pt x="47606" y="350940"/>
                  </a:lnTo>
                  <a:lnTo>
                    <a:pt x="81161" y="384373"/>
                  </a:lnTo>
                  <a:lnTo>
                    <a:pt x="121390" y="409858"/>
                  </a:lnTo>
                  <a:lnTo>
                    <a:pt x="166991" y="426098"/>
                  </a:lnTo>
                  <a:lnTo>
                    <a:pt x="216662" y="431800"/>
                  </a:lnTo>
                  <a:lnTo>
                    <a:pt x="266379" y="426098"/>
                  </a:lnTo>
                  <a:lnTo>
                    <a:pt x="312014" y="409858"/>
                  </a:lnTo>
                  <a:lnTo>
                    <a:pt x="352265" y="384373"/>
                  </a:lnTo>
                  <a:lnTo>
                    <a:pt x="385834" y="350940"/>
                  </a:lnTo>
                  <a:lnTo>
                    <a:pt x="411421" y="310853"/>
                  </a:lnTo>
                  <a:lnTo>
                    <a:pt x="427727" y="265408"/>
                  </a:lnTo>
                  <a:lnTo>
                    <a:pt x="433450" y="215900"/>
                  </a:lnTo>
                  <a:lnTo>
                    <a:pt x="427727" y="166391"/>
                  </a:lnTo>
                  <a:lnTo>
                    <a:pt x="411421" y="120946"/>
                  </a:lnTo>
                  <a:lnTo>
                    <a:pt x="385834" y="80859"/>
                  </a:lnTo>
                  <a:lnTo>
                    <a:pt x="352265" y="47426"/>
                  </a:lnTo>
                  <a:lnTo>
                    <a:pt x="312014" y="21941"/>
                  </a:lnTo>
                  <a:lnTo>
                    <a:pt x="266379" y="5701"/>
                  </a:lnTo>
                  <a:lnTo>
                    <a:pt x="216662" y="0"/>
                  </a:lnTo>
                  <a:close/>
                </a:path>
              </a:pathLst>
            </a:custGeom>
            <a:solidFill>
              <a:srgbClr val="4F81BC"/>
            </a:solidFill>
          </p:spPr>
          <p:txBody>
            <a:bodyPr wrap="square" lIns="0" tIns="0" rIns="0" bIns="0" rtlCol="0"/>
            <a:lstStyle/>
            <a:p/>
          </p:txBody>
        </p:sp>
        <p:sp>
          <p:nvSpPr>
            <p:cNvPr id="101" name="object 101" descr=""/>
            <p:cNvSpPr/>
            <p:nvPr/>
          </p:nvSpPr>
          <p:spPr>
            <a:xfrm>
              <a:off x="2546350" y="3644900"/>
              <a:ext cx="433705" cy="431800"/>
            </a:xfrm>
            <a:custGeom>
              <a:avLst/>
              <a:gdLst/>
              <a:ahLst/>
              <a:cxnLst/>
              <a:rect l="l" t="t" r="r" b="b"/>
              <a:pathLst>
                <a:path w="433705" h="431800">
                  <a:moveTo>
                    <a:pt x="0" y="215900"/>
                  </a:moveTo>
                  <a:lnTo>
                    <a:pt x="5723" y="166391"/>
                  </a:lnTo>
                  <a:lnTo>
                    <a:pt x="22026" y="120946"/>
                  </a:lnTo>
                  <a:lnTo>
                    <a:pt x="47606" y="80859"/>
                  </a:lnTo>
                  <a:lnTo>
                    <a:pt x="81161" y="47426"/>
                  </a:lnTo>
                  <a:lnTo>
                    <a:pt x="121390" y="21941"/>
                  </a:lnTo>
                  <a:lnTo>
                    <a:pt x="166991" y="5701"/>
                  </a:lnTo>
                  <a:lnTo>
                    <a:pt x="216662" y="0"/>
                  </a:lnTo>
                  <a:lnTo>
                    <a:pt x="266379" y="5701"/>
                  </a:lnTo>
                  <a:lnTo>
                    <a:pt x="312014" y="21941"/>
                  </a:lnTo>
                  <a:lnTo>
                    <a:pt x="352265" y="47426"/>
                  </a:lnTo>
                  <a:lnTo>
                    <a:pt x="385834" y="80859"/>
                  </a:lnTo>
                  <a:lnTo>
                    <a:pt x="411421" y="120946"/>
                  </a:lnTo>
                  <a:lnTo>
                    <a:pt x="427727" y="166391"/>
                  </a:lnTo>
                  <a:lnTo>
                    <a:pt x="433450" y="215900"/>
                  </a:lnTo>
                  <a:lnTo>
                    <a:pt x="427727" y="265408"/>
                  </a:lnTo>
                  <a:lnTo>
                    <a:pt x="411421" y="310853"/>
                  </a:lnTo>
                  <a:lnTo>
                    <a:pt x="385834" y="350940"/>
                  </a:lnTo>
                  <a:lnTo>
                    <a:pt x="352265" y="384373"/>
                  </a:lnTo>
                  <a:lnTo>
                    <a:pt x="312014" y="409858"/>
                  </a:lnTo>
                  <a:lnTo>
                    <a:pt x="266379" y="426098"/>
                  </a:lnTo>
                  <a:lnTo>
                    <a:pt x="216662" y="431800"/>
                  </a:lnTo>
                  <a:lnTo>
                    <a:pt x="166991" y="426098"/>
                  </a:lnTo>
                  <a:lnTo>
                    <a:pt x="121390" y="409858"/>
                  </a:lnTo>
                  <a:lnTo>
                    <a:pt x="81161" y="384373"/>
                  </a:lnTo>
                  <a:lnTo>
                    <a:pt x="47606" y="350940"/>
                  </a:lnTo>
                  <a:lnTo>
                    <a:pt x="22026" y="310853"/>
                  </a:lnTo>
                  <a:lnTo>
                    <a:pt x="5723" y="265408"/>
                  </a:lnTo>
                  <a:lnTo>
                    <a:pt x="0" y="215900"/>
                  </a:lnTo>
                  <a:close/>
                </a:path>
              </a:pathLst>
            </a:custGeom>
            <a:ln w="12700">
              <a:solidFill>
                <a:srgbClr val="000000"/>
              </a:solidFill>
            </a:ln>
          </p:spPr>
          <p:txBody>
            <a:bodyPr wrap="square" lIns="0" tIns="0" rIns="0" bIns="0" rtlCol="0"/>
            <a:lstStyle/>
            <a:p/>
          </p:txBody>
        </p:sp>
        <p:pic>
          <p:nvPicPr>
            <p:cNvPr id="102" name="object 102" descr=""/>
            <p:cNvPicPr/>
            <p:nvPr/>
          </p:nvPicPr>
          <p:blipFill>
            <a:blip r:embed="rId44" cstate="print"/>
            <a:stretch>
              <a:fillRect/>
            </a:stretch>
          </p:blipFill>
          <p:spPr>
            <a:xfrm>
              <a:off x="2481072" y="3532631"/>
              <a:ext cx="705612" cy="789432"/>
            </a:xfrm>
            <a:prstGeom prst="rect">
              <a:avLst/>
            </a:prstGeom>
          </p:spPr>
        </p:pic>
        <p:pic>
          <p:nvPicPr>
            <p:cNvPr id="103" name="object 103" descr=""/>
            <p:cNvPicPr/>
            <p:nvPr/>
          </p:nvPicPr>
          <p:blipFill>
            <a:blip r:embed="rId45" cstate="print"/>
            <a:stretch>
              <a:fillRect/>
            </a:stretch>
          </p:blipFill>
          <p:spPr>
            <a:xfrm>
              <a:off x="2788920" y="3770375"/>
              <a:ext cx="460248" cy="539495"/>
            </a:xfrm>
            <a:prstGeom prst="rect">
              <a:avLst/>
            </a:prstGeom>
          </p:spPr>
        </p:pic>
      </p:grpSp>
      <p:sp>
        <p:nvSpPr>
          <p:cNvPr id="104" name="object 104" descr=""/>
          <p:cNvSpPr txBox="1"/>
          <p:nvPr/>
        </p:nvSpPr>
        <p:spPr>
          <a:xfrm>
            <a:off x="3933190" y="3830828"/>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2</a:t>
            </a:r>
            <a:endParaRPr sz="1850">
              <a:latin typeface="Arial"/>
              <a:cs typeface="Arial"/>
            </a:endParaRPr>
          </a:p>
        </p:txBody>
      </p:sp>
      <p:grpSp>
        <p:nvGrpSpPr>
          <p:cNvPr id="105" name="object 105" descr=""/>
          <p:cNvGrpSpPr/>
          <p:nvPr/>
        </p:nvGrpSpPr>
        <p:grpSpPr>
          <a:xfrm>
            <a:off x="2833751" y="2724911"/>
            <a:ext cx="1066165" cy="920115"/>
            <a:chOff x="2833751" y="2724911"/>
            <a:chExt cx="1066165" cy="920115"/>
          </a:xfrm>
        </p:grpSpPr>
        <p:sp>
          <p:nvSpPr>
            <p:cNvPr id="106" name="object 106" descr=""/>
            <p:cNvSpPr/>
            <p:nvPr/>
          </p:nvSpPr>
          <p:spPr>
            <a:xfrm>
              <a:off x="2833751" y="3186175"/>
              <a:ext cx="936625" cy="459105"/>
            </a:xfrm>
            <a:custGeom>
              <a:avLst/>
              <a:gdLst/>
              <a:ahLst/>
              <a:cxnLst/>
              <a:rect l="l" t="t" r="r" b="b"/>
              <a:pathLst>
                <a:path w="936625" h="459104">
                  <a:moveTo>
                    <a:pt x="458724" y="26924"/>
                  </a:moveTo>
                  <a:lnTo>
                    <a:pt x="431800" y="0"/>
                  </a:lnTo>
                  <a:lnTo>
                    <a:pt x="67348" y="364451"/>
                  </a:lnTo>
                  <a:lnTo>
                    <a:pt x="40386" y="337439"/>
                  </a:lnTo>
                  <a:lnTo>
                    <a:pt x="0" y="458724"/>
                  </a:lnTo>
                  <a:lnTo>
                    <a:pt x="121158" y="418338"/>
                  </a:lnTo>
                  <a:lnTo>
                    <a:pt x="107708" y="404876"/>
                  </a:lnTo>
                  <a:lnTo>
                    <a:pt x="94246" y="391401"/>
                  </a:lnTo>
                  <a:lnTo>
                    <a:pt x="458724" y="26924"/>
                  </a:lnTo>
                  <a:close/>
                </a:path>
                <a:path w="936625" h="459104">
                  <a:moveTo>
                    <a:pt x="902462" y="347980"/>
                  </a:moveTo>
                  <a:lnTo>
                    <a:pt x="729234" y="1397"/>
                  </a:lnTo>
                  <a:lnTo>
                    <a:pt x="695071" y="18415"/>
                  </a:lnTo>
                  <a:lnTo>
                    <a:pt x="868413" y="364998"/>
                  </a:lnTo>
                  <a:lnTo>
                    <a:pt x="902462" y="347980"/>
                  </a:lnTo>
                  <a:close/>
                </a:path>
                <a:path w="936625" h="459104">
                  <a:moveTo>
                    <a:pt x="936498" y="382016"/>
                  </a:moveTo>
                  <a:lnTo>
                    <a:pt x="876935" y="382016"/>
                  </a:lnTo>
                  <a:lnTo>
                    <a:pt x="834390" y="382016"/>
                  </a:lnTo>
                  <a:lnTo>
                    <a:pt x="936498" y="458724"/>
                  </a:lnTo>
                  <a:lnTo>
                    <a:pt x="936498" y="382016"/>
                  </a:lnTo>
                  <a:close/>
                </a:path>
                <a:path w="936625" h="459104">
                  <a:moveTo>
                    <a:pt x="936498" y="330962"/>
                  </a:moveTo>
                  <a:lnTo>
                    <a:pt x="902462" y="347980"/>
                  </a:lnTo>
                  <a:lnTo>
                    <a:pt x="868413" y="365010"/>
                  </a:lnTo>
                  <a:lnTo>
                    <a:pt x="910945" y="365010"/>
                  </a:lnTo>
                  <a:lnTo>
                    <a:pt x="936498" y="365010"/>
                  </a:lnTo>
                  <a:lnTo>
                    <a:pt x="936498" y="330962"/>
                  </a:lnTo>
                  <a:close/>
                </a:path>
              </a:pathLst>
            </a:custGeom>
            <a:solidFill>
              <a:srgbClr val="000000"/>
            </a:solidFill>
          </p:spPr>
          <p:txBody>
            <a:bodyPr wrap="square" lIns="0" tIns="0" rIns="0" bIns="0" rtlCol="0"/>
            <a:lstStyle/>
            <a:p/>
          </p:txBody>
        </p:sp>
        <p:sp>
          <p:nvSpPr>
            <p:cNvPr id="107" name="object 107" descr=""/>
            <p:cNvSpPr/>
            <p:nvPr/>
          </p:nvSpPr>
          <p:spPr>
            <a:xfrm>
              <a:off x="3197225" y="28367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08" name="object 108" descr=""/>
            <p:cNvSpPr/>
            <p:nvPr/>
          </p:nvSpPr>
          <p:spPr>
            <a:xfrm>
              <a:off x="3197225" y="28367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09" name="object 109" descr=""/>
            <p:cNvPicPr/>
            <p:nvPr/>
          </p:nvPicPr>
          <p:blipFill>
            <a:blip r:embed="rId46" cstate="print"/>
            <a:stretch>
              <a:fillRect/>
            </a:stretch>
          </p:blipFill>
          <p:spPr>
            <a:xfrm>
              <a:off x="3131820" y="2724911"/>
              <a:ext cx="705611" cy="789431"/>
            </a:xfrm>
            <a:prstGeom prst="rect">
              <a:avLst/>
            </a:prstGeom>
          </p:spPr>
        </p:pic>
        <p:pic>
          <p:nvPicPr>
            <p:cNvPr id="110" name="object 110" descr=""/>
            <p:cNvPicPr/>
            <p:nvPr/>
          </p:nvPicPr>
          <p:blipFill>
            <a:blip r:embed="rId47" cstate="print"/>
            <a:stretch>
              <a:fillRect/>
            </a:stretch>
          </p:blipFill>
          <p:spPr>
            <a:xfrm>
              <a:off x="3439668" y="2962655"/>
              <a:ext cx="460248" cy="539496"/>
            </a:xfrm>
            <a:prstGeom prst="rect">
              <a:avLst/>
            </a:prstGeom>
          </p:spPr>
        </p:pic>
      </p:grpSp>
      <p:sp>
        <p:nvSpPr>
          <p:cNvPr id="111" name="object 111" descr=""/>
          <p:cNvSpPr txBox="1"/>
          <p:nvPr/>
        </p:nvSpPr>
        <p:spPr>
          <a:xfrm>
            <a:off x="2924048" y="2661285"/>
            <a:ext cx="2145030" cy="452120"/>
          </a:xfrm>
          <a:prstGeom prst="rect">
            <a:avLst/>
          </a:prstGeom>
        </p:spPr>
        <p:txBody>
          <a:bodyPr wrap="square" lIns="0" tIns="12065" rIns="0" bIns="0" rtlCol="0" vert="horz">
            <a:spAutoFit/>
          </a:bodyPr>
          <a:lstStyle/>
          <a:p>
            <a:pPr marL="50800">
              <a:lnSpc>
                <a:spcPct val="100000"/>
              </a:lnSpc>
              <a:spcBef>
                <a:spcPts val="95"/>
              </a:spcBef>
              <a:tabLst>
                <a:tab pos="427990" algn="l"/>
                <a:tab pos="1349375" algn="l"/>
                <a:tab pos="1725295"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1</a:t>
            </a:r>
            <a:r>
              <a:rPr dirty="0" baseline="-57057" sz="2775" b="1" i="1">
                <a:solidFill>
                  <a:srgbClr val="FF0000"/>
                </a:solidFill>
                <a:latin typeface="Arial"/>
                <a:cs typeface="Arial"/>
              </a:rPr>
              <a:t>	</a:t>
            </a:r>
            <a:r>
              <a:rPr dirty="0" sz="2800" spc="-50" b="1">
                <a:solidFill>
                  <a:srgbClr val="0000FF"/>
                </a:solidFill>
                <a:latin typeface="Arial"/>
                <a:cs typeface="Arial"/>
              </a:rPr>
              <a:t>6</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3</a:t>
            </a:r>
            <a:endParaRPr baseline="-57057" sz="2775">
              <a:latin typeface="Arial"/>
              <a:cs typeface="Arial"/>
            </a:endParaRPr>
          </a:p>
        </p:txBody>
      </p:sp>
      <p:grpSp>
        <p:nvGrpSpPr>
          <p:cNvPr id="112" name="object 112" descr=""/>
          <p:cNvGrpSpPr/>
          <p:nvPr/>
        </p:nvGrpSpPr>
        <p:grpSpPr>
          <a:xfrm>
            <a:off x="2607564" y="2985516"/>
            <a:ext cx="1533525" cy="789940"/>
            <a:chOff x="2607564" y="2985516"/>
            <a:chExt cx="1533525" cy="789940"/>
          </a:xfrm>
        </p:grpSpPr>
        <p:pic>
          <p:nvPicPr>
            <p:cNvPr id="113" name="object 113" descr=""/>
            <p:cNvPicPr/>
            <p:nvPr/>
          </p:nvPicPr>
          <p:blipFill>
            <a:blip r:embed="rId48" cstate="print"/>
            <a:stretch>
              <a:fillRect/>
            </a:stretch>
          </p:blipFill>
          <p:spPr>
            <a:xfrm>
              <a:off x="2607564" y="2985516"/>
              <a:ext cx="667512" cy="789431"/>
            </a:xfrm>
            <a:prstGeom prst="rect">
              <a:avLst/>
            </a:prstGeom>
          </p:spPr>
        </p:pic>
        <p:pic>
          <p:nvPicPr>
            <p:cNvPr id="114" name="object 114" descr=""/>
            <p:cNvPicPr/>
            <p:nvPr/>
          </p:nvPicPr>
          <p:blipFill>
            <a:blip r:embed="rId49" cstate="print"/>
            <a:stretch>
              <a:fillRect/>
            </a:stretch>
          </p:blipFill>
          <p:spPr>
            <a:xfrm>
              <a:off x="3473196" y="2985516"/>
              <a:ext cx="667512" cy="789431"/>
            </a:xfrm>
            <a:prstGeom prst="rect">
              <a:avLst/>
            </a:prstGeom>
          </p:spPr>
        </p:pic>
      </p:grpSp>
      <p:sp>
        <p:nvSpPr>
          <p:cNvPr id="115" name="object 115" descr=""/>
          <p:cNvSpPr txBox="1"/>
          <p:nvPr/>
        </p:nvSpPr>
        <p:spPr>
          <a:xfrm>
            <a:off x="2815844" y="3078937"/>
            <a:ext cx="1088390" cy="452120"/>
          </a:xfrm>
          <a:prstGeom prst="rect">
            <a:avLst/>
          </a:prstGeom>
        </p:spPr>
        <p:txBody>
          <a:bodyPr wrap="square" lIns="0" tIns="12065" rIns="0" bIns="0" rtlCol="0" vert="horz">
            <a:spAutoFit/>
          </a:bodyPr>
          <a:lstStyle/>
          <a:p>
            <a:pPr marL="12700">
              <a:lnSpc>
                <a:spcPct val="100000"/>
              </a:lnSpc>
              <a:spcBef>
                <a:spcPts val="95"/>
              </a:spcBef>
              <a:tabLst>
                <a:tab pos="877569" algn="l"/>
              </a:tabLst>
            </a:pPr>
            <a:r>
              <a:rPr dirty="0" sz="2800" spc="-50" b="1">
                <a:latin typeface="Arial"/>
                <a:cs typeface="Arial"/>
              </a:rPr>
              <a:t>2</a:t>
            </a:r>
            <a:r>
              <a:rPr dirty="0" sz="2800" b="1">
                <a:latin typeface="Arial"/>
                <a:cs typeface="Arial"/>
              </a:rPr>
              <a:t>	</a:t>
            </a:r>
            <a:r>
              <a:rPr dirty="0" sz="2800" spc="-50" b="1">
                <a:latin typeface="Arial"/>
                <a:cs typeface="Arial"/>
              </a:rPr>
              <a:t>3</a:t>
            </a:r>
            <a:endParaRPr sz="2800">
              <a:latin typeface="Arial"/>
              <a:cs typeface="Arial"/>
            </a:endParaRPr>
          </a:p>
        </p:txBody>
      </p:sp>
      <p:pic>
        <p:nvPicPr>
          <p:cNvPr id="116" name="object 116" descr=""/>
          <p:cNvPicPr/>
          <p:nvPr/>
        </p:nvPicPr>
        <p:blipFill>
          <a:blip r:embed="rId50" cstate="print"/>
          <a:stretch>
            <a:fillRect/>
          </a:stretch>
        </p:blipFill>
        <p:spPr>
          <a:xfrm>
            <a:off x="8453628" y="1260347"/>
            <a:ext cx="434340" cy="513588"/>
          </a:xfrm>
          <a:prstGeom prst="rect">
            <a:avLst/>
          </a:prstGeom>
        </p:spPr>
      </p:pic>
      <p:sp>
        <p:nvSpPr>
          <p:cNvPr id="117" name="object 117" descr=""/>
          <p:cNvSpPr txBox="1"/>
          <p:nvPr/>
        </p:nvSpPr>
        <p:spPr>
          <a:xfrm>
            <a:off x="8505190"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92710">
              <a:lnSpc>
                <a:spcPct val="100000"/>
              </a:lnSpc>
              <a:spcBef>
                <a:spcPts val="509"/>
              </a:spcBef>
            </a:pPr>
            <a:r>
              <a:rPr dirty="0" sz="1800" spc="-5" b="1">
                <a:latin typeface="Arial"/>
                <a:cs typeface="Arial"/>
              </a:rPr>
              <a:t>1</a:t>
            </a:r>
            <a:endParaRPr sz="1800">
              <a:latin typeface="Arial"/>
              <a:cs typeface="Arial"/>
            </a:endParaRPr>
          </a:p>
        </p:txBody>
      </p:sp>
      <p:grpSp>
        <p:nvGrpSpPr>
          <p:cNvPr id="118" name="object 118" descr=""/>
          <p:cNvGrpSpPr/>
          <p:nvPr/>
        </p:nvGrpSpPr>
        <p:grpSpPr>
          <a:xfrm>
            <a:off x="2107692" y="3418332"/>
            <a:ext cx="2254250" cy="789940"/>
            <a:chOff x="2107692" y="3418332"/>
            <a:chExt cx="2254250" cy="789940"/>
          </a:xfrm>
        </p:grpSpPr>
        <p:pic>
          <p:nvPicPr>
            <p:cNvPr id="119" name="object 119" descr=""/>
            <p:cNvPicPr/>
            <p:nvPr/>
          </p:nvPicPr>
          <p:blipFill>
            <a:blip r:embed="rId51" cstate="print"/>
            <a:stretch>
              <a:fillRect/>
            </a:stretch>
          </p:blipFill>
          <p:spPr>
            <a:xfrm>
              <a:off x="2107692" y="3418332"/>
              <a:ext cx="667512" cy="789432"/>
            </a:xfrm>
            <a:prstGeom prst="rect">
              <a:avLst/>
            </a:prstGeom>
          </p:spPr>
        </p:pic>
        <p:pic>
          <p:nvPicPr>
            <p:cNvPr id="120" name="object 120" descr=""/>
            <p:cNvPicPr/>
            <p:nvPr/>
          </p:nvPicPr>
          <p:blipFill>
            <a:blip r:embed="rId52" cstate="print"/>
            <a:stretch>
              <a:fillRect/>
            </a:stretch>
          </p:blipFill>
          <p:spPr>
            <a:xfrm>
              <a:off x="3694176" y="3418332"/>
              <a:ext cx="667512" cy="789432"/>
            </a:xfrm>
            <a:prstGeom prst="rect">
              <a:avLst/>
            </a:prstGeom>
          </p:spPr>
        </p:pic>
      </p:grpSp>
      <p:sp>
        <p:nvSpPr>
          <p:cNvPr id="121" name="object 121" descr=""/>
          <p:cNvSpPr txBox="1"/>
          <p:nvPr/>
        </p:nvSpPr>
        <p:spPr>
          <a:xfrm>
            <a:off x="2277872" y="3510737"/>
            <a:ext cx="1887220" cy="452120"/>
          </a:xfrm>
          <a:prstGeom prst="rect">
            <a:avLst/>
          </a:prstGeom>
        </p:spPr>
        <p:txBody>
          <a:bodyPr wrap="square" lIns="0" tIns="12065" rIns="0" bIns="0" rtlCol="0" vert="horz">
            <a:spAutoFit/>
          </a:bodyPr>
          <a:lstStyle/>
          <a:p>
            <a:pPr marL="50800">
              <a:lnSpc>
                <a:spcPct val="100000"/>
              </a:lnSpc>
              <a:spcBef>
                <a:spcPts val="95"/>
              </a:spcBef>
              <a:tabLst>
                <a:tab pos="423545" algn="l"/>
                <a:tab pos="1431290" algn="l"/>
              </a:tabLst>
            </a:pPr>
            <a:r>
              <a:rPr dirty="0" sz="2800" spc="-50" b="1">
                <a:solidFill>
                  <a:srgbClr val="0000FF"/>
                </a:solidFill>
                <a:latin typeface="Arial"/>
                <a:cs typeface="Arial"/>
              </a:rPr>
              <a:t>5</a:t>
            </a:r>
            <a:r>
              <a:rPr dirty="0" sz="2800" b="1">
                <a:solidFill>
                  <a:srgbClr val="0000FF"/>
                </a:solidFill>
                <a:latin typeface="Arial"/>
                <a:cs typeface="Arial"/>
              </a:rPr>
              <a:t>	</a:t>
            </a:r>
            <a:r>
              <a:rPr dirty="0" baseline="-17857" sz="4200" spc="-37" b="1" i="1">
                <a:solidFill>
                  <a:srgbClr val="FF0000"/>
                </a:solidFill>
                <a:latin typeface="Arial"/>
                <a:cs typeface="Arial"/>
              </a:rPr>
              <a:t>V</a:t>
            </a:r>
            <a:r>
              <a:rPr dirty="0" baseline="-48048" sz="2775" spc="-37" b="1" i="1">
                <a:solidFill>
                  <a:srgbClr val="FF0000"/>
                </a:solidFill>
                <a:latin typeface="Arial"/>
                <a:cs typeface="Arial"/>
              </a:rPr>
              <a:t>4</a:t>
            </a:r>
            <a:r>
              <a:rPr dirty="0" baseline="-48048" sz="2775" b="1" i="1">
                <a:solidFill>
                  <a:srgbClr val="FF0000"/>
                </a:solidFill>
                <a:latin typeface="Arial"/>
                <a:cs typeface="Arial"/>
              </a:rPr>
              <a:t>	</a:t>
            </a:r>
            <a:r>
              <a:rPr dirty="0" baseline="-17857" sz="4200" spc="-37" b="1" i="1">
                <a:solidFill>
                  <a:srgbClr val="FF0000"/>
                </a:solidFill>
                <a:latin typeface="Arial"/>
                <a:cs typeface="Arial"/>
              </a:rPr>
              <a:t>V</a:t>
            </a:r>
            <a:r>
              <a:rPr dirty="0" sz="2800" spc="-25" b="1">
                <a:solidFill>
                  <a:srgbClr val="0000FF"/>
                </a:solidFill>
                <a:latin typeface="Arial"/>
                <a:cs typeface="Arial"/>
              </a:rPr>
              <a:t>7</a:t>
            </a:r>
            <a:endParaRPr sz="2800">
              <a:latin typeface="Arial"/>
              <a:cs typeface="Arial"/>
            </a:endParaRPr>
          </a:p>
        </p:txBody>
      </p:sp>
      <p:grpSp>
        <p:nvGrpSpPr>
          <p:cNvPr id="122" name="object 122" descr=""/>
          <p:cNvGrpSpPr/>
          <p:nvPr/>
        </p:nvGrpSpPr>
        <p:grpSpPr>
          <a:xfrm>
            <a:off x="5077967" y="3532632"/>
            <a:ext cx="768350" cy="789940"/>
            <a:chOff x="5077967" y="3532632"/>
            <a:chExt cx="768350" cy="789940"/>
          </a:xfrm>
        </p:grpSpPr>
        <p:sp>
          <p:nvSpPr>
            <p:cNvPr id="123" name="object 123" descr=""/>
            <p:cNvSpPr/>
            <p:nvPr/>
          </p:nvSpPr>
          <p:spPr>
            <a:xfrm>
              <a:off x="5143499" y="36449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24" name="object 124" descr=""/>
            <p:cNvSpPr/>
            <p:nvPr/>
          </p:nvSpPr>
          <p:spPr>
            <a:xfrm>
              <a:off x="5143499" y="36449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25" name="object 125" descr=""/>
            <p:cNvPicPr/>
            <p:nvPr/>
          </p:nvPicPr>
          <p:blipFill>
            <a:blip r:embed="rId53" cstate="print"/>
            <a:stretch>
              <a:fillRect/>
            </a:stretch>
          </p:blipFill>
          <p:spPr>
            <a:xfrm>
              <a:off x="5077967" y="3532632"/>
              <a:ext cx="705612" cy="789432"/>
            </a:xfrm>
            <a:prstGeom prst="rect">
              <a:avLst/>
            </a:prstGeom>
          </p:spPr>
        </p:pic>
        <p:pic>
          <p:nvPicPr>
            <p:cNvPr id="126" name="object 126" descr=""/>
            <p:cNvPicPr/>
            <p:nvPr/>
          </p:nvPicPr>
          <p:blipFill>
            <a:blip r:embed="rId45" cstate="print"/>
            <a:stretch>
              <a:fillRect/>
            </a:stretch>
          </p:blipFill>
          <p:spPr>
            <a:xfrm>
              <a:off x="5385815" y="3770376"/>
              <a:ext cx="460248" cy="539495"/>
            </a:xfrm>
            <a:prstGeom prst="rect">
              <a:avLst/>
            </a:prstGeom>
          </p:spPr>
        </p:pic>
      </p:grpSp>
      <p:sp>
        <p:nvSpPr>
          <p:cNvPr id="127" name="object 127" descr=""/>
          <p:cNvSpPr txBox="1"/>
          <p:nvPr/>
        </p:nvSpPr>
        <p:spPr>
          <a:xfrm>
            <a:off x="5522467" y="3830828"/>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4</a:t>
            </a:r>
            <a:endParaRPr sz="1850">
              <a:latin typeface="Arial"/>
              <a:cs typeface="Arial"/>
            </a:endParaRPr>
          </a:p>
        </p:txBody>
      </p:sp>
      <p:grpSp>
        <p:nvGrpSpPr>
          <p:cNvPr id="128" name="object 128" descr=""/>
          <p:cNvGrpSpPr/>
          <p:nvPr/>
        </p:nvGrpSpPr>
        <p:grpSpPr>
          <a:xfrm>
            <a:off x="6013703" y="3532632"/>
            <a:ext cx="768350" cy="789940"/>
            <a:chOff x="6013703" y="3532632"/>
            <a:chExt cx="768350" cy="789940"/>
          </a:xfrm>
        </p:grpSpPr>
        <p:sp>
          <p:nvSpPr>
            <p:cNvPr id="129" name="object 129" descr=""/>
            <p:cNvSpPr/>
            <p:nvPr/>
          </p:nvSpPr>
          <p:spPr>
            <a:xfrm>
              <a:off x="6080124" y="36449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30" name="object 130" descr=""/>
            <p:cNvSpPr/>
            <p:nvPr/>
          </p:nvSpPr>
          <p:spPr>
            <a:xfrm>
              <a:off x="6080124" y="36449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31" name="object 131" descr=""/>
            <p:cNvPicPr/>
            <p:nvPr/>
          </p:nvPicPr>
          <p:blipFill>
            <a:blip r:embed="rId54" cstate="print"/>
            <a:stretch>
              <a:fillRect/>
            </a:stretch>
          </p:blipFill>
          <p:spPr>
            <a:xfrm>
              <a:off x="6013703" y="3532632"/>
              <a:ext cx="705611" cy="789432"/>
            </a:xfrm>
            <a:prstGeom prst="rect">
              <a:avLst/>
            </a:prstGeom>
          </p:spPr>
        </p:pic>
        <p:pic>
          <p:nvPicPr>
            <p:cNvPr id="132" name="object 132" descr=""/>
            <p:cNvPicPr/>
            <p:nvPr/>
          </p:nvPicPr>
          <p:blipFill>
            <a:blip r:embed="rId55" cstate="print"/>
            <a:stretch>
              <a:fillRect/>
            </a:stretch>
          </p:blipFill>
          <p:spPr>
            <a:xfrm>
              <a:off x="6321551" y="3770376"/>
              <a:ext cx="460248" cy="539495"/>
            </a:xfrm>
            <a:prstGeom prst="rect">
              <a:avLst/>
            </a:prstGeom>
          </p:spPr>
        </p:pic>
      </p:grpSp>
      <p:sp>
        <p:nvSpPr>
          <p:cNvPr id="133" name="object 133" descr=""/>
          <p:cNvSpPr txBox="1"/>
          <p:nvPr/>
        </p:nvSpPr>
        <p:spPr>
          <a:xfrm>
            <a:off x="6459092" y="3830828"/>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5</a:t>
            </a:r>
            <a:endParaRPr sz="1850">
              <a:latin typeface="Arial"/>
              <a:cs typeface="Arial"/>
            </a:endParaRPr>
          </a:p>
        </p:txBody>
      </p:sp>
      <p:pic>
        <p:nvPicPr>
          <p:cNvPr id="134" name="object 134" descr=""/>
          <p:cNvPicPr/>
          <p:nvPr/>
        </p:nvPicPr>
        <p:blipFill>
          <a:blip r:embed="rId56" cstate="print"/>
          <a:stretch>
            <a:fillRect/>
          </a:stretch>
        </p:blipFill>
        <p:spPr>
          <a:xfrm>
            <a:off x="5135879" y="2985516"/>
            <a:ext cx="667512" cy="789431"/>
          </a:xfrm>
          <a:prstGeom prst="rect">
            <a:avLst/>
          </a:prstGeom>
        </p:spPr>
      </p:pic>
      <p:sp>
        <p:nvSpPr>
          <p:cNvPr id="135" name="object 135" descr=""/>
          <p:cNvSpPr txBox="1"/>
          <p:nvPr/>
        </p:nvSpPr>
        <p:spPr>
          <a:xfrm>
            <a:off x="5345429" y="3078937"/>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136" name="object 136" descr=""/>
          <p:cNvGrpSpPr/>
          <p:nvPr/>
        </p:nvGrpSpPr>
        <p:grpSpPr>
          <a:xfrm>
            <a:off x="5430901" y="2724911"/>
            <a:ext cx="1163955" cy="1065530"/>
            <a:chOff x="5430901" y="2724911"/>
            <a:chExt cx="1163955" cy="1065530"/>
          </a:xfrm>
        </p:grpSpPr>
        <p:pic>
          <p:nvPicPr>
            <p:cNvPr id="137" name="object 137" descr=""/>
            <p:cNvPicPr/>
            <p:nvPr/>
          </p:nvPicPr>
          <p:blipFill>
            <a:blip r:embed="rId57" cstate="print"/>
            <a:stretch>
              <a:fillRect/>
            </a:stretch>
          </p:blipFill>
          <p:spPr>
            <a:xfrm>
              <a:off x="5926836" y="3000755"/>
              <a:ext cx="667512" cy="789432"/>
            </a:xfrm>
            <a:prstGeom prst="rect">
              <a:avLst/>
            </a:prstGeom>
          </p:spPr>
        </p:pic>
        <p:sp>
          <p:nvSpPr>
            <p:cNvPr id="138" name="object 138" descr=""/>
            <p:cNvSpPr/>
            <p:nvPr/>
          </p:nvSpPr>
          <p:spPr>
            <a:xfrm>
              <a:off x="5430901" y="3186683"/>
              <a:ext cx="792480" cy="458470"/>
            </a:xfrm>
            <a:custGeom>
              <a:avLst/>
              <a:gdLst/>
              <a:ahLst/>
              <a:cxnLst/>
              <a:rect l="l" t="t" r="r" b="b"/>
              <a:pathLst>
                <a:path w="792479" h="458470">
                  <a:moveTo>
                    <a:pt x="315341" y="21209"/>
                  </a:moveTo>
                  <a:lnTo>
                    <a:pt x="283591" y="0"/>
                  </a:lnTo>
                  <a:lnTo>
                    <a:pt x="47650" y="352628"/>
                  </a:lnTo>
                  <a:lnTo>
                    <a:pt x="16002" y="331470"/>
                  </a:lnTo>
                  <a:lnTo>
                    <a:pt x="0" y="458216"/>
                  </a:lnTo>
                  <a:lnTo>
                    <a:pt x="110998" y="394970"/>
                  </a:lnTo>
                  <a:lnTo>
                    <a:pt x="103009" y="389648"/>
                  </a:lnTo>
                  <a:lnTo>
                    <a:pt x="79311" y="373799"/>
                  </a:lnTo>
                  <a:lnTo>
                    <a:pt x="315341" y="21209"/>
                  </a:lnTo>
                  <a:close/>
                </a:path>
                <a:path w="792479" h="458470">
                  <a:moveTo>
                    <a:pt x="792480" y="330454"/>
                  </a:moveTo>
                  <a:lnTo>
                    <a:pt x="758380" y="347383"/>
                  </a:lnTo>
                  <a:lnTo>
                    <a:pt x="586359" y="889"/>
                  </a:lnTo>
                  <a:lnTo>
                    <a:pt x="552196" y="17780"/>
                  </a:lnTo>
                  <a:lnTo>
                    <a:pt x="724192" y="364350"/>
                  </a:lnTo>
                  <a:lnTo>
                    <a:pt x="690118" y="381254"/>
                  </a:lnTo>
                  <a:lnTo>
                    <a:pt x="792099" y="458216"/>
                  </a:lnTo>
                  <a:lnTo>
                    <a:pt x="792327" y="381381"/>
                  </a:lnTo>
                  <a:lnTo>
                    <a:pt x="792480" y="330454"/>
                  </a:lnTo>
                  <a:close/>
                </a:path>
              </a:pathLst>
            </a:custGeom>
            <a:solidFill>
              <a:srgbClr val="000000"/>
            </a:solidFill>
          </p:spPr>
          <p:txBody>
            <a:bodyPr wrap="square" lIns="0" tIns="0" rIns="0" bIns="0" rtlCol="0"/>
            <a:lstStyle/>
            <a:p/>
          </p:txBody>
        </p:sp>
        <p:sp>
          <p:nvSpPr>
            <p:cNvPr id="139" name="object 139" descr=""/>
            <p:cNvSpPr/>
            <p:nvPr/>
          </p:nvSpPr>
          <p:spPr>
            <a:xfrm>
              <a:off x="5645150" y="28367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40" name="object 140" descr=""/>
            <p:cNvSpPr/>
            <p:nvPr/>
          </p:nvSpPr>
          <p:spPr>
            <a:xfrm>
              <a:off x="5645150" y="28367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41" name="object 141" descr=""/>
            <p:cNvPicPr/>
            <p:nvPr/>
          </p:nvPicPr>
          <p:blipFill>
            <a:blip r:embed="rId58" cstate="print"/>
            <a:stretch>
              <a:fillRect/>
            </a:stretch>
          </p:blipFill>
          <p:spPr>
            <a:xfrm>
              <a:off x="5579364" y="2724911"/>
              <a:ext cx="705612" cy="789431"/>
            </a:xfrm>
            <a:prstGeom prst="rect">
              <a:avLst/>
            </a:prstGeom>
          </p:spPr>
        </p:pic>
        <p:pic>
          <p:nvPicPr>
            <p:cNvPr id="142" name="object 142" descr=""/>
            <p:cNvPicPr/>
            <p:nvPr/>
          </p:nvPicPr>
          <p:blipFill>
            <a:blip r:embed="rId59" cstate="print"/>
            <a:stretch>
              <a:fillRect/>
            </a:stretch>
          </p:blipFill>
          <p:spPr>
            <a:xfrm>
              <a:off x="5887212" y="2962655"/>
              <a:ext cx="460248" cy="539496"/>
            </a:xfrm>
            <a:prstGeom prst="rect">
              <a:avLst/>
            </a:prstGeom>
          </p:spPr>
        </p:pic>
      </p:grpSp>
      <p:sp>
        <p:nvSpPr>
          <p:cNvPr id="143" name="object 143" descr=""/>
          <p:cNvSpPr txBox="1"/>
          <p:nvPr/>
        </p:nvSpPr>
        <p:spPr>
          <a:xfrm>
            <a:off x="5787897" y="2661285"/>
            <a:ext cx="496570" cy="452120"/>
          </a:xfrm>
          <a:prstGeom prst="rect">
            <a:avLst/>
          </a:prstGeom>
        </p:spPr>
        <p:txBody>
          <a:bodyPr wrap="square" lIns="0" tIns="12065" rIns="0" bIns="0" rtlCol="0" vert="horz">
            <a:spAutoFit/>
          </a:bodyPr>
          <a:lstStyle/>
          <a:p>
            <a:pPr marL="12700">
              <a:lnSpc>
                <a:spcPct val="100000"/>
              </a:lnSpc>
              <a:spcBef>
                <a:spcPts val="95"/>
              </a:spcBef>
            </a:pPr>
            <a:r>
              <a:rPr dirty="0" baseline="-24801" sz="4200" spc="-37" b="1" i="1">
                <a:solidFill>
                  <a:srgbClr val="FF0000"/>
                </a:solidFill>
                <a:latin typeface="Arial"/>
                <a:cs typeface="Arial"/>
              </a:rPr>
              <a:t>V</a:t>
            </a:r>
            <a:r>
              <a:rPr dirty="0" baseline="-24801" sz="4200" spc="-727" b="1" i="1">
                <a:solidFill>
                  <a:srgbClr val="FF0000"/>
                </a:solidFill>
                <a:latin typeface="Arial"/>
                <a:cs typeface="Arial"/>
              </a:rPr>
              <a:t> </a:t>
            </a:r>
            <a:r>
              <a:rPr dirty="0" sz="2800" spc="-50" b="1">
                <a:solidFill>
                  <a:srgbClr val="0000FF"/>
                </a:solidFill>
                <a:latin typeface="Arial"/>
                <a:cs typeface="Arial"/>
              </a:rPr>
              <a:t>5</a:t>
            </a:r>
            <a:endParaRPr sz="2800">
              <a:latin typeface="Arial"/>
              <a:cs typeface="Arial"/>
            </a:endParaRPr>
          </a:p>
        </p:txBody>
      </p:sp>
      <p:sp>
        <p:nvSpPr>
          <p:cNvPr id="144" name="object 144" descr=""/>
          <p:cNvSpPr txBox="1"/>
          <p:nvPr/>
        </p:nvSpPr>
        <p:spPr>
          <a:xfrm>
            <a:off x="5998717" y="2905124"/>
            <a:ext cx="386080" cy="452120"/>
          </a:xfrm>
          <a:prstGeom prst="rect">
            <a:avLst/>
          </a:prstGeom>
        </p:spPr>
        <p:txBody>
          <a:bodyPr wrap="square" lIns="0" tIns="12065" rIns="0" bIns="0" rtlCol="0" vert="horz">
            <a:spAutoFit/>
          </a:bodyPr>
          <a:lstStyle/>
          <a:p>
            <a:pPr marL="38100">
              <a:lnSpc>
                <a:spcPct val="100000"/>
              </a:lnSpc>
              <a:spcBef>
                <a:spcPts val="95"/>
              </a:spcBef>
            </a:pPr>
            <a:r>
              <a:rPr dirty="0" sz="1850" spc="-25" b="1" i="1">
                <a:solidFill>
                  <a:srgbClr val="FF0000"/>
                </a:solidFill>
                <a:latin typeface="Arial"/>
                <a:cs typeface="Arial"/>
              </a:rPr>
              <a:t>2</a:t>
            </a:r>
            <a:r>
              <a:rPr dirty="0" baseline="-29761" sz="4200" spc="-37" b="1">
                <a:latin typeface="Arial"/>
                <a:cs typeface="Arial"/>
              </a:rPr>
              <a:t>2</a:t>
            </a:r>
            <a:endParaRPr baseline="-29761" sz="4200">
              <a:latin typeface="Arial"/>
              <a:cs typeface="Arial"/>
            </a:endParaRPr>
          </a:p>
        </p:txBody>
      </p:sp>
      <p:pic>
        <p:nvPicPr>
          <p:cNvPr id="145" name="object 145" descr=""/>
          <p:cNvPicPr/>
          <p:nvPr/>
        </p:nvPicPr>
        <p:blipFill>
          <a:blip r:embed="rId60" cstate="print"/>
          <a:stretch>
            <a:fillRect/>
          </a:stretch>
        </p:blipFill>
        <p:spPr>
          <a:xfrm>
            <a:off x="4700015" y="3418332"/>
            <a:ext cx="667512" cy="789432"/>
          </a:xfrm>
          <a:prstGeom prst="rect">
            <a:avLst/>
          </a:prstGeom>
        </p:spPr>
      </p:pic>
      <p:sp>
        <p:nvSpPr>
          <p:cNvPr id="146" name="object 146" descr=""/>
          <p:cNvSpPr txBox="1"/>
          <p:nvPr/>
        </p:nvSpPr>
        <p:spPr>
          <a:xfrm>
            <a:off x="4883150" y="3511041"/>
            <a:ext cx="690880"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17857" sz="4200" spc="-75" b="1" i="1">
                <a:solidFill>
                  <a:srgbClr val="FF0000"/>
                </a:solidFill>
                <a:latin typeface="Arial"/>
                <a:cs typeface="Arial"/>
              </a:rPr>
              <a:t>V</a:t>
            </a:r>
            <a:endParaRPr baseline="-17857" sz="4200">
              <a:latin typeface="Arial"/>
              <a:cs typeface="Arial"/>
            </a:endParaRPr>
          </a:p>
        </p:txBody>
      </p:sp>
      <p:pic>
        <p:nvPicPr>
          <p:cNvPr id="147" name="object 147" descr=""/>
          <p:cNvPicPr/>
          <p:nvPr/>
        </p:nvPicPr>
        <p:blipFill>
          <a:blip r:embed="rId61" cstate="print"/>
          <a:stretch>
            <a:fillRect/>
          </a:stretch>
        </p:blipFill>
        <p:spPr>
          <a:xfrm>
            <a:off x="6271259" y="3360420"/>
            <a:ext cx="865632" cy="789431"/>
          </a:xfrm>
          <a:prstGeom prst="rect">
            <a:avLst/>
          </a:prstGeom>
        </p:spPr>
      </p:pic>
      <p:sp>
        <p:nvSpPr>
          <p:cNvPr id="148" name="object 148" descr=""/>
          <p:cNvSpPr txBox="1"/>
          <p:nvPr/>
        </p:nvSpPr>
        <p:spPr>
          <a:xfrm>
            <a:off x="6197472" y="3453765"/>
            <a:ext cx="730250" cy="452120"/>
          </a:xfrm>
          <a:prstGeom prst="rect">
            <a:avLst/>
          </a:prstGeom>
        </p:spPr>
        <p:txBody>
          <a:bodyPr wrap="square" lIns="0" tIns="12065" rIns="0" bIns="0" rtlCol="0" vert="horz">
            <a:spAutoFit/>
          </a:bodyPr>
          <a:lstStyle/>
          <a:p>
            <a:pPr marL="38100">
              <a:lnSpc>
                <a:spcPct val="100000"/>
              </a:lnSpc>
              <a:spcBef>
                <a:spcPts val="95"/>
              </a:spcBef>
            </a:pPr>
            <a:r>
              <a:rPr dirty="0" baseline="-26785" sz="4200" spc="-37" b="1" i="1">
                <a:solidFill>
                  <a:srgbClr val="FF0000"/>
                </a:solidFill>
                <a:latin typeface="Arial"/>
                <a:cs typeface="Arial"/>
              </a:rPr>
              <a:t>V</a:t>
            </a:r>
            <a:r>
              <a:rPr dirty="0" sz="2800" spc="-25" b="1">
                <a:solidFill>
                  <a:srgbClr val="0000FF"/>
                </a:solidFill>
                <a:latin typeface="Arial"/>
                <a:cs typeface="Arial"/>
              </a:rPr>
              <a:t>10</a:t>
            </a:r>
            <a:endParaRPr sz="28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36411" y="168655"/>
            <a:ext cx="4291330" cy="635000"/>
          </a:xfrm>
          <a:prstGeom prst="rect"/>
        </p:spPr>
        <p:txBody>
          <a:bodyPr wrap="square" lIns="0" tIns="12065" rIns="0" bIns="0" rtlCol="0" vert="horz">
            <a:spAutoFit/>
          </a:bodyPr>
          <a:lstStyle/>
          <a:p>
            <a:pPr marL="12700">
              <a:lnSpc>
                <a:spcPct val="100000"/>
              </a:lnSpc>
              <a:spcBef>
                <a:spcPts val="95"/>
              </a:spcBef>
            </a:pPr>
            <a:r>
              <a:rPr dirty="0" spc="-25">
                <a:latin typeface="Times New Roman"/>
                <a:cs typeface="Times New Roman"/>
              </a:rPr>
              <a:t>Hamiltonian</a:t>
            </a:r>
            <a:r>
              <a:rPr dirty="0" spc="-40"/>
              <a:t>环</a:t>
            </a:r>
            <a:r>
              <a:rPr dirty="0" spc="-40"/>
              <a:t>问</a:t>
            </a:r>
            <a:r>
              <a:rPr dirty="0" spc="-60"/>
              <a:t>题</a:t>
            </a:r>
          </a:p>
        </p:txBody>
      </p:sp>
      <p:grpSp>
        <p:nvGrpSpPr>
          <p:cNvPr id="3" name="object 3" descr=""/>
          <p:cNvGrpSpPr/>
          <p:nvPr/>
        </p:nvGrpSpPr>
        <p:grpSpPr>
          <a:xfrm>
            <a:off x="1038760" y="1394460"/>
            <a:ext cx="7425690" cy="2007235"/>
            <a:chOff x="1038760" y="1394460"/>
            <a:chExt cx="7425690" cy="2007235"/>
          </a:xfrm>
        </p:grpSpPr>
        <p:pic>
          <p:nvPicPr>
            <p:cNvPr id="4" name="object 4" descr=""/>
            <p:cNvPicPr/>
            <p:nvPr/>
          </p:nvPicPr>
          <p:blipFill>
            <a:blip r:embed="rId2" cstate="print"/>
            <a:stretch>
              <a:fillRect/>
            </a:stretch>
          </p:blipFill>
          <p:spPr>
            <a:xfrm>
              <a:off x="1038760" y="1720058"/>
              <a:ext cx="150557" cy="150633"/>
            </a:xfrm>
            <a:prstGeom prst="rect">
              <a:avLst/>
            </a:prstGeom>
          </p:spPr>
        </p:pic>
        <p:pic>
          <p:nvPicPr>
            <p:cNvPr id="5" name="object 5" descr=""/>
            <p:cNvPicPr/>
            <p:nvPr/>
          </p:nvPicPr>
          <p:blipFill>
            <a:blip r:embed="rId3" cstate="print"/>
            <a:stretch>
              <a:fillRect/>
            </a:stretch>
          </p:blipFill>
          <p:spPr>
            <a:xfrm>
              <a:off x="1075944" y="1394460"/>
              <a:ext cx="2430780" cy="1008888"/>
            </a:xfrm>
            <a:prstGeom prst="rect">
              <a:avLst/>
            </a:prstGeom>
          </p:spPr>
        </p:pic>
        <p:pic>
          <p:nvPicPr>
            <p:cNvPr id="6" name="object 6" descr=""/>
            <p:cNvPicPr/>
            <p:nvPr/>
          </p:nvPicPr>
          <p:blipFill>
            <a:blip r:embed="rId4" cstate="print"/>
            <a:stretch>
              <a:fillRect/>
            </a:stretch>
          </p:blipFill>
          <p:spPr>
            <a:xfrm>
              <a:off x="1239012" y="1984248"/>
              <a:ext cx="726948" cy="841248"/>
            </a:xfrm>
            <a:prstGeom prst="rect">
              <a:avLst/>
            </a:prstGeom>
          </p:spPr>
        </p:pic>
        <p:pic>
          <p:nvPicPr>
            <p:cNvPr id="7" name="object 7" descr=""/>
            <p:cNvPicPr/>
            <p:nvPr/>
          </p:nvPicPr>
          <p:blipFill>
            <a:blip r:embed="rId5" cstate="print"/>
            <a:stretch>
              <a:fillRect/>
            </a:stretch>
          </p:blipFill>
          <p:spPr>
            <a:xfrm>
              <a:off x="1508759" y="1990344"/>
              <a:ext cx="1350264" cy="899160"/>
            </a:xfrm>
            <a:prstGeom prst="rect">
              <a:avLst/>
            </a:prstGeom>
          </p:spPr>
        </p:pic>
        <p:pic>
          <p:nvPicPr>
            <p:cNvPr id="8" name="object 8" descr=""/>
            <p:cNvPicPr/>
            <p:nvPr/>
          </p:nvPicPr>
          <p:blipFill>
            <a:blip r:embed="rId6" cstate="print"/>
            <a:stretch>
              <a:fillRect/>
            </a:stretch>
          </p:blipFill>
          <p:spPr>
            <a:xfrm>
              <a:off x="2325624" y="1952244"/>
              <a:ext cx="669036" cy="899160"/>
            </a:xfrm>
            <a:prstGeom prst="rect">
              <a:avLst/>
            </a:prstGeom>
          </p:spPr>
        </p:pic>
        <p:pic>
          <p:nvPicPr>
            <p:cNvPr id="9" name="object 9" descr=""/>
            <p:cNvPicPr/>
            <p:nvPr/>
          </p:nvPicPr>
          <p:blipFill>
            <a:blip r:embed="rId7" cstate="print"/>
            <a:stretch>
              <a:fillRect/>
            </a:stretch>
          </p:blipFill>
          <p:spPr>
            <a:xfrm>
              <a:off x="2558796" y="1990344"/>
              <a:ext cx="1350263" cy="899160"/>
            </a:xfrm>
            <a:prstGeom prst="rect">
              <a:avLst/>
            </a:prstGeom>
          </p:spPr>
        </p:pic>
        <p:pic>
          <p:nvPicPr>
            <p:cNvPr id="10" name="object 10" descr=""/>
            <p:cNvPicPr/>
            <p:nvPr/>
          </p:nvPicPr>
          <p:blipFill>
            <a:blip r:embed="rId8" cstate="print"/>
            <a:stretch>
              <a:fillRect/>
            </a:stretch>
          </p:blipFill>
          <p:spPr>
            <a:xfrm>
              <a:off x="3375659" y="1952244"/>
              <a:ext cx="757427" cy="899160"/>
            </a:xfrm>
            <a:prstGeom prst="rect">
              <a:avLst/>
            </a:prstGeom>
          </p:spPr>
        </p:pic>
        <p:pic>
          <p:nvPicPr>
            <p:cNvPr id="11" name="object 11" descr=""/>
            <p:cNvPicPr/>
            <p:nvPr/>
          </p:nvPicPr>
          <p:blipFill>
            <a:blip r:embed="rId9" cstate="print"/>
            <a:stretch>
              <a:fillRect/>
            </a:stretch>
          </p:blipFill>
          <p:spPr>
            <a:xfrm>
              <a:off x="3599687" y="1990344"/>
              <a:ext cx="3378708" cy="899160"/>
            </a:xfrm>
            <a:prstGeom prst="rect">
              <a:avLst/>
            </a:prstGeom>
          </p:spPr>
        </p:pic>
        <p:pic>
          <p:nvPicPr>
            <p:cNvPr id="12" name="object 12" descr=""/>
            <p:cNvPicPr/>
            <p:nvPr/>
          </p:nvPicPr>
          <p:blipFill>
            <a:blip r:embed="rId10" cstate="print"/>
            <a:stretch>
              <a:fillRect/>
            </a:stretch>
          </p:blipFill>
          <p:spPr>
            <a:xfrm>
              <a:off x="6444995" y="1952244"/>
              <a:ext cx="827531" cy="899160"/>
            </a:xfrm>
            <a:prstGeom prst="rect">
              <a:avLst/>
            </a:prstGeom>
          </p:spPr>
        </p:pic>
        <p:pic>
          <p:nvPicPr>
            <p:cNvPr id="13" name="object 13" descr=""/>
            <p:cNvPicPr/>
            <p:nvPr/>
          </p:nvPicPr>
          <p:blipFill>
            <a:blip r:embed="rId11" cstate="print"/>
            <a:stretch>
              <a:fillRect/>
            </a:stretch>
          </p:blipFill>
          <p:spPr>
            <a:xfrm>
              <a:off x="6739127" y="1952244"/>
              <a:ext cx="900683" cy="899160"/>
            </a:xfrm>
            <a:prstGeom prst="rect">
              <a:avLst/>
            </a:prstGeom>
          </p:spPr>
        </p:pic>
        <p:pic>
          <p:nvPicPr>
            <p:cNvPr id="14" name="object 14" descr=""/>
            <p:cNvPicPr/>
            <p:nvPr/>
          </p:nvPicPr>
          <p:blipFill>
            <a:blip r:embed="rId12" cstate="print"/>
            <a:stretch>
              <a:fillRect/>
            </a:stretch>
          </p:blipFill>
          <p:spPr>
            <a:xfrm>
              <a:off x="7106412" y="1952244"/>
              <a:ext cx="853440" cy="899160"/>
            </a:xfrm>
            <a:prstGeom prst="rect">
              <a:avLst/>
            </a:prstGeom>
          </p:spPr>
        </p:pic>
        <p:pic>
          <p:nvPicPr>
            <p:cNvPr id="15" name="object 15" descr=""/>
            <p:cNvPicPr/>
            <p:nvPr/>
          </p:nvPicPr>
          <p:blipFill>
            <a:blip r:embed="rId13" cstate="print"/>
            <a:stretch>
              <a:fillRect/>
            </a:stretch>
          </p:blipFill>
          <p:spPr>
            <a:xfrm>
              <a:off x="7523988" y="1952244"/>
              <a:ext cx="804672" cy="899160"/>
            </a:xfrm>
            <a:prstGeom prst="rect">
              <a:avLst/>
            </a:prstGeom>
          </p:spPr>
        </p:pic>
        <p:pic>
          <p:nvPicPr>
            <p:cNvPr id="16" name="object 16" descr=""/>
            <p:cNvPicPr/>
            <p:nvPr/>
          </p:nvPicPr>
          <p:blipFill>
            <a:blip r:embed="rId14" cstate="print"/>
            <a:stretch>
              <a:fillRect/>
            </a:stretch>
          </p:blipFill>
          <p:spPr>
            <a:xfrm>
              <a:off x="7795260" y="1952244"/>
              <a:ext cx="669035" cy="899160"/>
            </a:xfrm>
            <a:prstGeom prst="rect">
              <a:avLst/>
            </a:prstGeom>
          </p:spPr>
        </p:pic>
        <p:pic>
          <p:nvPicPr>
            <p:cNvPr id="17" name="object 17" descr=""/>
            <p:cNvPicPr/>
            <p:nvPr/>
          </p:nvPicPr>
          <p:blipFill>
            <a:blip r:embed="rId4" cstate="print"/>
            <a:stretch>
              <a:fillRect/>
            </a:stretch>
          </p:blipFill>
          <p:spPr>
            <a:xfrm>
              <a:off x="1239012" y="2496312"/>
              <a:ext cx="726948" cy="841248"/>
            </a:xfrm>
            <a:prstGeom prst="rect">
              <a:avLst/>
            </a:prstGeom>
          </p:spPr>
        </p:pic>
        <p:pic>
          <p:nvPicPr>
            <p:cNvPr id="18" name="object 18" descr=""/>
            <p:cNvPicPr/>
            <p:nvPr/>
          </p:nvPicPr>
          <p:blipFill>
            <a:blip r:embed="rId15" cstate="print"/>
            <a:stretch>
              <a:fillRect/>
            </a:stretch>
          </p:blipFill>
          <p:spPr>
            <a:xfrm>
              <a:off x="1508759" y="2502408"/>
              <a:ext cx="1350264" cy="899160"/>
            </a:xfrm>
            <a:prstGeom prst="rect">
              <a:avLst/>
            </a:prstGeom>
          </p:spPr>
        </p:pic>
        <p:pic>
          <p:nvPicPr>
            <p:cNvPr id="19" name="object 19" descr=""/>
            <p:cNvPicPr/>
            <p:nvPr/>
          </p:nvPicPr>
          <p:blipFill>
            <a:blip r:embed="rId6" cstate="print"/>
            <a:stretch>
              <a:fillRect/>
            </a:stretch>
          </p:blipFill>
          <p:spPr>
            <a:xfrm>
              <a:off x="2325624" y="2464308"/>
              <a:ext cx="669036" cy="899160"/>
            </a:xfrm>
            <a:prstGeom prst="rect">
              <a:avLst/>
            </a:prstGeom>
          </p:spPr>
        </p:pic>
        <p:pic>
          <p:nvPicPr>
            <p:cNvPr id="20" name="object 20" descr=""/>
            <p:cNvPicPr/>
            <p:nvPr/>
          </p:nvPicPr>
          <p:blipFill>
            <a:blip r:embed="rId16" cstate="print"/>
            <a:stretch>
              <a:fillRect/>
            </a:stretch>
          </p:blipFill>
          <p:spPr>
            <a:xfrm>
              <a:off x="2558796" y="2464308"/>
              <a:ext cx="850392" cy="899160"/>
            </a:xfrm>
            <a:prstGeom prst="rect">
              <a:avLst/>
            </a:prstGeom>
          </p:spPr>
        </p:pic>
        <p:pic>
          <p:nvPicPr>
            <p:cNvPr id="21" name="object 21" descr=""/>
            <p:cNvPicPr/>
            <p:nvPr/>
          </p:nvPicPr>
          <p:blipFill>
            <a:blip r:embed="rId17" cstate="print"/>
            <a:stretch>
              <a:fillRect/>
            </a:stretch>
          </p:blipFill>
          <p:spPr>
            <a:xfrm>
              <a:off x="2875787" y="2502408"/>
              <a:ext cx="2567940" cy="899160"/>
            </a:xfrm>
            <a:prstGeom prst="rect">
              <a:avLst/>
            </a:prstGeom>
          </p:spPr>
        </p:pic>
        <p:pic>
          <p:nvPicPr>
            <p:cNvPr id="22" name="object 22" descr=""/>
            <p:cNvPicPr/>
            <p:nvPr/>
          </p:nvPicPr>
          <p:blipFill>
            <a:blip r:embed="rId18" cstate="print"/>
            <a:stretch>
              <a:fillRect/>
            </a:stretch>
          </p:blipFill>
          <p:spPr>
            <a:xfrm>
              <a:off x="4910327" y="2464308"/>
              <a:ext cx="2720339" cy="899160"/>
            </a:xfrm>
            <a:prstGeom prst="rect">
              <a:avLst/>
            </a:prstGeom>
          </p:spPr>
        </p:pic>
        <p:pic>
          <p:nvPicPr>
            <p:cNvPr id="23" name="object 23" descr=""/>
            <p:cNvPicPr/>
            <p:nvPr/>
          </p:nvPicPr>
          <p:blipFill>
            <a:blip r:embed="rId19" cstate="print"/>
            <a:stretch>
              <a:fillRect/>
            </a:stretch>
          </p:blipFill>
          <p:spPr>
            <a:xfrm>
              <a:off x="7097268" y="2502408"/>
              <a:ext cx="940307" cy="899160"/>
            </a:xfrm>
            <a:prstGeom prst="rect">
              <a:avLst/>
            </a:prstGeom>
          </p:spPr>
        </p:pic>
      </p:grpSp>
      <p:sp>
        <p:nvSpPr>
          <p:cNvPr id="24" name="object 24" descr=""/>
          <p:cNvSpPr txBox="1"/>
          <p:nvPr/>
        </p:nvSpPr>
        <p:spPr>
          <a:xfrm>
            <a:off x="1004417" y="1426073"/>
            <a:ext cx="7192645" cy="1656080"/>
          </a:xfrm>
          <a:prstGeom prst="rect">
            <a:avLst/>
          </a:prstGeom>
        </p:spPr>
        <p:txBody>
          <a:bodyPr wrap="square" lIns="0" tIns="55244" rIns="0" bIns="0" rtlCol="0" vert="horz">
            <a:spAutoFit/>
          </a:bodyPr>
          <a:lstStyle/>
          <a:p>
            <a:pPr marL="355600" indent="-343535">
              <a:lnSpc>
                <a:spcPct val="100000"/>
              </a:lnSpc>
              <a:spcBef>
                <a:spcPts val="434"/>
              </a:spcBef>
              <a:buFont typeface="Arial"/>
              <a:buChar char="•"/>
              <a:tabLst>
                <a:tab pos="356235" algn="l"/>
              </a:tabLst>
            </a:pPr>
            <a:r>
              <a:rPr dirty="0" sz="3600" spc="-35" b="1">
                <a:latin typeface="华文行楷"/>
                <a:cs typeface="华文行楷"/>
              </a:rPr>
              <a:t>问</a:t>
            </a:r>
            <a:r>
              <a:rPr dirty="0" sz="3600" spc="-35" b="1">
                <a:latin typeface="华文行楷"/>
                <a:cs typeface="华文行楷"/>
              </a:rPr>
              <a:t>题</a:t>
            </a:r>
            <a:r>
              <a:rPr dirty="0" sz="3600" spc="-35" b="1">
                <a:latin typeface="华文行楷"/>
                <a:cs typeface="华文行楷"/>
              </a:rPr>
              <a:t>定</a:t>
            </a:r>
            <a:r>
              <a:rPr dirty="0" sz="3600" spc="-50" b="1">
                <a:latin typeface="华文行楷"/>
                <a:cs typeface="华文行楷"/>
              </a:rPr>
              <a:t>义</a:t>
            </a:r>
            <a:endParaRPr sz="3600">
              <a:latin typeface="华文行楷"/>
              <a:cs typeface="华文行楷"/>
            </a:endParaRPr>
          </a:p>
          <a:p>
            <a:pPr lvl="1" marL="756285" indent="-287020">
              <a:lnSpc>
                <a:spcPct val="100000"/>
              </a:lnSpc>
              <a:spcBef>
                <a:spcPts val="305"/>
              </a:spcBef>
              <a:buFont typeface="Arial"/>
              <a:buChar char="–"/>
              <a:tabLst>
                <a:tab pos="756920" algn="l"/>
              </a:tabLst>
            </a:pPr>
            <a:r>
              <a:rPr dirty="0" sz="3200" b="1">
                <a:solidFill>
                  <a:srgbClr val="0000FF"/>
                </a:solidFill>
                <a:latin typeface="华文行楷"/>
                <a:cs typeface="华文行楷"/>
              </a:rPr>
              <a:t>输入</a:t>
            </a:r>
            <a:r>
              <a:rPr dirty="0" sz="3200" spc="-30" b="1">
                <a:solidFill>
                  <a:srgbClr val="0000FF"/>
                </a:solidFill>
                <a:latin typeface="Times New Roman"/>
                <a:cs typeface="Times New Roman"/>
              </a:rPr>
              <a:t>: </a:t>
            </a:r>
            <a:r>
              <a:rPr dirty="0" sz="3200" b="1">
                <a:solidFill>
                  <a:srgbClr val="0000FF"/>
                </a:solidFill>
                <a:latin typeface="华文行楷"/>
                <a:cs typeface="华文行楷"/>
              </a:rPr>
              <a:t>具有</a:t>
            </a:r>
            <a:r>
              <a:rPr dirty="0" sz="3200" spc="-20" b="1">
                <a:solidFill>
                  <a:srgbClr val="0000FF"/>
                </a:solidFill>
                <a:latin typeface="Times New Roman"/>
                <a:cs typeface="Times New Roman"/>
              </a:rPr>
              <a:t>n</a:t>
            </a:r>
            <a:r>
              <a:rPr dirty="0" sz="3200" spc="-10" b="1">
                <a:solidFill>
                  <a:srgbClr val="0000FF"/>
                </a:solidFill>
                <a:latin typeface="华文行楷"/>
                <a:cs typeface="华文行楷"/>
              </a:rPr>
              <a:t>个节点的连通图</a:t>
            </a:r>
            <a:r>
              <a:rPr dirty="0" sz="3200" spc="-70" b="1" i="1">
                <a:solidFill>
                  <a:srgbClr val="0000FF"/>
                </a:solidFill>
                <a:latin typeface="Times New Roman"/>
                <a:cs typeface="Times New Roman"/>
              </a:rPr>
              <a:t>G</a:t>
            </a:r>
            <a:r>
              <a:rPr dirty="0" sz="3200" spc="-70" b="1">
                <a:solidFill>
                  <a:srgbClr val="0000FF"/>
                </a:solidFill>
                <a:latin typeface="Times New Roman"/>
                <a:cs typeface="Times New Roman"/>
              </a:rPr>
              <a:t>=(</a:t>
            </a:r>
            <a:r>
              <a:rPr dirty="0" sz="3200" spc="-70" b="1" i="1">
                <a:solidFill>
                  <a:srgbClr val="0000FF"/>
                </a:solidFill>
                <a:latin typeface="Times New Roman"/>
                <a:cs typeface="Times New Roman"/>
              </a:rPr>
              <a:t>V</a:t>
            </a:r>
            <a:r>
              <a:rPr dirty="0" sz="3200" spc="-65" b="1" i="1">
                <a:solidFill>
                  <a:srgbClr val="0000FF"/>
                </a:solidFill>
                <a:latin typeface="Times New Roman"/>
                <a:cs typeface="Times New Roman"/>
              </a:rPr>
              <a:t>, </a:t>
            </a:r>
            <a:r>
              <a:rPr dirty="0" sz="3200" spc="-35" b="1" i="1">
                <a:solidFill>
                  <a:srgbClr val="0000FF"/>
                </a:solidFill>
                <a:latin typeface="Times New Roman"/>
                <a:cs typeface="Times New Roman"/>
              </a:rPr>
              <a:t>E</a:t>
            </a:r>
            <a:r>
              <a:rPr dirty="0" sz="3200" spc="-35" b="1">
                <a:solidFill>
                  <a:srgbClr val="0000FF"/>
                </a:solidFill>
                <a:latin typeface="Times New Roman"/>
                <a:cs typeface="Times New Roman"/>
              </a:rPr>
              <a:t>)</a:t>
            </a:r>
            <a:endParaRPr sz="3200">
              <a:latin typeface="Times New Roman"/>
              <a:cs typeface="Times New Roman"/>
            </a:endParaRPr>
          </a:p>
          <a:p>
            <a:pPr lvl="1" marL="756285" indent="-287020">
              <a:lnSpc>
                <a:spcPct val="100000"/>
              </a:lnSpc>
              <a:spcBef>
                <a:spcPts val="195"/>
              </a:spcBef>
              <a:buFont typeface="Arial"/>
              <a:buChar char="–"/>
              <a:tabLst>
                <a:tab pos="756920" algn="l"/>
              </a:tabLst>
            </a:pPr>
            <a:r>
              <a:rPr dirty="0" sz="3200" b="1">
                <a:solidFill>
                  <a:srgbClr val="0000FF"/>
                </a:solidFill>
                <a:latin typeface="华文行楷"/>
                <a:cs typeface="华文行楷"/>
              </a:rPr>
              <a:t>输出</a:t>
            </a:r>
            <a:r>
              <a:rPr dirty="0" sz="3200" spc="10" b="1">
                <a:solidFill>
                  <a:srgbClr val="0000FF"/>
                </a:solidFill>
                <a:latin typeface="Times New Roman"/>
                <a:cs typeface="Times New Roman"/>
              </a:rPr>
              <a:t>: </a:t>
            </a:r>
            <a:r>
              <a:rPr dirty="0" sz="3200" b="1">
                <a:solidFill>
                  <a:srgbClr val="0000FF"/>
                </a:solidFill>
                <a:latin typeface="Times New Roman"/>
                <a:cs typeface="Times New Roman"/>
              </a:rPr>
              <a:t>G</a:t>
            </a:r>
            <a:r>
              <a:rPr dirty="0" sz="3200" spc="-5" b="1">
                <a:solidFill>
                  <a:srgbClr val="0000FF"/>
                </a:solidFill>
                <a:latin typeface="华文行楷"/>
                <a:cs typeface="华文行楷"/>
              </a:rPr>
              <a:t>中是否具有</a:t>
            </a:r>
            <a:r>
              <a:rPr dirty="0" sz="3200" spc="-10" b="1">
                <a:solidFill>
                  <a:srgbClr val="0000FF"/>
                </a:solidFill>
                <a:latin typeface="Times New Roman"/>
                <a:cs typeface="Times New Roman"/>
              </a:rPr>
              <a:t>Hamiltonian</a:t>
            </a:r>
            <a:r>
              <a:rPr dirty="0" sz="3200" spc="-50" b="1">
                <a:solidFill>
                  <a:srgbClr val="0000FF"/>
                </a:solidFill>
                <a:latin typeface="华文行楷"/>
                <a:cs typeface="华文行楷"/>
              </a:rPr>
              <a:t>环</a:t>
            </a:r>
            <a:endParaRPr sz="3200">
              <a:latin typeface="华文行楷"/>
              <a:cs typeface="华文行楷"/>
            </a:endParaRPr>
          </a:p>
        </p:txBody>
      </p:sp>
      <p:pic>
        <p:nvPicPr>
          <p:cNvPr id="25" name="object 25"/>
          <p:cNvPicPr/>
          <p:nvPr/>
        </p:nvPicPr>
        <p:blipFill>
          <a:blip r:embed="rId20" cstate="print"/>
          <a:stretch>
            <a:fillRect/>
          </a:stretch>
        </p:blipFill>
        <p:spPr>
          <a:xfrm>
            <a:off x="4495800" y="860425"/>
            <a:ext cx="5791199" cy="120650"/>
          </a:xfrm>
          <a:prstGeom prst="rect">
            <a:avLst/>
          </a:prstGeom>
        </p:spPr>
      </p:pic>
      <p:grpSp>
        <p:nvGrpSpPr>
          <p:cNvPr id="26" name="object 26" descr=""/>
          <p:cNvGrpSpPr/>
          <p:nvPr/>
        </p:nvGrpSpPr>
        <p:grpSpPr>
          <a:xfrm>
            <a:off x="1539239" y="3439667"/>
            <a:ext cx="7358380" cy="2150745"/>
            <a:chOff x="1539239" y="3439667"/>
            <a:chExt cx="7358380" cy="2150745"/>
          </a:xfrm>
        </p:grpSpPr>
        <p:sp>
          <p:nvSpPr>
            <p:cNvPr id="27" name="object 27" descr=""/>
            <p:cNvSpPr/>
            <p:nvPr/>
          </p:nvSpPr>
          <p:spPr>
            <a:xfrm>
              <a:off x="1732025" y="3573525"/>
              <a:ext cx="6940550" cy="1739900"/>
            </a:xfrm>
            <a:custGeom>
              <a:avLst/>
              <a:gdLst/>
              <a:ahLst/>
              <a:cxnLst/>
              <a:rect l="l" t="t" r="r" b="b"/>
              <a:pathLst>
                <a:path w="6940550" h="1739900">
                  <a:moveTo>
                    <a:pt x="6940550" y="0"/>
                  </a:moveTo>
                  <a:lnTo>
                    <a:pt x="0" y="0"/>
                  </a:lnTo>
                  <a:lnTo>
                    <a:pt x="0" y="1739900"/>
                  </a:lnTo>
                  <a:lnTo>
                    <a:pt x="6940550" y="1739900"/>
                  </a:lnTo>
                  <a:lnTo>
                    <a:pt x="6940550" y="0"/>
                  </a:lnTo>
                  <a:close/>
                </a:path>
              </a:pathLst>
            </a:custGeom>
            <a:solidFill>
              <a:srgbClr val="00FFFF"/>
            </a:solidFill>
          </p:spPr>
          <p:txBody>
            <a:bodyPr wrap="square" lIns="0" tIns="0" rIns="0" bIns="0" rtlCol="0"/>
            <a:lstStyle/>
            <a:p/>
          </p:txBody>
        </p:sp>
        <p:pic>
          <p:nvPicPr>
            <p:cNvPr id="28" name="object 28" descr=""/>
            <p:cNvPicPr/>
            <p:nvPr/>
          </p:nvPicPr>
          <p:blipFill>
            <a:blip r:embed="rId21" cstate="print"/>
            <a:stretch>
              <a:fillRect/>
            </a:stretch>
          </p:blipFill>
          <p:spPr>
            <a:xfrm>
              <a:off x="1539239" y="3483863"/>
              <a:ext cx="1514856" cy="1008888"/>
            </a:xfrm>
            <a:prstGeom prst="rect">
              <a:avLst/>
            </a:prstGeom>
          </p:spPr>
        </p:pic>
        <p:pic>
          <p:nvPicPr>
            <p:cNvPr id="29" name="object 29" descr=""/>
            <p:cNvPicPr/>
            <p:nvPr/>
          </p:nvPicPr>
          <p:blipFill>
            <a:blip r:embed="rId22" cstate="print"/>
            <a:stretch>
              <a:fillRect/>
            </a:stretch>
          </p:blipFill>
          <p:spPr>
            <a:xfrm>
              <a:off x="2456687" y="3439667"/>
              <a:ext cx="928115" cy="1008887"/>
            </a:xfrm>
            <a:prstGeom prst="rect">
              <a:avLst/>
            </a:prstGeom>
          </p:spPr>
        </p:pic>
        <p:pic>
          <p:nvPicPr>
            <p:cNvPr id="30" name="object 30" descr=""/>
            <p:cNvPicPr/>
            <p:nvPr/>
          </p:nvPicPr>
          <p:blipFill>
            <a:blip r:embed="rId23" cstate="print"/>
            <a:stretch>
              <a:fillRect/>
            </a:stretch>
          </p:blipFill>
          <p:spPr>
            <a:xfrm>
              <a:off x="2787395" y="3483863"/>
              <a:ext cx="1056132" cy="1008888"/>
            </a:xfrm>
            <a:prstGeom prst="rect">
              <a:avLst/>
            </a:prstGeom>
          </p:spPr>
        </p:pic>
        <p:pic>
          <p:nvPicPr>
            <p:cNvPr id="31" name="object 31" descr=""/>
            <p:cNvPicPr/>
            <p:nvPr/>
          </p:nvPicPr>
          <p:blipFill>
            <a:blip r:embed="rId24" cstate="print"/>
            <a:stretch>
              <a:fillRect/>
            </a:stretch>
          </p:blipFill>
          <p:spPr>
            <a:xfrm>
              <a:off x="3246119" y="3439667"/>
              <a:ext cx="850392" cy="1008887"/>
            </a:xfrm>
            <a:prstGeom prst="rect">
              <a:avLst/>
            </a:prstGeom>
          </p:spPr>
        </p:pic>
        <p:pic>
          <p:nvPicPr>
            <p:cNvPr id="32" name="object 32" descr=""/>
            <p:cNvPicPr/>
            <p:nvPr/>
          </p:nvPicPr>
          <p:blipFill>
            <a:blip r:embed="rId25" cstate="print"/>
            <a:stretch>
              <a:fillRect/>
            </a:stretch>
          </p:blipFill>
          <p:spPr>
            <a:xfrm>
              <a:off x="3499104" y="3483863"/>
              <a:ext cx="5169408" cy="1008888"/>
            </a:xfrm>
            <a:prstGeom prst="rect">
              <a:avLst/>
            </a:prstGeom>
          </p:spPr>
        </p:pic>
        <p:pic>
          <p:nvPicPr>
            <p:cNvPr id="33" name="object 33" descr=""/>
            <p:cNvPicPr/>
            <p:nvPr/>
          </p:nvPicPr>
          <p:blipFill>
            <a:blip r:embed="rId26" cstate="print"/>
            <a:stretch>
              <a:fillRect/>
            </a:stretch>
          </p:blipFill>
          <p:spPr>
            <a:xfrm>
              <a:off x="8071104" y="3439667"/>
              <a:ext cx="821436" cy="1008887"/>
            </a:xfrm>
            <a:prstGeom prst="rect">
              <a:avLst/>
            </a:prstGeom>
          </p:spPr>
        </p:pic>
        <p:pic>
          <p:nvPicPr>
            <p:cNvPr id="34" name="object 34" descr=""/>
            <p:cNvPicPr/>
            <p:nvPr/>
          </p:nvPicPr>
          <p:blipFill>
            <a:blip r:embed="rId27" cstate="print"/>
            <a:stretch>
              <a:fillRect/>
            </a:stretch>
          </p:blipFill>
          <p:spPr>
            <a:xfrm>
              <a:off x="1539239" y="4032503"/>
              <a:ext cx="5631180" cy="1008888"/>
            </a:xfrm>
            <a:prstGeom prst="rect">
              <a:avLst/>
            </a:prstGeom>
          </p:spPr>
        </p:pic>
        <p:pic>
          <p:nvPicPr>
            <p:cNvPr id="35" name="object 35" descr=""/>
            <p:cNvPicPr/>
            <p:nvPr/>
          </p:nvPicPr>
          <p:blipFill>
            <a:blip r:embed="rId28" cstate="print"/>
            <a:stretch>
              <a:fillRect/>
            </a:stretch>
          </p:blipFill>
          <p:spPr>
            <a:xfrm>
              <a:off x="6573011" y="3988307"/>
              <a:ext cx="952500" cy="1008888"/>
            </a:xfrm>
            <a:prstGeom prst="rect">
              <a:avLst/>
            </a:prstGeom>
          </p:spPr>
        </p:pic>
        <p:pic>
          <p:nvPicPr>
            <p:cNvPr id="36" name="object 36" descr=""/>
            <p:cNvPicPr/>
            <p:nvPr/>
          </p:nvPicPr>
          <p:blipFill>
            <a:blip r:embed="rId29" cstate="print"/>
            <a:stretch>
              <a:fillRect/>
            </a:stretch>
          </p:blipFill>
          <p:spPr>
            <a:xfrm>
              <a:off x="6928104" y="4032503"/>
              <a:ext cx="1969007" cy="1008888"/>
            </a:xfrm>
            <a:prstGeom prst="rect">
              <a:avLst/>
            </a:prstGeom>
          </p:spPr>
        </p:pic>
        <p:pic>
          <p:nvPicPr>
            <p:cNvPr id="37" name="object 37" descr=""/>
            <p:cNvPicPr/>
            <p:nvPr/>
          </p:nvPicPr>
          <p:blipFill>
            <a:blip r:embed="rId30" cstate="print"/>
            <a:stretch>
              <a:fillRect/>
            </a:stretch>
          </p:blipFill>
          <p:spPr>
            <a:xfrm>
              <a:off x="1539239" y="4536947"/>
              <a:ext cx="3060192" cy="1008888"/>
            </a:xfrm>
            <a:prstGeom prst="rect">
              <a:avLst/>
            </a:prstGeom>
          </p:spPr>
        </p:pic>
        <p:pic>
          <p:nvPicPr>
            <p:cNvPr id="38" name="object 38" descr=""/>
            <p:cNvPicPr/>
            <p:nvPr/>
          </p:nvPicPr>
          <p:blipFill>
            <a:blip r:embed="rId31" cstate="print"/>
            <a:stretch>
              <a:fillRect/>
            </a:stretch>
          </p:blipFill>
          <p:spPr>
            <a:xfrm>
              <a:off x="4002023" y="4581143"/>
              <a:ext cx="1056131" cy="1008888"/>
            </a:xfrm>
            <a:prstGeom prst="rect">
              <a:avLst/>
            </a:prstGeom>
          </p:spPr>
        </p:pic>
        <p:pic>
          <p:nvPicPr>
            <p:cNvPr id="39" name="object 39" descr=""/>
            <p:cNvPicPr/>
            <p:nvPr/>
          </p:nvPicPr>
          <p:blipFill>
            <a:blip r:embed="rId32" cstate="print"/>
            <a:stretch>
              <a:fillRect/>
            </a:stretch>
          </p:blipFill>
          <p:spPr>
            <a:xfrm>
              <a:off x="4460747" y="4536947"/>
              <a:ext cx="711708" cy="1008888"/>
            </a:xfrm>
            <a:prstGeom prst="rect">
              <a:avLst/>
            </a:prstGeom>
          </p:spPr>
        </p:pic>
      </p:grpSp>
      <p:sp>
        <p:nvSpPr>
          <p:cNvPr id="40" name="object 40" descr=""/>
          <p:cNvSpPr txBox="1"/>
          <p:nvPr/>
        </p:nvSpPr>
        <p:spPr>
          <a:xfrm>
            <a:off x="1732026" y="3573526"/>
            <a:ext cx="6940550" cy="1739900"/>
          </a:xfrm>
          <a:prstGeom prst="rect">
            <a:avLst/>
          </a:prstGeom>
        </p:spPr>
        <p:txBody>
          <a:bodyPr wrap="square" lIns="0" tIns="15875" rIns="0" bIns="0" rtlCol="0" vert="horz">
            <a:spAutoFit/>
          </a:bodyPr>
          <a:lstStyle/>
          <a:p>
            <a:pPr algn="just" marL="91440" marR="80645">
              <a:lnSpc>
                <a:spcPts val="4320"/>
              </a:lnSpc>
              <a:spcBef>
                <a:spcPts val="125"/>
              </a:spcBef>
            </a:pPr>
            <a:r>
              <a:rPr dirty="0" sz="3600" spc="-35" b="1">
                <a:solidFill>
                  <a:srgbClr val="FF0000"/>
                </a:solidFill>
                <a:latin typeface="华文行楷"/>
                <a:cs typeface="华文行楷"/>
              </a:rPr>
              <a:t>沿着</a:t>
            </a:r>
            <a:r>
              <a:rPr dirty="0" sz="3600" spc="-35" b="1" i="1">
                <a:solidFill>
                  <a:srgbClr val="FF0000"/>
                </a:solidFill>
                <a:latin typeface="Times New Roman"/>
                <a:cs typeface="Times New Roman"/>
              </a:rPr>
              <a:t>G</a:t>
            </a:r>
            <a:r>
              <a:rPr dirty="0" sz="3600" spc="-35" b="1">
                <a:solidFill>
                  <a:srgbClr val="FF0000"/>
                </a:solidFill>
                <a:latin typeface="华文行楷"/>
                <a:cs typeface="华文行楷"/>
              </a:rPr>
              <a:t>的</a:t>
            </a:r>
            <a:r>
              <a:rPr dirty="0" sz="3600" spc="-40" b="1" i="1">
                <a:solidFill>
                  <a:srgbClr val="FF0000"/>
                </a:solidFill>
                <a:latin typeface="Times New Roman"/>
                <a:cs typeface="Times New Roman"/>
              </a:rPr>
              <a:t>n</a:t>
            </a:r>
            <a:r>
              <a:rPr dirty="0" sz="3600" spc="-45" b="1">
                <a:solidFill>
                  <a:srgbClr val="FF0000"/>
                </a:solidFill>
                <a:latin typeface="华文行楷"/>
                <a:cs typeface="华文行楷"/>
              </a:rPr>
              <a:t>条</a:t>
            </a:r>
            <a:r>
              <a:rPr dirty="0" sz="3600" spc="-45" b="1">
                <a:solidFill>
                  <a:srgbClr val="FF0000"/>
                </a:solidFill>
                <a:latin typeface="华文行楷"/>
                <a:cs typeface="华文行楷"/>
              </a:rPr>
              <a:t>边</a:t>
            </a:r>
            <a:r>
              <a:rPr dirty="0" sz="3600" spc="-45" b="1">
                <a:solidFill>
                  <a:srgbClr val="FF0000"/>
                </a:solidFill>
                <a:latin typeface="华文行楷"/>
                <a:cs typeface="华文行楷"/>
              </a:rPr>
              <a:t>经</a:t>
            </a:r>
            <a:r>
              <a:rPr dirty="0" sz="3600" spc="-45" b="1">
                <a:solidFill>
                  <a:srgbClr val="FF0000"/>
                </a:solidFill>
                <a:latin typeface="华文行楷"/>
                <a:cs typeface="华文行楷"/>
              </a:rPr>
              <a:t>过</a:t>
            </a:r>
            <a:r>
              <a:rPr dirty="0" sz="3600" spc="-45" b="1">
                <a:solidFill>
                  <a:srgbClr val="FF0000"/>
                </a:solidFill>
                <a:latin typeface="华文行楷"/>
                <a:cs typeface="华文行楷"/>
              </a:rPr>
              <a:t>每</a:t>
            </a:r>
            <a:r>
              <a:rPr dirty="0" sz="3600" spc="-45" b="1">
                <a:solidFill>
                  <a:srgbClr val="FF0000"/>
                </a:solidFill>
                <a:latin typeface="华文行楷"/>
                <a:cs typeface="华文行楷"/>
              </a:rPr>
              <a:t>个</a:t>
            </a:r>
            <a:r>
              <a:rPr dirty="0" sz="3600" spc="-45" b="1">
                <a:solidFill>
                  <a:srgbClr val="FF0000"/>
                </a:solidFill>
                <a:latin typeface="华文行楷"/>
                <a:cs typeface="华文行楷"/>
              </a:rPr>
              <a:t>节</a:t>
            </a:r>
            <a:r>
              <a:rPr dirty="0" sz="3600" spc="-45" b="1">
                <a:solidFill>
                  <a:srgbClr val="FF0000"/>
                </a:solidFill>
                <a:latin typeface="华文行楷"/>
                <a:cs typeface="华文行楷"/>
              </a:rPr>
              <a:t>点</a:t>
            </a:r>
            <a:r>
              <a:rPr dirty="0" sz="3600" spc="-45" b="1">
                <a:solidFill>
                  <a:srgbClr val="FF0000"/>
                </a:solidFill>
                <a:latin typeface="华文行楷"/>
                <a:cs typeface="华文行楷"/>
              </a:rPr>
              <a:t>一</a:t>
            </a:r>
            <a:r>
              <a:rPr dirty="0" sz="3600" spc="-45" b="1">
                <a:solidFill>
                  <a:srgbClr val="FF0000"/>
                </a:solidFill>
                <a:latin typeface="华文行楷"/>
                <a:cs typeface="华文行楷"/>
              </a:rPr>
              <a:t>次</a:t>
            </a:r>
            <a:r>
              <a:rPr dirty="0" sz="3600" spc="-50" b="1">
                <a:solidFill>
                  <a:srgbClr val="FF0000"/>
                </a:solidFill>
                <a:latin typeface="Times New Roman"/>
                <a:cs typeface="Times New Roman"/>
              </a:rPr>
              <a:t>,</a:t>
            </a:r>
            <a:r>
              <a:rPr dirty="0" sz="3600" spc="-40" b="1">
                <a:solidFill>
                  <a:srgbClr val="FF0000"/>
                </a:solidFill>
                <a:latin typeface="华文行楷"/>
                <a:cs typeface="华文行楷"/>
              </a:rPr>
              <a:t>并回</a:t>
            </a:r>
            <a:r>
              <a:rPr dirty="0" sz="3600" spc="-45" b="1">
                <a:solidFill>
                  <a:srgbClr val="FF0000"/>
                </a:solidFill>
                <a:latin typeface="华文行楷"/>
                <a:cs typeface="华文行楷"/>
              </a:rPr>
              <a:t>到</a:t>
            </a:r>
            <a:r>
              <a:rPr dirty="0" sz="3600" spc="-45" b="1">
                <a:solidFill>
                  <a:srgbClr val="FF0000"/>
                </a:solidFill>
                <a:latin typeface="华文行楷"/>
                <a:cs typeface="华文行楷"/>
              </a:rPr>
              <a:t>起</a:t>
            </a:r>
            <a:r>
              <a:rPr dirty="0" sz="3600" spc="-45" b="1">
                <a:solidFill>
                  <a:srgbClr val="FF0000"/>
                </a:solidFill>
                <a:latin typeface="华文行楷"/>
                <a:cs typeface="华文行楷"/>
              </a:rPr>
              <a:t>始</a:t>
            </a:r>
            <a:r>
              <a:rPr dirty="0" sz="3600" spc="-45" b="1">
                <a:solidFill>
                  <a:srgbClr val="FF0000"/>
                </a:solidFill>
                <a:latin typeface="华文行楷"/>
                <a:cs typeface="华文行楷"/>
              </a:rPr>
              <a:t>节</a:t>
            </a:r>
            <a:r>
              <a:rPr dirty="0" sz="3600" spc="-45" b="1">
                <a:solidFill>
                  <a:srgbClr val="FF0000"/>
                </a:solidFill>
                <a:latin typeface="华文行楷"/>
                <a:cs typeface="华文行楷"/>
              </a:rPr>
              <a:t>点</a:t>
            </a:r>
            <a:r>
              <a:rPr dirty="0" sz="3600" spc="-45" b="1">
                <a:solidFill>
                  <a:srgbClr val="FF0000"/>
                </a:solidFill>
                <a:latin typeface="华文行楷"/>
                <a:cs typeface="华文行楷"/>
              </a:rPr>
              <a:t>的</a:t>
            </a:r>
            <a:r>
              <a:rPr dirty="0" sz="3600" spc="-45" b="1">
                <a:solidFill>
                  <a:srgbClr val="FF0000"/>
                </a:solidFill>
                <a:latin typeface="华文行楷"/>
                <a:cs typeface="华文行楷"/>
              </a:rPr>
              <a:t>环</a:t>
            </a:r>
            <a:r>
              <a:rPr dirty="0" sz="3600" spc="-45" b="1">
                <a:solidFill>
                  <a:srgbClr val="FF0000"/>
                </a:solidFill>
                <a:latin typeface="华文行楷"/>
                <a:cs typeface="华文行楷"/>
              </a:rPr>
              <a:t>称</a:t>
            </a:r>
            <a:r>
              <a:rPr dirty="0" sz="3600" spc="-45" b="1">
                <a:solidFill>
                  <a:srgbClr val="FF0000"/>
                </a:solidFill>
                <a:latin typeface="华文行楷"/>
                <a:cs typeface="华文行楷"/>
              </a:rPr>
              <a:t>为</a:t>
            </a:r>
            <a:r>
              <a:rPr dirty="0" sz="3600" spc="-10" b="1">
                <a:solidFill>
                  <a:srgbClr val="FF0000"/>
                </a:solidFill>
                <a:latin typeface="Times New Roman"/>
                <a:cs typeface="Times New Roman"/>
              </a:rPr>
              <a:t>G</a:t>
            </a:r>
            <a:r>
              <a:rPr dirty="0" sz="3600" spc="-50" b="1">
                <a:solidFill>
                  <a:srgbClr val="FF0000"/>
                </a:solidFill>
                <a:latin typeface="华文行楷"/>
                <a:cs typeface="华文行楷"/>
              </a:rPr>
              <a:t>的</a:t>
            </a:r>
            <a:r>
              <a:rPr dirty="0" sz="3600" spc="-50" b="1">
                <a:solidFill>
                  <a:srgbClr val="FF0000"/>
                </a:solidFill>
                <a:latin typeface="华文行楷"/>
                <a:cs typeface="华文行楷"/>
              </a:rPr>
              <a:t>一</a:t>
            </a:r>
            <a:r>
              <a:rPr dirty="0" sz="3600" spc="-50" b="1">
                <a:solidFill>
                  <a:srgbClr val="FF0000"/>
                </a:solidFill>
                <a:latin typeface="华文行楷"/>
                <a:cs typeface="华文行楷"/>
              </a:rPr>
              <a:t>个</a:t>
            </a:r>
            <a:r>
              <a:rPr dirty="0" sz="3600" spc="-50" b="1">
                <a:solidFill>
                  <a:srgbClr val="FF0000"/>
                </a:solidFill>
                <a:latin typeface="华文行楷"/>
                <a:cs typeface="华文行楷"/>
              </a:rPr>
              <a:t> </a:t>
            </a:r>
            <a:r>
              <a:rPr dirty="0" sz="3600" spc="-10" b="1">
                <a:solidFill>
                  <a:srgbClr val="FF0000"/>
                </a:solidFill>
                <a:latin typeface="Times New Roman"/>
                <a:cs typeface="Times New Roman"/>
              </a:rPr>
              <a:t>Hamiltonian</a:t>
            </a:r>
            <a:r>
              <a:rPr dirty="0" sz="3600" spc="-35" b="1">
                <a:solidFill>
                  <a:srgbClr val="FF0000"/>
                </a:solidFill>
                <a:latin typeface="华文行楷"/>
                <a:cs typeface="华文行楷"/>
              </a:rPr>
              <a:t>环</a:t>
            </a:r>
            <a:r>
              <a:rPr dirty="0" sz="3600" spc="-50" b="1">
                <a:solidFill>
                  <a:srgbClr val="FF0000"/>
                </a:solidFill>
                <a:latin typeface="Times New Roman"/>
                <a:cs typeface="Times New Roman"/>
              </a:rPr>
              <a:t>.</a:t>
            </a:r>
            <a:endParaRPr sz="36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97525" y="920496"/>
            <a:ext cx="467995" cy="513715"/>
            <a:chOff x="5597525" y="920496"/>
            <a:chExt cx="467995" cy="513715"/>
          </a:xfrm>
        </p:grpSpPr>
        <p:sp>
          <p:nvSpPr>
            <p:cNvPr id="3" name="object 3" descr=""/>
            <p:cNvSpPr/>
            <p:nvPr/>
          </p:nvSpPr>
          <p:spPr>
            <a:xfrm>
              <a:off x="5603875"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sp>
          <p:nvSpPr>
            <p:cNvPr id="4" name="object 4" descr=""/>
            <p:cNvSpPr/>
            <p:nvPr/>
          </p:nvSpPr>
          <p:spPr>
            <a:xfrm>
              <a:off x="5603875" y="963676"/>
              <a:ext cx="365125" cy="338455"/>
            </a:xfrm>
            <a:custGeom>
              <a:avLst/>
              <a:gdLst/>
              <a:ahLst/>
              <a:cxnLst/>
              <a:rect l="l" t="t" r="r" b="b"/>
              <a:pathLst>
                <a:path w="365125" h="338455">
                  <a:moveTo>
                    <a:pt x="0" y="169037"/>
                  </a:moveTo>
                  <a:lnTo>
                    <a:pt x="6525" y="124104"/>
                  </a:lnTo>
                  <a:lnTo>
                    <a:pt x="24939" y="83725"/>
                  </a:lnTo>
                  <a:lnTo>
                    <a:pt x="53498" y="49514"/>
                  </a:lnTo>
                  <a:lnTo>
                    <a:pt x="90461" y="23081"/>
                  </a:lnTo>
                  <a:lnTo>
                    <a:pt x="134084" y="6038"/>
                  </a:lnTo>
                  <a:lnTo>
                    <a:pt x="182625" y="0"/>
                  </a:lnTo>
                  <a:lnTo>
                    <a:pt x="231113" y="6038"/>
                  </a:lnTo>
                  <a:lnTo>
                    <a:pt x="274700" y="23081"/>
                  </a:lnTo>
                  <a:lnTo>
                    <a:pt x="311642" y="49514"/>
                  </a:lnTo>
                  <a:lnTo>
                    <a:pt x="340190" y="83725"/>
                  </a:lnTo>
                  <a:lnTo>
                    <a:pt x="358600" y="124104"/>
                  </a:lnTo>
                  <a:lnTo>
                    <a:pt x="365125" y="169037"/>
                  </a:lnTo>
                  <a:lnTo>
                    <a:pt x="358600" y="213969"/>
                  </a:lnTo>
                  <a:lnTo>
                    <a:pt x="340190" y="254348"/>
                  </a:lnTo>
                  <a:lnTo>
                    <a:pt x="311642" y="288559"/>
                  </a:lnTo>
                  <a:lnTo>
                    <a:pt x="274700" y="314992"/>
                  </a:lnTo>
                  <a:lnTo>
                    <a:pt x="231113" y="332035"/>
                  </a:lnTo>
                  <a:lnTo>
                    <a:pt x="182625" y="338074"/>
                  </a:lnTo>
                  <a:lnTo>
                    <a:pt x="134084" y="332035"/>
                  </a:lnTo>
                  <a:lnTo>
                    <a:pt x="90461" y="314992"/>
                  </a:lnTo>
                  <a:lnTo>
                    <a:pt x="53498" y="288559"/>
                  </a:lnTo>
                  <a:lnTo>
                    <a:pt x="24939" y="254348"/>
                  </a:lnTo>
                  <a:lnTo>
                    <a:pt x="652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605272" y="920496"/>
              <a:ext cx="460248" cy="513588"/>
            </a:xfrm>
            <a:prstGeom prst="rect">
              <a:avLst/>
            </a:prstGeom>
          </p:spPr>
        </p:pic>
      </p:grpSp>
      <p:sp>
        <p:nvSpPr>
          <p:cNvPr id="6" name="object 6" descr=""/>
          <p:cNvSpPr txBox="1"/>
          <p:nvPr/>
        </p:nvSpPr>
        <p:spPr>
          <a:xfrm>
            <a:off x="5736716"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91350" y="1824227"/>
            <a:ext cx="508634" cy="513715"/>
            <a:chOff x="6991350" y="1824227"/>
            <a:chExt cx="508634" cy="513715"/>
          </a:xfrm>
        </p:grpSpPr>
        <p:sp>
          <p:nvSpPr>
            <p:cNvPr id="8" name="object 8" descr=""/>
            <p:cNvSpPr/>
            <p:nvPr/>
          </p:nvSpPr>
          <p:spPr>
            <a:xfrm>
              <a:off x="6997700" y="1866899"/>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9" name="object 9" descr=""/>
            <p:cNvSpPr/>
            <p:nvPr/>
          </p:nvSpPr>
          <p:spPr>
            <a:xfrm>
              <a:off x="6997700" y="1866899"/>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99732" y="1824227"/>
              <a:ext cx="460248" cy="513588"/>
            </a:xfrm>
            <a:prstGeom prst="rect">
              <a:avLst/>
            </a:prstGeom>
          </p:spPr>
        </p:pic>
        <p:pic>
          <p:nvPicPr>
            <p:cNvPr id="11" name="object 11" descr=""/>
            <p:cNvPicPr/>
            <p:nvPr/>
          </p:nvPicPr>
          <p:blipFill>
            <a:blip r:embed="rId4" cstate="print"/>
            <a:stretch>
              <a:fillRect/>
            </a:stretch>
          </p:blipFill>
          <p:spPr>
            <a:xfrm>
              <a:off x="7197852" y="1976627"/>
              <a:ext cx="301751" cy="353567"/>
            </a:xfrm>
            <a:prstGeom prst="rect">
              <a:avLst/>
            </a:prstGeom>
          </p:spPr>
        </p:pic>
      </p:grpSp>
      <p:sp>
        <p:nvSpPr>
          <p:cNvPr id="12" name="object 12" descr=""/>
          <p:cNvSpPr txBox="1"/>
          <p:nvPr/>
        </p:nvSpPr>
        <p:spPr>
          <a:xfrm>
            <a:off x="7106157"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93001" y="38100"/>
            <a:ext cx="1905635" cy="2299970"/>
            <a:chOff x="6993001" y="38100"/>
            <a:chExt cx="1905635" cy="2299970"/>
          </a:xfrm>
        </p:grpSpPr>
        <p:sp>
          <p:nvSpPr>
            <p:cNvPr id="14" name="object 14" descr=""/>
            <p:cNvSpPr/>
            <p:nvPr/>
          </p:nvSpPr>
          <p:spPr>
            <a:xfrm>
              <a:off x="6999351"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068" y="332035"/>
                  </a:lnTo>
                  <a:lnTo>
                    <a:pt x="277048" y="314992"/>
                  </a:lnTo>
                  <a:lnTo>
                    <a:pt x="314325" y="288559"/>
                  </a:lnTo>
                  <a:lnTo>
                    <a:pt x="343135" y="254348"/>
                  </a:lnTo>
                  <a:lnTo>
                    <a:pt x="361714" y="213969"/>
                  </a:lnTo>
                  <a:lnTo>
                    <a:pt x="368300" y="169037"/>
                  </a:lnTo>
                  <a:lnTo>
                    <a:pt x="361714" y="124104"/>
                  </a:lnTo>
                  <a:lnTo>
                    <a:pt x="343135" y="83725"/>
                  </a:lnTo>
                  <a:lnTo>
                    <a:pt x="314325" y="49514"/>
                  </a:lnTo>
                  <a:lnTo>
                    <a:pt x="277048" y="23081"/>
                  </a:lnTo>
                  <a:lnTo>
                    <a:pt x="233068"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99351"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068" y="6038"/>
                  </a:lnTo>
                  <a:lnTo>
                    <a:pt x="277048" y="23081"/>
                  </a:lnTo>
                  <a:lnTo>
                    <a:pt x="314325" y="49514"/>
                  </a:lnTo>
                  <a:lnTo>
                    <a:pt x="343135" y="83725"/>
                  </a:lnTo>
                  <a:lnTo>
                    <a:pt x="361714" y="124104"/>
                  </a:lnTo>
                  <a:lnTo>
                    <a:pt x="368300" y="169037"/>
                  </a:lnTo>
                  <a:lnTo>
                    <a:pt x="361714" y="213969"/>
                  </a:lnTo>
                  <a:lnTo>
                    <a:pt x="343135" y="254348"/>
                  </a:lnTo>
                  <a:lnTo>
                    <a:pt x="314325" y="288559"/>
                  </a:lnTo>
                  <a:lnTo>
                    <a:pt x="277048" y="314992"/>
                  </a:lnTo>
                  <a:lnTo>
                    <a:pt x="233068"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7001256" y="920496"/>
              <a:ext cx="460248" cy="513588"/>
            </a:xfrm>
            <a:prstGeom prst="rect">
              <a:avLst/>
            </a:prstGeom>
          </p:spPr>
        </p:pic>
        <p:pic>
          <p:nvPicPr>
            <p:cNvPr id="17" name="object 17" descr=""/>
            <p:cNvPicPr/>
            <p:nvPr/>
          </p:nvPicPr>
          <p:blipFill>
            <a:blip r:embed="rId6" cstate="print"/>
            <a:stretch>
              <a:fillRect/>
            </a:stretch>
          </p:blipFill>
          <p:spPr>
            <a:xfrm>
              <a:off x="7199376" y="1072896"/>
              <a:ext cx="301751" cy="353567"/>
            </a:xfrm>
            <a:prstGeom prst="rect">
              <a:avLst/>
            </a:prstGeom>
          </p:spPr>
        </p:pic>
        <p:sp>
          <p:nvSpPr>
            <p:cNvPr id="18" name="object 18" descr=""/>
            <p:cNvSpPr/>
            <p:nvPr/>
          </p:nvSpPr>
          <p:spPr>
            <a:xfrm>
              <a:off x="6999351"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41" y="405794"/>
                  </a:lnTo>
                  <a:lnTo>
                    <a:pt x="265089" y="390323"/>
                  </a:lnTo>
                  <a:lnTo>
                    <a:pt x="299283" y="366049"/>
                  </a:lnTo>
                  <a:lnTo>
                    <a:pt x="327811" y="334205"/>
                  </a:lnTo>
                  <a:lnTo>
                    <a:pt x="349564" y="296028"/>
                  </a:lnTo>
                  <a:lnTo>
                    <a:pt x="363431" y="252752"/>
                  </a:lnTo>
                  <a:lnTo>
                    <a:pt x="368300" y="205613"/>
                  </a:lnTo>
                  <a:lnTo>
                    <a:pt x="363431" y="158473"/>
                  </a:lnTo>
                  <a:lnTo>
                    <a:pt x="349564" y="115197"/>
                  </a:lnTo>
                  <a:lnTo>
                    <a:pt x="327811" y="77020"/>
                  </a:lnTo>
                  <a:lnTo>
                    <a:pt x="299283" y="45176"/>
                  </a:lnTo>
                  <a:lnTo>
                    <a:pt x="265089" y="20902"/>
                  </a:lnTo>
                  <a:lnTo>
                    <a:pt x="22634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99351"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41" y="5431"/>
                  </a:lnTo>
                  <a:lnTo>
                    <a:pt x="265089" y="20902"/>
                  </a:lnTo>
                  <a:lnTo>
                    <a:pt x="299283" y="45176"/>
                  </a:lnTo>
                  <a:lnTo>
                    <a:pt x="327811" y="77020"/>
                  </a:lnTo>
                  <a:lnTo>
                    <a:pt x="349564" y="115197"/>
                  </a:lnTo>
                  <a:lnTo>
                    <a:pt x="363431" y="158473"/>
                  </a:lnTo>
                  <a:lnTo>
                    <a:pt x="368300" y="205613"/>
                  </a:lnTo>
                  <a:lnTo>
                    <a:pt x="363431" y="252752"/>
                  </a:lnTo>
                  <a:lnTo>
                    <a:pt x="349564" y="296028"/>
                  </a:lnTo>
                  <a:lnTo>
                    <a:pt x="327811" y="334205"/>
                  </a:lnTo>
                  <a:lnTo>
                    <a:pt x="299283" y="366049"/>
                  </a:lnTo>
                  <a:lnTo>
                    <a:pt x="265089" y="390323"/>
                  </a:lnTo>
                  <a:lnTo>
                    <a:pt x="22634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7001256" y="38100"/>
              <a:ext cx="460248" cy="513588"/>
            </a:xfrm>
            <a:prstGeom prst="rect">
              <a:avLst/>
            </a:prstGeom>
          </p:spPr>
        </p:pic>
        <p:pic>
          <p:nvPicPr>
            <p:cNvPr id="21" name="object 21" descr=""/>
            <p:cNvPicPr/>
            <p:nvPr/>
          </p:nvPicPr>
          <p:blipFill>
            <a:blip r:embed="rId8" cstate="print"/>
            <a:stretch>
              <a:fillRect/>
            </a:stretch>
          </p:blipFill>
          <p:spPr>
            <a:xfrm>
              <a:off x="7199376" y="190500"/>
              <a:ext cx="301751" cy="353567"/>
            </a:xfrm>
            <a:prstGeom prst="rect">
              <a:avLst/>
            </a:prstGeom>
          </p:spPr>
        </p:pic>
        <p:sp>
          <p:nvSpPr>
            <p:cNvPr id="22" name="object 22" descr=""/>
            <p:cNvSpPr/>
            <p:nvPr/>
          </p:nvSpPr>
          <p:spPr>
            <a:xfrm>
              <a:off x="8396351" y="963675"/>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3" name="object 23" descr=""/>
            <p:cNvSpPr/>
            <p:nvPr/>
          </p:nvSpPr>
          <p:spPr>
            <a:xfrm>
              <a:off x="8396351" y="963675"/>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98764" y="920496"/>
              <a:ext cx="460248" cy="513588"/>
            </a:xfrm>
            <a:prstGeom prst="rect">
              <a:avLst/>
            </a:prstGeom>
          </p:spPr>
        </p:pic>
        <p:pic>
          <p:nvPicPr>
            <p:cNvPr id="25" name="object 25" descr=""/>
            <p:cNvPicPr/>
            <p:nvPr/>
          </p:nvPicPr>
          <p:blipFill>
            <a:blip r:embed="rId10" cstate="print"/>
            <a:stretch>
              <a:fillRect/>
            </a:stretch>
          </p:blipFill>
          <p:spPr>
            <a:xfrm>
              <a:off x="8596884" y="1072896"/>
              <a:ext cx="301751" cy="353567"/>
            </a:xfrm>
            <a:prstGeom prst="rect">
              <a:avLst/>
            </a:prstGeom>
          </p:spPr>
        </p:pic>
        <p:sp>
          <p:nvSpPr>
            <p:cNvPr id="26" name="object 26" descr=""/>
            <p:cNvSpPr/>
            <p:nvPr/>
          </p:nvSpPr>
          <p:spPr>
            <a:xfrm>
              <a:off x="8396351" y="1866900"/>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7" name="object 27" descr=""/>
            <p:cNvSpPr/>
            <p:nvPr/>
          </p:nvSpPr>
          <p:spPr>
            <a:xfrm>
              <a:off x="8396351" y="1866900"/>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98764" y="1824227"/>
              <a:ext cx="460248" cy="513588"/>
            </a:xfrm>
            <a:prstGeom prst="rect">
              <a:avLst/>
            </a:prstGeom>
          </p:spPr>
        </p:pic>
        <p:pic>
          <p:nvPicPr>
            <p:cNvPr id="29" name="object 29" descr=""/>
            <p:cNvPicPr/>
            <p:nvPr/>
          </p:nvPicPr>
          <p:blipFill>
            <a:blip r:embed="rId12" cstate="print"/>
            <a:stretch>
              <a:fillRect/>
            </a:stretch>
          </p:blipFill>
          <p:spPr>
            <a:xfrm>
              <a:off x="8596884" y="1976627"/>
              <a:ext cx="301751" cy="353567"/>
            </a:xfrm>
            <a:prstGeom prst="rect">
              <a:avLst/>
            </a:prstGeom>
          </p:spPr>
        </p:pic>
      </p:grpSp>
      <p:sp>
        <p:nvSpPr>
          <p:cNvPr id="30" name="object 30" descr=""/>
          <p:cNvSpPr txBox="1"/>
          <p:nvPr/>
        </p:nvSpPr>
        <p:spPr>
          <a:xfrm>
            <a:off x="8505190"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42500" y="920496"/>
            <a:ext cx="444500" cy="513715"/>
            <a:chOff x="9842500" y="920496"/>
            <a:chExt cx="444500" cy="513715"/>
          </a:xfrm>
        </p:grpSpPr>
        <p:sp>
          <p:nvSpPr>
            <p:cNvPr id="32" name="object 32" descr=""/>
            <p:cNvSpPr/>
            <p:nvPr/>
          </p:nvSpPr>
          <p:spPr>
            <a:xfrm>
              <a:off x="9848850"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pic>
          <p:nvPicPr>
            <p:cNvPr id="33" name="object 33" descr=""/>
            <p:cNvPicPr/>
            <p:nvPr/>
          </p:nvPicPr>
          <p:blipFill>
            <a:blip r:embed="rId13" cstate="print"/>
            <a:stretch>
              <a:fillRect/>
            </a:stretch>
          </p:blipFill>
          <p:spPr>
            <a:xfrm>
              <a:off x="9842500" y="920496"/>
              <a:ext cx="444500" cy="513588"/>
            </a:xfrm>
            <a:prstGeom prst="rect">
              <a:avLst/>
            </a:prstGeom>
          </p:spPr>
        </p:pic>
      </p:grpSp>
      <p:sp>
        <p:nvSpPr>
          <p:cNvPr id="34" name="object 34" descr=""/>
          <p:cNvSpPr txBox="1"/>
          <p:nvPr/>
        </p:nvSpPr>
        <p:spPr>
          <a:xfrm>
            <a:off x="9982327"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5" name="object 35" descr=""/>
          <p:cNvGrpSpPr/>
          <p:nvPr/>
        </p:nvGrpSpPr>
        <p:grpSpPr>
          <a:xfrm>
            <a:off x="5820917" y="260858"/>
            <a:ext cx="4090035" cy="1831975"/>
            <a:chOff x="5820917" y="260858"/>
            <a:chExt cx="4090035" cy="1831975"/>
          </a:xfrm>
        </p:grpSpPr>
        <p:sp>
          <p:nvSpPr>
            <p:cNvPr id="36" name="object 36" descr=""/>
            <p:cNvSpPr/>
            <p:nvPr/>
          </p:nvSpPr>
          <p:spPr>
            <a:xfrm>
              <a:off x="5820918" y="260857"/>
              <a:ext cx="4090035" cy="1831975"/>
            </a:xfrm>
            <a:custGeom>
              <a:avLst/>
              <a:gdLst/>
              <a:ahLst/>
              <a:cxnLst/>
              <a:rect l="l" t="t" r="r" b="b"/>
              <a:pathLst>
                <a:path w="4090034" h="1831975">
                  <a:moveTo>
                    <a:pt x="1176782" y="1718691"/>
                  </a:moveTo>
                  <a:lnTo>
                    <a:pt x="1155611" y="1681353"/>
                  </a:lnTo>
                  <a:lnTo>
                    <a:pt x="1113790" y="1607566"/>
                  </a:lnTo>
                  <a:lnTo>
                    <a:pt x="1092504" y="1639227"/>
                  </a:lnTo>
                  <a:lnTo>
                    <a:pt x="81026" y="958850"/>
                  </a:lnTo>
                  <a:lnTo>
                    <a:pt x="59690" y="990473"/>
                  </a:lnTo>
                  <a:lnTo>
                    <a:pt x="1071333" y="1670748"/>
                  </a:lnTo>
                  <a:lnTo>
                    <a:pt x="1050036" y="1702435"/>
                  </a:lnTo>
                  <a:lnTo>
                    <a:pt x="1176782" y="1718691"/>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176782" y="82042"/>
                  </a:moveTo>
                  <a:lnTo>
                    <a:pt x="1049020" y="85979"/>
                  </a:lnTo>
                  <a:lnTo>
                    <a:pt x="1067117" y="119570"/>
                  </a:lnTo>
                  <a:lnTo>
                    <a:pt x="0" y="695071"/>
                  </a:lnTo>
                  <a:lnTo>
                    <a:pt x="18161" y="728599"/>
                  </a:lnTo>
                  <a:lnTo>
                    <a:pt x="1085189" y="153073"/>
                  </a:lnTo>
                  <a:lnTo>
                    <a:pt x="1103249" y="186563"/>
                  </a:lnTo>
                  <a:lnTo>
                    <a:pt x="1156766" y="110490"/>
                  </a:lnTo>
                  <a:lnTo>
                    <a:pt x="1176782" y="82042"/>
                  </a:lnTo>
                  <a:close/>
                </a:path>
                <a:path w="4090034" h="1831975">
                  <a:moveTo>
                    <a:pt x="1418082" y="588391"/>
                  </a:moveTo>
                  <a:lnTo>
                    <a:pt x="1379982" y="588391"/>
                  </a:lnTo>
                  <a:lnTo>
                    <a:pt x="1379982" y="175768"/>
                  </a:lnTo>
                  <a:lnTo>
                    <a:pt x="1341882" y="175768"/>
                  </a:lnTo>
                  <a:lnTo>
                    <a:pt x="1341882" y="588391"/>
                  </a:lnTo>
                  <a:lnTo>
                    <a:pt x="1303782" y="588391"/>
                  </a:lnTo>
                  <a:lnTo>
                    <a:pt x="1360932" y="702691"/>
                  </a:lnTo>
                  <a:lnTo>
                    <a:pt x="1408557" y="607441"/>
                  </a:lnTo>
                  <a:lnTo>
                    <a:pt x="1418082" y="588391"/>
                  </a:lnTo>
                  <a:close/>
                </a:path>
                <a:path w="4090034" h="1831975">
                  <a:moveTo>
                    <a:pt x="2573782" y="1774317"/>
                  </a:moveTo>
                  <a:lnTo>
                    <a:pt x="2535682" y="1755267"/>
                  </a:lnTo>
                  <a:lnTo>
                    <a:pt x="2459482" y="1717167"/>
                  </a:lnTo>
                  <a:lnTo>
                    <a:pt x="2459482" y="1755267"/>
                  </a:lnTo>
                  <a:lnTo>
                    <a:pt x="1522857" y="1755267"/>
                  </a:lnTo>
                  <a:lnTo>
                    <a:pt x="1522857" y="1793367"/>
                  </a:lnTo>
                  <a:lnTo>
                    <a:pt x="2459482" y="1793367"/>
                  </a:lnTo>
                  <a:lnTo>
                    <a:pt x="2459482" y="1831467"/>
                  </a:lnTo>
                  <a:lnTo>
                    <a:pt x="2535682" y="1793367"/>
                  </a:lnTo>
                  <a:lnTo>
                    <a:pt x="2573782" y="1774317"/>
                  </a:lnTo>
                  <a:close/>
                </a:path>
                <a:path w="4090034" h="1831975">
                  <a:moveTo>
                    <a:pt x="2573782" y="871093"/>
                  </a:moveTo>
                  <a:lnTo>
                    <a:pt x="2459482" y="813943"/>
                  </a:lnTo>
                  <a:lnTo>
                    <a:pt x="2459482" y="852043"/>
                  </a:lnTo>
                  <a:lnTo>
                    <a:pt x="1522857" y="851916"/>
                  </a:lnTo>
                  <a:lnTo>
                    <a:pt x="1522857" y="890016"/>
                  </a:lnTo>
                  <a:lnTo>
                    <a:pt x="2459482" y="890143"/>
                  </a:lnTo>
                  <a:lnTo>
                    <a:pt x="2459482" y="928243"/>
                  </a:lnTo>
                  <a:lnTo>
                    <a:pt x="2535682" y="890143"/>
                  </a:lnTo>
                  <a:lnTo>
                    <a:pt x="2573782" y="871093"/>
                  </a:lnTo>
                  <a:close/>
                </a:path>
                <a:path w="4090034" h="1831975">
                  <a:moveTo>
                    <a:pt x="2634107" y="1661541"/>
                  </a:moveTo>
                  <a:lnTo>
                    <a:pt x="2613418" y="1629791"/>
                  </a:lnTo>
                  <a:lnTo>
                    <a:pt x="2564384" y="1554480"/>
                  </a:lnTo>
                  <a:lnTo>
                    <a:pt x="2545105" y="1587360"/>
                  </a:lnTo>
                  <a:lnTo>
                    <a:pt x="1474851" y="959231"/>
                  </a:lnTo>
                  <a:lnTo>
                    <a:pt x="1455547" y="992124"/>
                  </a:lnTo>
                  <a:lnTo>
                    <a:pt x="2525865" y="1620164"/>
                  </a:lnTo>
                  <a:lnTo>
                    <a:pt x="2506599" y="1653032"/>
                  </a:lnTo>
                  <a:lnTo>
                    <a:pt x="2634107" y="1661541"/>
                  </a:lnTo>
                  <a:close/>
                </a:path>
                <a:path w="4090034" h="1831975">
                  <a:moveTo>
                    <a:pt x="2634107" y="758317"/>
                  </a:moveTo>
                  <a:lnTo>
                    <a:pt x="2612961" y="721106"/>
                  </a:lnTo>
                  <a:lnTo>
                    <a:pt x="2570988" y="647192"/>
                  </a:lnTo>
                  <a:lnTo>
                    <a:pt x="2549741" y="678916"/>
                  </a:lnTo>
                  <a:lnTo>
                    <a:pt x="1536700" y="0"/>
                  </a:lnTo>
                  <a:lnTo>
                    <a:pt x="1515491" y="31750"/>
                  </a:lnTo>
                  <a:lnTo>
                    <a:pt x="2528544" y="710552"/>
                  </a:lnTo>
                  <a:lnTo>
                    <a:pt x="2507361" y="742188"/>
                  </a:lnTo>
                  <a:lnTo>
                    <a:pt x="2634107" y="758317"/>
                  </a:lnTo>
                  <a:close/>
                </a:path>
                <a:path w="4090034" h="1831975">
                  <a:moveTo>
                    <a:pt x="2811907" y="1491742"/>
                  </a:moveTo>
                  <a:lnTo>
                    <a:pt x="2773807" y="1491742"/>
                  </a:lnTo>
                  <a:lnTo>
                    <a:pt x="2773807" y="1021842"/>
                  </a:lnTo>
                  <a:lnTo>
                    <a:pt x="2735707" y="1021842"/>
                  </a:lnTo>
                  <a:lnTo>
                    <a:pt x="2735707" y="1491742"/>
                  </a:lnTo>
                  <a:lnTo>
                    <a:pt x="2697607" y="1491742"/>
                  </a:lnTo>
                  <a:lnTo>
                    <a:pt x="2754757" y="1606042"/>
                  </a:lnTo>
                  <a:lnTo>
                    <a:pt x="2802382" y="1510792"/>
                  </a:lnTo>
                  <a:lnTo>
                    <a:pt x="2811907" y="1491742"/>
                  </a:lnTo>
                  <a:close/>
                </a:path>
                <a:path w="4090034" h="1831975">
                  <a:moveTo>
                    <a:pt x="4027932" y="871093"/>
                  </a:moveTo>
                  <a:lnTo>
                    <a:pt x="3989819" y="852043"/>
                  </a:lnTo>
                  <a:lnTo>
                    <a:pt x="3913632" y="813943"/>
                  </a:lnTo>
                  <a:lnTo>
                    <a:pt x="3913632" y="852043"/>
                  </a:lnTo>
                  <a:lnTo>
                    <a:pt x="2918206" y="851916"/>
                  </a:lnTo>
                  <a:lnTo>
                    <a:pt x="2918206" y="890016"/>
                  </a:lnTo>
                  <a:lnTo>
                    <a:pt x="3913632" y="890143"/>
                  </a:lnTo>
                  <a:lnTo>
                    <a:pt x="3913632" y="928243"/>
                  </a:lnTo>
                  <a:lnTo>
                    <a:pt x="3989832" y="890143"/>
                  </a:lnTo>
                  <a:lnTo>
                    <a:pt x="4027932" y="871093"/>
                  </a:lnTo>
                  <a:close/>
                </a:path>
                <a:path w="4090034" h="1831975">
                  <a:moveTo>
                    <a:pt x="4089781" y="985266"/>
                  </a:moveTo>
                  <a:lnTo>
                    <a:pt x="3963289" y="1002792"/>
                  </a:lnTo>
                  <a:lnTo>
                    <a:pt x="3984752" y="1034148"/>
                  </a:lnTo>
                  <a:lnTo>
                    <a:pt x="2910840" y="1769364"/>
                  </a:lnTo>
                  <a:lnTo>
                    <a:pt x="2932303" y="1800860"/>
                  </a:lnTo>
                  <a:lnTo>
                    <a:pt x="4006278" y="1065606"/>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7" name="object 37" descr=""/>
            <p:cNvPicPr/>
            <p:nvPr/>
          </p:nvPicPr>
          <p:blipFill>
            <a:blip r:embed="rId14" cstate="print"/>
            <a:stretch>
              <a:fillRect/>
            </a:stretch>
          </p:blipFill>
          <p:spPr>
            <a:xfrm>
              <a:off x="6036563" y="278892"/>
              <a:ext cx="434339" cy="513587"/>
            </a:xfrm>
            <a:prstGeom prst="rect">
              <a:avLst/>
            </a:prstGeom>
          </p:spPr>
        </p:pic>
      </p:grpSp>
      <p:sp>
        <p:nvSpPr>
          <p:cNvPr id="38" name="object 38" descr=""/>
          <p:cNvSpPr txBox="1"/>
          <p:nvPr/>
        </p:nvSpPr>
        <p:spPr>
          <a:xfrm>
            <a:off x="6167754"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39" name="object 39" descr=""/>
          <p:cNvPicPr/>
          <p:nvPr/>
        </p:nvPicPr>
        <p:blipFill>
          <a:blip r:embed="rId15" cstate="print"/>
          <a:stretch>
            <a:fillRect/>
          </a:stretch>
        </p:blipFill>
        <p:spPr>
          <a:xfrm>
            <a:off x="6347459" y="710183"/>
            <a:ext cx="434339" cy="513588"/>
          </a:xfrm>
          <a:prstGeom prst="rect">
            <a:avLst/>
          </a:prstGeom>
        </p:spPr>
      </p:pic>
      <p:sp>
        <p:nvSpPr>
          <p:cNvPr id="40" name="object 40" descr=""/>
          <p:cNvSpPr txBox="1"/>
          <p:nvPr/>
        </p:nvSpPr>
        <p:spPr>
          <a:xfrm>
            <a:off x="6478904"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1" name="object 41" descr=""/>
          <p:cNvPicPr/>
          <p:nvPr/>
        </p:nvPicPr>
        <p:blipFill>
          <a:blip r:embed="rId16" cstate="print"/>
          <a:stretch>
            <a:fillRect/>
          </a:stretch>
        </p:blipFill>
        <p:spPr>
          <a:xfrm>
            <a:off x="6275832" y="1239011"/>
            <a:ext cx="434339" cy="513588"/>
          </a:xfrm>
          <a:prstGeom prst="rect">
            <a:avLst/>
          </a:prstGeom>
        </p:spPr>
      </p:pic>
      <p:sp>
        <p:nvSpPr>
          <p:cNvPr id="42" name="object 42" descr=""/>
          <p:cNvSpPr txBox="1"/>
          <p:nvPr/>
        </p:nvSpPr>
        <p:spPr>
          <a:xfrm>
            <a:off x="6407277"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3" name="object 43" descr=""/>
          <p:cNvPicPr/>
          <p:nvPr/>
        </p:nvPicPr>
        <p:blipFill>
          <a:blip r:embed="rId17" cstate="print"/>
          <a:stretch>
            <a:fillRect/>
          </a:stretch>
        </p:blipFill>
        <p:spPr>
          <a:xfrm>
            <a:off x="7104888" y="515112"/>
            <a:ext cx="434340" cy="513588"/>
          </a:xfrm>
          <a:prstGeom prst="rect">
            <a:avLst/>
          </a:prstGeom>
        </p:spPr>
      </p:pic>
      <p:sp>
        <p:nvSpPr>
          <p:cNvPr id="44" name="object 44" descr=""/>
          <p:cNvSpPr txBox="1"/>
          <p:nvPr/>
        </p:nvSpPr>
        <p:spPr>
          <a:xfrm>
            <a:off x="7107681"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5" name="object 45" descr=""/>
          <p:cNvPicPr/>
          <p:nvPr/>
        </p:nvPicPr>
        <p:blipFill>
          <a:blip r:embed="rId18" cstate="print"/>
          <a:stretch>
            <a:fillRect/>
          </a:stretch>
        </p:blipFill>
        <p:spPr>
          <a:xfrm>
            <a:off x="7712964" y="231647"/>
            <a:ext cx="434340" cy="513588"/>
          </a:xfrm>
          <a:prstGeom prst="rect">
            <a:avLst/>
          </a:prstGeom>
        </p:spPr>
      </p:pic>
      <p:sp>
        <p:nvSpPr>
          <p:cNvPr id="46" name="object 46" descr=""/>
          <p:cNvSpPr txBox="1"/>
          <p:nvPr/>
        </p:nvSpPr>
        <p:spPr>
          <a:xfrm>
            <a:off x="7844408"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7" name="object 47" descr=""/>
          <p:cNvGrpSpPr/>
          <p:nvPr/>
        </p:nvGrpSpPr>
        <p:grpSpPr>
          <a:xfrm>
            <a:off x="7475219" y="710183"/>
            <a:ext cx="672465" cy="1403985"/>
            <a:chOff x="7475219" y="710183"/>
            <a:chExt cx="672465" cy="1403985"/>
          </a:xfrm>
        </p:grpSpPr>
        <p:pic>
          <p:nvPicPr>
            <p:cNvPr id="48" name="object 48" descr=""/>
            <p:cNvPicPr/>
            <p:nvPr/>
          </p:nvPicPr>
          <p:blipFill>
            <a:blip r:embed="rId19" cstate="print"/>
            <a:stretch>
              <a:fillRect/>
            </a:stretch>
          </p:blipFill>
          <p:spPr>
            <a:xfrm>
              <a:off x="7592567" y="710183"/>
              <a:ext cx="434340" cy="513588"/>
            </a:xfrm>
            <a:prstGeom prst="rect">
              <a:avLst/>
            </a:prstGeom>
          </p:spPr>
        </p:pic>
        <p:pic>
          <p:nvPicPr>
            <p:cNvPr id="49" name="object 49" descr=""/>
            <p:cNvPicPr/>
            <p:nvPr/>
          </p:nvPicPr>
          <p:blipFill>
            <a:blip r:embed="rId20" cstate="print"/>
            <a:stretch>
              <a:fillRect/>
            </a:stretch>
          </p:blipFill>
          <p:spPr>
            <a:xfrm>
              <a:off x="7712963" y="1167383"/>
              <a:ext cx="434340" cy="513588"/>
            </a:xfrm>
            <a:prstGeom prst="rect">
              <a:avLst/>
            </a:prstGeom>
          </p:spPr>
        </p:pic>
        <p:pic>
          <p:nvPicPr>
            <p:cNvPr id="50" name="object 50" descr=""/>
            <p:cNvPicPr/>
            <p:nvPr/>
          </p:nvPicPr>
          <p:blipFill>
            <a:blip r:embed="rId21" cstate="print"/>
            <a:stretch>
              <a:fillRect/>
            </a:stretch>
          </p:blipFill>
          <p:spPr>
            <a:xfrm>
              <a:off x="7475219" y="1600200"/>
              <a:ext cx="434340" cy="513588"/>
            </a:xfrm>
            <a:prstGeom prst="rect">
              <a:avLst/>
            </a:prstGeom>
          </p:spPr>
        </p:pic>
      </p:grpSp>
      <p:sp>
        <p:nvSpPr>
          <p:cNvPr id="51" name="object 51" descr=""/>
          <p:cNvSpPr txBox="1"/>
          <p:nvPr/>
        </p:nvSpPr>
        <p:spPr>
          <a:xfrm>
            <a:off x="7607554"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2" name="object 52" descr=""/>
          <p:cNvPicPr/>
          <p:nvPr/>
        </p:nvPicPr>
        <p:blipFill>
          <a:blip r:embed="rId22" cstate="print"/>
          <a:stretch>
            <a:fillRect/>
          </a:stretch>
        </p:blipFill>
        <p:spPr>
          <a:xfrm>
            <a:off x="8987028" y="710183"/>
            <a:ext cx="434340" cy="513588"/>
          </a:xfrm>
          <a:prstGeom prst="rect">
            <a:avLst/>
          </a:prstGeom>
        </p:spPr>
      </p:pic>
      <p:sp>
        <p:nvSpPr>
          <p:cNvPr id="53" name="object 53" descr=""/>
          <p:cNvSpPr txBox="1"/>
          <p:nvPr/>
        </p:nvSpPr>
        <p:spPr>
          <a:xfrm>
            <a:off x="9119107"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4" name="object 54" descr=""/>
          <p:cNvPicPr/>
          <p:nvPr/>
        </p:nvPicPr>
        <p:blipFill>
          <a:blip r:embed="rId23" cstate="print"/>
          <a:stretch>
            <a:fillRect/>
          </a:stretch>
        </p:blipFill>
        <p:spPr>
          <a:xfrm>
            <a:off x="8915400" y="1286255"/>
            <a:ext cx="434340" cy="513588"/>
          </a:xfrm>
          <a:prstGeom prst="rect">
            <a:avLst/>
          </a:prstGeom>
        </p:spPr>
      </p:pic>
      <p:sp>
        <p:nvSpPr>
          <p:cNvPr id="55" name="object 55" descr=""/>
          <p:cNvSpPr txBox="1"/>
          <p:nvPr/>
        </p:nvSpPr>
        <p:spPr>
          <a:xfrm>
            <a:off x="9047733"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grpSp>
        <p:nvGrpSpPr>
          <p:cNvPr id="56" name="object 56" descr=""/>
          <p:cNvGrpSpPr/>
          <p:nvPr/>
        </p:nvGrpSpPr>
        <p:grpSpPr>
          <a:xfrm>
            <a:off x="455879" y="199644"/>
            <a:ext cx="3226435" cy="1054735"/>
            <a:chOff x="455879" y="199644"/>
            <a:chExt cx="3226435" cy="1054735"/>
          </a:xfrm>
        </p:grpSpPr>
        <p:pic>
          <p:nvPicPr>
            <p:cNvPr id="57" name="object 57" descr=""/>
            <p:cNvPicPr/>
            <p:nvPr/>
          </p:nvPicPr>
          <p:blipFill>
            <a:blip r:embed="rId24" cstate="print"/>
            <a:stretch>
              <a:fillRect/>
            </a:stretch>
          </p:blipFill>
          <p:spPr>
            <a:xfrm>
              <a:off x="455879" y="450724"/>
              <a:ext cx="1486919" cy="465640"/>
            </a:xfrm>
            <a:prstGeom prst="rect">
              <a:avLst/>
            </a:prstGeom>
          </p:spPr>
        </p:pic>
        <p:pic>
          <p:nvPicPr>
            <p:cNvPr id="58" name="object 58" descr=""/>
            <p:cNvPicPr/>
            <p:nvPr/>
          </p:nvPicPr>
          <p:blipFill>
            <a:blip r:embed="rId25" cstate="print"/>
            <a:stretch>
              <a:fillRect/>
            </a:stretch>
          </p:blipFill>
          <p:spPr>
            <a:xfrm>
              <a:off x="1784603" y="245364"/>
              <a:ext cx="1514856" cy="1008888"/>
            </a:xfrm>
            <a:prstGeom prst="rect">
              <a:avLst/>
            </a:prstGeom>
          </p:spPr>
        </p:pic>
        <p:pic>
          <p:nvPicPr>
            <p:cNvPr id="59" name="object 59" descr=""/>
            <p:cNvPicPr/>
            <p:nvPr/>
          </p:nvPicPr>
          <p:blipFill>
            <a:blip r:embed="rId26" cstate="print"/>
            <a:stretch>
              <a:fillRect/>
            </a:stretch>
          </p:blipFill>
          <p:spPr>
            <a:xfrm>
              <a:off x="2702052" y="199644"/>
              <a:ext cx="902208" cy="1008888"/>
            </a:xfrm>
            <a:prstGeom prst="rect">
              <a:avLst/>
            </a:prstGeom>
          </p:spPr>
        </p:pic>
        <p:pic>
          <p:nvPicPr>
            <p:cNvPr id="60" name="object 60" descr=""/>
            <p:cNvPicPr/>
            <p:nvPr/>
          </p:nvPicPr>
          <p:blipFill>
            <a:blip r:embed="rId27" cstate="print"/>
            <a:stretch>
              <a:fillRect/>
            </a:stretch>
          </p:blipFill>
          <p:spPr>
            <a:xfrm>
              <a:off x="3098291" y="504444"/>
              <a:ext cx="583692" cy="688848"/>
            </a:xfrm>
            <a:prstGeom prst="rect">
              <a:avLst/>
            </a:prstGeom>
          </p:spPr>
        </p:pic>
      </p:grpSp>
      <p:sp>
        <p:nvSpPr>
          <p:cNvPr id="61" name="object 61"/>
          <p:cNvSpPr txBox="1">
            <a:spLocks noGrp="1"/>
          </p:cNvSpPr>
          <p:nvPr>
            <p:ph type="title"/>
          </p:nvPr>
        </p:nvSpPr>
        <p:spPr>
          <a:xfrm>
            <a:off x="429564" y="319278"/>
            <a:ext cx="2874645" cy="574040"/>
          </a:xfrm>
          <a:prstGeom prst="rect"/>
        </p:spPr>
        <p:txBody>
          <a:bodyPr wrap="square" lIns="0" tIns="12700" rIns="0" bIns="0" rtlCol="0" vert="horz">
            <a:spAutoFit/>
          </a:bodyPr>
          <a:lstStyle/>
          <a:p>
            <a:pPr marL="12700">
              <a:lnSpc>
                <a:spcPct val="100000"/>
              </a:lnSpc>
              <a:spcBef>
                <a:spcPts val="100"/>
              </a:spcBef>
            </a:pPr>
            <a:r>
              <a:rPr dirty="0" sz="3600">
                <a:solidFill>
                  <a:srgbClr val="000000"/>
                </a:solidFill>
                <a:latin typeface="Arial"/>
                <a:cs typeface="Arial"/>
              </a:rPr>
              <a:t>Step</a:t>
            </a:r>
            <a:r>
              <a:rPr dirty="0" sz="3600" spc="-55">
                <a:solidFill>
                  <a:srgbClr val="000000"/>
                </a:solidFill>
                <a:latin typeface="Arial"/>
                <a:cs typeface="Arial"/>
              </a:rPr>
              <a:t> </a:t>
            </a:r>
            <a:r>
              <a:rPr dirty="0" sz="3600">
                <a:solidFill>
                  <a:srgbClr val="000000"/>
                </a:solidFill>
                <a:latin typeface="Arial"/>
                <a:cs typeface="Arial"/>
              </a:rPr>
              <a:t>4.</a:t>
            </a:r>
            <a:r>
              <a:rPr dirty="0" sz="3600" spc="-50">
                <a:solidFill>
                  <a:srgbClr val="000000"/>
                </a:solidFill>
                <a:latin typeface="Arial"/>
                <a:cs typeface="Arial"/>
              </a:rPr>
              <a:t> </a:t>
            </a:r>
            <a:r>
              <a:rPr dirty="0" sz="3600" spc="-35">
                <a:solidFill>
                  <a:srgbClr val="000000"/>
                </a:solidFill>
              </a:rPr>
              <a:t>扩</a:t>
            </a:r>
            <a:r>
              <a:rPr dirty="0" sz="3600" spc="-35">
                <a:solidFill>
                  <a:srgbClr val="000000"/>
                </a:solidFill>
              </a:rPr>
              <a:t>展</a:t>
            </a:r>
            <a:r>
              <a:rPr dirty="0" sz="3600" spc="-50" i="1">
                <a:solidFill>
                  <a:srgbClr val="000000"/>
                </a:solidFill>
                <a:latin typeface="Arial"/>
                <a:cs typeface="Arial"/>
              </a:rPr>
              <a:t>V</a:t>
            </a:r>
            <a:endParaRPr sz="3600">
              <a:latin typeface="Arial"/>
              <a:cs typeface="Arial"/>
            </a:endParaRPr>
          </a:p>
        </p:txBody>
      </p:sp>
      <p:sp>
        <p:nvSpPr>
          <p:cNvPr id="62" name="object 62" descr=""/>
          <p:cNvSpPr txBox="1"/>
          <p:nvPr/>
        </p:nvSpPr>
        <p:spPr>
          <a:xfrm>
            <a:off x="3278504" y="584453"/>
            <a:ext cx="194945" cy="391160"/>
          </a:xfrm>
          <a:prstGeom prst="rect">
            <a:avLst/>
          </a:prstGeom>
        </p:spPr>
        <p:txBody>
          <a:bodyPr wrap="square" lIns="0" tIns="12700" rIns="0" bIns="0" rtlCol="0" vert="horz">
            <a:spAutoFit/>
          </a:bodyPr>
          <a:lstStyle/>
          <a:p>
            <a:pPr marL="12700">
              <a:lnSpc>
                <a:spcPct val="100000"/>
              </a:lnSpc>
              <a:spcBef>
                <a:spcPts val="100"/>
              </a:spcBef>
            </a:pPr>
            <a:r>
              <a:rPr dirty="0" sz="2400" spc="-5" b="1" i="1">
                <a:latin typeface="Arial"/>
                <a:cs typeface="Arial"/>
              </a:rPr>
              <a:t>4</a:t>
            </a:r>
            <a:endParaRPr sz="2400">
              <a:latin typeface="Arial"/>
              <a:cs typeface="Arial"/>
            </a:endParaRPr>
          </a:p>
        </p:txBody>
      </p:sp>
      <p:grpSp>
        <p:nvGrpSpPr>
          <p:cNvPr id="63" name="object 63" descr=""/>
          <p:cNvGrpSpPr/>
          <p:nvPr/>
        </p:nvGrpSpPr>
        <p:grpSpPr>
          <a:xfrm>
            <a:off x="411480" y="4797552"/>
            <a:ext cx="3331845" cy="1390015"/>
            <a:chOff x="411480" y="4797552"/>
            <a:chExt cx="3331845" cy="1390015"/>
          </a:xfrm>
        </p:grpSpPr>
        <p:pic>
          <p:nvPicPr>
            <p:cNvPr id="64" name="object 64" descr=""/>
            <p:cNvPicPr/>
            <p:nvPr/>
          </p:nvPicPr>
          <p:blipFill>
            <a:blip r:embed="rId28" cstate="print"/>
            <a:stretch>
              <a:fillRect/>
            </a:stretch>
          </p:blipFill>
          <p:spPr>
            <a:xfrm>
              <a:off x="411480" y="4797552"/>
              <a:ext cx="1191768" cy="902208"/>
            </a:xfrm>
            <a:prstGeom prst="rect">
              <a:avLst/>
            </a:prstGeom>
          </p:spPr>
        </p:pic>
        <p:pic>
          <p:nvPicPr>
            <p:cNvPr id="65" name="object 65" descr=""/>
            <p:cNvPicPr/>
            <p:nvPr/>
          </p:nvPicPr>
          <p:blipFill>
            <a:blip r:embed="rId29" cstate="print"/>
            <a:stretch>
              <a:fillRect/>
            </a:stretch>
          </p:blipFill>
          <p:spPr>
            <a:xfrm>
              <a:off x="1147572" y="5070348"/>
              <a:ext cx="525779" cy="618743"/>
            </a:xfrm>
            <a:prstGeom prst="rect">
              <a:avLst/>
            </a:prstGeom>
          </p:spPr>
        </p:pic>
        <p:pic>
          <p:nvPicPr>
            <p:cNvPr id="66" name="object 66" descr=""/>
            <p:cNvPicPr/>
            <p:nvPr/>
          </p:nvPicPr>
          <p:blipFill>
            <a:blip r:embed="rId30" cstate="print"/>
            <a:stretch>
              <a:fillRect/>
            </a:stretch>
          </p:blipFill>
          <p:spPr>
            <a:xfrm>
              <a:off x="1217676" y="4797552"/>
              <a:ext cx="909827" cy="902208"/>
            </a:xfrm>
            <a:prstGeom prst="rect">
              <a:avLst/>
            </a:prstGeom>
          </p:spPr>
        </p:pic>
        <p:pic>
          <p:nvPicPr>
            <p:cNvPr id="67" name="object 67" descr=""/>
            <p:cNvPicPr/>
            <p:nvPr/>
          </p:nvPicPr>
          <p:blipFill>
            <a:blip r:embed="rId31" cstate="print"/>
            <a:stretch>
              <a:fillRect/>
            </a:stretch>
          </p:blipFill>
          <p:spPr>
            <a:xfrm>
              <a:off x="1591055" y="4797552"/>
              <a:ext cx="2151888" cy="902208"/>
            </a:xfrm>
            <a:prstGeom prst="rect">
              <a:avLst/>
            </a:prstGeom>
          </p:spPr>
        </p:pic>
        <p:pic>
          <p:nvPicPr>
            <p:cNvPr id="68" name="object 68" descr=""/>
            <p:cNvPicPr/>
            <p:nvPr/>
          </p:nvPicPr>
          <p:blipFill>
            <a:blip r:embed="rId32" cstate="print"/>
            <a:stretch>
              <a:fillRect/>
            </a:stretch>
          </p:blipFill>
          <p:spPr>
            <a:xfrm>
              <a:off x="411480" y="5285232"/>
              <a:ext cx="1652016" cy="902208"/>
            </a:xfrm>
            <a:prstGeom prst="rect">
              <a:avLst/>
            </a:prstGeom>
          </p:spPr>
        </p:pic>
        <p:pic>
          <p:nvPicPr>
            <p:cNvPr id="69" name="object 69" descr=""/>
            <p:cNvPicPr/>
            <p:nvPr/>
          </p:nvPicPr>
          <p:blipFill>
            <a:blip r:embed="rId33" cstate="print"/>
            <a:stretch>
              <a:fillRect/>
            </a:stretch>
          </p:blipFill>
          <p:spPr>
            <a:xfrm>
              <a:off x="1527047" y="5285232"/>
              <a:ext cx="2151888" cy="902208"/>
            </a:xfrm>
            <a:prstGeom prst="rect">
              <a:avLst/>
            </a:prstGeom>
          </p:spPr>
        </p:pic>
      </p:grpSp>
      <p:sp>
        <p:nvSpPr>
          <p:cNvPr id="70" name="object 70" descr=""/>
          <p:cNvSpPr txBox="1"/>
          <p:nvPr/>
        </p:nvSpPr>
        <p:spPr>
          <a:xfrm>
            <a:off x="626668" y="4905247"/>
            <a:ext cx="2872740" cy="1002030"/>
          </a:xfrm>
          <a:prstGeom prst="rect">
            <a:avLst/>
          </a:prstGeom>
        </p:spPr>
        <p:txBody>
          <a:bodyPr wrap="square" lIns="0" tIns="12700" rIns="0" bIns="0" rtlCol="0" vert="horz">
            <a:spAutoFit/>
          </a:bodyPr>
          <a:lstStyle/>
          <a:p>
            <a:pPr marL="38100" marR="30480">
              <a:lnSpc>
                <a:spcPct val="100000"/>
              </a:lnSpc>
              <a:spcBef>
                <a:spcPts val="100"/>
              </a:spcBef>
            </a:pPr>
            <a:r>
              <a:rPr dirty="0" sz="3200" spc="-10" b="1" i="1">
                <a:solidFill>
                  <a:srgbClr val="0000FF"/>
                </a:solidFill>
                <a:latin typeface="Arial"/>
                <a:cs typeface="Arial"/>
              </a:rPr>
              <a:t>g(V</a:t>
            </a:r>
            <a:r>
              <a:rPr dirty="0" baseline="-21164" sz="3150" spc="-15" b="1" i="1">
                <a:solidFill>
                  <a:srgbClr val="0000FF"/>
                </a:solidFill>
                <a:latin typeface="Arial"/>
                <a:cs typeface="Arial"/>
              </a:rPr>
              <a:t>5</a:t>
            </a:r>
            <a:r>
              <a:rPr dirty="0" sz="3200" spc="-10" b="1" i="1">
                <a:solidFill>
                  <a:srgbClr val="0000FF"/>
                </a:solidFill>
                <a:latin typeface="Arial"/>
                <a:cs typeface="Arial"/>
              </a:rPr>
              <a:t>)=</a:t>
            </a:r>
            <a:r>
              <a:rPr dirty="0" sz="3200" spc="-10" b="1">
                <a:solidFill>
                  <a:srgbClr val="0000FF"/>
                </a:solidFill>
                <a:latin typeface="Arial"/>
                <a:cs typeface="Arial"/>
              </a:rPr>
              <a:t>2+2+1=5 </a:t>
            </a:r>
            <a:r>
              <a:rPr dirty="0" sz="3200" b="1" i="1">
                <a:solidFill>
                  <a:srgbClr val="0000FF"/>
                </a:solidFill>
                <a:latin typeface="Arial"/>
                <a:cs typeface="Arial"/>
              </a:rPr>
              <a:t>g(T)</a:t>
            </a:r>
            <a:r>
              <a:rPr dirty="0" sz="3200" spc="-30" b="1" i="1">
                <a:solidFill>
                  <a:srgbClr val="0000FF"/>
                </a:solidFill>
                <a:latin typeface="Arial"/>
                <a:cs typeface="Arial"/>
              </a:rPr>
              <a:t> </a:t>
            </a:r>
            <a:r>
              <a:rPr dirty="0" sz="3200" spc="-10" b="1" i="1">
                <a:solidFill>
                  <a:srgbClr val="0000FF"/>
                </a:solidFill>
                <a:latin typeface="Arial"/>
                <a:cs typeface="Arial"/>
              </a:rPr>
              <a:t>=</a:t>
            </a:r>
            <a:r>
              <a:rPr dirty="0" sz="3200" spc="-10" b="1">
                <a:solidFill>
                  <a:srgbClr val="0000FF"/>
                </a:solidFill>
                <a:latin typeface="Arial"/>
                <a:cs typeface="Arial"/>
              </a:rPr>
              <a:t>2+2+3=7</a:t>
            </a:r>
            <a:endParaRPr sz="3200">
              <a:latin typeface="Arial"/>
              <a:cs typeface="Arial"/>
            </a:endParaRPr>
          </a:p>
        </p:txBody>
      </p:sp>
      <p:sp>
        <p:nvSpPr>
          <p:cNvPr id="71" name="object 71" descr=""/>
          <p:cNvSpPr txBox="1"/>
          <p:nvPr/>
        </p:nvSpPr>
        <p:spPr>
          <a:xfrm>
            <a:off x="4044950" y="4889372"/>
            <a:ext cx="2790190" cy="1002030"/>
          </a:xfrm>
          <a:prstGeom prst="rect">
            <a:avLst/>
          </a:prstGeom>
        </p:spPr>
        <p:txBody>
          <a:bodyPr wrap="square" lIns="0" tIns="12700" rIns="0" bIns="0" rtlCol="0" vert="horz">
            <a:spAutoFit/>
          </a:bodyPr>
          <a:lstStyle/>
          <a:p>
            <a:pPr marL="804545" marR="30480" indent="-767080">
              <a:lnSpc>
                <a:spcPct val="100000"/>
              </a:lnSpc>
              <a:spcBef>
                <a:spcPts val="100"/>
              </a:spcBef>
            </a:pP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 </a:t>
            </a:r>
            <a:r>
              <a:rPr dirty="0" sz="3200" spc="-10" b="1" i="1">
                <a:solidFill>
                  <a:srgbClr val="0000FF"/>
                </a:solidFill>
                <a:latin typeface="Times New Roman"/>
                <a:cs typeface="Times New Roman"/>
              </a:rPr>
              <a:t>h(T)=0</a:t>
            </a:r>
            <a:endParaRPr sz="3200">
              <a:latin typeface="Times New Roman"/>
              <a:cs typeface="Times New Roman"/>
            </a:endParaRPr>
          </a:p>
        </p:txBody>
      </p:sp>
      <p:sp>
        <p:nvSpPr>
          <p:cNvPr id="72" name="object 72" descr=""/>
          <p:cNvSpPr txBox="1"/>
          <p:nvPr/>
        </p:nvSpPr>
        <p:spPr>
          <a:xfrm>
            <a:off x="7446009" y="4903723"/>
            <a:ext cx="2402205" cy="1002030"/>
          </a:xfrm>
          <a:prstGeom prst="rect">
            <a:avLst/>
          </a:prstGeom>
        </p:spPr>
        <p:txBody>
          <a:bodyPr wrap="square" lIns="0" tIns="12700" rIns="0" bIns="0" rtlCol="0" vert="horz">
            <a:spAutoFit/>
          </a:bodyPr>
          <a:lstStyle/>
          <a:p>
            <a:pPr marL="219075" marR="30480" indent="-181610">
              <a:lnSpc>
                <a:spcPct val="100000"/>
              </a:lnSpc>
              <a:spcBef>
                <a:spcPts val="100"/>
              </a:spcBef>
            </a:pP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10 </a:t>
            </a:r>
            <a:r>
              <a:rPr dirty="0" sz="3200" spc="-10" b="1" i="1">
                <a:solidFill>
                  <a:srgbClr val="0000FF"/>
                </a:solidFill>
                <a:latin typeface="Times New Roman"/>
                <a:cs typeface="Times New Roman"/>
              </a:rPr>
              <a:t>f(T)=</a:t>
            </a:r>
            <a:r>
              <a:rPr dirty="0" sz="3200" spc="-10" b="1">
                <a:solidFill>
                  <a:srgbClr val="0000FF"/>
                </a:solidFill>
                <a:latin typeface="Times New Roman"/>
                <a:cs typeface="Times New Roman"/>
              </a:rPr>
              <a:t>7+0</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7</a:t>
            </a:r>
            <a:endParaRPr sz="3200">
              <a:latin typeface="Times New Roman"/>
              <a:cs typeface="Times New Roman"/>
            </a:endParaRPr>
          </a:p>
        </p:txBody>
      </p:sp>
      <p:grpSp>
        <p:nvGrpSpPr>
          <p:cNvPr id="73" name="object 73" descr=""/>
          <p:cNvGrpSpPr/>
          <p:nvPr/>
        </p:nvGrpSpPr>
        <p:grpSpPr>
          <a:xfrm>
            <a:off x="3556000" y="1429511"/>
            <a:ext cx="2160905" cy="1582420"/>
            <a:chOff x="3556000" y="1429511"/>
            <a:chExt cx="2160905" cy="1582420"/>
          </a:xfrm>
        </p:grpSpPr>
        <p:sp>
          <p:nvSpPr>
            <p:cNvPr id="74" name="object 74" descr=""/>
            <p:cNvSpPr/>
            <p:nvPr/>
          </p:nvSpPr>
          <p:spPr>
            <a:xfrm>
              <a:off x="4494275" y="15415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368"/>
                  </a:lnTo>
                  <a:lnTo>
                    <a:pt x="21854" y="310798"/>
                  </a:lnTo>
                  <a:lnTo>
                    <a:pt x="47236" y="350887"/>
                  </a:lnTo>
                  <a:lnTo>
                    <a:pt x="80533" y="384333"/>
                  </a:lnTo>
                  <a:lnTo>
                    <a:pt x="120455" y="409836"/>
                  </a:lnTo>
                  <a:lnTo>
                    <a:pt x="165711" y="426092"/>
                  </a:lnTo>
                  <a:lnTo>
                    <a:pt x="215011" y="431800"/>
                  </a:lnTo>
                  <a:lnTo>
                    <a:pt x="264357" y="426092"/>
                  </a:lnTo>
                  <a:lnTo>
                    <a:pt x="309647" y="409836"/>
                  </a:lnTo>
                  <a:lnTo>
                    <a:pt x="349591" y="384333"/>
                  </a:lnTo>
                  <a:lnTo>
                    <a:pt x="382902" y="350887"/>
                  </a:lnTo>
                  <a:lnTo>
                    <a:pt x="408291" y="310798"/>
                  </a:lnTo>
                  <a:lnTo>
                    <a:pt x="424469" y="26536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5" name="object 75" descr=""/>
            <p:cNvSpPr/>
            <p:nvPr/>
          </p:nvSpPr>
          <p:spPr>
            <a:xfrm>
              <a:off x="4494275" y="15415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368"/>
                  </a:lnTo>
                  <a:lnTo>
                    <a:pt x="408291" y="310798"/>
                  </a:lnTo>
                  <a:lnTo>
                    <a:pt x="382902" y="350887"/>
                  </a:lnTo>
                  <a:lnTo>
                    <a:pt x="349591" y="384333"/>
                  </a:lnTo>
                  <a:lnTo>
                    <a:pt x="309647" y="409836"/>
                  </a:lnTo>
                  <a:lnTo>
                    <a:pt x="264357" y="426092"/>
                  </a:lnTo>
                  <a:lnTo>
                    <a:pt x="215011" y="431800"/>
                  </a:lnTo>
                  <a:lnTo>
                    <a:pt x="165711" y="426092"/>
                  </a:lnTo>
                  <a:lnTo>
                    <a:pt x="120455" y="409836"/>
                  </a:lnTo>
                  <a:lnTo>
                    <a:pt x="80533" y="384333"/>
                  </a:lnTo>
                  <a:lnTo>
                    <a:pt x="47236" y="350887"/>
                  </a:lnTo>
                  <a:lnTo>
                    <a:pt x="21854" y="310798"/>
                  </a:lnTo>
                  <a:lnTo>
                    <a:pt x="5678" y="265368"/>
                  </a:lnTo>
                  <a:lnTo>
                    <a:pt x="0" y="215900"/>
                  </a:lnTo>
                  <a:close/>
                </a:path>
              </a:pathLst>
            </a:custGeom>
            <a:ln w="12700">
              <a:solidFill>
                <a:srgbClr val="000000"/>
              </a:solidFill>
            </a:ln>
          </p:spPr>
          <p:txBody>
            <a:bodyPr wrap="square" lIns="0" tIns="0" rIns="0" bIns="0" rtlCol="0"/>
            <a:lstStyle/>
            <a:p/>
          </p:txBody>
        </p:sp>
        <p:pic>
          <p:nvPicPr>
            <p:cNvPr id="76" name="object 76" descr=""/>
            <p:cNvPicPr/>
            <p:nvPr/>
          </p:nvPicPr>
          <p:blipFill>
            <a:blip r:embed="rId34" cstate="print"/>
            <a:stretch>
              <a:fillRect/>
            </a:stretch>
          </p:blipFill>
          <p:spPr>
            <a:xfrm>
              <a:off x="4427219" y="1429511"/>
              <a:ext cx="705612" cy="789431"/>
            </a:xfrm>
            <a:prstGeom prst="rect">
              <a:avLst/>
            </a:prstGeom>
          </p:spPr>
        </p:pic>
        <p:sp>
          <p:nvSpPr>
            <p:cNvPr id="77" name="object 77" descr=""/>
            <p:cNvSpPr/>
            <p:nvPr/>
          </p:nvSpPr>
          <p:spPr>
            <a:xfrm>
              <a:off x="4494275"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8" name="object 78" descr=""/>
            <p:cNvSpPr/>
            <p:nvPr/>
          </p:nvSpPr>
          <p:spPr>
            <a:xfrm>
              <a:off x="4494275"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79" name="object 79" descr=""/>
            <p:cNvPicPr/>
            <p:nvPr/>
          </p:nvPicPr>
          <p:blipFill>
            <a:blip r:embed="rId35" cstate="print"/>
            <a:stretch>
              <a:fillRect/>
            </a:stretch>
          </p:blipFill>
          <p:spPr>
            <a:xfrm>
              <a:off x="4427219" y="2221991"/>
              <a:ext cx="705612" cy="789431"/>
            </a:xfrm>
            <a:prstGeom prst="rect">
              <a:avLst/>
            </a:prstGeom>
          </p:spPr>
        </p:pic>
        <p:pic>
          <p:nvPicPr>
            <p:cNvPr id="80" name="object 80" descr=""/>
            <p:cNvPicPr/>
            <p:nvPr/>
          </p:nvPicPr>
          <p:blipFill>
            <a:blip r:embed="rId36" cstate="print"/>
            <a:stretch>
              <a:fillRect/>
            </a:stretch>
          </p:blipFill>
          <p:spPr>
            <a:xfrm>
              <a:off x="4735067" y="2459736"/>
              <a:ext cx="460248" cy="539496"/>
            </a:xfrm>
            <a:prstGeom prst="rect">
              <a:avLst/>
            </a:prstGeom>
          </p:spPr>
        </p:pic>
        <p:sp>
          <p:nvSpPr>
            <p:cNvPr id="81" name="object 81" descr=""/>
            <p:cNvSpPr/>
            <p:nvPr/>
          </p:nvSpPr>
          <p:spPr>
            <a:xfrm>
              <a:off x="3556000" y="1803780"/>
              <a:ext cx="2160905" cy="603250"/>
            </a:xfrm>
            <a:custGeom>
              <a:avLst/>
              <a:gdLst/>
              <a:ahLst/>
              <a:cxnLst/>
              <a:rect l="l" t="t" r="r" b="b"/>
              <a:pathLst>
                <a:path w="2160904" h="603250">
                  <a:moveTo>
                    <a:pt x="964438" y="32893"/>
                  </a:moveTo>
                  <a:lnTo>
                    <a:pt x="944499" y="381"/>
                  </a:lnTo>
                  <a:lnTo>
                    <a:pt x="87401" y="526910"/>
                  </a:lnTo>
                  <a:lnTo>
                    <a:pt x="67437" y="494411"/>
                  </a:lnTo>
                  <a:lnTo>
                    <a:pt x="0" y="602869"/>
                  </a:lnTo>
                  <a:lnTo>
                    <a:pt x="127254" y="591693"/>
                  </a:lnTo>
                  <a:lnTo>
                    <a:pt x="113423" y="569214"/>
                  </a:lnTo>
                  <a:lnTo>
                    <a:pt x="107327" y="559308"/>
                  </a:lnTo>
                  <a:lnTo>
                    <a:pt x="964438" y="32893"/>
                  </a:lnTo>
                  <a:close/>
                </a:path>
                <a:path w="2160904" h="603250">
                  <a:moveTo>
                    <a:pt x="1208151" y="415544"/>
                  </a:moveTo>
                  <a:lnTo>
                    <a:pt x="1170038" y="415544"/>
                  </a:lnTo>
                  <a:lnTo>
                    <a:pt x="1169924" y="150368"/>
                  </a:lnTo>
                  <a:lnTo>
                    <a:pt x="1131824" y="150368"/>
                  </a:lnTo>
                  <a:lnTo>
                    <a:pt x="1131938" y="415544"/>
                  </a:lnTo>
                  <a:lnTo>
                    <a:pt x="1093851" y="415544"/>
                  </a:lnTo>
                  <a:lnTo>
                    <a:pt x="1151001" y="529844"/>
                  </a:lnTo>
                  <a:lnTo>
                    <a:pt x="1198626" y="434594"/>
                  </a:lnTo>
                  <a:lnTo>
                    <a:pt x="1208151" y="415544"/>
                  </a:lnTo>
                  <a:close/>
                </a:path>
                <a:path w="2160904" h="603250">
                  <a:moveTo>
                    <a:pt x="2160524" y="602869"/>
                  </a:moveTo>
                  <a:lnTo>
                    <a:pt x="2139442" y="562229"/>
                  </a:lnTo>
                  <a:lnTo>
                    <a:pt x="2101723" y="489458"/>
                  </a:lnTo>
                  <a:lnTo>
                    <a:pt x="2079358" y="520192"/>
                  </a:lnTo>
                  <a:lnTo>
                    <a:pt x="1364234" y="0"/>
                  </a:lnTo>
                  <a:lnTo>
                    <a:pt x="1341755" y="30861"/>
                  </a:lnTo>
                  <a:lnTo>
                    <a:pt x="2056942" y="551002"/>
                  </a:lnTo>
                  <a:lnTo>
                    <a:pt x="2034540" y="581787"/>
                  </a:lnTo>
                  <a:lnTo>
                    <a:pt x="2160524" y="602869"/>
                  </a:lnTo>
                  <a:close/>
                </a:path>
              </a:pathLst>
            </a:custGeom>
            <a:solidFill>
              <a:srgbClr val="000000"/>
            </a:solidFill>
          </p:spPr>
          <p:txBody>
            <a:bodyPr wrap="square" lIns="0" tIns="0" rIns="0" bIns="0" rtlCol="0"/>
            <a:lstStyle/>
            <a:p/>
          </p:txBody>
        </p:sp>
        <p:pic>
          <p:nvPicPr>
            <p:cNvPr id="82" name="object 82" descr=""/>
            <p:cNvPicPr/>
            <p:nvPr/>
          </p:nvPicPr>
          <p:blipFill>
            <a:blip r:embed="rId37" cstate="print"/>
            <a:stretch>
              <a:fillRect/>
            </a:stretch>
          </p:blipFill>
          <p:spPr>
            <a:xfrm>
              <a:off x="3617976" y="1616963"/>
              <a:ext cx="667512" cy="789431"/>
            </a:xfrm>
            <a:prstGeom prst="rect">
              <a:avLst/>
            </a:prstGeom>
          </p:spPr>
        </p:pic>
      </p:grpSp>
      <p:sp>
        <p:nvSpPr>
          <p:cNvPr id="83" name="object 83" descr=""/>
          <p:cNvSpPr txBox="1"/>
          <p:nvPr/>
        </p:nvSpPr>
        <p:spPr>
          <a:xfrm>
            <a:off x="3827526"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84" name="object 84" descr=""/>
          <p:cNvGrpSpPr/>
          <p:nvPr/>
        </p:nvGrpSpPr>
        <p:grpSpPr>
          <a:xfrm>
            <a:off x="4194047" y="1601724"/>
            <a:ext cx="1530350" cy="966469"/>
            <a:chOff x="4194047" y="1601724"/>
            <a:chExt cx="1530350" cy="966469"/>
          </a:xfrm>
        </p:grpSpPr>
        <p:pic>
          <p:nvPicPr>
            <p:cNvPr id="85" name="object 85" descr=""/>
            <p:cNvPicPr/>
            <p:nvPr/>
          </p:nvPicPr>
          <p:blipFill>
            <a:blip r:embed="rId38" cstate="print"/>
            <a:stretch>
              <a:fillRect/>
            </a:stretch>
          </p:blipFill>
          <p:spPr>
            <a:xfrm>
              <a:off x="4194047" y="1778508"/>
              <a:ext cx="667512" cy="789432"/>
            </a:xfrm>
            <a:prstGeom prst="rect">
              <a:avLst/>
            </a:prstGeom>
          </p:spPr>
        </p:pic>
        <p:pic>
          <p:nvPicPr>
            <p:cNvPr id="86" name="object 86" descr=""/>
            <p:cNvPicPr/>
            <p:nvPr/>
          </p:nvPicPr>
          <p:blipFill>
            <a:blip r:embed="rId39" cstate="print"/>
            <a:stretch>
              <a:fillRect/>
            </a:stretch>
          </p:blipFill>
          <p:spPr>
            <a:xfrm>
              <a:off x="5056631" y="1601724"/>
              <a:ext cx="667512" cy="789431"/>
            </a:xfrm>
            <a:prstGeom prst="rect">
              <a:avLst/>
            </a:prstGeom>
          </p:spPr>
        </p:pic>
      </p:grpSp>
      <p:sp>
        <p:nvSpPr>
          <p:cNvPr id="87" name="object 87" descr=""/>
          <p:cNvSpPr txBox="1"/>
          <p:nvPr/>
        </p:nvSpPr>
        <p:spPr>
          <a:xfrm>
            <a:off x="5265801" y="1694433"/>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88" name="object 88" descr=""/>
          <p:cNvGrpSpPr/>
          <p:nvPr/>
        </p:nvGrpSpPr>
        <p:grpSpPr>
          <a:xfrm>
            <a:off x="2977895" y="2065020"/>
            <a:ext cx="3313429" cy="1754505"/>
            <a:chOff x="2977895" y="2065020"/>
            <a:chExt cx="3313429" cy="1754505"/>
          </a:xfrm>
        </p:grpSpPr>
        <p:pic>
          <p:nvPicPr>
            <p:cNvPr id="89" name="object 89" descr=""/>
            <p:cNvPicPr/>
            <p:nvPr/>
          </p:nvPicPr>
          <p:blipFill>
            <a:blip r:embed="rId40" cstate="print"/>
            <a:stretch>
              <a:fillRect/>
            </a:stretch>
          </p:blipFill>
          <p:spPr>
            <a:xfrm>
              <a:off x="4052315" y="2065020"/>
              <a:ext cx="667512" cy="789431"/>
            </a:xfrm>
            <a:prstGeom prst="rect">
              <a:avLst/>
            </a:prstGeom>
          </p:spPr>
        </p:pic>
        <p:pic>
          <p:nvPicPr>
            <p:cNvPr id="90" name="object 90" descr=""/>
            <p:cNvPicPr/>
            <p:nvPr/>
          </p:nvPicPr>
          <p:blipFill>
            <a:blip r:embed="rId41" cstate="print"/>
            <a:stretch>
              <a:fillRect/>
            </a:stretch>
          </p:blipFill>
          <p:spPr>
            <a:xfrm>
              <a:off x="6085331" y="2270363"/>
              <a:ext cx="205739" cy="292044"/>
            </a:xfrm>
            <a:prstGeom prst="rect">
              <a:avLst/>
            </a:prstGeom>
          </p:spPr>
        </p:pic>
        <p:sp>
          <p:nvSpPr>
            <p:cNvPr id="91" name="object 91" descr=""/>
            <p:cNvSpPr/>
            <p:nvPr/>
          </p:nvSpPr>
          <p:spPr>
            <a:xfrm>
              <a:off x="3554475" y="3141726"/>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368" y="426092"/>
                  </a:lnTo>
                  <a:lnTo>
                    <a:pt x="310798" y="409836"/>
                  </a:lnTo>
                  <a:lnTo>
                    <a:pt x="350887" y="384333"/>
                  </a:lnTo>
                  <a:lnTo>
                    <a:pt x="384333" y="350887"/>
                  </a:lnTo>
                  <a:lnTo>
                    <a:pt x="409836" y="310798"/>
                  </a:lnTo>
                  <a:lnTo>
                    <a:pt x="426092" y="265368"/>
                  </a:lnTo>
                  <a:lnTo>
                    <a:pt x="431800" y="215900"/>
                  </a:lnTo>
                  <a:lnTo>
                    <a:pt x="426092" y="166391"/>
                  </a:lnTo>
                  <a:lnTo>
                    <a:pt x="409836" y="120946"/>
                  </a:lnTo>
                  <a:lnTo>
                    <a:pt x="384333" y="80859"/>
                  </a:lnTo>
                  <a:lnTo>
                    <a:pt x="350887" y="47426"/>
                  </a:lnTo>
                  <a:lnTo>
                    <a:pt x="310798" y="21941"/>
                  </a:lnTo>
                  <a:lnTo>
                    <a:pt x="265368" y="5701"/>
                  </a:lnTo>
                  <a:lnTo>
                    <a:pt x="215900" y="0"/>
                  </a:lnTo>
                  <a:close/>
                </a:path>
              </a:pathLst>
            </a:custGeom>
            <a:solidFill>
              <a:srgbClr val="4F81BC"/>
            </a:solidFill>
          </p:spPr>
          <p:txBody>
            <a:bodyPr wrap="square" lIns="0" tIns="0" rIns="0" bIns="0" rtlCol="0"/>
            <a:lstStyle/>
            <a:p/>
          </p:txBody>
        </p:sp>
        <p:sp>
          <p:nvSpPr>
            <p:cNvPr id="92" name="object 92" descr=""/>
            <p:cNvSpPr/>
            <p:nvPr/>
          </p:nvSpPr>
          <p:spPr>
            <a:xfrm>
              <a:off x="3554475" y="3141726"/>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368" y="5701"/>
                  </a:lnTo>
                  <a:lnTo>
                    <a:pt x="310798" y="21941"/>
                  </a:lnTo>
                  <a:lnTo>
                    <a:pt x="350887" y="47426"/>
                  </a:lnTo>
                  <a:lnTo>
                    <a:pt x="384333" y="80859"/>
                  </a:lnTo>
                  <a:lnTo>
                    <a:pt x="409836" y="120946"/>
                  </a:lnTo>
                  <a:lnTo>
                    <a:pt x="426092" y="166391"/>
                  </a:lnTo>
                  <a:lnTo>
                    <a:pt x="431800" y="215900"/>
                  </a:lnTo>
                  <a:lnTo>
                    <a:pt x="426092" y="265368"/>
                  </a:lnTo>
                  <a:lnTo>
                    <a:pt x="409836" y="310798"/>
                  </a:lnTo>
                  <a:lnTo>
                    <a:pt x="384333" y="350887"/>
                  </a:lnTo>
                  <a:lnTo>
                    <a:pt x="350887" y="384333"/>
                  </a:lnTo>
                  <a:lnTo>
                    <a:pt x="310798" y="409836"/>
                  </a:lnTo>
                  <a:lnTo>
                    <a:pt x="26536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93" name="object 93" descr=""/>
            <p:cNvPicPr/>
            <p:nvPr/>
          </p:nvPicPr>
          <p:blipFill>
            <a:blip r:embed="rId42" cstate="print"/>
            <a:stretch>
              <a:fillRect/>
            </a:stretch>
          </p:blipFill>
          <p:spPr>
            <a:xfrm>
              <a:off x="3488435" y="3029712"/>
              <a:ext cx="705612" cy="789432"/>
            </a:xfrm>
            <a:prstGeom prst="rect">
              <a:avLst/>
            </a:prstGeom>
          </p:spPr>
        </p:pic>
        <p:pic>
          <p:nvPicPr>
            <p:cNvPr id="94" name="object 94" descr=""/>
            <p:cNvPicPr/>
            <p:nvPr/>
          </p:nvPicPr>
          <p:blipFill>
            <a:blip r:embed="rId43" cstate="print"/>
            <a:stretch>
              <a:fillRect/>
            </a:stretch>
          </p:blipFill>
          <p:spPr>
            <a:xfrm>
              <a:off x="3796283" y="3267456"/>
              <a:ext cx="460248" cy="539496"/>
            </a:xfrm>
            <a:prstGeom prst="rect">
              <a:avLst/>
            </a:prstGeom>
          </p:spPr>
        </p:pic>
        <p:pic>
          <p:nvPicPr>
            <p:cNvPr id="95" name="object 95" descr=""/>
            <p:cNvPicPr/>
            <p:nvPr/>
          </p:nvPicPr>
          <p:blipFill>
            <a:blip r:embed="rId44" cstate="print"/>
            <a:stretch>
              <a:fillRect/>
            </a:stretch>
          </p:blipFill>
          <p:spPr>
            <a:xfrm>
              <a:off x="2977895" y="2265800"/>
              <a:ext cx="219456" cy="292044"/>
            </a:xfrm>
            <a:prstGeom prst="rect">
              <a:avLst/>
            </a:prstGeom>
          </p:spPr>
        </p:pic>
      </p:grpSp>
      <p:sp>
        <p:nvSpPr>
          <p:cNvPr id="96" name="object 96" descr=""/>
          <p:cNvSpPr txBox="1"/>
          <p:nvPr/>
        </p:nvSpPr>
        <p:spPr>
          <a:xfrm>
            <a:off x="3933190" y="3327653"/>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2</a:t>
            </a:r>
            <a:endParaRPr sz="1850">
              <a:latin typeface="Arial"/>
              <a:cs typeface="Arial"/>
            </a:endParaRPr>
          </a:p>
        </p:txBody>
      </p:sp>
      <p:grpSp>
        <p:nvGrpSpPr>
          <p:cNvPr id="97" name="object 97" descr=""/>
          <p:cNvGrpSpPr/>
          <p:nvPr/>
        </p:nvGrpSpPr>
        <p:grpSpPr>
          <a:xfrm>
            <a:off x="2833751" y="2221992"/>
            <a:ext cx="1066165" cy="920115"/>
            <a:chOff x="2833751" y="2221992"/>
            <a:chExt cx="1066165" cy="920115"/>
          </a:xfrm>
        </p:grpSpPr>
        <p:sp>
          <p:nvSpPr>
            <p:cNvPr id="98" name="object 98" descr=""/>
            <p:cNvSpPr/>
            <p:nvPr/>
          </p:nvSpPr>
          <p:spPr>
            <a:xfrm>
              <a:off x="2833751" y="2682874"/>
              <a:ext cx="936625" cy="459105"/>
            </a:xfrm>
            <a:custGeom>
              <a:avLst/>
              <a:gdLst/>
              <a:ahLst/>
              <a:cxnLst/>
              <a:rect l="l" t="t" r="r" b="b"/>
              <a:pathLst>
                <a:path w="936625" h="459105">
                  <a:moveTo>
                    <a:pt x="458724" y="26924"/>
                  </a:moveTo>
                  <a:lnTo>
                    <a:pt x="431800" y="0"/>
                  </a:lnTo>
                  <a:lnTo>
                    <a:pt x="67310" y="364490"/>
                  </a:lnTo>
                  <a:lnTo>
                    <a:pt x="40386" y="337566"/>
                  </a:lnTo>
                  <a:lnTo>
                    <a:pt x="0" y="458724"/>
                  </a:lnTo>
                  <a:lnTo>
                    <a:pt x="121158" y="418338"/>
                  </a:lnTo>
                  <a:lnTo>
                    <a:pt x="107696" y="404876"/>
                  </a:lnTo>
                  <a:lnTo>
                    <a:pt x="94234" y="391414"/>
                  </a:lnTo>
                  <a:lnTo>
                    <a:pt x="458724" y="26924"/>
                  </a:lnTo>
                  <a:close/>
                </a:path>
                <a:path w="936625" h="459105">
                  <a:moveTo>
                    <a:pt x="936498" y="330962"/>
                  </a:moveTo>
                  <a:lnTo>
                    <a:pt x="902423" y="348043"/>
                  </a:lnTo>
                  <a:lnTo>
                    <a:pt x="729234" y="1397"/>
                  </a:lnTo>
                  <a:lnTo>
                    <a:pt x="695071" y="18415"/>
                  </a:lnTo>
                  <a:lnTo>
                    <a:pt x="868400" y="365099"/>
                  </a:lnTo>
                  <a:lnTo>
                    <a:pt x="834390" y="382143"/>
                  </a:lnTo>
                  <a:lnTo>
                    <a:pt x="936498" y="458724"/>
                  </a:lnTo>
                  <a:lnTo>
                    <a:pt x="936498" y="382143"/>
                  </a:lnTo>
                  <a:lnTo>
                    <a:pt x="936498" y="330962"/>
                  </a:lnTo>
                  <a:close/>
                </a:path>
              </a:pathLst>
            </a:custGeom>
            <a:solidFill>
              <a:srgbClr val="000000"/>
            </a:solidFill>
          </p:spPr>
          <p:txBody>
            <a:bodyPr wrap="square" lIns="0" tIns="0" rIns="0" bIns="0" rtlCol="0"/>
            <a:lstStyle/>
            <a:p/>
          </p:txBody>
        </p:sp>
        <p:sp>
          <p:nvSpPr>
            <p:cNvPr id="99" name="object 99" descr=""/>
            <p:cNvSpPr/>
            <p:nvPr/>
          </p:nvSpPr>
          <p:spPr>
            <a:xfrm>
              <a:off x="3197225" y="23336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00" name="object 100" descr=""/>
            <p:cNvSpPr/>
            <p:nvPr/>
          </p:nvSpPr>
          <p:spPr>
            <a:xfrm>
              <a:off x="3197225" y="23336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01" name="object 101" descr=""/>
            <p:cNvPicPr/>
            <p:nvPr/>
          </p:nvPicPr>
          <p:blipFill>
            <a:blip r:embed="rId45" cstate="print"/>
            <a:stretch>
              <a:fillRect/>
            </a:stretch>
          </p:blipFill>
          <p:spPr>
            <a:xfrm>
              <a:off x="3131820" y="2221992"/>
              <a:ext cx="705611" cy="789431"/>
            </a:xfrm>
            <a:prstGeom prst="rect">
              <a:avLst/>
            </a:prstGeom>
          </p:spPr>
        </p:pic>
        <p:pic>
          <p:nvPicPr>
            <p:cNvPr id="102" name="object 102" descr=""/>
            <p:cNvPicPr/>
            <p:nvPr/>
          </p:nvPicPr>
          <p:blipFill>
            <a:blip r:embed="rId46" cstate="print"/>
            <a:stretch>
              <a:fillRect/>
            </a:stretch>
          </p:blipFill>
          <p:spPr>
            <a:xfrm>
              <a:off x="3439668" y="2459736"/>
              <a:ext cx="460248" cy="539496"/>
            </a:xfrm>
            <a:prstGeom prst="rect">
              <a:avLst/>
            </a:prstGeom>
          </p:spPr>
        </p:pic>
      </p:grpSp>
      <p:sp>
        <p:nvSpPr>
          <p:cNvPr id="103" name="object 103" descr=""/>
          <p:cNvSpPr txBox="1"/>
          <p:nvPr/>
        </p:nvSpPr>
        <p:spPr>
          <a:xfrm>
            <a:off x="2924048" y="1522603"/>
            <a:ext cx="2145030" cy="1087120"/>
          </a:xfrm>
          <a:prstGeom prst="rect">
            <a:avLst/>
          </a:prstGeom>
        </p:spPr>
        <p:txBody>
          <a:bodyPr wrap="square" lIns="0" tIns="12065" rIns="0" bIns="0" rtlCol="0" vert="horz">
            <a:spAutoFit/>
          </a:bodyPr>
          <a:lstStyle/>
          <a:p>
            <a:pPr algn="r" marR="174625">
              <a:lnSpc>
                <a:spcPts val="3050"/>
              </a:lnSpc>
              <a:spcBef>
                <a:spcPts val="95"/>
              </a:spcBef>
            </a:pPr>
            <a:r>
              <a:rPr dirty="0" sz="2800" spc="-5" b="1" i="1">
                <a:solidFill>
                  <a:srgbClr val="FF0000"/>
                </a:solidFill>
                <a:latin typeface="Arial"/>
                <a:cs typeface="Arial"/>
              </a:rPr>
              <a:t>S</a:t>
            </a:r>
            <a:endParaRPr sz="2800">
              <a:latin typeface="Arial"/>
              <a:cs typeface="Arial"/>
            </a:endParaRPr>
          </a:p>
          <a:p>
            <a:pPr algn="r" marR="448945">
              <a:lnSpc>
                <a:spcPts val="2500"/>
              </a:lnSpc>
            </a:pPr>
            <a:r>
              <a:rPr dirty="0" sz="2800" spc="-5" b="1">
                <a:latin typeface="Arial"/>
                <a:cs typeface="Arial"/>
              </a:rPr>
              <a:t>4</a:t>
            </a:r>
            <a:endParaRPr sz="2800">
              <a:latin typeface="Arial"/>
              <a:cs typeface="Arial"/>
            </a:endParaRPr>
          </a:p>
          <a:p>
            <a:pPr marL="50800">
              <a:lnSpc>
                <a:spcPts val="2810"/>
              </a:lnSpc>
              <a:tabLst>
                <a:tab pos="427990" algn="l"/>
                <a:tab pos="1349375" algn="l"/>
                <a:tab pos="1725295"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1</a:t>
            </a:r>
            <a:r>
              <a:rPr dirty="0" baseline="-57057" sz="2775" b="1" i="1">
                <a:solidFill>
                  <a:srgbClr val="FF0000"/>
                </a:solidFill>
                <a:latin typeface="Arial"/>
                <a:cs typeface="Arial"/>
              </a:rPr>
              <a:t>	</a:t>
            </a:r>
            <a:r>
              <a:rPr dirty="0" sz="2800" spc="-50" b="1">
                <a:solidFill>
                  <a:srgbClr val="0000FF"/>
                </a:solidFill>
                <a:latin typeface="Arial"/>
                <a:cs typeface="Arial"/>
              </a:rPr>
              <a:t>6</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3</a:t>
            </a:r>
            <a:endParaRPr baseline="-57057" sz="2775">
              <a:latin typeface="Arial"/>
              <a:cs typeface="Arial"/>
            </a:endParaRPr>
          </a:p>
        </p:txBody>
      </p:sp>
      <p:grpSp>
        <p:nvGrpSpPr>
          <p:cNvPr id="104" name="object 104" descr=""/>
          <p:cNvGrpSpPr/>
          <p:nvPr/>
        </p:nvGrpSpPr>
        <p:grpSpPr>
          <a:xfrm>
            <a:off x="2607564" y="2482595"/>
            <a:ext cx="1533525" cy="789940"/>
            <a:chOff x="2607564" y="2482595"/>
            <a:chExt cx="1533525" cy="789940"/>
          </a:xfrm>
        </p:grpSpPr>
        <p:pic>
          <p:nvPicPr>
            <p:cNvPr id="105" name="object 105" descr=""/>
            <p:cNvPicPr/>
            <p:nvPr/>
          </p:nvPicPr>
          <p:blipFill>
            <a:blip r:embed="rId47" cstate="print"/>
            <a:stretch>
              <a:fillRect/>
            </a:stretch>
          </p:blipFill>
          <p:spPr>
            <a:xfrm>
              <a:off x="2607564" y="2482595"/>
              <a:ext cx="667512" cy="789431"/>
            </a:xfrm>
            <a:prstGeom prst="rect">
              <a:avLst/>
            </a:prstGeom>
          </p:spPr>
        </p:pic>
        <p:pic>
          <p:nvPicPr>
            <p:cNvPr id="106" name="object 106" descr=""/>
            <p:cNvPicPr/>
            <p:nvPr/>
          </p:nvPicPr>
          <p:blipFill>
            <a:blip r:embed="rId48" cstate="print"/>
            <a:stretch>
              <a:fillRect/>
            </a:stretch>
          </p:blipFill>
          <p:spPr>
            <a:xfrm>
              <a:off x="3473196" y="2482595"/>
              <a:ext cx="667512" cy="789431"/>
            </a:xfrm>
            <a:prstGeom prst="rect">
              <a:avLst/>
            </a:prstGeom>
          </p:spPr>
        </p:pic>
      </p:grpSp>
      <p:sp>
        <p:nvSpPr>
          <p:cNvPr id="107" name="object 107" descr=""/>
          <p:cNvSpPr txBox="1"/>
          <p:nvPr/>
        </p:nvSpPr>
        <p:spPr>
          <a:xfrm>
            <a:off x="2815844" y="2575686"/>
            <a:ext cx="1088390" cy="452120"/>
          </a:xfrm>
          <a:prstGeom prst="rect">
            <a:avLst/>
          </a:prstGeom>
        </p:spPr>
        <p:txBody>
          <a:bodyPr wrap="square" lIns="0" tIns="12065" rIns="0" bIns="0" rtlCol="0" vert="horz">
            <a:spAutoFit/>
          </a:bodyPr>
          <a:lstStyle/>
          <a:p>
            <a:pPr marL="12700">
              <a:lnSpc>
                <a:spcPct val="100000"/>
              </a:lnSpc>
              <a:spcBef>
                <a:spcPts val="95"/>
              </a:spcBef>
              <a:tabLst>
                <a:tab pos="877569" algn="l"/>
              </a:tabLst>
            </a:pPr>
            <a:r>
              <a:rPr dirty="0" sz="2800" spc="-50" b="1">
                <a:latin typeface="Arial"/>
                <a:cs typeface="Arial"/>
              </a:rPr>
              <a:t>2</a:t>
            </a:r>
            <a:r>
              <a:rPr dirty="0" sz="2800" b="1">
                <a:latin typeface="Arial"/>
                <a:cs typeface="Arial"/>
              </a:rPr>
              <a:t>	</a:t>
            </a:r>
            <a:r>
              <a:rPr dirty="0" sz="2800" spc="-50" b="1">
                <a:latin typeface="Arial"/>
                <a:cs typeface="Arial"/>
              </a:rPr>
              <a:t>3</a:t>
            </a:r>
            <a:endParaRPr sz="2800">
              <a:latin typeface="Arial"/>
              <a:cs typeface="Arial"/>
            </a:endParaRPr>
          </a:p>
        </p:txBody>
      </p:sp>
      <p:pic>
        <p:nvPicPr>
          <p:cNvPr id="108" name="object 108" descr=""/>
          <p:cNvPicPr/>
          <p:nvPr/>
        </p:nvPicPr>
        <p:blipFill>
          <a:blip r:embed="rId49" cstate="print"/>
          <a:stretch>
            <a:fillRect/>
          </a:stretch>
        </p:blipFill>
        <p:spPr>
          <a:xfrm>
            <a:off x="8453628" y="1260347"/>
            <a:ext cx="434340" cy="513588"/>
          </a:xfrm>
          <a:prstGeom prst="rect">
            <a:avLst/>
          </a:prstGeom>
        </p:spPr>
      </p:pic>
      <p:sp>
        <p:nvSpPr>
          <p:cNvPr id="109" name="object 109" descr=""/>
          <p:cNvSpPr txBox="1"/>
          <p:nvPr/>
        </p:nvSpPr>
        <p:spPr>
          <a:xfrm>
            <a:off x="8505190"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92710">
              <a:lnSpc>
                <a:spcPct val="100000"/>
              </a:lnSpc>
              <a:spcBef>
                <a:spcPts val="509"/>
              </a:spcBef>
            </a:pPr>
            <a:r>
              <a:rPr dirty="0" sz="1800" spc="-5" b="1">
                <a:latin typeface="Arial"/>
                <a:cs typeface="Arial"/>
              </a:rPr>
              <a:t>1</a:t>
            </a:r>
            <a:endParaRPr sz="1800">
              <a:latin typeface="Arial"/>
              <a:cs typeface="Arial"/>
            </a:endParaRPr>
          </a:p>
        </p:txBody>
      </p:sp>
      <p:grpSp>
        <p:nvGrpSpPr>
          <p:cNvPr id="110" name="object 110" descr=""/>
          <p:cNvGrpSpPr/>
          <p:nvPr/>
        </p:nvGrpSpPr>
        <p:grpSpPr>
          <a:xfrm>
            <a:off x="2107692" y="2913888"/>
            <a:ext cx="3738879" cy="905510"/>
            <a:chOff x="2107692" y="2913888"/>
            <a:chExt cx="3738879" cy="905510"/>
          </a:xfrm>
        </p:grpSpPr>
        <p:pic>
          <p:nvPicPr>
            <p:cNvPr id="111" name="object 111" descr=""/>
            <p:cNvPicPr/>
            <p:nvPr/>
          </p:nvPicPr>
          <p:blipFill>
            <a:blip r:embed="rId50" cstate="print"/>
            <a:stretch>
              <a:fillRect/>
            </a:stretch>
          </p:blipFill>
          <p:spPr>
            <a:xfrm>
              <a:off x="2107692" y="2913888"/>
              <a:ext cx="667512" cy="789432"/>
            </a:xfrm>
            <a:prstGeom prst="rect">
              <a:avLst/>
            </a:prstGeom>
          </p:spPr>
        </p:pic>
        <p:pic>
          <p:nvPicPr>
            <p:cNvPr id="112" name="object 112" descr=""/>
            <p:cNvPicPr/>
            <p:nvPr/>
          </p:nvPicPr>
          <p:blipFill>
            <a:blip r:embed="rId51" cstate="print"/>
            <a:stretch>
              <a:fillRect/>
            </a:stretch>
          </p:blipFill>
          <p:spPr>
            <a:xfrm>
              <a:off x="3694176" y="2913888"/>
              <a:ext cx="667512" cy="789432"/>
            </a:xfrm>
            <a:prstGeom prst="rect">
              <a:avLst/>
            </a:prstGeom>
          </p:spPr>
        </p:pic>
        <p:sp>
          <p:nvSpPr>
            <p:cNvPr id="113" name="object 113" descr=""/>
            <p:cNvSpPr/>
            <p:nvPr/>
          </p:nvSpPr>
          <p:spPr>
            <a:xfrm>
              <a:off x="5143500" y="3141726"/>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408" y="426092"/>
                  </a:lnTo>
                  <a:lnTo>
                    <a:pt x="310853" y="409836"/>
                  </a:lnTo>
                  <a:lnTo>
                    <a:pt x="350940" y="384333"/>
                  </a:lnTo>
                  <a:lnTo>
                    <a:pt x="384373" y="350887"/>
                  </a:lnTo>
                  <a:lnTo>
                    <a:pt x="409858" y="310798"/>
                  </a:lnTo>
                  <a:lnTo>
                    <a:pt x="426098" y="26536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14" name="object 114" descr=""/>
            <p:cNvSpPr/>
            <p:nvPr/>
          </p:nvSpPr>
          <p:spPr>
            <a:xfrm>
              <a:off x="5143500" y="3141726"/>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368"/>
                  </a:lnTo>
                  <a:lnTo>
                    <a:pt x="409858" y="310798"/>
                  </a:lnTo>
                  <a:lnTo>
                    <a:pt x="384373" y="350887"/>
                  </a:lnTo>
                  <a:lnTo>
                    <a:pt x="350940" y="384333"/>
                  </a:lnTo>
                  <a:lnTo>
                    <a:pt x="310853" y="409836"/>
                  </a:lnTo>
                  <a:lnTo>
                    <a:pt x="26540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115" name="object 115" descr=""/>
            <p:cNvPicPr/>
            <p:nvPr/>
          </p:nvPicPr>
          <p:blipFill>
            <a:blip r:embed="rId52" cstate="print"/>
            <a:stretch>
              <a:fillRect/>
            </a:stretch>
          </p:blipFill>
          <p:spPr>
            <a:xfrm>
              <a:off x="5077968" y="3029712"/>
              <a:ext cx="705612" cy="789432"/>
            </a:xfrm>
            <a:prstGeom prst="rect">
              <a:avLst/>
            </a:prstGeom>
          </p:spPr>
        </p:pic>
        <p:pic>
          <p:nvPicPr>
            <p:cNvPr id="116" name="object 116" descr=""/>
            <p:cNvPicPr/>
            <p:nvPr/>
          </p:nvPicPr>
          <p:blipFill>
            <a:blip r:embed="rId53" cstate="print"/>
            <a:stretch>
              <a:fillRect/>
            </a:stretch>
          </p:blipFill>
          <p:spPr>
            <a:xfrm>
              <a:off x="5385816" y="3267456"/>
              <a:ext cx="460248" cy="539496"/>
            </a:xfrm>
            <a:prstGeom prst="rect">
              <a:avLst/>
            </a:prstGeom>
          </p:spPr>
        </p:pic>
      </p:grpSp>
      <p:sp>
        <p:nvSpPr>
          <p:cNvPr id="117" name="object 117" descr=""/>
          <p:cNvSpPr txBox="1"/>
          <p:nvPr/>
        </p:nvSpPr>
        <p:spPr>
          <a:xfrm>
            <a:off x="5522467" y="3327653"/>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4</a:t>
            </a:r>
            <a:endParaRPr sz="1850">
              <a:latin typeface="Arial"/>
              <a:cs typeface="Arial"/>
            </a:endParaRPr>
          </a:p>
        </p:txBody>
      </p:sp>
      <p:grpSp>
        <p:nvGrpSpPr>
          <p:cNvPr id="118" name="object 118" descr=""/>
          <p:cNvGrpSpPr/>
          <p:nvPr/>
        </p:nvGrpSpPr>
        <p:grpSpPr>
          <a:xfrm>
            <a:off x="6013703" y="3029711"/>
            <a:ext cx="768350" cy="789940"/>
            <a:chOff x="6013703" y="3029711"/>
            <a:chExt cx="768350" cy="789940"/>
          </a:xfrm>
        </p:grpSpPr>
        <p:sp>
          <p:nvSpPr>
            <p:cNvPr id="119" name="object 119" descr=""/>
            <p:cNvSpPr/>
            <p:nvPr/>
          </p:nvSpPr>
          <p:spPr>
            <a:xfrm>
              <a:off x="6080124" y="31417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368"/>
                  </a:lnTo>
                  <a:lnTo>
                    <a:pt x="21941" y="310798"/>
                  </a:lnTo>
                  <a:lnTo>
                    <a:pt x="47426" y="350887"/>
                  </a:lnTo>
                  <a:lnTo>
                    <a:pt x="80859" y="384333"/>
                  </a:lnTo>
                  <a:lnTo>
                    <a:pt x="120946" y="409836"/>
                  </a:lnTo>
                  <a:lnTo>
                    <a:pt x="166391" y="426092"/>
                  </a:lnTo>
                  <a:lnTo>
                    <a:pt x="215900" y="431800"/>
                  </a:lnTo>
                  <a:lnTo>
                    <a:pt x="265408" y="426092"/>
                  </a:lnTo>
                  <a:lnTo>
                    <a:pt x="310853" y="409836"/>
                  </a:lnTo>
                  <a:lnTo>
                    <a:pt x="350940" y="384333"/>
                  </a:lnTo>
                  <a:lnTo>
                    <a:pt x="384373" y="350887"/>
                  </a:lnTo>
                  <a:lnTo>
                    <a:pt x="409858" y="310798"/>
                  </a:lnTo>
                  <a:lnTo>
                    <a:pt x="426098" y="26536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20" name="object 120" descr=""/>
            <p:cNvSpPr/>
            <p:nvPr/>
          </p:nvSpPr>
          <p:spPr>
            <a:xfrm>
              <a:off x="6080124" y="31417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368"/>
                  </a:lnTo>
                  <a:lnTo>
                    <a:pt x="409858" y="310798"/>
                  </a:lnTo>
                  <a:lnTo>
                    <a:pt x="384373" y="350887"/>
                  </a:lnTo>
                  <a:lnTo>
                    <a:pt x="350940" y="384333"/>
                  </a:lnTo>
                  <a:lnTo>
                    <a:pt x="310853" y="409836"/>
                  </a:lnTo>
                  <a:lnTo>
                    <a:pt x="265408" y="426092"/>
                  </a:lnTo>
                  <a:lnTo>
                    <a:pt x="215900" y="431800"/>
                  </a:lnTo>
                  <a:lnTo>
                    <a:pt x="166391" y="426092"/>
                  </a:lnTo>
                  <a:lnTo>
                    <a:pt x="120946" y="409836"/>
                  </a:lnTo>
                  <a:lnTo>
                    <a:pt x="80859" y="384333"/>
                  </a:lnTo>
                  <a:lnTo>
                    <a:pt x="47426" y="350887"/>
                  </a:lnTo>
                  <a:lnTo>
                    <a:pt x="21941" y="310798"/>
                  </a:lnTo>
                  <a:lnTo>
                    <a:pt x="5701" y="265368"/>
                  </a:lnTo>
                  <a:lnTo>
                    <a:pt x="0" y="215900"/>
                  </a:lnTo>
                  <a:close/>
                </a:path>
              </a:pathLst>
            </a:custGeom>
            <a:ln w="12700">
              <a:solidFill>
                <a:srgbClr val="000000"/>
              </a:solidFill>
            </a:ln>
          </p:spPr>
          <p:txBody>
            <a:bodyPr wrap="square" lIns="0" tIns="0" rIns="0" bIns="0" rtlCol="0"/>
            <a:lstStyle/>
            <a:p/>
          </p:txBody>
        </p:sp>
        <p:pic>
          <p:nvPicPr>
            <p:cNvPr id="121" name="object 121" descr=""/>
            <p:cNvPicPr/>
            <p:nvPr/>
          </p:nvPicPr>
          <p:blipFill>
            <a:blip r:embed="rId54" cstate="print"/>
            <a:stretch>
              <a:fillRect/>
            </a:stretch>
          </p:blipFill>
          <p:spPr>
            <a:xfrm>
              <a:off x="6013703" y="3029711"/>
              <a:ext cx="705611" cy="789432"/>
            </a:xfrm>
            <a:prstGeom prst="rect">
              <a:avLst/>
            </a:prstGeom>
          </p:spPr>
        </p:pic>
        <p:pic>
          <p:nvPicPr>
            <p:cNvPr id="122" name="object 122" descr=""/>
            <p:cNvPicPr/>
            <p:nvPr/>
          </p:nvPicPr>
          <p:blipFill>
            <a:blip r:embed="rId55" cstate="print"/>
            <a:stretch>
              <a:fillRect/>
            </a:stretch>
          </p:blipFill>
          <p:spPr>
            <a:xfrm>
              <a:off x="6321551" y="3267455"/>
              <a:ext cx="460248" cy="539496"/>
            </a:xfrm>
            <a:prstGeom prst="rect">
              <a:avLst/>
            </a:prstGeom>
          </p:spPr>
        </p:pic>
      </p:grpSp>
      <p:sp>
        <p:nvSpPr>
          <p:cNvPr id="123" name="object 123" descr=""/>
          <p:cNvSpPr txBox="1"/>
          <p:nvPr/>
        </p:nvSpPr>
        <p:spPr>
          <a:xfrm>
            <a:off x="6459092" y="3327653"/>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5</a:t>
            </a:r>
            <a:endParaRPr sz="1850">
              <a:latin typeface="Arial"/>
              <a:cs typeface="Arial"/>
            </a:endParaRPr>
          </a:p>
        </p:txBody>
      </p:sp>
      <p:pic>
        <p:nvPicPr>
          <p:cNvPr id="124" name="object 124" descr=""/>
          <p:cNvPicPr/>
          <p:nvPr/>
        </p:nvPicPr>
        <p:blipFill>
          <a:blip r:embed="rId56" cstate="print"/>
          <a:stretch>
            <a:fillRect/>
          </a:stretch>
        </p:blipFill>
        <p:spPr>
          <a:xfrm>
            <a:off x="5135879" y="2482595"/>
            <a:ext cx="667512" cy="789431"/>
          </a:xfrm>
          <a:prstGeom prst="rect">
            <a:avLst/>
          </a:prstGeom>
        </p:spPr>
      </p:pic>
      <p:sp>
        <p:nvSpPr>
          <p:cNvPr id="125" name="object 125" descr=""/>
          <p:cNvSpPr txBox="1"/>
          <p:nvPr/>
        </p:nvSpPr>
        <p:spPr>
          <a:xfrm>
            <a:off x="5345429" y="2575686"/>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126" name="object 126" descr=""/>
          <p:cNvGrpSpPr/>
          <p:nvPr/>
        </p:nvGrpSpPr>
        <p:grpSpPr>
          <a:xfrm>
            <a:off x="5430901" y="2221992"/>
            <a:ext cx="1163955" cy="1064260"/>
            <a:chOff x="5430901" y="2221992"/>
            <a:chExt cx="1163955" cy="1064260"/>
          </a:xfrm>
        </p:grpSpPr>
        <p:pic>
          <p:nvPicPr>
            <p:cNvPr id="127" name="object 127" descr=""/>
            <p:cNvPicPr/>
            <p:nvPr/>
          </p:nvPicPr>
          <p:blipFill>
            <a:blip r:embed="rId57" cstate="print"/>
            <a:stretch>
              <a:fillRect/>
            </a:stretch>
          </p:blipFill>
          <p:spPr>
            <a:xfrm>
              <a:off x="5926836" y="2496312"/>
              <a:ext cx="667512" cy="789431"/>
            </a:xfrm>
            <a:prstGeom prst="rect">
              <a:avLst/>
            </a:prstGeom>
          </p:spPr>
        </p:pic>
        <p:sp>
          <p:nvSpPr>
            <p:cNvPr id="128" name="object 128" descr=""/>
            <p:cNvSpPr/>
            <p:nvPr/>
          </p:nvSpPr>
          <p:spPr>
            <a:xfrm>
              <a:off x="5430901" y="2683382"/>
              <a:ext cx="792480" cy="458470"/>
            </a:xfrm>
            <a:custGeom>
              <a:avLst/>
              <a:gdLst/>
              <a:ahLst/>
              <a:cxnLst/>
              <a:rect l="l" t="t" r="r" b="b"/>
              <a:pathLst>
                <a:path w="792479" h="458469">
                  <a:moveTo>
                    <a:pt x="315341" y="21209"/>
                  </a:moveTo>
                  <a:lnTo>
                    <a:pt x="283591" y="0"/>
                  </a:lnTo>
                  <a:lnTo>
                    <a:pt x="47688" y="352704"/>
                  </a:lnTo>
                  <a:lnTo>
                    <a:pt x="16002" y="331470"/>
                  </a:lnTo>
                  <a:lnTo>
                    <a:pt x="0" y="458216"/>
                  </a:lnTo>
                  <a:lnTo>
                    <a:pt x="110998" y="395097"/>
                  </a:lnTo>
                  <a:lnTo>
                    <a:pt x="103022" y="389763"/>
                  </a:lnTo>
                  <a:lnTo>
                    <a:pt x="79324" y="373888"/>
                  </a:lnTo>
                  <a:lnTo>
                    <a:pt x="315341" y="21209"/>
                  </a:lnTo>
                  <a:close/>
                </a:path>
                <a:path w="792479" h="458469">
                  <a:moveTo>
                    <a:pt x="792480" y="330454"/>
                  </a:moveTo>
                  <a:lnTo>
                    <a:pt x="758329" y="347408"/>
                  </a:lnTo>
                  <a:lnTo>
                    <a:pt x="586359" y="889"/>
                  </a:lnTo>
                  <a:lnTo>
                    <a:pt x="552196" y="17907"/>
                  </a:lnTo>
                  <a:lnTo>
                    <a:pt x="724192" y="364350"/>
                  </a:lnTo>
                  <a:lnTo>
                    <a:pt x="690118" y="381254"/>
                  </a:lnTo>
                  <a:lnTo>
                    <a:pt x="792099" y="458216"/>
                  </a:lnTo>
                  <a:lnTo>
                    <a:pt x="792327" y="381381"/>
                  </a:lnTo>
                  <a:lnTo>
                    <a:pt x="792480" y="330454"/>
                  </a:lnTo>
                  <a:close/>
                </a:path>
              </a:pathLst>
            </a:custGeom>
            <a:solidFill>
              <a:srgbClr val="000000"/>
            </a:solidFill>
          </p:spPr>
          <p:txBody>
            <a:bodyPr wrap="square" lIns="0" tIns="0" rIns="0" bIns="0" rtlCol="0"/>
            <a:lstStyle/>
            <a:p/>
          </p:txBody>
        </p:sp>
        <p:sp>
          <p:nvSpPr>
            <p:cNvPr id="129" name="object 129" descr=""/>
            <p:cNvSpPr/>
            <p:nvPr/>
          </p:nvSpPr>
          <p:spPr>
            <a:xfrm>
              <a:off x="5645150" y="2333625"/>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30" name="object 130" descr=""/>
            <p:cNvSpPr/>
            <p:nvPr/>
          </p:nvSpPr>
          <p:spPr>
            <a:xfrm>
              <a:off x="5645150" y="2333625"/>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31" name="object 131" descr=""/>
            <p:cNvPicPr/>
            <p:nvPr/>
          </p:nvPicPr>
          <p:blipFill>
            <a:blip r:embed="rId58" cstate="print"/>
            <a:stretch>
              <a:fillRect/>
            </a:stretch>
          </p:blipFill>
          <p:spPr>
            <a:xfrm>
              <a:off x="5579364" y="2221992"/>
              <a:ext cx="705612" cy="789431"/>
            </a:xfrm>
            <a:prstGeom prst="rect">
              <a:avLst/>
            </a:prstGeom>
          </p:spPr>
        </p:pic>
        <p:pic>
          <p:nvPicPr>
            <p:cNvPr id="132" name="object 132" descr=""/>
            <p:cNvPicPr/>
            <p:nvPr/>
          </p:nvPicPr>
          <p:blipFill>
            <a:blip r:embed="rId59" cstate="print"/>
            <a:stretch>
              <a:fillRect/>
            </a:stretch>
          </p:blipFill>
          <p:spPr>
            <a:xfrm>
              <a:off x="5887212" y="2459736"/>
              <a:ext cx="460248" cy="539496"/>
            </a:xfrm>
            <a:prstGeom prst="rect">
              <a:avLst/>
            </a:prstGeom>
          </p:spPr>
        </p:pic>
      </p:grpSp>
      <p:sp>
        <p:nvSpPr>
          <p:cNvPr id="133" name="object 133" descr=""/>
          <p:cNvSpPr txBox="1"/>
          <p:nvPr/>
        </p:nvSpPr>
        <p:spPr>
          <a:xfrm>
            <a:off x="5787897" y="2158111"/>
            <a:ext cx="496570" cy="452120"/>
          </a:xfrm>
          <a:prstGeom prst="rect">
            <a:avLst/>
          </a:prstGeom>
        </p:spPr>
        <p:txBody>
          <a:bodyPr wrap="square" lIns="0" tIns="12065" rIns="0" bIns="0" rtlCol="0" vert="horz">
            <a:spAutoFit/>
          </a:bodyPr>
          <a:lstStyle/>
          <a:p>
            <a:pPr marL="12700">
              <a:lnSpc>
                <a:spcPct val="100000"/>
              </a:lnSpc>
              <a:spcBef>
                <a:spcPts val="95"/>
              </a:spcBef>
            </a:pPr>
            <a:r>
              <a:rPr dirty="0" baseline="-24801" sz="4200" spc="-37" b="1" i="1">
                <a:solidFill>
                  <a:srgbClr val="FF0000"/>
                </a:solidFill>
                <a:latin typeface="Arial"/>
                <a:cs typeface="Arial"/>
              </a:rPr>
              <a:t>V</a:t>
            </a:r>
            <a:r>
              <a:rPr dirty="0" baseline="-24801" sz="4200" spc="-735" b="1" i="1">
                <a:solidFill>
                  <a:srgbClr val="FF0000"/>
                </a:solidFill>
                <a:latin typeface="Arial"/>
                <a:cs typeface="Arial"/>
              </a:rPr>
              <a:t> </a:t>
            </a:r>
            <a:r>
              <a:rPr dirty="0" sz="2800" spc="-50" b="1">
                <a:solidFill>
                  <a:srgbClr val="0000FF"/>
                </a:solidFill>
                <a:latin typeface="Arial"/>
                <a:cs typeface="Arial"/>
              </a:rPr>
              <a:t>5</a:t>
            </a:r>
            <a:endParaRPr sz="2800">
              <a:latin typeface="Arial"/>
              <a:cs typeface="Arial"/>
            </a:endParaRPr>
          </a:p>
        </p:txBody>
      </p:sp>
      <p:sp>
        <p:nvSpPr>
          <p:cNvPr id="134" name="object 134" descr=""/>
          <p:cNvSpPr txBox="1"/>
          <p:nvPr/>
        </p:nvSpPr>
        <p:spPr>
          <a:xfrm>
            <a:off x="5998717" y="2401950"/>
            <a:ext cx="386080" cy="452120"/>
          </a:xfrm>
          <a:prstGeom prst="rect">
            <a:avLst/>
          </a:prstGeom>
        </p:spPr>
        <p:txBody>
          <a:bodyPr wrap="square" lIns="0" tIns="12065" rIns="0" bIns="0" rtlCol="0" vert="horz">
            <a:spAutoFit/>
          </a:bodyPr>
          <a:lstStyle/>
          <a:p>
            <a:pPr marL="38100">
              <a:lnSpc>
                <a:spcPct val="100000"/>
              </a:lnSpc>
              <a:spcBef>
                <a:spcPts val="95"/>
              </a:spcBef>
            </a:pPr>
            <a:r>
              <a:rPr dirty="0" sz="1850" spc="-25" b="1" i="1">
                <a:solidFill>
                  <a:srgbClr val="FF0000"/>
                </a:solidFill>
                <a:latin typeface="Arial"/>
                <a:cs typeface="Arial"/>
              </a:rPr>
              <a:t>2</a:t>
            </a:r>
            <a:r>
              <a:rPr dirty="0" baseline="-29761" sz="4200" spc="-37" b="1">
                <a:latin typeface="Arial"/>
                <a:cs typeface="Arial"/>
              </a:rPr>
              <a:t>2</a:t>
            </a:r>
            <a:endParaRPr baseline="-29761" sz="4200">
              <a:latin typeface="Arial"/>
              <a:cs typeface="Arial"/>
            </a:endParaRPr>
          </a:p>
        </p:txBody>
      </p:sp>
      <p:pic>
        <p:nvPicPr>
          <p:cNvPr id="135" name="object 135" descr=""/>
          <p:cNvPicPr/>
          <p:nvPr/>
        </p:nvPicPr>
        <p:blipFill>
          <a:blip r:embed="rId60" cstate="print"/>
          <a:stretch>
            <a:fillRect/>
          </a:stretch>
        </p:blipFill>
        <p:spPr>
          <a:xfrm>
            <a:off x="4700015" y="2913888"/>
            <a:ext cx="667512" cy="789432"/>
          </a:xfrm>
          <a:prstGeom prst="rect">
            <a:avLst/>
          </a:prstGeom>
        </p:spPr>
      </p:pic>
      <p:sp>
        <p:nvSpPr>
          <p:cNvPr id="136" name="object 136" descr=""/>
          <p:cNvSpPr txBox="1"/>
          <p:nvPr/>
        </p:nvSpPr>
        <p:spPr>
          <a:xfrm>
            <a:off x="4883150" y="3007613"/>
            <a:ext cx="690880"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17857" sz="4200" spc="-75" b="1" i="1">
                <a:solidFill>
                  <a:srgbClr val="FF0000"/>
                </a:solidFill>
                <a:latin typeface="Arial"/>
                <a:cs typeface="Arial"/>
              </a:rPr>
              <a:t>V</a:t>
            </a:r>
            <a:endParaRPr baseline="-17857" sz="4200">
              <a:latin typeface="Arial"/>
              <a:cs typeface="Arial"/>
            </a:endParaRPr>
          </a:p>
        </p:txBody>
      </p:sp>
      <p:pic>
        <p:nvPicPr>
          <p:cNvPr id="137" name="object 137" descr=""/>
          <p:cNvPicPr/>
          <p:nvPr/>
        </p:nvPicPr>
        <p:blipFill>
          <a:blip r:embed="rId61" cstate="print"/>
          <a:stretch>
            <a:fillRect/>
          </a:stretch>
        </p:blipFill>
        <p:spPr>
          <a:xfrm>
            <a:off x="6271259" y="2857500"/>
            <a:ext cx="865632" cy="789432"/>
          </a:xfrm>
          <a:prstGeom prst="rect">
            <a:avLst/>
          </a:prstGeom>
        </p:spPr>
      </p:pic>
      <p:sp>
        <p:nvSpPr>
          <p:cNvPr id="138" name="object 138" descr=""/>
          <p:cNvSpPr txBox="1"/>
          <p:nvPr/>
        </p:nvSpPr>
        <p:spPr>
          <a:xfrm>
            <a:off x="6197472" y="2950286"/>
            <a:ext cx="730250" cy="452120"/>
          </a:xfrm>
          <a:prstGeom prst="rect">
            <a:avLst/>
          </a:prstGeom>
        </p:spPr>
        <p:txBody>
          <a:bodyPr wrap="square" lIns="0" tIns="12065" rIns="0" bIns="0" rtlCol="0" vert="horz">
            <a:spAutoFit/>
          </a:bodyPr>
          <a:lstStyle/>
          <a:p>
            <a:pPr marL="38100">
              <a:lnSpc>
                <a:spcPct val="100000"/>
              </a:lnSpc>
              <a:spcBef>
                <a:spcPts val="95"/>
              </a:spcBef>
            </a:pPr>
            <a:r>
              <a:rPr dirty="0" baseline="-26785" sz="4200" spc="-37" b="1" i="1">
                <a:solidFill>
                  <a:srgbClr val="FF0000"/>
                </a:solidFill>
                <a:latin typeface="Arial"/>
                <a:cs typeface="Arial"/>
              </a:rPr>
              <a:t>V</a:t>
            </a:r>
            <a:r>
              <a:rPr dirty="0" sz="2800" spc="-25" b="1">
                <a:solidFill>
                  <a:srgbClr val="0000FF"/>
                </a:solidFill>
                <a:latin typeface="Arial"/>
                <a:cs typeface="Arial"/>
              </a:rPr>
              <a:t>10</a:t>
            </a:r>
            <a:endParaRPr sz="2800">
              <a:latin typeface="Arial"/>
              <a:cs typeface="Arial"/>
            </a:endParaRPr>
          </a:p>
        </p:txBody>
      </p:sp>
      <p:grpSp>
        <p:nvGrpSpPr>
          <p:cNvPr id="139" name="object 139" descr=""/>
          <p:cNvGrpSpPr/>
          <p:nvPr/>
        </p:nvGrpSpPr>
        <p:grpSpPr>
          <a:xfrm>
            <a:off x="1909572" y="3029711"/>
            <a:ext cx="1693545" cy="1653539"/>
            <a:chOff x="1909572" y="3029711"/>
            <a:chExt cx="1693545" cy="1653539"/>
          </a:xfrm>
        </p:grpSpPr>
        <p:sp>
          <p:nvSpPr>
            <p:cNvPr id="140" name="object 140" descr=""/>
            <p:cNvSpPr/>
            <p:nvPr/>
          </p:nvSpPr>
          <p:spPr>
            <a:xfrm>
              <a:off x="1974850" y="4005198"/>
              <a:ext cx="433705" cy="431800"/>
            </a:xfrm>
            <a:custGeom>
              <a:avLst/>
              <a:gdLst/>
              <a:ahLst/>
              <a:cxnLst/>
              <a:rect l="l" t="t" r="r" b="b"/>
              <a:pathLst>
                <a:path w="433705" h="431800">
                  <a:moveTo>
                    <a:pt x="216662" y="0"/>
                  </a:moveTo>
                  <a:lnTo>
                    <a:pt x="166991" y="5707"/>
                  </a:lnTo>
                  <a:lnTo>
                    <a:pt x="121390" y="21963"/>
                  </a:lnTo>
                  <a:lnTo>
                    <a:pt x="81161" y="47466"/>
                  </a:lnTo>
                  <a:lnTo>
                    <a:pt x="47606" y="80912"/>
                  </a:lnTo>
                  <a:lnTo>
                    <a:pt x="22026" y="121001"/>
                  </a:lnTo>
                  <a:lnTo>
                    <a:pt x="5723" y="166431"/>
                  </a:lnTo>
                  <a:lnTo>
                    <a:pt x="0" y="215900"/>
                  </a:lnTo>
                  <a:lnTo>
                    <a:pt x="5723" y="265408"/>
                  </a:lnTo>
                  <a:lnTo>
                    <a:pt x="22026" y="310853"/>
                  </a:lnTo>
                  <a:lnTo>
                    <a:pt x="47606" y="350940"/>
                  </a:lnTo>
                  <a:lnTo>
                    <a:pt x="81161" y="384373"/>
                  </a:lnTo>
                  <a:lnTo>
                    <a:pt x="121390" y="409858"/>
                  </a:lnTo>
                  <a:lnTo>
                    <a:pt x="166991" y="426098"/>
                  </a:lnTo>
                  <a:lnTo>
                    <a:pt x="216662" y="431800"/>
                  </a:lnTo>
                  <a:lnTo>
                    <a:pt x="266379" y="426098"/>
                  </a:lnTo>
                  <a:lnTo>
                    <a:pt x="312014" y="409858"/>
                  </a:lnTo>
                  <a:lnTo>
                    <a:pt x="352265" y="384373"/>
                  </a:lnTo>
                  <a:lnTo>
                    <a:pt x="385834" y="350940"/>
                  </a:lnTo>
                  <a:lnTo>
                    <a:pt x="411421" y="310853"/>
                  </a:lnTo>
                  <a:lnTo>
                    <a:pt x="427727" y="265408"/>
                  </a:lnTo>
                  <a:lnTo>
                    <a:pt x="433450" y="215900"/>
                  </a:lnTo>
                  <a:lnTo>
                    <a:pt x="427727" y="166431"/>
                  </a:lnTo>
                  <a:lnTo>
                    <a:pt x="411421" y="121001"/>
                  </a:lnTo>
                  <a:lnTo>
                    <a:pt x="385834" y="80912"/>
                  </a:lnTo>
                  <a:lnTo>
                    <a:pt x="352265" y="47466"/>
                  </a:lnTo>
                  <a:lnTo>
                    <a:pt x="312014" y="21963"/>
                  </a:lnTo>
                  <a:lnTo>
                    <a:pt x="266379" y="5707"/>
                  </a:lnTo>
                  <a:lnTo>
                    <a:pt x="216662" y="0"/>
                  </a:lnTo>
                  <a:close/>
                </a:path>
              </a:pathLst>
            </a:custGeom>
            <a:solidFill>
              <a:srgbClr val="4F81BC"/>
            </a:solidFill>
          </p:spPr>
          <p:txBody>
            <a:bodyPr wrap="square" lIns="0" tIns="0" rIns="0" bIns="0" rtlCol="0"/>
            <a:lstStyle/>
            <a:p/>
          </p:txBody>
        </p:sp>
        <p:sp>
          <p:nvSpPr>
            <p:cNvPr id="141" name="object 141" descr=""/>
            <p:cNvSpPr/>
            <p:nvPr/>
          </p:nvSpPr>
          <p:spPr>
            <a:xfrm>
              <a:off x="1974850" y="4005198"/>
              <a:ext cx="433705" cy="431800"/>
            </a:xfrm>
            <a:custGeom>
              <a:avLst/>
              <a:gdLst/>
              <a:ahLst/>
              <a:cxnLst/>
              <a:rect l="l" t="t" r="r" b="b"/>
              <a:pathLst>
                <a:path w="433705" h="431800">
                  <a:moveTo>
                    <a:pt x="0" y="215900"/>
                  </a:moveTo>
                  <a:lnTo>
                    <a:pt x="5723" y="166431"/>
                  </a:lnTo>
                  <a:lnTo>
                    <a:pt x="22026" y="121001"/>
                  </a:lnTo>
                  <a:lnTo>
                    <a:pt x="47606" y="80912"/>
                  </a:lnTo>
                  <a:lnTo>
                    <a:pt x="81161" y="47466"/>
                  </a:lnTo>
                  <a:lnTo>
                    <a:pt x="121390" y="21963"/>
                  </a:lnTo>
                  <a:lnTo>
                    <a:pt x="166991" y="5707"/>
                  </a:lnTo>
                  <a:lnTo>
                    <a:pt x="216662" y="0"/>
                  </a:lnTo>
                  <a:lnTo>
                    <a:pt x="266379" y="5707"/>
                  </a:lnTo>
                  <a:lnTo>
                    <a:pt x="312014" y="21963"/>
                  </a:lnTo>
                  <a:lnTo>
                    <a:pt x="352265" y="47466"/>
                  </a:lnTo>
                  <a:lnTo>
                    <a:pt x="385834" y="80912"/>
                  </a:lnTo>
                  <a:lnTo>
                    <a:pt x="411421" y="121001"/>
                  </a:lnTo>
                  <a:lnTo>
                    <a:pt x="427727" y="166431"/>
                  </a:lnTo>
                  <a:lnTo>
                    <a:pt x="433450" y="215900"/>
                  </a:lnTo>
                  <a:lnTo>
                    <a:pt x="427727" y="265408"/>
                  </a:lnTo>
                  <a:lnTo>
                    <a:pt x="411421" y="310853"/>
                  </a:lnTo>
                  <a:lnTo>
                    <a:pt x="385834" y="350940"/>
                  </a:lnTo>
                  <a:lnTo>
                    <a:pt x="352265" y="384373"/>
                  </a:lnTo>
                  <a:lnTo>
                    <a:pt x="312014" y="409858"/>
                  </a:lnTo>
                  <a:lnTo>
                    <a:pt x="266379" y="426098"/>
                  </a:lnTo>
                  <a:lnTo>
                    <a:pt x="216662" y="431800"/>
                  </a:lnTo>
                  <a:lnTo>
                    <a:pt x="166991" y="426098"/>
                  </a:lnTo>
                  <a:lnTo>
                    <a:pt x="121390" y="409858"/>
                  </a:lnTo>
                  <a:lnTo>
                    <a:pt x="81161" y="384373"/>
                  </a:lnTo>
                  <a:lnTo>
                    <a:pt x="47606" y="350940"/>
                  </a:lnTo>
                  <a:lnTo>
                    <a:pt x="22026" y="310853"/>
                  </a:lnTo>
                  <a:lnTo>
                    <a:pt x="5723" y="265408"/>
                  </a:lnTo>
                  <a:lnTo>
                    <a:pt x="0" y="215900"/>
                  </a:lnTo>
                  <a:close/>
                </a:path>
              </a:pathLst>
            </a:custGeom>
            <a:ln w="12700">
              <a:solidFill>
                <a:srgbClr val="000000"/>
              </a:solidFill>
            </a:ln>
          </p:spPr>
          <p:txBody>
            <a:bodyPr wrap="square" lIns="0" tIns="0" rIns="0" bIns="0" rtlCol="0"/>
            <a:lstStyle/>
            <a:p/>
          </p:txBody>
        </p:sp>
        <p:pic>
          <p:nvPicPr>
            <p:cNvPr id="142" name="object 142" descr=""/>
            <p:cNvPicPr/>
            <p:nvPr/>
          </p:nvPicPr>
          <p:blipFill>
            <a:blip r:embed="rId62" cstate="print"/>
            <a:stretch>
              <a:fillRect/>
            </a:stretch>
          </p:blipFill>
          <p:spPr>
            <a:xfrm>
              <a:off x="1909572" y="3893819"/>
              <a:ext cx="705612" cy="789432"/>
            </a:xfrm>
            <a:prstGeom prst="rect">
              <a:avLst/>
            </a:prstGeom>
          </p:spPr>
        </p:pic>
        <p:pic>
          <p:nvPicPr>
            <p:cNvPr id="143" name="object 143" descr=""/>
            <p:cNvPicPr/>
            <p:nvPr/>
          </p:nvPicPr>
          <p:blipFill>
            <a:blip r:embed="rId63" cstate="print"/>
            <a:stretch>
              <a:fillRect/>
            </a:stretch>
          </p:blipFill>
          <p:spPr>
            <a:xfrm>
              <a:off x="2217420" y="4131563"/>
              <a:ext cx="460248" cy="539495"/>
            </a:xfrm>
            <a:prstGeom prst="rect">
              <a:avLst/>
            </a:prstGeom>
          </p:spPr>
        </p:pic>
        <p:pic>
          <p:nvPicPr>
            <p:cNvPr id="144" name="object 144" descr=""/>
            <p:cNvPicPr/>
            <p:nvPr/>
          </p:nvPicPr>
          <p:blipFill>
            <a:blip r:embed="rId64" cstate="print"/>
            <a:stretch>
              <a:fillRect/>
            </a:stretch>
          </p:blipFill>
          <p:spPr>
            <a:xfrm>
              <a:off x="1965960" y="3346703"/>
              <a:ext cx="667512" cy="789432"/>
            </a:xfrm>
            <a:prstGeom prst="rect">
              <a:avLst/>
            </a:prstGeom>
          </p:spPr>
        </p:pic>
        <p:sp>
          <p:nvSpPr>
            <p:cNvPr id="145" name="object 145" descr=""/>
            <p:cNvSpPr/>
            <p:nvPr/>
          </p:nvSpPr>
          <p:spPr>
            <a:xfrm>
              <a:off x="2982975" y="40051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431"/>
                  </a:lnTo>
                  <a:lnTo>
                    <a:pt x="409836" y="121001"/>
                  </a:lnTo>
                  <a:lnTo>
                    <a:pt x="384333" y="80912"/>
                  </a:lnTo>
                  <a:lnTo>
                    <a:pt x="350887" y="47466"/>
                  </a:lnTo>
                  <a:lnTo>
                    <a:pt x="310798" y="21963"/>
                  </a:lnTo>
                  <a:lnTo>
                    <a:pt x="265368" y="5707"/>
                  </a:lnTo>
                  <a:lnTo>
                    <a:pt x="215900" y="0"/>
                  </a:lnTo>
                  <a:close/>
                </a:path>
              </a:pathLst>
            </a:custGeom>
            <a:solidFill>
              <a:srgbClr val="4F81BC"/>
            </a:solidFill>
          </p:spPr>
          <p:txBody>
            <a:bodyPr wrap="square" lIns="0" tIns="0" rIns="0" bIns="0" rtlCol="0"/>
            <a:lstStyle/>
            <a:p/>
          </p:txBody>
        </p:sp>
        <p:sp>
          <p:nvSpPr>
            <p:cNvPr id="146" name="object 146" descr=""/>
            <p:cNvSpPr/>
            <p:nvPr/>
          </p:nvSpPr>
          <p:spPr>
            <a:xfrm>
              <a:off x="2982975" y="40051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368" y="5707"/>
                  </a:lnTo>
                  <a:lnTo>
                    <a:pt x="310798" y="21963"/>
                  </a:lnTo>
                  <a:lnTo>
                    <a:pt x="350887" y="47466"/>
                  </a:lnTo>
                  <a:lnTo>
                    <a:pt x="384333" y="80912"/>
                  </a:lnTo>
                  <a:lnTo>
                    <a:pt x="409836" y="121001"/>
                  </a:lnTo>
                  <a:lnTo>
                    <a:pt x="426092" y="16643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47" name="object 147" descr=""/>
            <p:cNvPicPr/>
            <p:nvPr/>
          </p:nvPicPr>
          <p:blipFill>
            <a:blip r:embed="rId65" cstate="print"/>
            <a:stretch>
              <a:fillRect/>
            </a:stretch>
          </p:blipFill>
          <p:spPr>
            <a:xfrm>
              <a:off x="2916936" y="3893819"/>
              <a:ext cx="685800" cy="789432"/>
            </a:xfrm>
            <a:prstGeom prst="rect">
              <a:avLst/>
            </a:prstGeom>
          </p:spPr>
        </p:pic>
        <p:pic>
          <p:nvPicPr>
            <p:cNvPr id="148" name="object 148" descr=""/>
            <p:cNvPicPr/>
            <p:nvPr/>
          </p:nvPicPr>
          <p:blipFill>
            <a:blip r:embed="rId66" cstate="print"/>
            <a:stretch>
              <a:fillRect/>
            </a:stretch>
          </p:blipFill>
          <p:spPr>
            <a:xfrm>
              <a:off x="2830068" y="3346703"/>
              <a:ext cx="667511" cy="789432"/>
            </a:xfrm>
            <a:prstGeom prst="rect">
              <a:avLst/>
            </a:prstGeom>
          </p:spPr>
        </p:pic>
        <p:sp>
          <p:nvSpPr>
            <p:cNvPr id="149" name="object 149" descr=""/>
            <p:cNvSpPr/>
            <p:nvPr/>
          </p:nvSpPr>
          <p:spPr>
            <a:xfrm>
              <a:off x="2265426" y="3473830"/>
              <a:ext cx="869950" cy="531495"/>
            </a:xfrm>
            <a:custGeom>
              <a:avLst/>
              <a:gdLst/>
              <a:ahLst/>
              <a:cxnLst/>
              <a:rect l="l" t="t" r="r" b="b"/>
              <a:pathLst>
                <a:path w="869950" h="531495">
                  <a:moveTo>
                    <a:pt x="383667" y="22098"/>
                  </a:moveTo>
                  <a:lnTo>
                    <a:pt x="352552" y="0"/>
                  </a:lnTo>
                  <a:lnTo>
                    <a:pt x="50393" y="427139"/>
                  </a:lnTo>
                  <a:lnTo>
                    <a:pt x="19304" y="405130"/>
                  </a:lnTo>
                  <a:lnTo>
                    <a:pt x="0" y="531368"/>
                  </a:lnTo>
                  <a:lnTo>
                    <a:pt x="112649" y="471170"/>
                  </a:lnTo>
                  <a:lnTo>
                    <a:pt x="103492" y="464693"/>
                  </a:lnTo>
                  <a:lnTo>
                    <a:pt x="81495" y="449135"/>
                  </a:lnTo>
                  <a:lnTo>
                    <a:pt x="383667" y="22098"/>
                  </a:lnTo>
                  <a:close/>
                </a:path>
                <a:path w="869950" h="531495">
                  <a:moveTo>
                    <a:pt x="869569" y="403860"/>
                  </a:moveTo>
                  <a:lnTo>
                    <a:pt x="834504" y="418858"/>
                  </a:lnTo>
                  <a:lnTo>
                    <a:pt x="656082" y="1651"/>
                  </a:lnTo>
                  <a:lnTo>
                    <a:pt x="621030" y="16637"/>
                  </a:lnTo>
                  <a:lnTo>
                    <a:pt x="799452" y="433844"/>
                  </a:lnTo>
                  <a:lnTo>
                    <a:pt x="764413" y="448818"/>
                  </a:lnTo>
                  <a:lnTo>
                    <a:pt x="861949" y="531368"/>
                  </a:lnTo>
                  <a:lnTo>
                    <a:pt x="866724" y="451358"/>
                  </a:lnTo>
                  <a:lnTo>
                    <a:pt x="869569" y="403860"/>
                  </a:lnTo>
                  <a:close/>
                </a:path>
              </a:pathLst>
            </a:custGeom>
            <a:solidFill>
              <a:srgbClr val="000000"/>
            </a:solidFill>
          </p:spPr>
          <p:txBody>
            <a:bodyPr wrap="square" lIns="0" tIns="0" rIns="0" bIns="0" rtlCol="0"/>
            <a:lstStyle/>
            <a:p/>
          </p:txBody>
        </p:sp>
        <p:sp>
          <p:nvSpPr>
            <p:cNvPr id="150" name="object 150" descr=""/>
            <p:cNvSpPr/>
            <p:nvPr/>
          </p:nvSpPr>
          <p:spPr>
            <a:xfrm>
              <a:off x="2546350" y="3141725"/>
              <a:ext cx="433705" cy="431800"/>
            </a:xfrm>
            <a:custGeom>
              <a:avLst/>
              <a:gdLst/>
              <a:ahLst/>
              <a:cxnLst/>
              <a:rect l="l" t="t" r="r" b="b"/>
              <a:pathLst>
                <a:path w="433705" h="431800">
                  <a:moveTo>
                    <a:pt x="216662" y="0"/>
                  </a:moveTo>
                  <a:lnTo>
                    <a:pt x="166991" y="5701"/>
                  </a:lnTo>
                  <a:lnTo>
                    <a:pt x="121390" y="21941"/>
                  </a:lnTo>
                  <a:lnTo>
                    <a:pt x="81161" y="47426"/>
                  </a:lnTo>
                  <a:lnTo>
                    <a:pt x="47606" y="80859"/>
                  </a:lnTo>
                  <a:lnTo>
                    <a:pt x="22026" y="120946"/>
                  </a:lnTo>
                  <a:lnTo>
                    <a:pt x="5723" y="166391"/>
                  </a:lnTo>
                  <a:lnTo>
                    <a:pt x="0" y="215900"/>
                  </a:lnTo>
                  <a:lnTo>
                    <a:pt x="5723" y="265368"/>
                  </a:lnTo>
                  <a:lnTo>
                    <a:pt x="22026" y="310798"/>
                  </a:lnTo>
                  <a:lnTo>
                    <a:pt x="47606" y="350887"/>
                  </a:lnTo>
                  <a:lnTo>
                    <a:pt x="81161" y="384333"/>
                  </a:lnTo>
                  <a:lnTo>
                    <a:pt x="121390" y="409836"/>
                  </a:lnTo>
                  <a:lnTo>
                    <a:pt x="166991" y="426092"/>
                  </a:lnTo>
                  <a:lnTo>
                    <a:pt x="216662" y="431800"/>
                  </a:lnTo>
                  <a:lnTo>
                    <a:pt x="266379" y="426092"/>
                  </a:lnTo>
                  <a:lnTo>
                    <a:pt x="312014" y="409836"/>
                  </a:lnTo>
                  <a:lnTo>
                    <a:pt x="352265" y="384333"/>
                  </a:lnTo>
                  <a:lnTo>
                    <a:pt x="385834" y="350887"/>
                  </a:lnTo>
                  <a:lnTo>
                    <a:pt x="411421" y="310798"/>
                  </a:lnTo>
                  <a:lnTo>
                    <a:pt x="427727" y="265368"/>
                  </a:lnTo>
                  <a:lnTo>
                    <a:pt x="433450" y="215900"/>
                  </a:lnTo>
                  <a:lnTo>
                    <a:pt x="427727" y="166391"/>
                  </a:lnTo>
                  <a:lnTo>
                    <a:pt x="411421" y="120946"/>
                  </a:lnTo>
                  <a:lnTo>
                    <a:pt x="385834" y="80859"/>
                  </a:lnTo>
                  <a:lnTo>
                    <a:pt x="352265" y="47426"/>
                  </a:lnTo>
                  <a:lnTo>
                    <a:pt x="312014" y="21941"/>
                  </a:lnTo>
                  <a:lnTo>
                    <a:pt x="266379" y="5701"/>
                  </a:lnTo>
                  <a:lnTo>
                    <a:pt x="216662" y="0"/>
                  </a:lnTo>
                  <a:close/>
                </a:path>
              </a:pathLst>
            </a:custGeom>
            <a:solidFill>
              <a:srgbClr val="4F81BC"/>
            </a:solidFill>
          </p:spPr>
          <p:txBody>
            <a:bodyPr wrap="square" lIns="0" tIns="0" rIns="0" bIns="0" rtlCol="0"/>
            <a:lstStyle/>
            <a:p/>
          </p:txBody>
        </p:sp>
        <p:sp>
          <p:nvSpPr>
            <p:cNvPr id="151" name="object 151" descr=""/>
            <p:cNvSpPr/>
            <p:nvPr/>
          </p:nvSpPr>
          <p:spPr>
            <a:xfrm>
              <a:off x="2546350" y="3141725"/>
              <a:ext cx="433705" cy="431800"/>
            </a:xfrm>
            <a:custGeom>
              <a:avLst/>
              <a:gdLst/>
              <a:ahLst/>
              <a:cxnLst/>
              <a:rect l="l" t="t" r="r" b="b"/>
              <a:pathLst>
                <a:path w="433705" h="431800">
                  <a:moveTo>
                    <a:pt x="0" y="215900"/>
                  </a:moveTo>
                  <a:lnTo>
                    <a:pt x="5723" y="166391"/>
                  </a:lnTo>
                  <a:lnTo>
                    <a:pt x="22026" y="120946"/>
                  </a:lnTo>
                  <a:lnTo>
                    <a:pt x="47606" y="80859"/>
                  </a:lnTo>
                  <a:lnTo>
                    <a:pt x="81161" y="47426"/>
                  </a:lnTo>
                  <a:lnTo>
                    <a:pt x="121390" y="21941"/>
                  </a:lnTo>
                  <a:lnTo>
                    <a:pt x="166991" y="5701"/>
                  </a:lnTo>
                  <a:lnTo>
                    <a:pt x="216662" y="0"/>
                  </a:lnTo>
                  <a:lnTo>
                    <a:pt x="266379" y="5701"/>
                  </a:lnTo>
                  <a:lnTo>
                    <a:pt x="312014" y="21941"/>
                  </a:lnTo>
                  <a:lnTo>
                    <a:pt x="352265" y="47426"/>
                  </a:lnTo>
                  <a:lnTo>
                    <a:pt x="385834" y="80859"/>
                  </a:lnTo>
                  <a:lnTo>
                    <a:pt x="411421" y="120946"/>
                  </a:lnTo>
                  <a:lnTo>
                    <a:pt x="427727" y="166391"/>
                  </a:lnTo>
                  <a:lnTo>
                    <a:pt x="433450" y="215900"/>
                  </a:lnTo>
                  <a:lnTo>
                    <a:pt x="427727" y="265368"/>
                  </a:lnTo>
                  <a:lnTo>
                    <a:pt x="411421" y="310798"/>
                  </a:lnTo>
                  <a:lnTo>
                    <a:pt x="385834" y="350887"/>
                  </a:lnTo>
                  <a:lnTo>
                    <a:pt x="352265" y="384333"/>
                  </a:lnTo>
                  <a:lnTo>
                    <a:pt x="312014" y="409836"/>
                  </a:lnTo>
                  <a:lnTo>
                    <a:pt x="266379" y="426092"/>
                  </a:lnTo>
                  <a:lnTo>
                    <a:pt x="216662" y="431800"/>
                  </a:lnTo>
                  <a:lnTo>
                    <a:pt x="166991" y="426092"/>
                  </a:lnTo>
                  <a:lnTo>
                    <a:pt x="121390" y="409836"/>
                  </a:lnTo>
                  <a:lnTo>
                    <a:pt x="81161" y="384333"/>
                  </a:lnTo>
                  <a:lnTo>
                    <a:pt x="47606" y="350887"/>
                  </a:lnTo>
                  <a:lnTo>
                    <a:pt x="22026" y="310798"/>
                  </a:lnTo>
                  <a:lnTo>
                    <a:pt x="5723" y="265368"/>
                  </a:lnTo>
                  <a:lnTo>
                    <a:pt x="0" y="215900"/>
                  </a:lnTo>
                  <a:close/>
                </a:path>
              </a:pathLst>
            </a:custGeom>
            <a:ln w="12700">
              <a:solidFill>
                <a:srgbClr val="000000"/>
              </a:solidFill>
            </a:ln>
          </p:spPr>
          <p:txBody>
            <a:bodyPr wrap="square" lIns="0" tIns="0" rIns="0" bIns="0" rtlCol="0"/>
            <a:lstStyle/>
            <a:p/>
          </p:txBody>
        </p:sp>
        <p:pic>
          <p:nvPicPr>
            <p:cNvPr id="152" name="object 152" descr=""/>
            <p:cNvPicPr/>
            <p:nvPr/>
          </p:nvPicPr>
          <p:blipFill>
            <a:blip r:embed="rId67" cstate="print"/>
            <a:stretch>
              <a:fillRect/>
            </a:stretch>
          </p:blipFill>
          <p:spPr>
            <a:xfrm>
              <a:off x="2481072" y="3029711"/>
              <a:ext cx="705612" cy="789432"/>
            </a:xfrm>
            <a:prstGeom prst="rect">
              <a:avLst/>
            </a:prstGeom>
          </p:spPr>
        </p:pic>
        <p:pic>
          <p:nvPicPr>
            <p:cNvPr id="153" name="object 153" descr=""/>
            <p:cNvPicPr/>
            <p:nvPr/>
          </p:nvPicPr>
          <p:blipFill>
            <a:blip r:embed="rId53" cstate="print"/>
            <a:stretch>
              <a:fillRect/>
            </a:stretch>
          </p:blipFill>
          <p:spPr>
            <a:xfrm>
              <a:off x="2788919" y="3267455"/>
              <a:ext cx="460248" cy="539496"/>
            </a:xfrm>
            <a:prstGeom prst="rect">
              <a:avLst/>
            </a:prstGeom>
          </p:spPr>
        </p:pic>
      </p:grpSp>
      <p:sp>
        <p:nvSpPr>
          <p:cNvPr id="154" name="object 154" descr=""/>
          <p:cNvSpPr txBox="1"/>
          <p:nvPr/>
        </p:nvSpPr>
        <p:spPr>
          <a:xfrm>
            <a:off x="2277872" y="3007613"/>
            <a:ext cx="1887220" cy="452120"/>
          </a:xfrm>
          <a:prstGeom prst="rect">
            <a:avLst/>
          </a:prstGeom>
        </p:spPr>
        <p:txBody>
          <a:bodyPr wrap="square" lIns="0" tIns="12065" rIns="0" bIns="0" rtlCol="0" vert="horz">
            <a:spAutoFit/>
          </a:bodyPr>
          <a:lstStyle/>
          <a:p>
            <a:pPr marL="50800">
              <a:lnSpc>
                <a:spcPct val="100000"/>
              </a:lnSpc>
              <a:spcBef>
                <a:spcPts val="95"/>
              </a:spcBef>
              <a:tabLst>
                <a:tab pos="423545" algn="l"/>
                <a:tab pos="1431290" algn="l"/>
              </a:tabLst>
            </a:pPr>
            <a:r>
              <a:rPr dirty="0" sz="2800" spc="-50" b="1">
                <a:solidFill>
                  <a:srgbClr val="0000FF"/>
                </a:solidFill>
                <a:latin typeface="Arial"/>
                <a:cs typeface="Arial"/>
              </a:rPr>
              <a:t>5</a:t>
            </a:r>
            <a:r>
              <a:rPr dirty="0" sz="2800" b="1">
                <a:solidFill>
                  <a:srgbClr val="0000FF"/>
                </a:solidFill>
                <a:latin typeface="Arial"/>
                <a:cs typeface="Arial"/>
              </a:rPr>
              <a:t>	</a:t>
            </a:r>
            <a:r>
              <a:rPr dirty="0" baseline="-17857" sz="4200" spc="-37" b="1" i="1">
                <a:solidFill>
                  <a:srgbClr val="FF0000"/>
                </a:solidFill>
                <a:latin typeface="Arial"/>
                <a:cs typeface="Arial"/>
              </a:rPr>
              <a:t>V</a:t>
            </a:r>
            <a:r>
              <a:rPr dirty="0" baseline="-48048" sz="2775" spc="-37" b="1" i="1">
                <a:solidFill>
                  <a:srgbClr val="FF0000"/>
                </a:solidFill>
                <a:latin typeface="Arial"/>
                <a:cs typeface="Arial"/>
              </a:rPr>
              <a:t>4</a:t>
            </a:r>
            <a:r>
              <a:rPr dirty="0" baseline="-48048" sz="2775" b="1" i="1">
                <a:solidFill>
                  <a:srgbClr val="FF0000"/>
                </a:solidFill>
                <a:latin typeface="Arial"/>
                <a:cs typeface="Arial"/>
              </a:rPr>
              <a:t>	</a:t>
            </a:r>
            <a:r>
              <a:rPr dirty="0" baseline="-17857" sz="4200" spc="-37" b="1" i="1">
                <a:solidFill>
                  <a:srgbClr val="FF0000"/>
                </a:solidFill>
                <a:latin typeface="Arial"/>
                <a:cs typeface="Arial"/>
              </a:rPr>
              <a:t>V</a:t>
            </a:r>
            <a:r>
              <a:rPr dirty="0" sz="2800" spc="-25" b="1">
                <a:solidFill>
                  <a:srgbClr val="0000FF"/>
                </a:solidFill>
                <a:latin typeface="Arial"/>
                <a:cs typeface="Arial"/>
              </a:rPr>
              <a:t>7</a:t>
            </a:r>
            <a:endParaRPr sz="2800">
              <a:latin typeface="Arial"/>
              <a:cs typeface="Arial"/>
            </a:endParaRPr>
          </a:p>
        </p:txBody>
      </p:sp>
      <p:grpSp>
        <p:nvGrpSpPr>
          <p:cNvPr id="155" name="object 155" descr=""/>
          <p:cNvGrpSpPr/>
          <p:nvPr/>
        </p:nvGrpSpPr>
        <p:grpSpPr>
          <a:xfrm>
            <a:off x="1342644" y="3721608"/>
            <a:ext cx="2478405" cy="789940"/>
            <a:chOff x="1342644" y="3721608"/>
            <a:chExt cx="2478405" cy="789940"/>
          </a:xfrm>
        </p:grpSpPr>
        <p:pic>
          <p:nvPicPr>
            <p:cNvPr id="156" name="object 156" descr=""/>
            <p:cNvPicPr/>
            <p:nvPr/>
          </p:nvPicPr>
          <p:blipFill>
            <a:blip r:embed="rId68" cstate="print"/>
            <a:stretch>
              <a:fillRect/>
            </a:stretch>
          </p:blipFill>
          <p:spPr>
            <a:xfrm>
              <a:off x="3153155" y="3721608"/>
              <a:ext cx="667512" cy="789432"/>
            </a:xfrm>
            <a:prstGeom prst="rect">
              <a:avLst/>
            </a:prstGeom>
          </p:spPr>
        </p:pic>
        <p:pic>
          <p:nvPicPr>
            <p:cNvPr id="157" name="object 157" descr=""/>
            <p:cNvPicPr/>
            <p:nvPr/>
          </p:nvPicPr>
          <p:blipFill>
            <a:blip r:embed="rId69" cstate="print"/>
            <a:stretch>
              <a:fillRect/>
            </a:stretch>
          </p:blipFill>
          <p:spPr>
            <a:xfrm>
              <a:off x="1342644" y="3721608"/>
              <a:ext cx="865632" cy="789432"/>
            </a:xfrm>
            <a:prstGeom prst="rect">
              <a:avLst/>
            </a:prstGeom>
          </p:spPr>
        </p:pic>
      </p:grpSp>
      <p:sp>
        <p:nvSpPr>
          <p:cNvPr id="158" name="object 158" descr=""/>
          <p:cNvSpPr txBox="1"/>
          <p:nvPr/>
        </p:nvSpPr>
        <p:spPr>
          <a:xfrm>
            <a:off x="1512569" y="3439414"/>
            <a:ext cx="2123440" cy="826769"/>
          </a:xfrm>
          <a:prstGeom prst="rect">
            <a:avLst/>
          </a:prstGeom>
        </p:spPr>
        <p:txBody>
          <a:bodyPr wrap="square" lIns="0" tIns="12065" rIns="0" bIns="0" rtlCol="0" vert="horz">
            <a:spAutoFit/>
          </a:bodyPr>
          <a:lstStyle/>
          <a:p>
            <a:pPr marL="674370">
              <a:lnSpc>
                <a:spcPts val="3155"/>
              </a:lnSpc>
              <a:spcBef>
                <a:spcPts val="95"/>
              </a:spcBef>
              <a:tabLst>
                <a:tab pos="1537970" algn="l"/>
              </a:tabLst>
            </a:pPr>
            <a:r>
              <a:rPr dirty="0" sz="2800" spc="-50" b="1">
                <a:latin typeface="Arial"/>
                <a:cs typeface="Arial"/>
              </a:rPr>
              <a:t>1</a:t>
            </a:r>
            <a:r>
              <a:rPr dirty="0" sz="2800" b="1">
                <a:latin typeface="Arial"/>
                <a:cs typeface="Arial"/>
              </a:rPr>
              <a:t>	</a:t>
            </a:r>
            <a:r>
              <a:rPr dirty="0" sz="2800" spc="-50" b="1">
                <a:latin typeface="Arial"/>
                <a:cs typeface="Arial"/>
              </a:rPr>
              <a:t>3</a:t>
            </a:r>
            <a:endParaRPr sz="2800">
              <a:latin typeface="Arial"/>
              <a:cs typeface="Arial"/>
            </a:endParaRPr>
          </a:p>
          <a:p>
            <a:pPr marL="50800">
              <a:lnSpc>
                <a:spcPts val="3155"/>
              </a:lnSpc>
              <a:tabLst>
                <a:tab pos="617220" algn="l"/>
                <a:tab pos="1624965" algn="l"/>
              </a:tabLst>
            </a:pPr>
            <a:r>
              <a:rPr dirty="0" sz="2800" spc="-25" b="1">
                <a:solidFill>
                  <a:srgbClr val="0000FF"/>
                </a:solidFill>
                <a:latin typeface="Arial"/>
                <a:cs typeface="Arial"/>
              </a:rPr>
              <a:t>10</a:t>
            </a:r>
            <a:r>
              <a:rPr dirty="0" sz="2800" b="1">
                <a:solidFill>
                  <a:srgbClr val="0000FF"/>
                </a:solidFill>
                <a:latin typeface="Arial"/>
                <a:cs typeface="Arial"/>
              </a:rPr>
              <a:t>	</a:t>
            </a:r>
            <a:r>
              <a:rPr dirty="0" baseline="-26785" sz="4200" spc="-37" b="1" i="1">
                <a:solidFill>
                  <a:srgbClr val="FF0000"/>
                </a:solidFill>
                <a:latin typeface="Arial"/>
                <a:cs typeface="Arial"/>
              </a:rPr>
              <a:t>V</a:t>
            </a:r>
            <a:r>
              <a:rPr dirty="0" baseline="-61561" sz="2775" spc="-37" b="1" i="1">
                <a:solidFill>
                  <a:srgbClr val="FF0000"/>
                </a:solidFill>
                <a:latin typeface="Arial"/>
                <a:cs typeface="Arial"/>
              </a:rPr>
              <a:t>5</a:t>
            </a:r>
            <a:r>
              <a:rPr dirty="0" baseline="-61561" sz="2775" b="1" i="1">
                <a:solidFill>
                  <a:srgbClr val="FF0000"/>
                </a:solidFill>
                <a:latin typeface="Arial"/>
                <a:cs typeface="Arial"/>
              </a:rPr>
              <a:t>	</a:t>
            </a:r>
            <a:r>
              <a:rPr dirty="0" baseline="-26785" sz="4200" spc="37" b="1" i="1">
                <a:solidFill>
                  <a:srgbClr val="FF0000"/>
                </a:solidFill>
                <a:latin typeface="Arial"/>
                <a:cs typeface="Arial"/>
              </a:rPr>
              <a:t>T</a:t>
            </a:r>
            <a:r>
              <a:rPr dirty="0" sz="2800" spc="25" b="1">
                <a:solidFill>
                  <a:srgbClr val="0000FF"/>
                </a:solidFill>
                <a:latin typeface="Arial"/>
                <a:cs typeface="Arial"/>
              </a:rPr>
              <a:t>7</a:t>
            </a:r>
            <a:endParaRPr sz="28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97525" y="920496"/>
            <a:ext cx="467995" cy="513715"/>
            <a:chOff x="5597525" y="920496"/>
            <a:chExt cx="467995" cy="513715"/>
          </a:xfrm>
        </p:grpSpPr>
        <p:sp>
          <p:nvSpPr>
            <p:cNvPr id="3" name="object 3" descr=""/>
            <p:cNvSpPr/>
            <p:nvPr/>
          </p:nvSpPr>
          <p:spPr>
            <a:xfrm>
              <a:off x="5603875"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sp>
          <p:nvSpPr>
            <p:cNvPr id="4" name="object 4" descr=""/>
            <p:cNvSpPr/>
            <p:nvPr/>
          </p:nvSpPr>
          <p:spPr>
            <a:xfrm>
              <a:off x="5603875" y="963676"/>
              <a:ext cx="365125" cy="338455"/>
            </a:xfrm>
            <a:custGeom>
              <a:avLst/>
              <a:gdLst/>
              <a:ahLst/>
              <a:cxnLst/>
              <a:rect l="l" t="t" r="r" b="b"/>
              <a:pathLst>
                <a:path w="365125" h="338455">
                  <a:moveTo>
                    <a:pt x="0" y="169037"/>
                  </a:moveTo>
                  <a:lnTo>
                    <a:pt x="6525" y="124104"/>
                  </a:lnTo>
                  <a:lnTo>
                    <a:pt x="24939" y="83725"/>
                  </a:lnTo>
                  <a:lnTo>
                    <a:pt x="53498" y="49514"/>
                  </a:lnTo>
                  <a:lnTo>
                    <a:pt x="90461" y="23081"/>
                  </a:lnTo>
                  <a:lnTo>
                    <a:pt x="134084" y="6038"/>
                  </a:lnTo>
                  <a:lnTo>
                    <a:pt x="182625" y="0"/>
                  </a:lnTo>
                  <a:lnTo>
                    <a:pt x="231113" y="6038"/>
                  </a:lnTo>
                  <a:lnTo>
                    <a:pt x="274700" y="23081"/>
                  </a:lnTo>
                  <a:lnTo>
                    <a:pt x="311642" y="49514"/>
                  </a:lnTo>
                  <a:lnTo>
                    <a:pt x="340190" y="83725"/>
                  </a:lnTo>
                  <a:lnTo>
                    <a:pt x="358600" y="124104"/>
                  </a:lnTo>
                  <a:lnTo>
                    <a:pt x="365125" y="169037"/>
                  </a:lnTo>
                  <a:lnTo>
                    <a:pt x="358600" y="213969"/>
                  </a:lnTo>
                  <a:lnTo>
                    <a:pt x="340190" y="254348"/>
                  </a:lnTo>
                  <a:lnTo>
                    <a:pt x="311642" y="288559"/>
                  </a:lnTo>
                  <a:lnTo>
                    <a:pt x="274700" y="314992"/>
                  </a:lnTo>
                  <a:lnTo>
                    <a:pt x="231113" y="332035"/>
                  </a:lnTo>
                  <a:lnTo>
                    <a:pt x="182625" y="338074"/>
                  </a:lnTo>
                  <a:lnTo>
                    <a:pt x="134084" y="332035"/>
                  </a:lnTo>
                  <a:lnTo>
                    <a:pt x="90461" y="314992"/>
                  </a:lnTo>
                  <a:lnTo>
                    <a:pt x="53498" y="288559"/>
                  </a:lnTo>
                  <a:lnTo>
                    <a:pt x="24939" y="254348"/>
                  </a:lnTo>
                  <a:lnTo>
                    <a:pt x="652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605272" y="920496"/>
              <a:ext cx="460248" cy="513588"/>
            </a:xfrm>
            <a:prstGeom prst="rect">
              <a:avLst/>
            </a:prstGeom>
          </p:spPr>
        </p:pic>
      </p:grpSp>
      <p:sp>
        <p:nvSpPr>
          <p:cNvPr id="6" name="object 6" descr=""/>
          <p:cNvSpPr txBox="1"/>
          <p:nvPr/>
        </p:nvSpPr>
        <p:spPr>
          <a:xfrm>
            <a:off x="5736716"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91350" y="1824227"/>
            <a:ext cx="508634" cy="513715"/>
            <a:chOff x="6991350" y="1824227"/>
            <a:chExt cx="508634" cy="513715"/>
          </a:xfrm>
        </p:grpSpPr>
        <p:sp>
          <p:nvSpPr>
            <p:cNvPr id="8" name="object 8" descr=""/>
            <p:cNvSpPr/>
            <p:nvPr/>
          </p:nvSpPr>
          <p:spPr>
            <a:xfrm>
              <a:off x="6997700" y="1866899"/>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9" name="object 9" descr=""/>
            <p:cNvSpPr/>
            <p:nvPr/>
          </p:nvSpPr>
          <p:spPr>
            <a:xfrm>
              <a:off x="6997700" y="1866899"/>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99732" y="1824227"/>
              <a:ext cx="460248" cy="513588"/>
            </a:xfrm>
            <a:prstGeom prst="rect">
              <a:avLst/>
            </a:prstGeom>
          </p:spPr>
        </p:pic>
        <p:pic>
          <p:nvPicPr>
            <p:cNvPr id="11" name="object 11" descr=""/>
            <p:cNvPicPr/>
            <p:nvPr/>
          </p:nvPicPr>
          <p:blipFill>
            <a:blip r:embed="rId4" cstate="print"/>
            <a:stretch>
              <a:fillRect/>
            </a:stretch>
          </p:blipFill>
          <p:spPr>
            <a:xfrm>
              <a:off x="7197852" y="1976627"/>
              <a:ext cx="301751" cy="353567"/>
            </a:xfrm>
            <a:prstGeom prst="rect">
              <a:avLst/>
            </a:prstGeom>
          </p:spPr>
        </p:pic>
      </p:grpSp>
      <p:sp>
        <p:nvSpPr>
          <p:cNvPr id="12" name="object 12" descr=""/>
          <p:cNvSpPr txBox="1"/>
          <p:nvPr/>
        </p:nvSpPr>
        <p:spPr>
          <a:xfrm>
            <a:off x="7106157"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93001" y="38100"/>
            <a:ext cx="1905635" cy="2299970"/>
            <a:chOff x="6993001" y="38100"/>
            <a:chExt cx="1905635" cy="2299970"/>
          </a:xfrm>
        </p:grpSpPr>
        <p:sp>
          <p:nvSpPr>
            <p:cNvPr id="14" name="object 14" descr=""/>
            <p:cNvSpPr/>
            <p:nvPr/>
          </p:nvSpPr>
          <p:spPr>
            <a:xfrm>
              <a:off x="6999351"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068" y="332035"/>
                  </a:lnTo>
                  <a:lnTo>
                    <a:pt x="277048" y="314992"/>
                  </a:lnTo>
                  <a:lnTo>
                    <a:pt x="314325" y="288559"/>
                  </a:lnTo>
                  <a:lnTo>
                    <a:pt x="343135" y="254348"/>
                  </a:lnTo>
                  <a:lnTo>
                    <a:pt x="361714" y="213969"/>
                  </a:lnTo>
                  <a:lnTo>
                    <a:pt x="368300" y="169037"/>
                  </a:lnTo>
                  <a:lnTo>
                    <a:pt x="361714" y="124104"/>
                  </a:lnTo>
                  <a:lnTo>
                    <a:pt x="343135" y="83725"/>
                  </a:lnTo>
                  <a:lnTo>
                    <a:pt x="314325" y="49514"/>
                  </a:lnTo>
                  <a:lnTo>
                    <a:pt x="277048" y="23081"/>
                  </a:lnTo>
                  <a:lnTo>
                    <a:pt x="233068"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99351"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068" y="6038"/>
                  </a:lnTo>
                  <a:lnTo>
                    <a:pt x="277048" y="23081"/>
                  </a:lnTo>
                  <a:lnTo>
                    <a:pt x="314325" y="49514"/>
                  </a:lnTo>
                  <a:lnTo>
                    <a:pt x="343135" y="83725"/>
                  </a:lnTo>
                  <a:lnTo>
                    <a:pt x="361714" y="124104"/>
                  </a:lnTo>
                  <a:lnTo>
                    <a:pt x="368300" y="169037"/>
                  </a:lnTo>
                  <a:lnTo>
                    <a:pt x="361714" y="213969"/>
                  </a:lnTo>
                  <a:lnTo>
                    <a:pt x="343135" y="254348"/>
                  </a:lnTo>
                  <a:lnTo>
                    <a:pt x="314325" y="288559"/>
                  </a:lnTo>
                  <a:lnTo>
                    <a:pt x="277048" y="314992"/>
                  </a:lnTo>
                  <a:lnTo>
                    <a:pt x="233068"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7001256" y="920496"/>
              <a:ext cx="460248" cy="513588"/>
            </a:xfrm>
            <a:prstGeom prst="rect">
              <a:avLst/>
            </a:prstGeom>
          </p:spPr>
        </p:pic>
        <p:pic>
          <p:nvPicPr>
            <p:cNvPr id="17" name="object 17" descr=""/>
            <p:cNvPicPr/>
            <p:nvPr/>
          </p:nvPicPr>
          <p:blipFill>
            <a:blip r:embed="rId6" cstate="print"/>
            <a:stretch>
              <a:fillRect/>
            </a:stretch>
          </p:blipFill>
          <p:spPr>
            <a:xfrm>
              <a:off x="7199376" y="1072896"/>
              <a:ext cx="301751" cy="353567"/>
            </a:xfrm>
            <a:prstGeom prst="rect">
              <a:avLst/>
            </a:prstGeom>
          </p:spPr>
        </p:pic>
        <p:sp>
          <p:nvSpPr>
            <p:cNvPr id="18" name="object 18" descr=""/>
            <p:cNvSpPr/>
            <p:nvPr/>
          </p:nvSpPr>
          <p:spPr>
            <a:xfrm>
              <a:off x="6999351"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41" y="405794"/>
                  </a:lnTo>
                  <a:lnTo>
                    <a:pt x="265089" y="390323"/>
                  </a:lnTo>
                  <a:lnTo>
                    <a:pt x="299283" y="366049"/>
                  </a:lnTo>
                  <a:lnTo>
                    <a:pt x="327811" y="334205"/>
                  </a:lnTo>
                  <a:lnTo>
                    <a:pt x="349564" y="296028"/>
                  </a:lnTo>
                  <a:lnTo>
                    <a:pt x="363431" y="252752"/>
                  </a:lnTo>
                  <a:lnTo>
                    <a:pt x="368300" y="205613"/>
                  </a:lnTo>
                  <a:lnTo>
                    <a:pt x="363431" y="158473"/>
                  </a:lnTo>
                  <a:lnTo>
                    <a:pt x="349564" y="115197"/>
                  </a:lnTo>
                  <a:lnTo>
                    <a:pt x="327811" y="77020"/>
                  </a:lnTo>
                  <a:lnTo>
                    <a:pt x="299283" y="45176"/>
                  </a:lnTo>
                  <a:lnTo>
                    <a:pt x="265089" y="20902"/>
                  </a:lnTo>
                  <a:lnTo>
                    <a:pt x="22634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99351"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41" y="5431"/>
                  </a:lnTo>
                  <a:lnTo>
                    <a:pt x="265089" y="20902"/>
                  </a:lnTo>
                  <a:lnTo>
                    <a:pt x="299283" y="45176"/>
                  </a:lnTo>
                  <a:lnTo>
                    <a:pt x="327811" y="77020"/>
                  </a:lnTo>
                  <a:lnTo>
                    <a:pt x="349564" y="115197"/>
                  </a:lnTo>
                  <a:lnTo>
                    <a:pt x="363431" y="158473"/>
                  </a:lnTo>
                  <a:lnTo>
                    <a:pt x="368300" y="205613"/>
                  </a:lnTo>
                  <a:lnTo>
                    <a:pt x="363431" y="252752"/>
                  </a:lnTo>
                  <a:lnTo>
                    <a:pt x="349564" y="296028"/>
                  </a:lnTo>
                  <a:lnTo>
                    <a:pt x="327811" y="334205"/>
                  </a:lnTo>
                  <a:lnTo>
                    <a:pt x="299283" y="366049"/>
                  </a:lnTo>
                  <a:lnTo>
                    <a:pt x="265089" y="390323"/>
                  </a:lnTo>
                  <a:lnTo>
                    <a:pt x="22634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7001256" y="38100"/>
              <a:ext cx="460248" cy="513588"/>
            </a:xfrm>
            <a:prstGeom prst="rect">
              <a:avLst/>
            </a:prstGeom>
          </p:spPr>
        </p:pic>
        <p:pic>
          <p:nvPicPr>
            <p:cNvPr id="21" name="object 21" descr=""/>
            <p:cNvPicPr/>
            <p:nvPr/>
          </p:nvPicPr>
          <p:blipFill>
            <a:blip r:embed="rId8" cstate="print"/>
            <a:stretch>
              <a:fillRect/>
            </a:stretch>
          </p:blipFill>
          <p:spPr>
            <a:xfrm>
              <a:off x="7199376" y="190500"/>
              <a:ext cx="301751" cy="353567"/>
            </a:xfrm>
            <a:prstGeom prst="rect">
              <a:avLst/>
            </a:prstGeom>
          </p:spPr>
        </p:pic>
        <p:sp>
          <p:nvSpPr>
            <p:cNvPr id="22" name="object 22" descr=""/>
            <p:cNvSpPr/>
            <p:nvPr/>
          </p:nvSpPr>
          <p:spPr>
            <a:xfrm>
              <a:off x="8396351" y="963675"/>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3" name="object 23" descr=""/>
            <p:cNvSpPr/>
            <p:nvPr/>
          </p:nvSpPr>
          <p:spPr>
            <a:xfrm>
              <a:off x="8396351" y="963675"/>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98764" y="920496"/>
              <a:ext cx="460248" cy="513588"/>
            </a:xfrm>
            <a:prstGeom prst="rect">
              <a:avLst/>
            </a:prstGeom>
          </p:spPr>
        </p:pic>
        <p:pic>
          <p:nvPicPr>
            <p:cNvPr id="25" name="object 25" descr=""/>
            <p:cNvPicPr/>
            <p:nvPr/>
          </p:nvPicPr>
          <p:blipFill>
            <a:blip r:embed="rId10" cstate="print"/>
            <a:stretch>
              <a:fillRect/>
            </a:stretch>
          </p:blipFill>
          <p:spPr>
            <a:xfrm>
              <a:off x="8596884" y="1072896"/>
              <a:ext cx="301751" cy="353567"/>
            </a:xfrm>
            <a:prstGeom prst="rect">
              <a:avLst/>
            </a:prstGeom>
          </p:spPr>
        </p:pic>
        <p:sp>
          <p:nvSpPr>
            <p:cNvPr id="26" name="object 26" descr=""/>
            <p:cNvSpPr/>
            <p:nvPr/>
          </p:nvSpPr>
          <p:spPr>
            <a:xfrm>
              <a:off x="8396351" y="1866900"/>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7" name="object 27" descr=""/>
            <p:cNvSpPr/>
            <p:nvPr/>
          </p:nvSpPr>
          <p:spPr>
            <a:xfrm>
              <a:off x="8396351" y="1866900"/>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98764" y="1824227"/>
              <a:ext cx="460248" cy="513588"/>
            </a:xfrm>
            <a:prstGeom prst="rect">
              <a:avLst/>
            </a:prstGeom>
          </p:spPr>
        </p:pic>
        <p:pic>
          <p:nvPicPr>
            <p:cNvPr id="29" name="object 29" descr=""/>
            <p:cNvPicPr/>
            <p:nvPr/>
          </p:nvPicPr>
          <p:blipFill>
            <a:blip r:embed="rId12" cstate="print"/>
            <a:stretch>
              <a:fillRect/>
            </a:stretch>
          </p:blipFill>
          <p:spPr>
            <a:xfrm>
              <a:off x="8596884" y="1976627"/>
              <a:ext cx="301751" cy="353567"/>
            </a:xfrm>
            <a:prstGeom prst="rect">
              <a:avLst/>
            </a:prstGeom>
          </p:spPr>
        </p:pic>
      </p:grpSp>
      <p:sp>
        <p:nvSpPr>
          <p:cNvPr id="30" name="object 30" descr=""/>
          <p:cNvSpPr txBox="1"/>
          <p:nvPr/>
        </p:nvSpPr>
        <p:spPr>
          <a:xfrm>
            <a:off x="8505190"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42500" y="920496"/>
            <a:ext cx="444500" cy="513715"/>
            <a:chOff x="9842500" y="920496"/>
            <a:chExt cx="444500" cy="513715"/>
          </a:xfrm>
        </p:grpSpPr>
        <p:sp>
          <p:nvSpPr>
            <p:cNvPr id="32" name="object 32" descr=""/>
            <p:cNvSpPr/>
            <p:nvPr/>
          </p:nvSpPr>
          <p:spPr>
            <a:xfrm>
              <a:off x="9848850"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pic>
          <p:nvPicPr>
            <p:cNvPr id="33" name="object 33" descr=""/>
            <p:cNvPicPr/>
            <p:nvPr/>
          </p:nvPicPr>
          <p:blipFill>
            <a:blip r:embed="rId13" cstate="print"/>
            <a:stretch>
              <a:fillRect/>
            </a:stretch>
          </p:blipFill>
          <p:spPr>
            <a:xfrm>
              <a:off x="9842500" y="920496"/>
              <a:ext cx="444500" cy="513588"/>
            </a:xfrm>
            <a:prstGeom prst="rect">
              <a:avLst/>
            </a:prstGeom>
          </p:spPr>
        </p:pic>
      </p:grpSp>
      <p:sp>
        <p:nvSpPr>
          <p:cNvPr id="34" name="object 34" descr=""/>
          <p:cNvSpPr txBox="1"/>
          <p:nvPr/>
        </p:nvSpPr>
        <p:spPr>
          <a:xfrm>
            <a:off x="9982327"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5" name="object 35" descr=""/>
          <p:cNvGrpSpPr/>
          <p:nvPr/>
        </p:nvGrpSpPr>
        <p:grpSpPr>
          <a:xfrm>
            <a:off x="5820917" y="260858"/>
            <a:ext cx="4090035" cy="1831975"/>
            <a:chOff x="5820917" y="260858"/>
            <a:chExt cx="4090035" cy="1831975"/>
          </a:xfrm>
        </p:grpSpPr>
        <p:sp>
          <p:nvSpPr>
            <p:cNvPr id="36" name="object 36" descr=""/>
            <p:cNvSpPr/>
            <p:nvPr/>
          </p:nvSpPr>
          <p:spPr>
            <a:xfrm>
              <a:off x="5820918" y="260857"/>
              <a:ext cx="4090035" cy="1831975"/>
            </a:xfrm>
            <a:custGeom>
              <a:avLst/>
              <a:gdLst/>
              <a:ahLst/>
              <a:cxnLst/>
              <a:rect l="l" t="t" r="r" b="b"/>
              <a:pathLst>
                <a:path w="4090034" h="1831975">
                  <a:moveTo>
                    <a:pt x="1176782" y="1718691"/>
                  </a:moveTo>
                  <a:lnTo>
                    <a:pt x="1155611" y="1681353"/>
                  </a:lnTo>
                  <a:lnTo>
                    <a:pt x="1113790" y="1607566"/>
                  </a:lnTo>
                  <a:lnTo>
                    <a:pt x="1092504" y="1639227"/>
                  </a:lnTo>
                  <a:lnTo>
                    <a:pt x="81026" y="958850"/>
                  </a:lnTo>
                  <a:lnTo>
                    <a:pt x="59690" y="990473"/>
                  </a:lnTo>
                  <a:lnTo>
                    <a:pt x="1071333" y="1670748"/>
                  </a:lnTo>
                  <a:lnTo>
                    <a:pt x="1050036" y="1702435"/>
                  </a:lnTo>
                  <a:lnTo>
                    <a:pt x="1176782" y="1718691"/>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176782" y="82042"/>
                  </a:moveTo>
                  <a:lnTo>
                    <a:pt x="1049020" y="85979"/>
                  </a:lnTo>
                  <a:lnTo>
                    <a:pt x="1067117" y="119570"/>
                  </a:lnTo>
                  <a:lnTo>
                    <a:pt x="0" y="695071"/>
                  </a:lnTo>
                  <a:lnTo>
                    <a:pt x="18161" y="728599"/>
                  </a:lnTo>
                  <a:lnTo>
                    <a:pt x="1085189" y="153073"/>
                  </a:lnTo>
                  <a:lnTo>
                    <a:pt x="1103249" y="186563"/>
                  </a:lnTo>
                  <a:lnTo>
                    <a:pt x="1156766" y="110490"/>
                  </a:lnTo>
                  <a:lnTo>
                    <a:pt x="1176782" y="82042"/>
                  </a:lnTo>
                  <a:close/>
                </a:path>
                <a:path w="4090034" h="1831975">
                  <a:moveTo>
                    <a:pt x="1418082" y="588391"/>
                  </a:moveTo>
                  <a:lnTo>
                    <a:pt x="1379982" y="588391"/>
                  </a:lnTo>
                  <a:lnTo>
                    <a:pt x="1379982" y="175768"/>
                  </a:lnTo>
                  <a:lnTo>
                    <a:pt x="1341882" y="175768"/>
                  </a:lnTo>
                  <a:lnTo>
                    <a:pt x="1341882" y="588391"/>
                  </a:lnTo>
                  <a:lnTo>
                    <a:pt x="1303782" y="588391"/>
                  </a:lnTo>
                  <a:lnTo>
                    <a:pt x="1360932" y="702691"/>
                  </a:lnTo>
                  <a:lnTo>
                    <a:pt x="1408557" y="607441"/>
                  </a:lnTo>
                  <a:lnTo>
                    <a:pt x="1418082" y="588391"/>
                  </a:lnTo>
                  <a:close/>
                </a:path>
                <a:path w="4090034" h="1831975">
                  <a:moveTo>
                    <a:pt x="2573782" y="1774317"/>
                  </a:moveTo>
                  <a:lnTo>
                    <a:pt x="2535682" y="1755267"/>
                  </a:lnTo>
                  <a:lnTo>
                    <a:pt x="2459482" y="1717167"/>
                  </a:lnTo>
                  <a:lnTo>
                    <a:pt x="2459482" y="1755267"/>
                  </a:lnTo>
                  <a:lnTo>
                    <a:pt x="1522857" y="1755267"/>
                  </a:lnTo>
                  <a:lnTo>
                    <a:pt x="1522857" y="1793367"/>
                  </a:lnTo>
                  <a:lnTo>
                    <a:pt x="2459482" y="1793367"/>
                  </a:lnTo>
                  <a:lnTo>
                    <a:pt x="2459482" y="1831467"/>
                  </a:lnTo>
                  <a:lnTo>
                    <a:pt x="2535682" y="1793367"/>
                  </a:lnTo>
                  <a:lnTo>
                    <a:pt x="2573782" y="1774317"/>
                  </a:lnTo>
                  <a:close/>
                </a:path>
                <a:path w="4090034" h="1831975">
                  <a:moveTo>
                    <a:pt x="2573782" y="871093"/>
                  </a:moveTo>
                  <a:lnTo>
                    <a:pt x="2459482" y="813943"/>
                  </a:lnTo>
                  <a:lnTo>
                    <a:pt x="2459482" y="852043"/>
                  </a:lnTo>
                  <a:lnTo>
                    <a:pt x="1522857" y="851916"/>
                  </a:lnTo>
                  <a:lnTo>
                    <a:pt x="1522857" y="890016"/>
                  </a:lnTo>
                  <a:lnTo>
                    <a:pt x="2459482" y="890143"/>
                  </a:lnTo>
                  <a:lnTo>
                    <a:pt x="2459482" y="928243"/>
                  </a:lnTo>
                  <a:lnTo>
                    <a:pt x="2535682" y="890143"/>
                  </a:lnTo>
                  <a:lnTo>
                    <a:pt x="2573782" y="871093"/>
                  </a:lnTo>
                  <a:close/>
                </a:path>
                <a:path w="4090034" h="1831975">
                  <a:moveTo>
                    <a:pt x="2634107" y="1661541"/>
                  </a:moveTo>
                  <a:lnTo>
                    <a:pt x="2613418" y="1629791"/>
                  </a:lnTo>
                  <a:lnTo>
                    <a:pt x="2564384" y="1554480"/>
                  </a:lnTo>
                  <a:lnTo>
                    <a:pt x="2545105" y="1587360"/>
                  </a:lnTo>
                  <a:lnTo>
                    <a:pt x="1474851" y="959231"/>
                  </a:lnTo>
                  <a:lnTo>
                    <a:pt x="1455547" y="992124"/>
                  </a:lnTo>
                  <a:lnTo>
                    <a:pt x="2525865" y="1620164"/>
                  </a:lnTo>
                  <a:lnTo>
                    <a:pt x="2506599" y="1653032"/>
                  </a:lnTo>
                  <a:lnTo>
                    <a:pt x="2634107" y="1661541"/>
                  </a:lnTo>
                  <a:close/>
                </a:path>
                <a:path w="4090034" h="1831975">
                  <a:moveTo>
                    <a:pt x="2634107" y="758317"/>
                  </a:moveTo>
                  <a:lnTo>
                    <a:pt x="2612961" y="721106"/>
                  </a:lnTo>
                  <a:lnTo>
                    <a:pt x="2570988" y="647192"/>
                  </a:lnTo>
                  <a:lnTo>
                    <a:pt x="2549741" y="678916"/>
                  </a:lnTo>
                  <a:lnTo>
                    <a:pt x="1536700" y="0"/>
                  </a:lnTo>
                  <a:lnTo>
                    <a:pt x="1515491" y="31750"/>
                  </a:lnTo>
                  <a:lnTo>
                    <a:pt x="2528544" y="710552"/>
                  </a:lnTo>
                  <a:lnTo>
                    <a:pt x="2507361" y="742188"/>
                  </a:lnTo>
                  <a:lnTo>
                    <a:pt x="2634107" y="758317"/>
                  </a:lnTo>
                  <a:close/>
                </a:path>
                <a:path w="4090034" h="1831975">
                  <a:moveTo>
                    <a:pt x="2811907" y="1491742"/>
                  </a:moveTo>
                  <a:lnTo>
                    <a:pt x="2773807" y="1491742"/>
                  </a:lnTo>
                  <a:lnTo>
                    <a:pt x="2773807" y="1021842"/>
                  </a:lnTo>
                  <a:lnTo>
                    <a:pt x="2735707" y="1021842"/>
                  </a:lnTo>
                  <a:lnTo>
                    <a:pt x="2735707" y="1491742"/>
                  </a:lnTo>
                  <a:lnTo>
                    <a:pt x="2697607" y="1491742"/>
                  </a:lnTo>
                  <a:lnTo>
                    <a:pt x="2754757" y="1606042"/>
                  </a:lnTo>
                  <a:lnTo>
                    <a:pt x="2802382" y="1510792"/>
                  </a:lnTo>
                  <a:lnTo>
                    <a:pt x="2811907" y="1491742"/>
                  </a:lnTo>
                  <a:close/>
                </a:path>
                <a:path w="4090034" h="1831975">
                  <a:moveTo>
                    <a:pt x="4027932" y="871093"/>
                  </a:moveTo>
                  <a:lnTo>
                    <a:pt x="3989819" y="852043"/>
                  </a:lnTo>
                  <a:lnTo>
                    <a:pt x="3913632" y="813943"/>
                  </a:lnTo>
                  <a:lnTo>
                    <a:pt x="3913632" y="852043"/>
                  </a:lnTo>
                  <a:lnTo>
                    <a:pt x="2918206" y="851916"/>
                  </a:lnTo>
                  <a:lnTo>
                    <a:pt x="2918206" y="890016"/>
                  </a:lnTo>
                  <a:lnTo>
                    <a:pt x="3913632" y="890143"/>
                  </a:lnTo>
                  <a:lnTo>
                    <a:pt x="3913632" y="928243"/>
                  </a:lnTo>
                  <a:lnTo>
                    <a:pt x="3989832" y="890143"/>
                  </a:lnTo>
                  <a:lnTo>
                    <a:pt x="4027932" y="871093"/>
                  </a:lnTo>
                  <a:close/>
                </a:path>
                <a:path w="4090034" h="1831975">
                  <a:moveTo>
                    <a:pt x="4089781" y="985266"/>
                  </a:moveTo>
                  <a:lnTo>
                    <a:pt x="3963289" y="1002792"/>
                  </a:lnTo>
                  <a:lnTo>
                    <a:pt x="3984752" y="1034148"/>
                  </a:lnTo>
                  <a:lnTo>
                    <a:pt x="2910840" y="1769364"/>
                  </a:lnTo>
                  <a:lnTo>
                    <a:pt x="2932303" y="1800860"/>
                  </a:lnTo>
                  <a:lnTo>
                    <a:pt x="4006278" y="1065606"/>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7" name="object 37" descr=""/>
            <p:cNvPicPr/>
            <p:nvPr/>
          </p:nvPicPr>
          <p:blipFill>
            <a:blip r:embed="rId14" cstate="print"/>
            <a:stretch>
              <a:fillRect/>
            </a:stretch>
          </p:blipFill>
          <p:spPr>
            <a:xfrm>
              <a:off x="6036563" y="278892"/>
              <a:ext cx="434339" cy="513587"/>
            </a:xfrm>
            <a:prstGeom prst="rect">
              <a:avLst/>
            </a:prstGeom>
          </p:spPr>
        </p:pic>
      </p:grpSp>
      <p:sp>
        <p:nvSpPr>
          <p:cNvPr id="38" name="object 38" descr=""/>
          <p:cNvSpPr txBox="1"/>
          <p:nvPr/>
        </p:nvSpPr>
        <p:spPr>
          <a:xfrm>
            <a:off x="6167754"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39" name="object 39" descr=""/>
          <p:cNvPicPr/>
          <p:nvPr/>
        </p:nvPicPr>
        <p:blipFill>
          <a:blip r:embed="rId15" cstate="print"/>
          <a:stretch>
            <a:fillRect/>
          </a:stretch>
        </p:blipFill>
        <p:spPr>
          <a:xfrm>
            <a:off x="6347459" y="710183"/>
            <a:ext cx="434339" cy="513588"/>
          </a:xfrm>
          <a:prstGeom prst="rect">
            <a:avLst/>
          </a:prstGeom>
        </p:spPr>
      </p:pic>
      <p:sp>
        <p:nvSpPr>
          <p:cNvPr id="40" name="object 40" descr=""/>
          <p:cNvSpPr txBox="1"/>
          <p:nvPr/>
        </p:nvSpPr>
        <p:spPr>
          <a:xfrm>
            <a:off x="6478904"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1" name="object 41" descr=""/>
          <p:cNvPicPr/>
          <p:nvPr/>
        </p:nvPicPr>
        <p:blipFill>
          <a:blip r:embed="rId16" cstate="print"/>
          <a:stretch>
            <a:fillRect/>
          </a:stretch>
        </p:blipFill>
        <p:spPr>
          <a:xfrm>
            <a:off x="6275832" y="1239011"/>
            <a:ext cx="434339" cy="513588"/>
          </a:xfrm>
          <a:prstGeom prst="rect">
            <a:avLst/>
          </a:prstGeom>
        </p:spPr>
      </p:pic>
      <p:sp>
        <p:nvSpPr>
          <p:cNvPr id="42" name="object 42" descr=""/>
          <p:cNvSpPr txBox="1"/>
          <p:nvPr/>
        </p:nvSpPr>
        <p:spPr>
          <a:xfrm>
            <a:off x="6407277"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3" name="object 43" descr=""/>
          <p:cNvPicPr/>
          <p:nvPr/>
        </p:nvPicPr>
        <p:blipFill>
          <a:blip r:embed="rId17" cstate="print"/>
          <a:stretch>
            <a:fillRect/>
          </a:stretch>
        </p:blipFill>
        <p:spPr>
          <a:xfrm>
            <a:off x="7104888" y="515112"/>
            <a:ext cx="434340" cy="513588"/>
          </a:xfrm>
          <a:prstGeom prst="rect">
            <a:avLst/>
          </a:prstGeom>
        </p:spPr>
      </p:pic>
      <p:sp>
        <p:nvSpPr>
          <p:cNvPr id="44" name="object 44" descr=""/>
          <p:cNvSpPr txBox="1"/>
          <p:nvPr/>
        </p:nvSpPr>
        <p:spPr>
          <a:xfrm>
            <a:off x="7107681"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5" name="object 45" descr=""/>
          <p:cNvPicPr/>
          <p:nvPr/>
        </p:nvPicPr>
        <p:blipFill>
          <a:blip r:embed="rId18" cstate="print"/>
          <a:stretch>
            <a:fillRect/>
          </a:stretch>
        </p:blipFill>
        <p:spPr>
          <a:xfrm>
            <a:off x="7712964" y="231647"/>
            <a:ext cx="434340" cy="513588"/>
          </a:xfrm>
          <a:prstGeom prst="rect">
            <a:avLst/>
          </a:prstGeom>
        </p:spPr>
      </p:pic>
      <p:sp>
        <p:nvSpPr>
          <p:cNvPr id="46" name="object 46" descr=""/>
          <p:cNvSpPr txBox="1"/>
          <p:nvPr/>
        </p:nvSpPr>
        <p:spPr>
          <a:xfrm>
            <a:off x="7844408"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7" name="object 47" descr=""/>
          <p:cNvGrpSpPr/>
          <p:nvPr/>
        </p:nvGrpSpPr>
        <p:grpSpPr>
          <a:xfrm>
            <a:off x="7475219" y="710183"/>
            <a:ext cx="672465" cy="1403985"/>
            <a:chOff x="7475219" y="710183"/>
            <a:chExt cx="672465" cy="1403985"/>
          </a:xfrm>
        </p:grpSpPr>
        <p:pic>
          <p:nvPicPr>
            <p:cNvPr id="48" name="object 48" descr=""/>
            <p:cNvPicPr/>
            <p:nvPr/>
          </p:nvPicPr>
          <p:blipFill>
            <a:blip r:embed="rId19" cstate="print"/>
            <a:stretch>
              <a:fillRect/>
            </a:stretch>
          </p:blipFill>
          <p:spPr>
            <a:xfrm>
              <a:off x="7592567" y="710183"/>
              <a:ext cx="434340" cy="513588"/>
            </a:xfrm>
            <a:prstGeom prst="rect">
              <a:avLst/>
            </a:prstGeom>
          </p:spPr>
        </p:pic>
        <p:pic>
          <p:nvPicPr>
            <p:cNvPr id="49" name="object 49" descr=""/>
            <p:cNvPicPr/>
            <p:nvPr/>
          </p:nvPicPr>
          <p:blipFill>
            <a:blip r:embed="rId20" cstate="print"/>
            <a:stretch>
              <a:fillRect/>
            </a:stretch>
          </p:blipFill>
          <p:spPr>
            <a:xfrm>
              <a:off x="7712963" y="1167383"/>
              <a:ext cx="434340" cy="513588"/>
            </a:xfrm>
            <a:prstGeom prst="rect">
              <a:avLst/>
            </a:prstGeom>
          </p:spPr>
        </p:pic>
        <p:pic>
          <p:nvPicPr>
            <p:cNvPr id="50" name="object 50" descr=""/>
            <p:cNvPicPr/>
            <p:nvPr/>
          </p:nvPicPr>
          <p:blipFill>
            <a:blip r:embed="rId21" cstate="print"/>
            <a:stretch>
              <a:fillRect/>
            </a:stretch>
          </p:blipFill>
          <p:spPr>
            <a:xfrm>
              <a:off x="7475219" y="1600200"/>
              <a:ext cx="434340" cy="513588"/>
            </a:xfrm>
            <a:prstGeom prst="rect">
              <a:avLst/>
            </a:prstGeom>
          </p:spPr>
        </p:pic>
      </p:grpSp>
      <p:sp>
        <p:nvSpPr>
          <p:cNvPr id="51" name="object 51" descr=""/>
          <p:cNvSpPr txBox="1"/>
          <p:nvPr/>
        </p:nvSpPr>
        <p:spPr>
          <a:xfrm>
            <a:off x="7607554"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2" name="object 52" descr=""/>
          <p:cNvPicPr/>
          <p:nvPr/>
        </p:nvPicPr>
        <p:blipFill>
          <a:blip r:embed="rId22" cstate="print"/>
          <a:stretch>
            <a:fillRect/>
          </a:stretch>
        </p:blipFill>
        <p:spPr>
          <a:xfrm>
            <a:off x="8987028" y="710183"/>
            <a:ext cx="434340" cy="513588"/>
          </a:xfrm>
          <a:prstGeom prst="rect">
            <a:avLst/>
          </a:prstGeom>
        </p:spPr>
      </p:pic>
      <p:sp>
        <p:nvSpPr>
          <p:cNvPr id="53" name="object 53" descr=""/>
          <p:cNvSpPr txBox="1"/>
          <p:nvPr/>
        </p:nvSpPr>
        <p:spPr>
          <a:xfrm>
            <a:off x="9119107"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4" name="object 54" descr=""/>
          <p:cNvPicPr/>
          <p:nvPr/>
        </p:nvPicPr>
        <p:blipFill>
          <a:blip r:embed="rId23" cstate="print"/>
          <a:stretch>
            <a:fillRect/>
          </a:stretch>
        </p:blipFill>
        <p:spPr>
          <a:xfrm>
            <a:off x="8915400" y="1286255"/>
            <a:ext cx="434340" cy="513588"/>
          </a:xfrm>
          <a:prstGeom prst="rect">
            <a:avLst/>
          </a:prstGeom>
        </p:spPr>
      </p:pic>
      <p:sp>
        <p:nvSpPr>
          <p:cNvPr id="55" name="object 55" descr=""/>
          <p:cNvSpPr txBox="1"/>
          <p:nvPr/>
        </p:nvSpPr>
        <p:spPr>
          <a:xfrm>
            <a:off x="9047733"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grpSp>
        <p:nvGrpSpPr>
          <p:cNvPr id="56" name="object 56" descr=""/>
          <p:cNvGrpSpPr/>
          <p:nvPr/>
        </p:nvGrpSpPr>
        <p:grpSpPr>
          <a:xfrm>
            <a:off x="454355" y="199644"/>
            <a:ext cx="3226435" cy="1054735"/>
            <a:chOff x="454355" y="199644"/>
            <a:chExt cx="3226435" cy="1054735"/>
          </a:xfrm>
        </p:grpSpPr>
        <p:pic>
          <p:nvPicPr>
            <p:cNvPr id="57" name="object 57" descr=""/>
            <p:cNvPicPr/>
            <p:nvPr/>
          </p:nvPicPr>
          <p:blipFill>
            <a:blip r:embed="rId24" cstate="print"/>
            <a:stretch>
              <a:fillRect/>
            </a:stretch>
          </p:blipFill>
          <p:spPr>
            <a:xfrm>
              <a:off x="454355" y="450724"/>
              <a:ext cx="1486919" cy="465640"/>
            </a:xfrm>
            <a:prstGeom prst="rect">
              <a:avLst/>
            </a:prstGeom>
          </p:spPr>
        </p:pic>
        <p:pic>
          <p:nvPicPr>
            <p:cNvPr id="58" name="object 58" descr=""/>
            <p:cNvPicPr/>
            <p:nvPr/>
          </p:nvPicPr>
          <p:blipFill>
            <a:blip r:embed="rId25" cstate="print"/>
            <a:stretch>
              <a:fillRect/>
            </a:stretch>
          </p:blipFill>
          <p:spPr>
            <a:xfrm>
              <a:off x="1783079" y="245364"/>
              <a:ext cx="1514856" cy="1008888"/>
            </a:xfrm>
            <a:prstGeom prst="rect">
              <a:avLst/>
            </a:prstGeom>
          </p:spPr>
        </p:pic>
        <p:pic>
          <p:nvPicPr>
            <p:cNvPr id="59" name="object 59" descr=""/>
            <p:cNvPicPr/>
            <p:nvPr/>
          </p:nvPicPr>
          <p:blipFill>
            <a:blip r:embed="rId26" cstate="print"/>
            <a:stretch>
              <a:fillRect/>
            </a:stretch>
          </p:blipFill>
          <p:spPr>
            <a:xfrm>
              <a:off x="2700528" y="199644"/>
              <a:ext cx="902208" cy="1008888"/>
            </a:xfrm>
            <a:prstGeom prst="rect">
              <a:avLst/>
            </a:prstGeom>
          </p:spPr>
        </p:pic>
        <p:pic>
          <p:nvPicPr>
            <p:cNvPr id="60" name="object 60" descr=""/>
            <p:cNvPicPr/>
            <p:nvPr/>
          </p:nvPicPr>
          <p:blipFill>
            <a:blip r:embed="rId27" cstate="print"/>
            <a:stretch>
              <a:fillRect/>
            </a:stretch>
          </p:blipFill>
          <p:spPr>
            <a:xfrm>
              <a:off x="3096768" y="504444"/>
              <a:ext cx="583692" cy="688848"/>
            </a:xfrm>
            <a:prstGeom prst="rect">
              <a:avLst/>
            </a:prstGeom>
          </p:spPr>
        </p:pic>
      </p:grpSp>
      <p:sp>
        <p:nvSpPr>
          <p:cNvPr id="61" name="object 61"/>
          <p:cNvSpPr txBox="1">
            <a:spLocks noGrp="1"/>
          </p:cNvSpPr>
          <p:nvPr>
            <p:ph type="title"/>
          </p:nvPr>
        </p:nvSpPr>
        <p:spPr>
          <a:xfrm>
            <a:off x="428040" y="319278"/>
            <a:ext cx="2874645" cy="574040"/>
          </a:xfrm>
          <a:prstGeom prst="rect"/>
        </p:spPr>
        <p:txBody>
          <a:bodyPr wrap="square" lIns="0" tIns="12700" rIns="0" bIns="0" rtlCol="0" vert="horz">
            <a:spAutoFit/>
          </a:bodyPr>
          <a:lstStyle/>
          <a:p>
            <a:pPr marL="12700">
              <a:lnSpc>
                <a:spcPct val="100000"/>
              </a:lnSpc>
              <a:spcBef>
                <a:spcPts val="100"/>
              </a:spcBef>
            </a:pPr>
            <a:r>
              <a:rPr dirty="0" sz="3600">
                <a:solidFill>
                  <a:srgbClr val="000000"/>
                </a:solidFill>
                <a:latin typeface="Arial"/>
                <a:cs typeface="Arial"/>
              </a:rPr>
              <a:t>Step</a:t>
            </a:r>
            <a:r>
              <a:rPr dirty="0" sz="3600" spc="-55">
                <a:solidFill>
                  <a:srgbClr val="000000"/>
                </a:solidFill>
                <a:latin typeface="Arial"/>
                <a:cs typeface="Arial"/>
              </a:rPr>
              <a:t> </a:t>
            </a:r>
            <a:r>
              <a:rPr dirty="0" sz="3600">
                <a:solidFill>
                  <a:srgbClr val="000000"/>
                </a:solidFill>
                <a:latin typeface="Arial"/>
                <a:cs typeface="Arial"/>
              </a:rPr>
              <a:t>5.</a:t>
            </a:r>
            <a:r>
              <a:rPr dirty="0" sz="3600" spc="-50">
                <a:solidFill>
                  <a:srgbClr val="000000"/>
                </a:solidFill>
                <a:latin typeface="Arial"/>
                <a:cs typeface="Arial"/>
              </a:rPr>
              <a:t> </a:t>
            </a:r>
            <a:r>
              <a:rPr dirty="0" sz="3600" spc="-35">
                <a:solidFill>
                  <a:srgbClr val="000000"/>
                </a:solidFill>
              </a:rPr>
              <a:t>扩</a:t>
            </a:r>
            <a:r>
              <a:rPr dirty="0" sz="3600" spc="-35">
                <a:solidFill>
                  <a:srgbClr val="000000"/>
                </a:solidFill>
              </a:rPr>
              <a:t>展</a:t>
            </a:r>
            <a:r>
              <a:rPr dirty="0" sz="3600" spc="-50" i="1">
                <a:solidFill>
                  <a:srgbClr val="000000"/>
                </a:solidFill>
                <a:latin typeface="Arial"/>
                <a:cs typeface="Arial"/>
              </a:rPr>
              <a:t>V</a:t>
            </a:r>
            <a:endParaRPr sz="3600">
              <a:latin typeface="Arial"/>
              <a:cs typeface="Arial"/>
            </a:endParaRPr>
          </a:p>
        </p:txBody>
      </p:sp>
      <p:sp>
        <p:nvSpPr>
          <p:cNvPr id="62" name="object 62" descr=""/>
          <p:cNvSpPr txBox="1"/>
          <p:nvPr/>
        </p:nvSpPr>
        <p:spPr>
          <a:xfrm>
            <a:off x="3276727" y="584453"/>
            <a:ext cx="194945" cy="391160"/>
          </a:xfrm>
          <a:prstGeom prst="rect">
            <a:avLst/>
          </a:prstGeom>
        </p:spPr>
        <p:txBody>
          <a:bodyPr wrap="square" lIns="0" tIns="12700" rIns="0" bIns="0" rtlCol="0" vert="horz">
            <a:spAutoFit/>
          </a:bodyPr>
          <a:lstStyle/>
          <a:p>
            <a:pPr marL="12700">
              <a:lnSpc>
                <a:spcPct val="100000"/>
              </a:lnSpc>
              <a:spcBef>
                <a:spcPts val="100"/>
              </a:spcBef>
            </a:pPr>
            <a:r>
              <a:rPr dirty="0" sz="2400" spc="-5" b="1" i="1">
                <a:latin typeface="Arial"/>
                <a:cs typeface="Arial"/>
              </a:rPr>
              <a:t>3</a:t>
            </a:r>
            <a:endParaRPr sz="2400">
              <a:latin typeface="Arial"/>
              <a:cs typeface="Arial"/>
            </a:endParaRPr>
          </a:p>
        </p:txBody>
      </p:sp>
      <p:grpSp>
        <p:nvGrpSpPr>
          <p:cNvPr id="63" name="object 63" descr=""/>
          <p:cNvGrpSpPr/>
          <p:nvPr/>
        </p:nvGrpSpPr>
        <p:grpSpPr>
          <a:xfrm>
            <a:off x="580644" y="4998720"/>
            <a:ext cx="2868295" cy="902335"/>
            <a:chOff x="580644" y="4998720"/>
            <a:chExt cx="2868295" cy="902335"/>
          </a:xfrm>
        </p:grpSpPr>
        <p:pic>
          <p:nvPicPr>
            <p:cNvPr id="64" name="object 64" descr=""/>
            <p:cNvPicPr/>
            <p:nvPr/>
          </p:nvPicPr>
          <p:blipFill>
            <a:blip r:embed="rId28" cstate="print"/>
            <a:stretch>
              <a:fillRect/>
            </a:stretch>
          </p:blipFill>
          <p:spPr>
            <a:xfrm>
              <a:off x="580644" y="4998720"/>
              <a:ext cx="1191768" cy="902208"/>
            </a:xfrm>
            <a:prstGeom prst="rect">
              <a:avLst/>
            </a:prstGeom>
          </p:spPr>
        </p:pic>
        <p:pic>
          <p:nvPicPr>
            <p:cNvPr id="65" name="object 65" descr=""/>
            <p:cNvPicPr/>
            <p:nvPr/>
          </p:nvPicPr>
          <p:blipFill>
            <a:blip r:embed="rId29" cstate="print"/>
            <a:stretch>
              <a:fillRect/>
            </a:stretch>
          </p:blipFill>
          <p:spPr>
            <a:xfrm>
              <a:off x="1316736" y="5271516"/>
              <a:ext cx="525780" cy="618744"/>
            </a:xfrm>
            <a:prstGeom prst="rect">
              <a:avLst/>
            </a:prstGeom>
          </p:spPr>
        </p:pic>
        <p:pic>
          <p:nvPicPr>
            <p:cNvPr id="66" name="object 66" descr=""/>
            <p:cNvPicPr/>
            <p:nvPr/>
          </p:nvPicPr>
          <p:blipFill>
            <a:blip r:embed="rId30" cstate="print"/>
            <a:stretch>
              <a:fillRect/>
            </a:stretch>
          </p:blipFill>
          <p:spPr>
            <a:xfrm>
              <a:off x="1386840" y="4998720"/>
              <a:ext cx="909828" cy="902208"/>
            </a:xfrm>
            <a:prstGeom prst="rect">
              <a:avLst/>
            </a:prstGeom>
          </p:spPr>
        </p:pic>
        <p:pic>
          <p:nvPicPr>
            <p:cNvPr id="67" name="object 67" descr=""/>
            <p:cNvPicPr/>
            <p:nvPr/>
          </p:nvPicPr>
          <p:blipFill>
            <a:blip r:embed="rId31" cstate="print"/>
            <a:stretch>
              <a:fillRect/>
            </a:stretch>
          </p:blipFill>
          <p:spPr>
            <a:xfrm>
              <a:off x="1760219" y="4998720"/>
              <a:ext cx="1688592" cy="902208"/>
            </a:xfrm>
            <a:prstGeom prst="rect">
              <a:avLst/>
            </a:prstGeom>
          </p:spPr>
        </p:pic>
      </p:grpSp>
      <p:sp>
        <p:nvSpPr>
          <p:cNvPr id="68" name="object 68" descr=""/>
          <p:cNvSpPr txBox="1"/>
          <p:nvPr/>
        </p:nvSpPr>
        <p:spPr>
          <a:xfrm>
            <a:off x="796442" y="5106746"/>
            <a:ext cx="2409190" cy="514350"/>
          </a:xfrm>
          <a:prstGeom prst="rect">
            <a:avLst/>
          </a:prstGeom>
        </p:spPr>
        <p:txBody>
          <a:bodyPr wrap="square" lIns="0" tIns="13335" rIns="0" bIns="0" rtlCol="0" vert="horz">
            <a:spAutoFit/>
          </a:bodyPr>
          <a:lstStyle/>
          <a:p>
            <a:pPr marL="38100">
              <a:lnSpc>
                <a:spcPct val="100000"/>
              </a:lnSpc>
              <a:spcBef>
                <a:spcPts val="105"/>
              </a:spcBef>
            </a:pPr>
            <a:r>
              <a:rPr dirty="0" sz="3200" spc="-10" b="1" i="1">
                <a:solidFill>
                  <a:srgbClr val="0000FF"/>
                </a:solidFill>
                <a:latin typeface="Arial"/>
                <a:cs typeface="Arial"/>
              </a:rPr>
              <a:t>g(V</a:t>
            </a:r>
            <a:r>
              <a:rPr dirty="0" baseline="-21164" sz="3150" spc="-15" b="1" i="1">
                <a:solidFill>
                  <a:srgbClr val="0000FF"/>
                </a:solidFill>
                <a:latin typeface="Arial"/>
                <a:cs typeface="Arial"/>
              </a:rPr>
              <a:t>5</a:t>
            </a:r>
            <a:r>
              <a:rPr dirty="0" sz="3200" spc="-10" b="1" i="1">
                <a:solidFill>
                  <a:srgbClr val="0000FF"/>
                </a:solidFill>
                <a:latin typeface="Arial"/>
                <a:cs typeface="Arial"/>
              </a:rPr>
              <a:t>)=</a:t>
            </a:r>
            <a:r>
              <a:rPr dirty="0" sz="3200" spc="-10" b="1">
                <a:solidFill>
                  <a:srgbClr val="0000FF"/>
                </a:solidFill>
                <a:latin typeface="Arial"/>
                <a:cs typeface="Arial"/>
              </a:rPr>
              <a:t>4+2=6</a:t>
            </a:r>
            <a:endParaRPr sz="3200">
              <a:latin typeface="Arial"/>
              <a:cs typeface="Arial"/>
            </a:endParaRPr>
          </a:p>
        </p:txBody>
      </p:sp>
      <p:sp>
        <p:nvSpPr>
          <p:cNvPr id="69" name="object 69" descr=""/>
          <p:cNvSpPr txBox="1"/>
          <p:nvPr/>
        </p:nvSpPr>
        <p:spPr>
          <a:xfrm>
            <a:off x="4032250" y="5091176"/>
            <a:ext cx="2790190" cy="513715"/>
          </a:xfrm>
          <a:prstGeom prst="rect">
            <a:avLst/>
          </a:prstGeom>
        </p:spPr>
        <p:txBody>
          <a:bodyPr wrap="square" lIns="0" tIns="12700" rIns="0" bIns="0" rtlCol="0" vert="horz">
            <a:spAutoFit/>
          </a:bodyPr>
          <a:lstStyle/>
          <a:p>
            <a:pPr marL="38100">
              <a:lnSpc>
                <a:spcPct val="100000"/>
              </a:lnSpc>
              <a:spcBef>
                <a:spcPts val="100"/>
              </a:spcBef>
            </a:pP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a:t>
            </a:r>
            <a:endParaRPr sz="3200">
              <a:latin typeface="Times New Roman"/>
              <a:cs typeface="Times New Roman"/>
            </a:endParaRPr>
          </a:p>
        </p:txBody>
      </p:sp>
      <p:sp>
        <p:nvSpPr>
          <p:cNvPr id="70" name="object 70" descr=""/>
          <p:cNvSpPr txBox="1"/>
          <p:nvPr/>
        </p:nvSpPr>
        <p:spPr>
          <a:xfrm>
            <a:off x="7444485" y="5105222"/>
            <a:ext cx="2366010" cy="514350"/>
          </a:xfrm>
          <a:prstGeom prst="rect">
            <a:avLst/>
          </a:prstGeom>
        </p:spPr>
        <p:txBody>
          <a:bodyPr wrap="square" lIns="0" tIns="13335" rIns="0" bIns="0" rtlCol="0" vert="horz">
            <a:spAutoFit/>
          </a:bodyPr>
          <a:lstStyle/>
          <a:p>
            <a:pPr marL="38100">
              <a:lnSpc>
                <a:spcPct val="100000"/>
              </a:lnSpc>
              <a:spcBef>
                <a:spcPts val="105"/>
              </a:spcBef>
            </a:pPr>
            <a:r>
              <a:rPr dirty="0" sz="3200" spc="-10" b="1" i="1">
                <a:solidFill>
                  <a:srgbClr val="0000FF"/>
                </a:solidFill>
                <a:latin typeface="Times New Roman"/>
                <a:cs typeface="Times New Roman"/>
              </a:rPr>
              <a:t>f(V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6+5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11</a:t>
            </a:r>
            <a:endParaRPr sz="3200">
              <a:latin typeface="Times New Roman"/>
              <a:cs typeface="Times New Roman"/>
            </a:endParaRPr>
          </a:p>
        </p:txBody>
      </p:sp>
      <p:grpSp>
        <p:nvGrpSpPr>
          <p:cNvPr id="71" name="object 71" descr=""/>
          <p:cNvGrpSpPr/>
          <p:nvPr/>
        </p:nvGrpSpPr>
        <p:grpSpPr>
          <a:xfrm>
            <a:off x="3198876" y="1429511"/>
            <a:ext cx="2952750" cy="1582420"/>
            <a:chOff x="3198876" y="1429511"/>
            <a:chExt cx="2952750" cy="1582420"/>
          </a:xfrm>
        </p:grpSpPr>
        <p:sp>
          <p:nvSpPr>
            <p:cNvPr id="72" name="object 72" descr=""/>
            <p:cNvSpPr/>
            <p:nvPr/>
          </p:nvSpPr>
          <p:spPr>
            <a:xfrm>
              <a:off x="4494276" y="15415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368"/>
                  </a:lnTo>
                  <a:lnTo>
                    <a:pt x="21854" y="310798"/>
                  </a:lnTo>
                  <a:lnTo>
                    <a:pt x="47236" y="350887"/>
                  </a:lnTo>
                  <a:lnTo>
                    <a:pt x="80533" y="384333"/>
                  </a:lnTo>
                  <a:lnTo>
                    <a:pt x="120455" y="409836"/>
                  </a:lnTo>
                  <a:lnTo>
                    <a:pt x="165711" y="426092"/>
                  </a:lnTo>
                  <a:lnTo>
                    <a:pt x="215011" y="431800"/>
                  </a:lnTo>
                  <a:lnTo>
                    <a:pt x="264357" y="426092"/>
                  </a:lnTo>
                  <a:lnTo>
                    <a:pt x="309647" y="409836"/>
                  </a:lnTo>
                  <a:lnTo>
                    <a:pt x="349591" y="384333"/>
                  </a:lnTo>
                  <a:lnTo>
                    <a:pt x="382902" y="350887"/>
                  </a:lnTo>
                  <a:lnTo>
                    <a:pt x="408291" y="310798"/>
                  </a:lnTo>
                  <a:lnTo>
                    <a:pt x="424469" y="26536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3" name="object 73" descr=""/>
            <p:cNvSpPr/>
            <p:nvPr/>
          </p:nvSpPr>
          <p:spPr>
            <a:xfrm>
              <a:off x="4494276" y="15415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368"/>
                  </a:lnTo>
                  <a:lnTo>
                    <a:pt x="408291" y="310798"/>
                  </a:lnTo>
                  <a:lnTo>
                    <a:pt x="382902" y="350887"/>
                  </a:lnTo>
                  <a:lnTo>
                    <a:pt x="349591" y="384333"/>
                  </a:lnTo>
                  <a:lnTo>
                    <a:pt x="309647" y="409836"/>
                  </a:lnTo>
                  <a:lnTo>
                    <a:pt x="264357" y="426092"/>
                  </a:lnTo>
                  <a:lnTo>
                    <a:pt x="215011" y="431800"/>
                  </a:lnTo>
                  <a:lnTo>
                    <a:pt x="165711" y="426092"/>
                  </a:lnTo>
                  <a:lnTo>
                    <a:pt x="120455" y="409836"/>
                  </a:lnTo>
                  <a:lnTo>
                    <a:pt x="80533" y="384333"/>
                  </a:lnTo>
                  <a:lnTo>
                    <a:pt x="47236" y="350887"/>
                  </a:lnTo>
                  <a:lnTo>
                    <a:pt x="21854" y="310798"/>
                  </a:lnTo>
                  <a:lnTo>
                    <a:pt x="5678" y="265368"/>
                  </a:lnTo>
                  <a:lnTo>
                    <a:pt x="0" y="215900"/>
                  </a:lnTo>
                  <a:close/>
                </a:path>
              </a:pathLst>
            </a:custGeom>
            <a:ln w="12700">
              <a:solidFill>
                <a:srgbClr val="000000"/>
              </a:solidFill>
            </a:ln>
          </p:spPr>
          <p:txBody>
            <a:bodyPr wrap="square" lIns="0" tIns="0" rIns="0" bIns="0" rtlCol="0"/>
            <a:lstStyle/>
            <a:p/>
          </p:txBody>
        </p:sp>
        <p:pic>
          <p:nvPicPr>
            <p:cNvPr id="74" name="object 74" descr=""/>
            <p:cNvPicPr/>
            <p:nvPr/>
          </p:nvPicPr>
          <p:blipFill>
            <a:blip r:embed="rId32" cstate="print"/>
            <a:stretch>
              <a:fillRect/>
            </a:stretch>
          </p:blipFill>
          <p:spPr>
            <a:xfrm>
              <a:off x="4427220" y="1429511"/>
              <a:ext cx="705612" cy="789431"/>
            </a:xfrm>
            <a:prstGeom prst="rect">
              <a:avLst/>
            </a:prstGeom>
          </p:spPr>
        </p:pic>
        <p:sp>
          <p:nvSpPr>
            <p:cNvPr id="75" name="object 75" descr=""/>
            <p:cNvSpPr/>
            <p:nvPr/>
          </p:nvSpPr>
          <p:spPr>
            <a:xfrm>
              <a:off x="4494276"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6" name="object 76" descr=""/>
            <p:cNvSpPr/>
            <p:nvPr/>
          </p:nvSpPr>
          <p:spPr>
            <a:xfrm>
              <a:off x="4494276"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77" name="object 77" descr=""/>
            <p:cNvPicPr/>
            <p:nvPr/>
          </p:nvPicPr>
          <p:blipFill>
            <a:blip r:embed="rId33" cstate="print"/>
            <a:stretch>
              <a:fillRect/>
            </a:stretch>
          </p:blipFill>
          <p:spPr>
            <a:xfrm>
              <a:off x="4427220" y="2221991"/>
              <a:ext cx="705612" cy="789431"/>
            </a:xfrm>
            <a:prstGeom prst="rect">
              <a:avLst/>
            </a:prstGeom>
          </p:spPr>
        </p:pic>
        <p:pic>
          <p:nvPicPr>
            <p:cNvPr id="78" name="object 78" descr=""/>
            <p:cNvPicPr/>
            <p:nvPr/>
          </p:nvPicPr>
          <p:blipFill>
            <a:blip r:embed="rId34" cstate="print"/>
            <a:stretch>
              <a:fillRect/>
            </a:stretch>
          </p:blipFill>
          <p:spPr>
            <a:xfrm>
              <a:off x="4735068" y="2459736"/>
              <a:ext cx="460248" cy="539496"/>
            </a:xfrm>
            <a:prstGeom prst="rect">
              <a:avLst/>
            </a:prstGeom>
          </p:spPr>
        </p:pic>
        <p:sp>
          <p:nvSpPr>
            <p:cNvPr id="79" name="object 79" descr=""/>
            <p:cNvSpPr/>
            <p:nvPr/>
          </p:nvSpPr>
          <p:spPr>
            <a:xfrm>
              <a:off x="3198876" y="1805177"/>
              <a:ext cx="2952750" cy="620395"/>
            </a:xfrm>
            <a:custGeom>
              <a:avLst/>
              <a:gdLst/>
              <a:ahLst/>
              <a:cxnLst/>
              <a:rect l="l" t="t" r="r" b="b"/>
              <a:pathLst>
                <a:path w="2952750" h="620394">
                  <a:moveTo>
                    <a:pt x="1320546" y="34671"/>
                  </a:moveTo>
                  <a:lnTo>
                    <a:pt x="1304798" y="0"/>
                  </a:lnTo>
                  <a:lnTo>
                    <a:pt x="96037" y="551040"/>
                  </a:lnTo>
                  <a:lnTo>
                    <a:pt x="80264" y="516382"/>
                  </a:lnTo>
                  <a:lnTo>
                    <a:pt x="0" y="615696"/>
                  </a:lnTo>
                  <a:lnTo>
                    <a:pt x="127635" y="620395"/>
                  </a:lnTo>
                  <a:lnTo>
                    <a:pt x="115430" y="593598"/>
                  </a:lnTo>
                  <a:lnTo>
                    <a:pt x="111823" y="585698"/>
                  </a:lnTo>
                  <a:lnTo>
                    <a:pt x="1320546" y="34671"/>
                  </a:lnTo>
                  <a:close/>
                </a:path>
                <a:path w="2952750" h="620394">
                  <a:moveTo>
                    <a:pt x="1565275" y="414147"/>
                  </a:moveTo>
                  <a:lnTo>
                    <a:pt x="1527162" y="414147"/>
                  </a:lnTo>
                  <a:lnTo>
                    <a:pt x="1527048" y="148971"/>
                  </a:lnTo>
                  <a:lnTo>
                    <a:pt x="1488948" y="148971"/>
                  </a:lnTo>
                  <a:lnTo>
                    <a:pt x="1489062" y="414147"/>
                  </a:lnTo>
                  <a:lnTo>
                    <a:pt x="1450975" y="414147"/>
                  </a:lnTo>
                  <a:lnTo>
                    <a:pt x="1508125" y="528447"/>
                  </a:lnTo>
                  <a:lnTo>
                    <a:pt x="1555750" y="433197"/>
                  </a:lnTo>
                  <a:lnTo>
                    <a:pt x="1565275" y="414147"/>
                  </a:lnTo>
                  <a:close/>
                </a:path>
                <a:path w="2952750" h="620394">
                  <a:moveTo>
                    <a:pt x="2952623" y="544322"/>
                  </a:moveTo>
                  <a:lnTo>
                    <a:pt x="2935922" y="524764"/>
                  </a:lnTo>
                  <a:lnTo>
                    <a:pt x="2869692" y="447167"/>
                  </a:lnTo>
                  <a:lnTo>
                    <a:pt x="2854807" y="482295"/>
                  </a:lnTo>
                  <a:lnTo>
                    <a:pt x="1715389" y="254"/>
                  </a:lnTo>
                  <a:lnTo>
                    <a:pt x="1700530" y="35306"/>
                  </a:lnTo>
                  <a:lnTo>
                    <a:pt x="2839974" y="517359"/>
                  </a:lnTo>
                  <a:lnTo>
                    <a:pt x="2825115" y="552450"/>
                  </a:lnTo>
                  <a:lnTo>
                    <a:pt x="2952623" y="544322"/>
                  </a:lnTo>
                  <a:close/>
                </a:path>
              </a:pathLst>
            </a:custGeom>
            <a:solidFill>
              <a:srgbClr val="000000"/>
            </a:solidFill>
          </p:spPr>
          <p:txBody>
            <a:bodyPr wrap="square" lIns="0" tIns="0" rIns="0" bIns="0" rtlCol="0"/>
            <a:lstStyle/>
            <a:p/>
          </p:txBody>
        </p:sp>
        <p:pic>
          <p:nvPicPr>
            <p:cNvPr id="80" name="object 80" descr=""/>
            <p:cNvPicPr/>
            <p:nvPr/>
          </p:nvPicPr>
          <p:blipFill>
            <a:blip r:embed="rId35" cstate="print"/>
            <a:stretch>
              <a:fillRect/>
            </a:stretch>
          </p:blipFill>
          <p:spPr>
            <a:xfrm>
              <a:off x="3479292" y="1616963"/>
              <a:ext cx="667512" cy="789431"/>
            </a:xfrm>
            <a:prstGeom prst="rect">
              <a:avLst/>
            </a:prstGeom>
          </p:spPr>
        </p:pic>
      </p:grpSp>
      <p:sp>
        <p:nvSpPr>
          <p:cNvPr id="81" name="object 81" descr=""/>
          <p:cNvSpPr txBox="1"/>
          <p:nvPr/>
        </p:nvSpPr>
        <p:spPr>
          <a:xfrm>
            <a:off x="3687571"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82" name="object 82" descr=""/>
          <p:cNvGrpSpPr/>
          <p:nvPr/>
        </p:nvGrpSpPr>
        <p:grpSpPr>
          <a:xfrm>
            <a:off x="4194047" y="1616963"/>
            <a:ext cx="1750060" cy="951230"/>
            <a:chOff x="4194047" y="1616963"/>
            <a:chExt cx="1750060" cy="951230"/>
          </a:xfrm>
        </p:grpSpPr>
        <p:pic>
          <p:nvPicPr>
            <p:cNvPr id="83" name="object 83" descr=""/>
            <p:cNvPicPr/>
            <p:nvPr/>
          </p:nvPicPr>
          <p:blipFill>
            <a:blip r:embed="rId36" cstate="print"/>
            <a:stretch>
              <a:fillRect/>
            </a:stretch>
          </p:blipFill>
          <p:spPr>
            <a:xfrm>
              <a:off x="4194047" y="1778507"/>
              <a:ext cx="667512" cy="789432"/>
            </a:xfrm>
            <a:prstGeom prst="rect">
              <a:avLst/>
            </a:prstGeom>
          </p:spPr>
        </p:pic>
        <p:pic>
          <p:nvPicPr>
            <p:cNvPr id="84" name="object 84" descr=""/>
            <p:cNvPicPr/>
            <p:nvPr/>
          </p:nvPicPr>
          <p:blipFill>
            <a:blip r:embed="rId37" cstate="print"/>
            <a:stretch>
              <a:fillRect/>
            </a:stretch>
          </p:blipFill>
          <p:spPr>
            <a:xfrm>
              <a:off x="5276087" y="1616963"/>
              <a:ext cx="667512" cy="789431"/>
            </a:xfrm>
            <a:prstGeom prst="rect">
              <a:avLst/>
            </a:prstGeom>
          </p:spPr>
        </p:pic>
      </p:grpSp>
      <p:sp>
        <p:nvSpPr>
          <p:cNvPr id="85" name="object 85" descr=""/>
          <p:cNvSpPr txBox="1"/>
          <p:nvPr/>
        </p:nvSpPr>
        <p:spPr>
          <a:xfrm>
            <a:off x="5485003"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86" name="object 86" descr=""/>
          <p:cNvGrpSpPr/>
          <p:nvPr/>
        </p:nvGrpSpPr>
        <p:grpSpPr>
          <a:xfrm>
            <a:off x="4052315" y="1260347"/>
            <a:ext cx="4836160" cy="1594485"/>
            <a:chOff x="4052315" y="1260347"/>
            <a:chExt cx="4836160" cy="1594485"/>
          </a:xfrm>
        </p:grpSpPr>
        <p:pic>
          <p:nvPicPr>
            <p:cNvPr id="87" name="object 87" descr=""/>
            <p:cNvPicPr/>
            <p:nvPr/>
          </p:nvPicPr>
          <p:blipFill>
            <a:blip r:embed="rId38" cstate="print"/>
            <a:stretch>
              <a:fillRect/>
            </a:stretch>
          </p:blipFill>
          <p:spPr>
            <a:xfrm>
              <a:off x="4052315" y="2065019"/>
              <a:ext cx="667512" cy="789431"/>
            </a:xfrm>
            <a:prstGeom prst="rect">
              <a:avLst/>
            </a:prstGeom>
          </p:spPr>
        </p:pic>
        <p:pic>
          <p:nvPicPr>
            <p:cNvPr id="88" name="object 88" descr=""/>
            <p:cNvPicPr/>
            <p:nvPr/>
          </p:nvPicPr>
          <p:blipFill>
            <a:blip r:embed="rId39" cstate="print"/>
            <a:stretch>
              <a:fillRect/>
            </a:stretch>
          </p:blipFill>
          <p:spPr>
            <a:xfrm>
              <a:off x="6448043" y="2270363"/>
              <a:ext cx="205740" cy="292044"/>
            </a:xfrm>
            <a:prstGeom prst="rect">
              <a:avLst/>
            </a:prstGeom>
          </p:spPr>
        </p:pic>
        <p:pic>
          <p:nvPicPr>
            <p:cNvPr id="89" name="object 89" descr=""/>
            <p:cNvPicPr/>
            <p:nvPr/>
          </p:nvPicPr>
          <p:blipFill>
            <a:blip r:embed="rId40" cstate="print"/>
            <a:stretch>
              <a:fillRect/>
            </a:stretch>
          </p:blipFill>
          <p:spPr>
            <a:xfrm>
              <a:off x="8453627" y="1260347"/>
              <a:ext cx="434340" cy="513588"/>
            </a:xfrm>
            <a:prstGeom prst="rect">
              <a:avLst/>
            </a:prstGeom>
          </p:spPr>
        </p:pic>
      </p:grpSp>
      <p:sp>
        <p:nvSpPr>
          <p:cNvPr id="90" name="object 90" descr=""/>
          <p:cNvSpPr txBox="1"/>
          <p:nvPr/>
        </p:nvSpPr>
        <p:spPr>
          <a:xfrm>
            <a:off x="8505190"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92710">
              <a:lnSpc>
                <a:spcPct val="100000"/>
              </a:lnSpc>
              <a:spcBef>
                <a:spcPts val="509"/>
              </a:spcBef>
            </a:pPr>
            <a:r>
              <a:rPr dirty="0" sz="1800" spc="-5" b="1">
                <a:latin typeface="Arial"/>
                <a:cs typeface="Arial"/>
              </a:rPr>
              <a:t>1</a:t>
            </a:r>
            <a:endParaRPr sz="1800">
              <a:latin typeface="Arial"/>
              <a:cs typeface="Arial"/>
            </a:endParaRPr>
          </a:p>
        </p:txBody>
      </p:sp>
      <p:grpSp>
        <p:nvGrpSpPr>
          <p:cNvPr id="91" name="object 91" descr=""/>
          <p:cNvGrpSpPr/>
          <p:nvPr/>
        </p:nvGrpSpPr>
        <p:grpSpPr>
          <a:xfrm>
            <a:off x="5404103" y="3046476"/>
            <a:ext cx="768350" cy="789940"/>
            <a:chOff x="5404103" y="3046476"/>
            <a:chExt cx="768350" cy="789940"/>
          </a:xfrm>
        </p:grpSpPr>
        <p:sp>
          <p:nvSpPr>
            <p:cNvPr id="92" name="object 92" descr=""/>
            <p:cNvSpPr/>
            <p:nvPr/>
          </p:nvSpPr>
          <p:spPr>
            <a:xfrm>
              <a:off x="5470524" y="3157474"/>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93" name="object 93" descr=""/>
            <p:cNvSpPr/>
            <p:nvPr/>
          </p:nvSpPr>
          <p:spPr>
            <a:xfrm>
              <a:off x="5470524" y="3157474"/>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94" name="object 94" descr=""/>
            <p:cNvPicPr/>
            <p:nvPr/>
          </p:nvPicPr>
          <p:blipFill>
            <a:blip r:embed="rId41" cstate="print"/>
            <a:stretch>
              <a:fillRect/>
            </a:stretch>
          </p:blipFill>
          <p:spPr>
            <a:xfrm>
              <a:off x="5404103" y="3046476"/>
              <a:ext cx="705612" cy="789432"/>
            </a:xfrm>
            <a:prstGeom prst="rect">
              <a:avLst/>
            </a:prstGeom>
          </p:spPr>
        </p:pic>
        <p:pic>
          <p:nvPicPr>
            <p:cNvPr id="95" name="object 95" descr=""/>
            <p:cNvPicPr/>
            <p:nvPr/>
          </p:nvPicPr>
          <p:blipFill>
            <a:blip r:embed="rId42" cstate="print"/>
            <a:stretch>
              <a:fillRect/>
            </a:stretch>
          </p:blipFill>
          <p:spPr>
            <a:xfrm>
              <a:off x="5711951" y="3284220"/>
              <a:ext cx="460248" cy="539495"/>
            </a:xfrm>
            <a:prstGeom prst="rect">
              <a:avLst/>
            </a:prstGeom>
          </p:spPr>
        </p:pic>
      </p:grpSp>
      <p:sp>
        <p:nvSpPr>
          <p:cNvPr id="96" name="object 96" descr=""/>
          <p:cNvSpPr txBox="1"/>
          <p:nvPr/>
        </p:nvSpPr>
        <p:spPr>
          <a:xfrm>
            <a:off x="5849492" y="3343402"/>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4</a:t>
            </a:r>
            <a:endParaRPr sz="1850">
              <a:latin typeface="Arial"/>
              <a:cs typeface="Arial"/>
            </a:endParaRPr>
          </a:p>
        </p:txBody>
      </p:sp>
      <p:grpSp>
        <p:nvGrpSpPr>
          <p:cNvPr id="97" name="object 97" descr=""/>
          <p:cNvGrpSpPr/>
          <p:nvPr/>
        </p:nvGrpSpPr>
        <p:grpSpPr>
          <a:xfrm>
            <a:off x="6341364" y="3046476"/>
            <a:ext cx="768350" cy="789940"/>
            <a:chOff x="6341364" y="3046476"/>
            <a:chExt cx="768350" cy="789940"/>
          </a:xfrm>
        </p:grpSpPr>
        <p:sp>
          <p:nvSpPr>
            <p:cNvPr id="98" name="object 98" descr=""/>
            <p:cNvSpPr/>
            <p:nvPr/>
          </p:nvSpPr>
          <p:spPr>
            <a:xfrm>
              <a:off x="6407150" y="3157474"/>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99" name="object 99" descr=""/>
            <p:cNvSpPr/>
            <p:nvPr/>
          </p:nvSpPr>
          <p:spPr>
            <a:xfrm>
              <a:off x="6407150" y="3157474"/>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00" name="object 100" descr=""/>
            <p:cNvPicPr/>
            <p:nvPr/>
          </p:nvPicPr>
          <p:blipFill>
            <a:blip r:embed="rId43" cstate="print"/>
            <a:stretch>
              <a:fillRect/>
            </a:stretch>
          </p:blipFill>
          <p:spPr>
            <a:xfrm>
              <a:off x="6341364" y="3046476"/>
              <a:ext cx="705612" cy="789432"/>
            </a:xfrm>
            <a:prstGeom prst="rect">
              <a:avLst/>
            </a:prstGeom>
          </p:spPr>
        </p:pic>
        <p:pic>
          <p:nvPicPr>
            <p:cNvPr id="101" name="object 101" descr=""/>
            <p:cNvPicPr/>
            <p:nvPr/>
          </p:nvPicPr>
          <p:blipFill>
            <a:blip r:embed="rId44" cstate="print"/>
            <a:stretch>
              <a:fillRect/>
            </a:stretch>
          </p:blipFill>
          <p:spPr>
            <a:xfrm>
              <a:off x="6649212" y="3284220"/>
              <a:ext cx="460248" cy="539495"/>
            </a:xfrm>
            <a:prstGeom prst="rect">
              <a:avLst/>
            </a:prstGeom>
          </p:spPr>
        </p:pic>
      </p:grpSp>
      <p:sp>
        <p:nvSpPr>
          <p:cNvPr id="102" name="object 102" descr=""/>
          <p:cNvSpPr txBox="1"/>
          <p:nvPr/>
        </p:nvSpPr>
        <p:spPr>
          <a:xfrm>
            <a:off x="6786118" y="3343402"/>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5</a:t>
            </a:r>
            <a:endParaRPr sz="1850">
              <a:latin typeface="Arial"/>
              <a:cs typeface="Arial"/>
            </a:endParaRPr>
          </a:p>
        </p:txBody>
      </p:sp>
      <p:pic>
        <p:nvPicPr>
          <p:cNvPr id="103" name="object 103" descr=""/>
          <p:cNvPicPr/>
          <p:nvPr/>
        </p:nvPicPr>
        <p:blipFill>
          <a:blip r:embed="rId45" cstate="print"/>
          <a:stretch>
            <a:fillRect/>
          </a:stretch>
        </p:blipFill>
        <p:spPr>
          <a:xfrm>
            <a:off x="5463540" y="2497835"/>
            <a:ext cx="667512" cy="789432"/>
          </a:xfrm>
          <a:prstGeom prst="rect">
            <a:avLst/>
          </a:prstGeom>
        </p:spPr>
      </p:pic>
      <p:sp>
        <p:nvSpPr>
          <p:cNvPr id="104" name="object 104" descr=""/>
          <p:cNvSpPr txBox="1"/>
          <p:nvPr/>
        </p:nvSpPr>
        <p:spPr>
          <a:xfrm>
            <a:off x="5672454" y="2591561"/>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105" name="object 105" descr=""/>
          <p:cNvGrpSpPr/>
          <p:nvPr/>
        </p:nvGrpSpPr>
        <p:grpSpPr>
          <a:xfrm>
            <a:off x="5757926" y="2237232"/>
            <a:ext cx="1164590" cy="1065530"/>
            <a:chOff x="5757926" y="2237232"/>
            <a:chExt cx="1164590" cy="1065530"/>
          </a:xfrm>
        </p:grpSpPr>
        <p:pic>
          <p:nvPicPr>
            <p:cNvPr id="106" name="object 106" descr=""/>
            <p:cNvPicPr/>
            <p:nvPr/>
          </p:nvPicPr>
          <p:blipFill>
            <a:blip r:embed="rId46" cstate="print"/>
            <a:stretch>
              <a:fillRect/>
            </a:stretch>
          </p:blipFill>
          <p:spPr>
            <a:xfrm>
              <a:off x="6254496" y="2513076"/>
              <a:ext cx="667511" cy="789432"/>
            </a:xfrm>
            <a:prstGeom prst="rect">
              <a:avLst/>
            </a:prstGeom>
          </p:spPr>
        </p:pic>
        <p:sp>
          <p:nvSpPr>
            <p:cNvPr id="107" name="object 107" descr=""/>
            <p:cNvSpPr/>
            <p:nvPr/>
          </p:nvSpPr>
          <p:spPr>
            <a:xfrm>
              <a:off x="5757926" y="2699257"/>
              <a:ext cx="792480" cy="458470"/>
            </a:xfrm>
            <a:custGeom>
              <a:avLst/>
              <a:gdLst/>
              <a:ahLst/>
              <a:cxnLst/>
              <a:rect l="l" t="t" r="r" b="b"/>
              <a:pathLst>
                <a:path w="792479" h="458469">
                  <a:moveTo>
                    <a:pt x="315341" y="21209"/>
                  </a:moveTo>
                  <a:lnTo>
                    <a:pt x="283591" y="0"/>
                  </a:lnTo>
                  <a:lnTo>
                    <a:pt x="47688" y="352704"/>
                  </a:lnTo>
                  <a:lnTo>
                    <a:pt x="16002" y="331470"/>
                  </a:lnTo>
                  <a:lnTo>
                    <a:pt x="0" y="458216"/>
                  </a:lnTo>
                  <a:lnTo>
                    <a:pt x="110998" y="395097"/>
                  </a:lnTo>
                  <a:lnTo>
                    <a:pt x="103022" y="389763"/>
                  </a:lnTo>
                  <a:lnTo>
                    <a:pt x="79324" y="373888"/>
                  </a:lnTo>
                  <a:lnTo>
                    <a:pt x="315341" y="21209"/>
                  </a:lnTo>
                  <a:close/>
                </a:path>
                <a:path w="792479" h="458469">
                  <a:moveTo>
                    <a:pt x="792099" y="330454"/>
                  </a:moveTo>
                  <a:lnTo>
                    <a:pt x="758012" y="347522"/>
                  </a:lnTo>
                  <a:lnTo>
                    <a:pt x="584708" y="889"/>
                  </a:lnTo>
                  <a:lnTo>
                    <a:pt x="550672" y="17907"/>
                  </a:lnTo>
                  <a:lnTo>
                    <a:pt x="723887" y="364604"/>
                  </a:lnTo>
                  <a:lnTo>
                    <a:pt x="689864" y="381635"/>
                  </a:lnTo>
                  <a:lnTo>
                    <a:pt x="792099" y="458216"/>
                  </a:lnTo>
                  <a:lnTo>
                    <a:pt x="792099" y="381635"/>
                  </a:lnTo>
                  <a:lnTo>
                    <a:pt x="792099" y="330454"/>
                  </a:lnTo>
                  <a:close/>
                </a:path>
              </a:pathLst>
            </a:custGeom>
            <a:solidFill>
              <a:srgbClr val="000000"/>
            </a:solidFill>
          </p:spPr>
          <p:txBody>
            <a:bodyPr wrap="square" lIns="0" tIns="0" rIns="0" bIns="0" rtlCol="0"/>
            <a:lstStyle/>
            <a:p/>
          </p:txBody>
        </p:sp>
        <p:sp>
          <p:nvSpPr>
            <p:cNvPr id="108" name="object 108" descr=""/>
            <p:cNvSpPr/>
            <p:nvPr/>
          </p:nvSpPr>
          <p:spPr>
            <a:xfrm>
              <a:off x="5972175" y="23495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09" name="object 109" descr=""/>
            <p:cNvSpPr/>
            <p:nvPr/>
          </p:nvSpPr>
          <p:spPr>
            <a:xfrm>
              <a:off x="5972175" y="23495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10" name="object 110" descr=""/>
            <p:cNvPicPr/>
            <p:nvPr/>
          </p:nvPicPr>
          <p:blipFill>
            <a:blip r:embed="rId47" cstate="print"/>
            <a:stretch>
              <a:fillRect/>
            </a:stretch>
          </p:blipFill>
          <p:spPr>
            <a:xfrm>
              <a:off x="5905500" y="2237232"/>
              <a:ext cx="705611" cy="789432"/>
            </a:xfrm>
            <a:prstGeom prst="rect">
              <a:avLst/>
            </a:prstGeom>
          </p:spPr>
        </p:pic>
        <p:pic>
          <p:nvPicPr>
            <p:cNvPr id="111" name="object 111" descr=""/>
            <p:cNvPicPr/>
            <p:nvPr/>
          </p:nvPicPr>
          <p:blipFill>
            <a:blip r:embed="rId48" cstate="print"/>
            <a:stretch>
              <a:fillRect/>
            </a:stretch>
          </p:blipFill>
          <p:spPr>
            <a:xfrm>
              <a:off x="6213348" y="2474976"/>
              <a:ext cx="460248" cy="539496"/>
            </a:xfrm>
            <a:prstGeom prst="rect">
              <a:avLst/>
            </a:prstGeom>
          </p:spPr>
        </p:pic>
      </p:grpSp>
      <p:sp>
        <p:nvSpPr>
          <p:cNvPr id="112" name="object 112" descr=""/>
          <p:cNvSpPr txBox="1"/>
          <p:nvPr/>
        </p:nvSpPr>
        <p:spPr>
          <a:xfrm>
            <a:off x="6115050" y="2158111"/>
            <a:ext cx="531495" cy="452120"/>
          </a:xfrm>
          <a:prstGeom prst="rect">
            <a:avLst/>
          </a:prstGeom>
        </p:spPr>
        <p:txBody>
          <a:bodyPr wrap="square" lIns="0" tIns="12065" rIns="0" bIns="0" rtlCol="0" vert="horz">
            <a:spAutoFit/>
          </a:bodyPr>
          <a:lstStyle/>
          <a:p>
            <a:pPr marL="12700">
              <a:lnSpc>
                <a:spcPct val="100000"/>
              </a:lnSpc>
              <a:spcBef>
                <a:spcPts val="95"/>
              </a:spcBef>
            </a:pPr>
            <a:r>
              <a:rPr dirty="0" baseline="-26785" sz="4200" spc="-37" b="1" i="1">
                <a:solidFill>
                  <a:srgbClr val="FF0000"/>
                </a:solidFill>
                <a:latin typeface="Arial"/>
                <a:cs typeface="Arial"/>
              </a:rPr>
              <a:t>V</a:t>
            </a:r>
            <a:r>
              <a:rPr dirty="0" baseline="-26785" sz="4200" spc="-322" b="1" i="1">
                <a:solidFill>
                  <a:srgbClr val="FF0000"/>
                </a:solidFill>
                <a:latin typeface="Arial"/>
                <a:cs typeface="Arial"/>
              </a:rPr>
              <a:t> </a:t>
            </a:r>
            <a:r>
              <a:rPr dirty="0" sz="2800" spc="-50" b="1">
                <a:solidFill>
                  <a:srgbClr val="0000FF"/>
                </a:solidFill>
                <a:latin typeface="Arial"/>
                <a:cs typeface="Arial"/>
              </a:rPr>
              <a:t>5</a:t>
            </a:r>
            <a:endParaRPr sz="2800">
              <a:latin typeface="Arial"/>
              <a:cs typeface="Arial"/>
            </a:endParaRPr>
          </a:p>
        </p:txBody>
      </p:sp>
      <p:sp>
        <p:nvSpPr>
          <p:cNvPr id="113" name="object 113" descr=""/>
          <p:cNvSpPr txBox="1"/>
          <p:nvPr/>
        </p:nvSpPr>
        <p:spPr>
          <a:xfrm>
            <a:off x="6325870" y="2417825"/>
            <a:ext cx="385445" cy="452120"/>
          </a:xfrm>
          <a:prstGeom prst="rect">
            <a:avLst/>
          </a:prstGeom>
        </p:spPr>
        <p:txBody>
          <a:bodyPr wrap="square" lIns="0" tIns="12065" rIns="0" bIns="0" rtlCol="0" vert="horz">
            <a:spAutoFit/>
          </a:bodyPr>
          <a:lstStyle/>
          <a:p>
            <a:pPr marL="38100">
              <a:lnSpc>
                <a:spcPct val="100000"/>
              </a:lnSpc>
              <a:spcBef>
                <a:spcPts val="95"/>
              </a:spcBef>
            </a:pPr>
            <a:r>
              <a:rPr dirty="0" sz="1850" spc="-25" b="1" i="1">
                <a:solidFill>
                  <a:srgbClr val="FF0000"/>
                </a:solidFill>
                <a:latin typeface="Arial"/>
                <a:cs typeface="Arial"/>
              </a:rPr>
              <a:t>2</a:t>
            </a:r>
            <a:r>
              <a:rPr dirty="0" baseline="-29761" sz="4200" spc="-37" b="1">
                <a:latin typeface="Arial"/>
                <a:cs typeface="Arial"/>
              </a:rPr>
              <a:t>2</a:t>
            </a:r>
            <a:endParaRPr baseline="-29761" sz="4200">
              <a:latin typeface="Arial"/>
              <a:cs typeface="Arial"/>
            </a:endParaRPr>
          </a:p>
        </p:txBody>
      </p:sp>
      <p:pic>
        <p:nvPicPr>
          <p:cNvPr id="114" name="object 114" descr=""/>
          <p:cNvPicPr/>
          <p:nvPr/>
        </p:nvPicPr>
        <p:blipFill>
          <a:blip r:embed="rId49" cstate="print"/>
          <a:stretch>
            <a:fillRect/>
          </a:stretch>
        </p:blipFill>
        <p:spPr>
          <a:xfrm>
            <a:off x="5026152" y="2930651"/>
            <a:ext cx="667512" cy="789432"/>
          </a:xfrm>
          <a:prstGeom prst="rect">
            <a:avLst/>
          </a:prstGeom>
        </p:spPr>
      </p:pic>
      <p:sp>
        <p:nvSpPr>
          <p:cNvPr id="115" name="object 115" descr=""/>
          <p:cNvSpPr txBox="1"/>
          <p:nvPr/>
        </p:nvSpPr>
        <p:spPr>
          <a:xfrm>
            <a:off x="5210302" y="3023057"/>
            <a:ext cx="690880"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17857" sz="4200" spc="-75" b="1" i="1">
                <a:solidFill>
                  <a:srgbClr val="FF0000"/>
                </a:solidFill>
                <a:latin typeface="Arial"/>
                <a:cs typeface="Arial"/>
              </a:rPr>
              <a:t>V</a:t>
            </a:r>
            <a:endParaRPr baseline="-17857" sz="4200">
              <a:latin typeface="Arial"/>
              <a:cs typeface="Arial"/>
            </a:endParaRPr>
          </a:p>
        </p:txBody>
      </p:sp>
      <p:pic>
        <p:nvPicPr>
          <p:cNvPr id="116" name="object 116" descr=""/>
          <p:cNvPicPr/>
          <p:nvPr/>
        </p:nvPicPr>
        <p:blipFill>
          <a:blip r:embed="rId50" cstate="print"/>
          <a:stretch>
            <a:fillRect/>
          </a:stretch>
        </p:blipFill>
        <p:spPr>
          <a:xfrm>
            <a:off x="6598919" y="2872739"/>
            <a:ext cx="865631" cy="789431"/>
          </a:xfrm>
          <a:prstGeom prst="rect">
            <a:avLst/>
          </a:prstGeom>
        </p:spPr>
      </p:pic>
      <p:sp>
        <p:nvSpPr>
          <p:cNvPr id="117" name="object 117" descr=""/>
          <p:cNvSpPr txBox="1"/>
          <p:nvPr/>
        </p:nvSpPr>
        <p:spPr>
          <a:xfrm>
            <a:off x="6524497" y="2966161"/>
            <a:ext cx="730250" cy="452120"/>
          </a:xfrm>
          <a:prstGeom prst="rect">
            <a:avLst/>
          </a:prstGeom>
        </p:spPr>
        <p:txBody>
          <a:bodyPr wrap="square" lIns="0" tIns="12065" rIns="0" bIns="0" rtlCol="0" vert="horz">
            <a:spAutoFit/>
          </a:bodyPr>
          <a:lstStyle/>
          <a:p>
            <a:pPr marL="38100">
              <a:lnSpc>
                <a:spcPct val="100000"/>
              </a:lnSpc>
              <a:spcBef>
                <a:spcPts val="95"/>
              </a:spcBef>
            </a:pPr>
            <a:r>
              <a:rPr dirty="0" baseline="-26785" sz="4200" spc="-37" b="1" i="1">
                <a:solidFill>
                  <a:srgbClr val="FF0000"/>
                </a:solidFill>
                <a:latin typeface="Arial"/>
                <a:cs typeface="Arial"/>
              </a:rPr>
              <a:t>V</a:t>
            </a:r>
            <a:r>
              <a:rPr dirty="0" sz="2800" spc="-25" b="1">
                <a:solidFill>
                  <a:srgbClr val="0000FF"/>
                </a:solidFill>
                <a:latin typeface="Arial"/>
                <a:cs typeface="Arial"/>
              </a:rPr>
              <a:t>10</a:t>
            </a:r>
            <a:endParaRPr sz="2800">
              <a:latin typeface="Arial"/>
              <a:cs typeface="Arial"/>
            </a:endParaRPr>
          </a:p>
        </p:txBody>
      </p:sp>
      <p:grpSp>
        <p:nvGrpSpPr>
          <p:cNvPr id="118" name="object 118" descr=""/>
          <p:cNvGrpSpPr/>
          <p:nvPr/>
        </p:nvGrpSpPr>
        <p:grpSpPr>
          <a:xfrm>
            <a:off x="2508250" y="2221992"/>
            <a:ext cx="1422400" cy="1597660"/>
            <a:chOff x="2508250" y="2221992"/>
            <a:chExt cx="1422400" cy="1597660"/>
          </a:xfrm>
        </p:grpSpPr>
        <p:sp>
          <p:nvSpPr>
            <p:cNvPr id="119" name="object 119" descr=""/>
            <p:cNvSpPr/>
            <p:nvPr/>
          </p:nvSpPr>
          <p:spPr>
            <a:xfrm>
              <a:off x="3228975" y="3141726"/>
              <a:ext cx="430530" cy="431800"/>
            </a:xfrm>
            <a:custGeom>
              <a:avLst/>
              <a:gdLst/>
              <a:ahLst/>
              <a:cxnLst/>
              <a:rect l="l" t="t" r="r" b="b"/>
              <a:pathLst>
                <a:path w="430529" h="431800">
                  <a:moveTo>
                    <a:pt x="215137" y="0"/>
                  </a:moveTo>
                  <a:lnTo>
                    <a:pt x="165791" y="5701"/>
                  </a:lnTo>
                  <a:lnTo>
                    <a:pt x="120501" y="21941"/>
                  </a:lnTo>
                  <a:lnTo>
                    <a:pt x="80557" y="47426"/>
                  </a:lnTo>
                  <a:lnTo>
                    <a:pt x="47246" y="80859"/>
                  </a:lnTo>
                  <a:lnTo>
                    <a:pt x="21857" y="120946"/>
                  </a:lnTo>
                  <a:lnTo>
                    <a:pt x="5679" y="166391"/>
                  </a:lnTo>
                  <a:lnTo>
                    <a:pt x="0" y="215900"/>
                  </a:lnTo>
                  <a:lnTo>
                    <a:pt x="5679" y="265368"/>
                  </a:lnTo>
                  <a:lnTo>
                    <a:pt x="21857" y="310798"/>
                  </a:lnTo>
                  <a:lnTo>
                    <a:pt x="47246" y="350887"/>
                  </a:lnTo>
                  <a:lnTo>
                    <a:pt x="80557" y="384333"/>
                  </a:lnTo>
                  <a:lnTo>
                    <a:pt x="120501" y="409836"/>
                  </a:lnTo>
                  <a:lnTo>
                    <a:pt x="165791" y="426092"/>
                  </a:lnTo>
                  <a:lnTo>
                    <a:pt x="215137" y="431800"/>
                  </a:lnTo>
                  <a:lnTo>
                    <a:pt x="264444" y="426092"/>
                  </a:lnTo>
                  <a:lnTo>
                    <a:pt x="309718" y="409836"/>
                  </a:lnTo>
                  <a:lnTo>
                    <a:pt x="349665" y="384333"/>
                  </a:lnTo>
                  <a:lnTo>
                    <a:pt x="382989" y="350887"/>
                  </a:lnTo>
                  <a:lnTo>
                    <a:pt x="408396" y="310798"/>
                  </a:lnTo>
                  <a:lnTo>
                    <a:pt x="424590" y="265368"/>
                  </a:lnTo>
                  <a:lnTo>
                    <a:pt x="430275" y="215900"/>
                  </a:lnTo>
                  <a:lnTo>
                    <a:pt x="424590" y="166391"/>
                  </a:lnTo>
                  <a:lnTo>
                    <a:pt x="408396" y="120946"/>
                  </a:lnTo>
                  <a:lnTo>
                    <a:pt x="382989" y="80859"/>
                  </a:lnTo>
                  <a:lnTo>
                    <a:pt x="349665" y="47426"/>
                  </a:lnTo>
                  <a:lnTo>
                    <a:pt x="309718" y="21941"/>
                  </a:lnTo>
                  <a:lnTo>
                    <a:pt x="264444" y="5701"/>
                  </a:lnTo>
                  <a:lnTo>
                    <a:pt x="215137" y="0"/>
                  </a:lnTo>
                  <a:close/>
                </a:path>
              </a:pathLst>
            </a:custGeom>
            <a:solidFill>
              <a:srgbClr val="4F81BC"/>
            </a:solidFill>
          </p:spPr>
          <p:txBody>
            <a:bodyPr wrap="square" lIns="0" tIns="0" rIns="0" bIns="0" rtlCol="0"/>
            <a:lstStyle/>
            <a:p/>
          </p:txBody>
        </p:sp>
        <p:sp>
          <p:nvSpPr>
            <p:cNvPr id="120" name="object 120" descr=""/>
            <p:cNvSpPr/>
            <p:nvPr/>
          </p:nvSpPr>
          <p:spPr>
            <a:xfrm>
              <a:off x="3228975" y="3141726"/>
              <a:ext cx="430530" cy="431800"/>
            </a:xfrm>
            <a:custGeom>
              <a:avLst/>
              <a:gdLst/>
              <a:ahLst/>
              <a:cxnLst/>
              <a:rect l="l" t="t" r="r" b="b"/>
              <a:pathLst>
                <a:path w="430529" h="431800">
                  <a:moveTo>
                    <a:pt x="0" y="215900"/>
                  </a:moveTo>
                  <a:lnTo>
                    <a:pt x="5679" y="166391"/>
                  </a:lnTo>
                  <a:lnTo>
                    <a:pt x="21857" y="120946"/>
                  </a:lnTo>
                  <a:lnTo>
                    <a:pt x="47246" y="80859"/>
                  </a:lnTo>
                  <a:lnTo>
                    <a:pt x="80557" y="47426"/>
                  </a:lnTo>
                  <a:lnTo>
                    <a:pt x="120501" y="21941"/>
                  </a:lnTo>
                  <a:lnTo>
                    <a:pt x="165791" y="5701"/>
                  </a:lnTo>
                  <a:lnTo>
                    <a:pt x="215137" y="0"/>
                  </a:lnTo>
                  <a:lnTo>
                    <a:pt x="264444" y="5701"/>
                  </a:lnTo>
                  <a:lnTo>
                    <a:pt x="309718" y="21941"/>
                  </a:lnTo>
                  <a:lnTo>
                    <a:pt x="349665" y="47426"/>
                  </a:lnTo>
                  <a:lnTo>
                    <a:pt x="382989" y="80859"/>
                  </a:lnTo>
                  <a:lnTo>
                    <a:pt x="408396" y="120946"/>
                  </a:lnTo>
                  <a:lnTo>
                    <a:pt x="424590" y="166391"/>
                  </a:lnTo>
                  <a:lnTo>
                    <a:pt x="430275" y="215900"/>
                  </a:lnTo>
                  <a:lnTo>
                    <a:pt x="424590" y="265368"/>
                  </a:lnTo>
                  <a:lnTo>
                    <a:pt x="408396" y="310798"/>
                  </a:lnTo>
                  <a:lnTo>
                    <a:pt x="382989" y="350887"/>
                  </a:lnTo>
                  <a:lnTo>
                    <a:pt x="349665" y="384333"/>
                  </a:lnTo>
                  <a:lnTo>
                    <a:pt x="309718" y="409836"/>
                  </a:lnTo>
                  <a:lnTo>
                    <a:pt x="264444" y="426092"/>
                  </a:lnTo>
                  <a:lnTo>
                    <a:pt x="215137" y="431800"/>
                  </a:lnTo>
                  <a:lnTo>
                    <a:pt x="165791" y="426092"/>
                  </a:lnTo>
                  <a:lnTo>
                    <a:pt x="120501" y="409836"/>
                  </a:lnTo>
                  <a:lnTo>
                    <a:pt x="80557" y="384333"/>
                  </a:lnTo>
                  <a:lnTo>
                    <a:pt x="47246" y="350887"/>
                  </a:lnTo>
                  <a:lnTo>
                    <a:pt x="21857" y="310798"/>
                  </a:lnTo>
                  <a:lnTo>
                    <a:pt x="5679" y="265368"/>
                  </a:lnTo>
                  <a:lnTo>
                    <a:pt x="0" y="215900"/>
                  </a:lnTo>
                  <a:close/>
                </a:path>
              </a:pathLst>
            </a:custGeom>
            <a:ln w="12700">
              <a:solidFill>
                <a:srgbClr val="000000"/>
              </a:solidFill>
            </a:ln>
          </p:spPr>
          <p:txBody>
            <a:bodyPr wrap="square" lIns="0" tIns="0" rIns="0" bIns="0" rtlCol="0"/>
            <a:lstStyle/>
            <a:p/>
          </p:txBody>
        </p:sp>
        <p:pic>
          <p:nvPicPr>
            <p:cNvPr id="121" name="object 121" descr=""/>
            <p:cNvPicPr/>
            <p:nvPr/>
          </p:nvPicPr>
          <p:blipFill>
            <a:blip r:embed="rId51" cstate="print"/>
            <a:stretch>
              <a:fillRect/>
            </a:stretch>
          </p:blipFill>
          <p:spPr>
            <a:xfrm>
              <a:off x="3162300" y="3029712"/>
              <a:ext cx="705612" cy="789432"/>
            </a:xfrm>
            <a:prstGeom prst="rect">
              <a:avLst/>
            </a:prstGeom>
          </p:spPr>
        </p:pic>
        <p:pic>
          <p:nvPicPr>
            <p:cNvPr id="122" name="object 122" descr=""/>
            <p:cNvPicPr/>
            <p:nvPr/>
          </p:nvPicPr>
          <p:blipFill>
            <a:blip r:embed="rId52" cstate="print"/>
            <a:stretch>
              <a:fillRect/>
            </a:stretch>
          </p:blipFill>
          <p:spPr>
            <a:xfrm>
              <a:off x="3470147" y="3267456"/>
              <a:ext cx="460248" cy="539496"/>
            </a:xfrm>
            <a:prstGeom prst="rect">
              <a:avLst/>
            </a:prstGeom>
          </p:spPr>
        </p:pic>
        <p:sp>
          <p:nvSpPr>
            <p:cNvPr id="123" name="object 123" descr=""/>
            <p:cNvSpPr/>
            <p:nvPr/>
          </p:nvSpPr>
          <p:spPr>
            <a:xfrm>
              <a:off x="3203448" y="2684272"/>
              <a:ext cx="241935" cy="457834"/>
            </a:xfrm>
            <a:custGeom>
              <a:avLst/>
              <a:gdLst/>
              <a:ahLst/>
              <a:cxnLst/>
              <a:rect l="l" t="t" r="r" b="b"/>
              <a:pathLst>
                <a:path w="241935" h="457835">
                  <a:moveTo>
                    <a:pt x="173224" y="363708"/>
                  </a:moveTo>
                  <a:lnTo>
                    <a:pt x="139191" y="380745"/>
                  </a:lnTo>
                  <a:lnTo>
                    <a:pt x="241426" y="457326"/>
                  </a:lnTo>
                  <a:lnTo>
                    <a:pt x="241426" y="380745"/>
                  </a:lnTo>
                  <a:lnTo>
                    <a:pt x="181737" y="380745"/>
                  </a:lnTo>
                  <a:lnTo>
                    <a:pt x="173224" y="363708"/>
                  </a:lnTo>
                  <a:close/>
                </a:path>
                <a:path w="241935" h="457835">
                  <a:moveTo>
                    <a:pt x="207348" y="346625"/>
                  </a:moveTo>
                  <a:lnTo>
                    <a:pt x="173224" y="363708"/>
                  </a:lnTo>
                  <a:lnTo>
                    <a:pt x="181737" y="380745"/>
                  </a:lnTo>
                  <a:lnTo>
                    <a:pt x="215900" y="363727"/>
                  </a:lnTo>
                  <a:lnTo>
                    <a:pt x="207348" y="346625"/>
                  </a:lnTo>
                  <a:close/>
                </a:path>
                <a:path w="241935" h="457835">
                  <a:moveTo>
                    <a:pt x="241426" y="329564"/>
                  </a:moveTo>
                  <a:lnTo>
                    <a:pt x="207348" y="346625"/>
                  </a:lnTo>
                  <a:lnTo>
                    <a:pt x="215900" y="363727"/>
                  </a:lnTo>
                  <a:lnTo>
                    <a:pt x="181737" y="380745"/>
                  </a:lnTo>
                  <a:lnTo>
                    <a:pt x="241426" y="380745"/>
                  </a:lnTo>
                  <a:lnTo>
                    <a:pt x="241426" y="329564"/>
                  </a:lnTo>
                  <a:close/>
                </a:path>
                <a:path w="241935" h="457835">
                  <a:moveTo>
                    <a:pt x="34035" y="0"/>
                  </a:moveTo>
                  <a:lnTo>
                    <a:pt x="0" y="17017"/>
                  </a:lnTo>
                  <a:lnTo>
                    <a:pt x="173224" y="363708"/>
                  </a:lnTo>
                  <a:lnTo>
                    <a:pt x="207348" y="346625"/>
                  </a:lnTo>
                  <a:lnTo>
                    <a:pt x="34035" y="0"/>
                  </a:lnTo>
                  <a:close/>
                </a:path>
              </a:pathLst>
            </a:custGeom>
            <a:solidFill>
              <a:srgbClr val="000000"/>
            </a:solidFill>
          </p:spPr>
          <p:txBody>
            <a:bodyPr wrap="square" lIns="0" tIns="0" rIns="0" bIns="0" rtlCol="0"/>
            <a:lstStyle/>
            <a:p/>
          </p:txBody>
        </p:sp>
        <p:pic>
          <p:nvPicPr>
            <p:cNvPr id="124" name="object 124" descr=""/>
            <p:cNvPicPr/>
            <p:nvPr/>
          </p:nvPicPr>
          <p:blipFill>
            <a:blip r:embed="rId53" cstate="print"/>
            <a:stretch>
              <a:fillRect/>
            </a:stretch>
          </p:blipFill>
          <p:spPr>
            <a:xfrm>
              <a:off x="2651760" y="2265800"/>
              <a:ext cx="219455" cy="292044"/>
            </a:xfrm>
            <a:prstGeom prst="rect">
              <a:avLst/>
            </a:prstGeom>
          </p:spPr>
        </p:pic>
        <p:sp>
          <p:nvSpPr>
            <p:cNvPr id="125" name="object 125" descr=""/>
            <p:cNvSpPr/>
            <p:nvPr/>
          </p:nvSpPr>
          <p:spPr>
            <a:xfrm>
              <a:off x="2508250" y="2682875"/>
              <a:ext cx="459105" cy="459105"/>
            </a:xfrm>
            <a:custGeom>
              <a:avLst/>
              <a:gdLst/>
              <a:ahLst/>
              <a:cxnLst/>
              <a:rect l="l" t="t" r="r" b="b"/>
              <a:pathLst>
                <a:path w="459105" h="459105">
                  <a:moveTo>
                    <a:pt x="40386" y="337565"/>
                  </a:moveTo>
                  <a:lnTo>
                    <a:pt x="0" y="458724"/>
                  </a:lnTo>
                  <a:lnTo>
                    <a:pt x="121285" y="418338"/>
                  </a:lnTo>
                  <a:lnTo>
                    <a:pt x="107801" y="404875"/>
                  </a:lnTo>
                  <a:lnTo>
                    <a:pt x="80772" y="404875"/>
                  </a:lnTo>
                  <a:lnTo>
                    <a:pt x="53848" y="377951"/>
                  </a:lnTo>
                  <a:lnTo>
                    <a:pt x="67331" y="364468"/>
                  </a:lnTo>
                  <a:lnTo>
                    <a:pt x="40386" y="337565"/>
                  </a:lnTo>
                  <a:close/>
                </a:path>
                <a:path w="459105" h="459105">
                  <a:moveTo>
                    <a:pt x="67331" y="364468"/>
                  </a:moveTo>
                  <a:lnTo>
                    <a:pt x="53848" y="377951"/>
                  </a:lnTo>
                  <a:lnTo>
                    <a:pt x="80772" y="404875"/>
                  </a:lnTo>
                  <a:lnTo>
                    <a:pt x="94276" y="391371"/>
                  </a:lnTo>
                  <a:lnTo>
                    <a:pt x="67331" y="364468"/>
                  </a:lnTo>
                  <a:close/>
                </a:path>
                <a:path w="459105" h="459105">
                  <a:moveTo>
                    <a:pt x="94276" y="391371"/>
                  </a:moveTo>
                  <a:lnTo>
                    <a:pt x="80772" y="404875"/>
                  </a:lnTo>
                  <a:lnTo>
                    <a:pt x="107801" y="404875"/>
                  </a:lnTo>
                  <a:lnTo>
                    <a:pt x="94276" y="391371"/>
                  </a:lnTo>
                  <a:close/>
                </a:path>
                <a:path w="459105" h="459105">
                  <a:moveTo>
                    <a:pt x="431800" y="0"/>
                  </a:moveTo>
                  <a:lnTo>
                    <a:pt x="67331" y="364468"/>
                  </a:lnTo>
                  <a:lnTo>
                    <a:pt x="94276" y="391371"/>
                  </a:lnTo>
                  <a:lnTo>
                    <a:pt x="458724" y="26924"/>
                  </a:lnTo>
                  <a:lnTo>
                    <a:pt x="431800" y="0"/>
                  </a:lnTo>
                  <a:close/>
                </a:path>
              </a:pathLst>
            </a:custGeom>
            <a:solidFill>
              <a:srgbClr val="000000"/>
            </a:solidFill>
          </p:spPr>
          <p:txBody>
            <a:bodyPr wrap="square" lIns="0" tIns="0" rIns="0" bIns="0" rtlCol="0"/>
            <a:lstStyle/>
            <a:p/>
          </p:txBody>
        </p:sp>
        <p:sp>
          <p:nvSpPr>
            <p:cNvPr id="126" name="object 126" descr=""/>
            <p:cNvSpPr/>
            <p:nvPr/>
          </p:nvSpPr>
          <p:spPr>
            <a:xfrm>
              <a:off x="2871850"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127" name="object 127" descr=""/>
            <p:cNvSpPr/>
            <p:nvPr/>
          </p:nvSpPr>
          <p:spPr>
            <a:xfrm>
              <a:off x="2871850"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128" name="object 128" descr=""/>
            <p:cNvPicPr/>
            <p:nvPr/>
          </p:nvPicPr>
          <p:blipFill>
            <a:blip r:embed="rId54" cstate="print"/>
            <a:stretch>
              <a:fillRect/>
            </a:stretch>
          </p:blipFill>
          <p:spPr>
            <a:xfrm>
              <a:off x="2805684" y="2221992"/>
              <a:ext cx="705612" cy="789431"/>
            </a:xfrm>
            <a:prstGeom prst="rect">
              <a:avLst/>
            </a:prstGeom>
          </p:spPr>
        </p:pic>
        <p:pic>
          <p:nvPicPr>
            <p:cNvPr id="129" name="object 129" descr=""/>
            <p:cNvPicPr/>
            <p:nvPr/>
          </p:nvPicPr>
          <p:blipFill>
            <a:blip r:embed="rId55" cstate="print"/>
            <a:stretch>
              <a:fillRect/>
            </a:stretch>
          </p:blipFill>
          <p:spPr>
            <a:xfrm>
              <a:off x="3113531" y="2459736"/>
              <a:ext cx="460247" cy="539496"/>
            </a:xfrm>
            <a:prstGeom prst="rect">
              <a:avLst/>
            </a:prstGeom>
          </p:spPr>
        </p:pic>
      </p:grpSp>
      <p:sp>
        <p:nvSpPr>
          <p:cNvPr id="130" name="object 130" descr=""/>
          <p:cNvSpPr txBox="1"/>
          <p:nvPr/>
        </p:nvSpPr>
        <p:spPr>
          <a:xfrm>
            <a:off x="2611247" y="2157806"/>
            <a:ext cx="822325"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1</a:t>
            </a:r>
            <a:endParaRPr baseline="-57057" sz="2775">
              <a:latin typeface="Arial"/>
              <a:cs typeface="Arial"/>
            </a:endParaRPr>
          </a:p>
        </p:txBody>
      </p:sp>
      <p:grpSp>
        <p:nvGrpSpPr>
          <p:cNvPr id="131" name="object 131" descr=""/>
          <p:cNvGrpSpPr/>
          <p:nvPr/>
        </p:nvGrpSpPr>
        <p:grpSpPr>
          <a:xfrm>
            <a:off x="2281427" y="2482595"/>
            <a:ext cx="1533525" cy="789940"/>
            <a:chOff x="2281427" y="2482595"/>
            <a:chExt cx="1533525" cy="789940"/>
          </a:xfrm>
        </p:grpSpPr>
        <p:pic>
          <p:nvPicPr>
            <p:cNvPr id="132" name="object 132" descr=""/>
            <p:cNvPicPr/>
            <p:nvPr/>
          </p:nvPicPr>
          <p:blipFill>
            <a:blip r:embed="rId56" cstate="print"/>
            <a:stretch>
              <a:fillRect/>
            </a:stretch>
          </p:blipFill>
          <p:spPr>
            <a:xfrm>
              <a:off x="2281427" y="2482595"/>
              <a:ext cx="667512" cy="789431"/>
            </a:xfrm>
            <a:prstGeom prst="rect">
              <a:avLst/>
            </a:prstGeom>
          </p:spPr>
        </p:pic>
        <p:pic>
          <p:nvPicPr>
            <p:cNvPr id="133" name="object 133" descr=""/>
            <p:cNvPicPr/>
            <p:nvPr/>
          </p:nvPicPr>
          <p:blipFill>
            <a:blip r:embed="rId57" cstate="print"/>
            <a:stretch>
              <a:fillRect/>
            </a:stretch>
          </p:blipFill>
          <p:spPr>
            <a:xfrm>
              <a:off x="3147060" y="2482595"/>
              <a:ext cx="667512" cy="789431"/>
            </a:xfrm>
            <a:prstGeom prst="rect">
              <a:avLst/>
            </a:prstGeom>
          </p:spPr>
        </p:pic>
      </p:grpSp>
      <p:sp>
        <p:nvSpPr>
          <p:cNvPr id="134" name="object 134" descr=""/>
          <p:cNvSpPr txBox="1"/>
          <p:nvPr/>
        </p:nvSpPr>
        <p:spPr>
          <a:xfrm>
            <a:off x="2490597" y="2575686"/>
            <a:ext cx="1088390" cy="452120"/>
          </a:xfrm>
          <a:prstGeom prst="rect">
            <a:avLst/>
          </a:prstGeom>
        </p:spPr>
        <p:txBody>
          <a:bodyPr wrap="square" lIns="0" tIns="12065" rIns="0" bIns="0" rtlCol="0" vert="horz">
            <a:spAutoFit/>
          </a:bodyPr>
          <a:lstStyle/>
          <a:p>
            <a:pPr marL="12700">
              <a:lnSpc>
                <a:spcPct val="100000"/>
              </a:lnSpc>
              <a:spcBef>
                <a:spcPts val="95"/>
              </a:spcBef>
              <a:tabLst>
                <a:tab pos="877569" algn="l"/>
              </a:tabLst>
            </a:pPr>
            <a:r>
              <a:rPr dirty="0" sz="2800" spc="-50" b="1">
                <a:latin typeface="Arial"/>
                <a:cs typeface="Arial"/>
              </a:rPr>
              <a:t>2</a:t>
            </a:r>
            <a:r>
              <a:rPr dirty="0" sz="2800" b="1">
                <a:latin typeface="Arial"/>
                <a:cs typeface="Arial"/>
              </a:rPr>
              <a:t>	</a:t>
            </a:r>
            <a:r>
              <a:rPr dirty="0" sz="2800" spc="-50" b="1">
                <a:latin typeface="Arial"/>
                <a:cs typeface="Arial"/>
              </a:rPr>
              <a:t>3</a:t>
            </a:r>
            <a:endParaRPr sz="2800">
              <a:latin typeface="Arial"/>
              <a:cs typeface="Arial"/>
            </a:endParaRPr>
          </a:p>
        </p:txBody>
      </p:sp>
      <p:grpSp>
        <p:nvGrpSpPr>
          <p:cNvPr id="135" name="object 135" descr=""/>
          <p:cNvGrpSpPr/>
          <p:nvPr/>
        </p:nvGrpSpPr>
        <p:grpSpPr>
          <a:xfrm>
            <a:off x="1781555" y="2913888"/>
            <a:ext cx="2255520" cy="789940"/>
            <a:chOff x="1781555" y="2913888"/>
            <a:chExt cx="2255520" cy="789940"/>
          </a:xfrm>
        </p:grpSpPr>
        <p:pic>
          <p:nvPicPr>
            <p:cNvPr id="136" name="object 136" descr=""/>
            <p:cNvPicPr/>
            <p:nvPr/>
          </p:nvPicPr>
          <p:blipFill>
            <a:blip r:embed="rId58" cstate="print"/>
            <a:stretch>
              <a:fillRect/>
            </a:stretch>
          </p:blipFill>
          <p:spPr>
            <a:xfrm>
              <a:off x="1781555" y="2913888"/>
              <a:ext cx="667512" cy="789432"/>
            </a:xfrm>
            <a:prstGeom prst="rect">
              <a:avLst/>
            </a:prstGeom>
          </p:spPr>
        </p:pic>
        <p:pic>
          <p:nvPicPr>
            <p:cNvPr id="137" name="object 137" descr=""/>
            <p:cNvPicPr/>
            <p:nvPr/>
          </p:nvPicPr>
          <p:blipFill>
            <a:blip r:embed="rId59" cstate="print"/>
            <a:stretch>
              <a:fillRect/>
            </a:stretch>
          </p:blipFill>
          <p:spPr>
            <a:xfrm>
              <a:off x="3369563" y="2913888"/>
              <a:ext cx="667512" cy="789432"/>
            </a:xfrm>
            <a:prstGeom prst="rect">
              <a:avLst/>
            </a:prstGeom>
          </p:spPr>
        </p:pic>
      </p:grpSp>
      <p:sp>
        <p:nvSpPr>
          <p:cNvPr id="138" name="object 138" descr=""/>
          <p:cNvSpPr txBox="1"/>
          <p:nvPr/>
        </p:nvSpPr>
        <p:spPr>
          <a:xfrm>
            <a:off x="3345815" y="3007613"/>
            <a:ext cx="480695" cy="452120"/>
          </a:xfrm>
          <a:prstGeom prst="rect">
            <a:avLst/>
          </a:prstGeom>
        </p:spPr>
        <p:txBody>
          <a:bodyPr wrap="square" lIns="0" tIns="12065" rIns="0" bIns="0" rtlCol="0" vert="horz">
            <a:spAutoFit/>
          </a:bodyPr>
          <a:lstStyle/>
          <a:p>
            <a:pPr marL="38100">
              <a:lnSpc>
                <a:spcPct val="100000"/>
              </a:lnSpc>
              <a:spcBef>
                <a:spcPts val="95"/>
              </a:spcBef>
            </a:pPr>
            <a:r>
              <a:rPr dirty="0" baseline="-17857" sz="4200" spc="-37" b="1" i="1">
                <a:solidFill>
                  <a:srgbClr val="FF0000"/>
                </a:solidFill>
                <a:latin typeface="Arial"/>
                <a:cs typeface="Arial"/>
              </a:rPr>
              <a:t>V</a:t>
            </a:r>
            <a:r>
              <a:rPr dirty="0" sz="2800" spc="-25" b="1">
                <a:solidFill>
                  <a:srgbClr val="0000FF"/>
                </a:solidFill>
                <a:latin typeface="Arial"/>
                <a:cs typeface="Arial"/>
              </a:rPr>
              <a:t>7</a:t>
            </a:r>
            <a:endParaRPr sz="2800">
              <a:latin typeface="Arial"/>
              <a:cs typeface="Arial"/>
            </a:endParaRPr>
          </a:p>
        </p:txBody>
      </p:sp>
      <p:grpSp>
        <p:nvGrpSpPr>
          <p:cNvPr id="139" name="object 139" descr=""/>
          <p:cNvGrpSpPr/>
          <p:nvPr/>
        </p:nvGrpSpPr>
        <p:grpSpPr>
          <a:xfrm>
            <a:off x="1583436" y="3346703"/>
            <a:ext cx="1693545" cy="1336675"/>
            <a:chOff x="1583436" y="3346703"/>
            <a:chExt cx="1693545" cy="1336675"/>
          </a:xfrm>
        </p:grpSpPr>
        <p:sp>
          <p:nvSpPr>
            <p:cNvPr id="140" name="object 140" descr=""/>
            <p:cNvSpPr/>
            <p:nvPr/>
          </p:nvSpPr>
          <p:spPr>
            <a:xfrm>
              <a:off x="1649476" y="4005198"/>
              <a:ext cx="428625" cy="431800"/>
            </a:xfrm>
            <a:custGeom>
              <a:avLst/>
              <a:gdLst/>
              <a:ahLst/>
              <a:cxnLst/>
              <a:rect l="l" t="t" r="r" b="b"/>
              <a:pathLst>
                <a:path w="428625" h="431800">
                  <a:moveTo>
                    <a:pt x="214249" y="0"/>
                  </a:moveTo>
                  <a:lnTo>
                    <a:pt x="165111" y="5707"/>
                  </a:lnTo>
                  <a:lnTo>
                    <a:pt x="120011" y="21963"/>
                  </a:lnTo>
                  <a:lnTo>
                    <a:pt x="80231" y="47466"/>
                  </a:lnTo>
                  <a:lnTo>
                    <a:pt x="47056" y="80912"/>
                  </a:lnTo>
                  <a:lnTo>
                    <a:pt x="21769" y="121001"/>
                  </a:lnTo>
                  <a:lnTo>
                    <a:pt x="5656" y="166431"/>
                  </a:lnTo>
                  <a:lnTo>
                    <a:pt x="0" y="215900"/>
                  </a:lnTo>
                  <a:lnTo>
                    <a:pt x="5656" y="265408"/>
                  </a:lnTo>
                  <a:lnTo>
                    <a:pt x="21769" y="310853"/>
                  </a:lnTo>
                  <a:lnTo>
                    <a:pt x="47056" y="350940"/>
                  </a:lnTo>
                  <a:lnTo>
                    <a:pt x="80231" y="384373"/>
                  </a:lnTo>
                  <a:lnTo>
                    <a:pt x="120011" y="409858"/>
                  </a:lnTo>
                  <a:lnTo>
                    <a:pt x="165111" y="426098"/>
                  </a:lnTo>
                  <a:lnTo>
                    <a:pt x="214249" y="431800"/>
                  </a:lnTo>
                  <a:lnTo>
                    <a:pt x="263393" y="426098"/>
                  </a:lnTo>
                  <a:lnTo>
                    <a:pt x="308511" y="409858"/>
                  </a:lnTo>
                  <a:lnTo>
                    <a:pt x="348316" y="384373"/>
                  </a:lnTo>
                  <a:lnTo>
                    <a:pt x="381518" y="350940"/>
                  </a:lnTo>
                  <a:lnTo>
                    <a:pt x="406829" y="310853"/>
                  </a:lnTo>
                  <a:lnTo>
                    <a:pt x="422961" y="265408"/>
                  </a:lnTo>
                  <a:lnTo>
                    <a:pt x="428625" y="215900"/>
                  </a:lnTo>
                  <a:lnTo>
                    <a:pt x="422961" y="166431"/>
                  </a:lnTo>
                  <a:lnTo>
                    <a:pt x="406829" y="121001"/>
                  </a:lnTo>
                  <a:lnTo>
                    <a:pt x="381518" y="80912"/>
                  </a:lnTo>
                  <a:lnTo>
                    <a:pt x="348316" y="47466"/>
                  </a:lnTo>
                  <a:lnTo>
                    <a:pt x="308511" y="21963"/>
                  </a:lnTo>
                  <a:lnTo>
                    <a:pt x="263393" y="5707"/>
                  </a:lnTo>
                  <a:lnTo>
                    <a:pt x="214249" y="0"/>
                  </a:lnTo>
                  <a:close/>
                </a:path>
              </a:pathLst>
            </a:custGeom>
            <a:solidFill>
              <a:srgbClr val="4F81BC"/>
            </a:solidFill>
          </p:spPr>
          <p:txBody>
            <a:bodyPr wrap="square" lIns="0" tIns="0" rIns="0" bIns="0" rtlCol="0"/>
            <a:lstStyle/>
            <a:p/>
          </p:txBody>
        </p:sp>
        <p:sp>
          <p:nvSpPr>
            <p:cNvPr id="141" name="object 141" descr=""/>
            <p:cNvSpPr/>
            <p:nvPr/>
          </p:nvSpPr>
          <p:spPr>
            <a:xfrm>
              <a:off x="1649476" y="4005198"/>
              <a:ext cx="428625" cy="431800"/>
            </a:xfrm>
            <a:custGeom>
              <a:avLst/>
              <a:gdLst/>
              <a:ahLst/>
              <a:cxnLst/>
              <a:rect l="l" t="t" r="r" b="b"/>
              <a:pathLst>
                <a:path w="428625" h="431800">
                  <a:moveTo>
                    <a:pt x="0" y="215900"/>
                  </a:moveTo>
                  <a:lnTo>
                    <a:pt x="5656" y="166431"/>
                  </a:lnTo>
                  <a:lnTo>
                    <a:pt x="21769" y="121001"/>
                  </a:lnTo>
                  <a:lnTo>
                    <a:pt x="47056" y="80912"/>
                  </a:lnTo>
                  <a:lnTo>
                    <a:pt x="80231" y="47466"/>
                  </a:lnTo>
                  <a:lnTo>
                    <a:pt x="120011" y="21963"/>
                  </a:lnTo>
                  <a:lnTo>
                    <a:pt x="165111" y="5707"/>
                  </a:lnTo>
                  <a:lnTo>
                    <a:pt x="214249" y="0"/>
                  </a:lnTo>
                  <a:lnTo>
                    <a:pt x="263393" y="5707"/>
                  </a:lnTo>
                  <a:lnTo>
                    <a:pt x="308511" y="21963"/>
                  </a:lnTo>
                  <a:lnTo>
                    <a:pt x="348316" y="47466"/>
                  </a:lnTo>
                  <a:lnTo>
                    <a:pt x="381518" y="80912"/>
                  </a:lnTo>
                  <a:lnTo>
                    <a:pt x="406829" y="121001"/>
                  </a:lnTo>
                  <a:lnTo>
                    <a:pt x="422961" y="166431"/>
                  </a:lnTo>
                  <a:lnTo>
                    <a:pt x="428625" y="215900"/>
                  </a:lnTo>
                  <a:lnTo>
                    <a:pt x="422961" y="265408"/>
                  </a:lnTo>
                  <a:lnTo>
                    <a:pt x="406829" y="310853"/>
                  </a:lnTo>
                  <a:lnTo>
                    <a:pt x="381518" y="350940"/>
                  </a:lnTo>
                  <a:lnTo>
                    <a:pt x="348316" y="384373"/>
                  </a:lnTo>
                  <a:lnTo>
                    <a:pt x="308511" y="409858"/>
                  </a:lnTo>
                  <a:lnTo>
                    <a:pt x="263393" y="426098"/>
                  </a:lnTo>
                  <a:lnTo>
                    <a:pt x="214249" y="431800"/>
                  </a:lnTo>
                  <a:lnTo>
                    <a:pt x="165111" y="426098"/>
                  </a:lnTo>
                  <a:lnTo>
                    <a:pt x="120011" y="409858"/>
                  </a:lnTo>
                  <a:lnTo>
                    <a:pt x="80231" y="384373"/>
                  </a:lnTo>
                  <a:lnTo>
                    <a:pt x="47056" y="350940"/>
                  </a:lnTo>
                  <a:lnTo>
                    <a:pt x="21769" y="310853"/>
                  </a:lnTo>
                  <a:lnTo>
                    <a:pt x="5656" y="265408"/>
                  </a:lnTo>
                  <a:lnTo>
                    <a:pt x="0" y="215900"/>
                  </a:lnTo>
                  <a:close/>
                </a:path>
              </a:pathLst>
            </a:custGeom>
            <a:ln w="12700">
              <a:solidFill>
                <a:srgbClr val="000000"/>
              </a:solidFill>
            </a:ln>
          </p:spPr>
          <p:txBody>
            <a:bodyPr wrap="square" lIns="0" tIns="0" rIns="0" bIns="0" rtlCol="0"/>
            <a:lstStyle/>
            <a:p/>
          </p:txBody>
        </p:sp>
        <p:pic>
          <p:nvPicPr>
            <p:cNvPr id="142" name="object 142" descr=""/>
            <p:cNvPicPr/>
            <p:nvPr/>
          </p:nvPicPr>
          <p:blipFill>
            <a:blip r:embed="rId60" cstate="print"/>
            <a:stretch>
              <a:fillRect/>
            </a:stretch>
          </p:blipFill>
          <p:spPr>
            <a:xfrm>
              <a:off x="1583436" y="3893819"/>
              <a:ext cx="705612" cy="789432"/>
            </a:xfrm>
            <a:prstGeom prst="rect">
              <a:avLst/>
            </a:prstGeom>
          </p:spPr>
        </p:pic>
        <p:pic>
          <p:nvPicPr>
            <p:cNvPr id="143" name="object 143" descr=""/>
            <p:cNvPicPr/>
            <p:nvPr/>
          </p:nvPicPr>
          <p:blipFill>
            <a:blip r:embed="rId61" cstate="print"/>
            <a:stretch>
              <a:fillRect/>
            </a:stretch>
          </p:blipFill>
          <p:spPr>
            <a:xfrm>
              <a:off x="1891284" y="4131563"/>
              <a:ext cx="460248" cy="539495"/>
            </a:xfrm>
            <a:prstGeom prst="rect">
              <a:avLst/>
            </a:prstGeom>
          </p:spPr>
        </p:pic>
        <p:pic>
          <p:nvPicPr>
            <p:cNvPr id="144" name="object 144" descr=""/>
            <p:cNvPicPr/>
            <p:nvPr/>
          </p:nvPicPr>
          <p:blipFill>
            <a:blip r:embed="rId62" cstate="print"/>
            <a:stretch>
              <a:fillRect/>
            </a:stretch>
          </p:blipFill>
          <p:spPr>
            <a:xfrm>
              <a:off x="1641348" y="3346703"/>
              <a:ext cx="667512" cy="789432"/>
            </a:xfrm>
            <a:prstGeom prst="rect">
              <a:avLst/>
            </a:prstGeom>
          </p:spPr>
        </p:pic>
        <p:sp>
          <p:nvSpPr>
            <p:cNvPr id="145" name="object 145" descr=""/>
            <p:cNvSpPr/>
            <p:nvPr/>
          </p:nvSpPr>
          <p:spPr>
            <a:xfrm>
              <a:off x="2657475" y="40051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46" name="object 146" descr=""/>
            <p:cNvSpPr/>
            <p:nvPr/>
          </p:nvSpPr>
          <p:spPr>
            <a:xfrm>
              <a:off x="2657475" y="40051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47" name="object 147" descr=""/>
            <p:cNvPicPr/>
            <p:nvPr/>
          </p:nvPicPr>
          <p:blipFill>
            <a:blip r:embed="rId63" cstate="print"/>
            <a:stretch>
              <a:fillRect/>
            </a:stretch>
          </p:blipFill>
          <p:spPr>
            <a:xfrm>
              <a:off x="2590800" y="3893819"/>
              <a:ext cx="685800" cy="789432"/>
            </a:xfrm>
            <a:prstGeom prst="rect">
              <a:avLst/>
            </a:prstGeom>
          </p:spPr>
        </p:pic>
      </p:grpSp>
      <p:sp>
        <p:nvSpPr>
          <p:cNvPr id="148" name="object 148" descr=""/>
          <p:cNvSpPr txBox="1"/>
          <p:nvPr/>
        </p:nvSpPr>
        <p:spPr>
          <a:xfrm>
            <a:off x="1848992" y="3439414"/>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149" name="object 149" descr=""/>
          <p:cNvGrpSpPr/>
          <p:nvPr/>
        </p:nvGrpSpPr>
        <p:grpSpPr>
          <a:xfrm>
            <a:off x="1938401" y="3029711"/>
            <a:ext cx="1235075" cy="1106805"/>
            <a:chOff x="1938401" y="3029711"/>
            <a:chExt cx="1235075" cy="1106805"/>
          </a:xfrm>
        </p:grpSpPr>
        <p:pic>
          <p:nvPicPr>
            <p:cNvPr id="150" name="object 150" descr=""/>
            <p:cNvPicPr/>
            <p:nvPr/>
          </p:nvPicPr>
          <p:blipFill>
            <a:blip r:embed="rId64" cstate="print"/>
            <a:stretch>
              <a:fillRect/>
            </a:stretch>
          </p:blipFill>
          <p:spPr>
            <a:xfrm>
              <a:off x="2505456" y="3346703"/>
              <a:ext cx="667512" cy="789432"/>
            </a:xfrm>
            <a:prstGeom prst="rect">
              <a:avLst/>
            </a:prstGeom>
          </p:spPr>
        </p:pic>
        <p:sp>
          <p:nvSpPr>
            <p:cNvPr id="151" name="object 151" descr=""/>
            <p:cNvSpPr/>
            <p:nvPr/>
          </p:nvSpPr>
          <p:spPr>
            <a:xfrm>
              <a:off x="1938401" y="3473830"/>
              <a:ext cx="871219" cy="531495"/>
            </a:xfrm>
            <a:custGeom>
              <a:avLst/>
              <a:gdLst/>
              <a:ahLst/>
              <a:cxnLst/>
              <a:rect l="l" t="t" r="r" b="b"/>
              <a:pathLst>
                <a:path w="871219" h="531495">
                  <a:moveTo>
                    <a:pt x="385318" y="22098"/>
                  </a:moveTo>
                  <a:lnTo>
                    <a:pt x="354203" y="0"/>
                  </a:lnTo>
                  <a:lnTo>
                    <a:pt x="50622" y="427240"/>
                  </a:lnTo>
                  <a:lnTo>
                    <a:pt x="19558" y="405130"/>
                  </a:lnTo>
                  <a:lnTo>
                    <a:pt x="0" y="531368"/>
                  </a:lnTo>
                  <a:lnTo>
                    <a:pt x="112776" y="471424"/>
                  </a:lnTo>
                  <a:lnTo>
                    <a:pt x="103479" y="464820"/>
                  </a:lnTo>
                  <a:lnTo>
                    <a:pt x="81648" y="449300"/>
                  </a:lnTo>
                  <a:lnTo>
                    <a:pt x="385318" y="22098"/>
                  </a:lnTo>
                  <a:close/>
                </a:path>
                <a:path w="871219" h="531495">
                  <a:moveTo>
                    <a:pt x="871093" y="403860"/>
                  </a:moveTo>
                  <a:lnTo>
                    <a:pt x="836041" y="418871"/>
                  </a:lnTo>
                  <a:lnTo>
                    <a:pt x="657606" y="1651"/>
                  </a:lnTo>
                  <a:lnTo>
                    <a:pt x="622681" y="16637"/>
                  </a:lnTo>
                  <a:lnTo>
                    <a:pt x="801103" y="433819"/>
                  </a:lnTo>
                  <a:lnTo>
                    <a:pt x="766064" y="448818"/>
                  </a:lnTo>
                  <a:lnTo>
                    <a:pt x="863473" y="531368"/>
                  </a:lnTo>
                  <a:lnTo>
                    <a:pt x="868248" y="451358"/>
                  </a:lnTo>
                  <a:lnTo>
                    <a:pt x="871093" y="403860"/>
                  </a:lnTo>
                  <a:close/>
                </a:path>
              </a:pathLst>
            </a:custGeom>
            <a:solidFill>
              <a:srgbClr val="000000"/>
            </a:solidFill>
          </p:spPr>
          <p:txBody>
            <a:bodyPr wrap="square" lIns="0" tIns="0" rIns="0" bIns="0" rtlCol="0"/>
            <a:lstStyle/>
            <a:p/>
          </p:txBody>
        </p:sp>
        <p:sp>
          <p:nvSpPr>
            <p:cNvPr id="152" name="object 152" descr=""/>
            <p:cNvSpPr/>
            <p:nvPr/>
          </p:nvSpPr>
          <p:spPr>
            <a:xfrm>
              <a:off x="2222500" y="3141725"/>
              <a:ext cx="430530" cy="431800"/>
            </a:xfrm>
            <a:custGeom>
              <a:avLst/>
              <a:gdLst/>
              <a:ahLst/>
              <a:cxnLst/>
              <a:rect l="l" t="t" r="r" b="b"/>
              <a:pathLst>
                <a:path w="430530" h="431800">
                  <a:moveTo>
                    <a:pt x="215137" y="0"/>
                  </a:moveTo>
                  <a:lnTo>
                    <a:pt x="165791" y="5701"/>
                  </a:lnTo>
                  <a:lnTo>
                    <a:pt x="120501" y="21941"/>
                  </a:lnTo>
                  <a:lnTo>
                    <a:pt x="80557" y="47426"/>
                  </a:lnTo>
                  <a:lnTo>
                    <a:pt x="47246" y="80859"/>
                  </a:lnTo>
                  <a:lnTo>
                    <a:pt x="21857" y="120946"/>
                  </a:lnTo>
                  <a:lnTo>
                    <a:pt x="5679" y="166391"/>
                  </a:lnTo>
                  <a:lnTo>
                    <a:pt x="0" y="215900"/>
                  </a:lnTo>
                  <a:lnTo>
                    <a:pt x="5679" y="265368"/>
                  </a:lnTo>
                  <a:lnTo>
                    <a:pt x="21857" y="310798"/>
                  </a:lnTo>
                  <a:lnTo>
                    <a:pt x="47246" y="350887"/>
                  </a:lnTo>
                  <a:lnTo>
                    <a:pt x="80557" y="384333"/>
                  </a:lnTo>
                  <a:lnTo>
                    <a:pt x="120501" y="409836"/>
                  </a:lnTo>
                  <a:lnTo>
                    <a:pt x="165791" y="426092"/>
                  </a:lnTo>
                  <a:lnTo>
                    <a:pt x="215137" y="431800"/>
                  </a:lnTo>
                  <a:lnTo>
                    <a:pt x="264444" y="426092"/>
                  </a:lnTo>
                  <a:lnTo>
                    <a:pt x="309718" y="409836"/>
                  </a:lnTo>
                  <a:lnTo>
                    <a:pt x="349665" y="384333"/>
                  </a:lnTo>
                  <a:lnTo>
                    <a:pt x="382989" y="350887"/>
                  </a:lnTo>
                  <a:lnTo>
                    <a:pt x="408396" y="310798"/>
                  </a:lnTo>
                  <a:lnTo>
                    <a:pt x="424590" y="265368"/>
                  </a:lnTo>
                  <a:lnTo>
                    <a:pt x="430275" y="215900"/>
                  </a:lnTo>
                  <a:lnTo>
                    <a:pt x="424590" y="166391"/>
                  </a:lnTo>
                  <a:lnTo>
                    <a:pt x="408396" y="120946"/>
                  </a:lnTo>
                  <a:lnTo>
                    <a:pt x="382989" y="80859"/>
                  </a:lnTo>
                  <a:lnTo>
                    <a:pt x="349665" y="47426"/>
                  </a:lnTo>
                  <a:lnTo>
                    <a:pt x="309718" y="21941"/>
                  </a:lnTo>
                  <a:lnTo>
                    <a:pt x="264444" y="5701"/>
                  </a:lnTo>
                  <a:lnTo>
                    <a:pt x="215137" y="0"/>
                  </a:lnTo>
                  <a:close/>
                </a:path>
              </a:pathLst>
            </a:custGeom>
            <a:solidFill>
              <a:srgbClr val="4F81BC"/>
            </a:solidFill>
          </p:spPr>
          <p:txBody>
            <a:bodyPr wrap="square" lIns="0" tIns="0" rIns="0" bIns="0" rtlCol="0"/>
            <a:lstStyle/>
            <a:p/>
          </p:txBody>
        </p:sp>
        <p:sp>
          <p:nvSpPr>
            <p:cNvPr id="153" name="object 153" descr=""/>
            <p:cNvSpPr/>
            <p:nvPr/>
          </p:nvSpPr>
          <p:spPr>
            <a:xfrm>
              <a:off x="2222500" y="3141725"/>
              <a:ext cx="430530" cy="431800"/>
            </a:xfrm>
            <a:custGeom>
              <a:avLst/>
              <a:gdLst/>
              <a:ahLst/>
              <a:cxnLst/>
              <a:rect l="l" t="t" r="r" b="b"/>
              <a:pathLst>
                <a:path w="430530" h="431800">
                  <a:moveTo>
                    <a:pt x="0" y="215900"/>
                  </a:moveTo>
                  <a:lnTo>
                    <a:pt x="5679" y="166391"/>
                  </a:lnTo>
                  <a:lnTo>
                    <a:pt x="21857" y="120946"/>
                  </a:lnTo>
                  <a:lnTo>
                    <a:pt x="47246" y="80859"/>
                  </a:lnTo>
                  <a:lnTo>
                    <a:pt x="80557" y="47426"/>
                  </a:lnTo>
                  <a:lnTo>
                    <a:pt x="120501" y="21941"/>
                  </a:lnTo>
                  <a:lnTo>
                    <a:pt x="165791" y="5701"/>
                  </a:lnTo>
                  <a:lnTo>
                    <a:pt x="215137" y="0"/>
                  </a:lnTo>
                  <a:lnTo>
                    <a:pt x="264444" y="5701"/>
                  </a:lnTo>
                  <a:lnTo>
                    <a:pt x="309718" y="21941"/>
                  </a:lnTo>
                  <a:lnTo>
                    <a:pt x="349665" y="47426"/>
                  </a:lnTo>
                  <a:lnTo>
                    <a:pt x="382989" y="80859"/>
                  </a:lnTo>
                  <a:lnTo>
                    <a:pt x="408396" y="120946"/>
                  </a:lnTo>
                  <a:lnTo>
                    <a:pt x="424590" y="166391"/>
                  </a:lnTo>
                  <a:lnTo>
                    <a:pt x="430275" y="215900"/>
                  </a:lnTo>
                  <a:lnTo>
                    <a:pt x="424590" y="265368"/>
                  </a:lnTo>
                  <a:lnTo>
                    <a:pt x="408396" y="310798"/>
                  </a:lnTo>
                  <a:lnTo>
                    <a:pt x="382989" y="350887"/>
                  </a:lnTo>
                  <a:lnTo>
                    <a:pt x="349665" y="384333"/>
                  </a:lnTo>
                  <a:lnTo>
                    <a:pt x="309718" y="409836"/>
                  </a:lnTo>
                  <a:lnTo>
                    <a:pt x="264444" y="426092"/>
                  </a:lnTo>
                  <a:lnTo>
                    <a:pt x="215137" y="431800"/>
                  </a:lnTo>
                  <a:lnTo>
                    <a:pt x="165791" y="426092"/>
                  </a:lnTo>
                  <a:lnTo>
                    <a:pt x="120501" y="409836"/>
                  </a:lnTo>
                  <a:lnTo>
                    <a:pt x="80557" y="384333"/>
                  </a:lnTo>
                  <a:lnTo>
                    <a:pt x="47246" y="350887"/>
                  </a:lnTo>
                  <a:lnTo>
                    <a:pt x="21857" y="310798"/>
                  </a:lnTo>
                  <a:lnTo>
                    <a:pt x="5679" y="265368"/>
                  </a:lnTo>
                  <a:lnTo>
                    <a:pt x="0" y="215900"/>
                  </a:lnTo>
                  <a:close/>
                </a:path>
              </a:pathLst>
            </a:custGeom>
            <a:ln w="12700">
              <a:solidFill>
                <a:srgbClr val="000000"/>
              </a:solidFill>
            </a:ln>
          </p:spPr>
          <p:txBody>
            <a:bodyPr wrap="square" lIns="0" tIns="0" rIns="0" bIns="0" rtlCol="0"/>
            <a:lstStyle/>
            <a:p/>
          </p:txBody>
        </p:sp>
        <p:pic>
          <p:nvPicPr>
            <p:cNvPr id="154" name="object 154" descr=""/>
            <p:cNvPicPr/>
            <p:nvPr/>
          </p:nvPicPr>
          <p:blipFill>
            <a:blip r:embed="rId65" cstate="print"/>
            <a:stretch>
              <a:fillRect/>
            </a:stretch>
          </p:blipFill>
          <p:spPr>
            <a:xfrm>
              <a:off x="2156460" y="3029711"/>
              <a:ext cx="705612" cy="789432"/>
            </a:xfrm>
            <a:prstGeom prst="rect">
              <a:avLst/>
            </a:prstGeom>
          </p:spPr>
        </p:pic>
        <p:pic>
          <p:nvPicPr>
            <p:cNvPr id="155" name="object 155" descr=""/>
            <p:cNvPicPr/>
            <p:nvPr/>
          </p:nvPicPr>
          <p:blipFill>
            <a:blip r:embed="rId66" cstate="print"/>
            <a:stretch>
              <a:fillRect/>
            </a:stretch>
          </p:blipFill>
          <p:spPr>
            <a:xfrm>
              <a:off x="2464308" y="3267455"/>
              <a:ext cx="460248" cy="539496"/>
            </a:xfrm>
            <a:prstGeom prst="rect">
              <a:avLst/>
            </a:prstGeom>
          </p:spPr>
        </p:pic>
      </p:grpSp>
      <p:sp>
        <p:nvSpPr>
          <p:cNvPr id="156" name="object 156" descr=""/>
          <p:cNvSpPr txBox="1"/>
          <p:nvPr/>
        </p:nvSpPr>
        <p:spPr>
          <a:xfrm>
            <a:off x="1965070" y="3007613"/>
            <a:ext cx="687070" cy="452120"/>
          </a:xfrm>
          <a:prstGeom prst="rect">
            <a:avLst/>
          </a:prstGeom>
        </p:spPr>
        <p:txBody>
          <a:bodyPr wrap="square" lIns="0" tIns="12065" rIns="0" bIns="0" rtlCol="0" vert="horz">
            <a:spAutoFit/>
          </a:bodyPr>
          <a:lstStyle/>
          <a:p>
            <a:pPr marL="38100">
              <a:lnSpc>
                <a:spcPct val="100000"/>
              </a:lnSpc>
              <a:spcBef>
                <a:spcPts val="95"/>
              </a:spcBef>
              <a:tabLst>
                <a:tab pos="411480" algn="l"/>
              </a:tabLst>
            </a:pPr>
            <a:r>
              <a:rPr dirty="0" sz="2800" spc="-50" b="1">
                <a:solidFill>
                  <a:srgbClr val="0000FF"/>
                </a:solidFill>
                <a:latin typeface="Arial"/>
                <a:cs typeface="Arial"/>
              </a:rPr>
              <a:t>5</a:t>
            </a:r>
            <a:r>
              <a:rPr dirty="0" sz="2800" b="1">
                <a:solidFill>
                  <a:srgbClr val="0000FF"/>
                </a:solidFill>
                <a:latin typeface="Arial"/>
                <a:cs typeface="Arial"/>
              </a:rPr>
              <a:t>	</a:t>
            </a:r>
            <a:r>
              <a:rPr dirty="0" baseline="-17857" sz="4200" spc="-75" b="1" i="1">
                <a:solidFill>
                  <a:srgbClr val="FF0000"/>
                </a:solidFill>
                <a:latin typeface="Arial"/>
                <a:cs typeface="Arial"/>
              </a:rPr>
              <a:t>V</a:t>
            </a:r>
            <a:endParaRPr baseline="-17857" sz="4200">
              <a:latin typeface="Arial"/>
              <a:cs typeface="Arial"/>
            </a:endParaRPr>
          </a:p>
        </p:txBody>
      </p:sp>
      <p:grpSp>
        <p:nvGrpSpPr>
          <p:cNvPr id="157" name="object 157" descr=""/>
          <p:cNvGrpSpPr/>
          <p:nvPr/>
        </p:nvGrpSpPr>
        <p:grpSpPr>
          <a:xfrm>
            <a:off x="1016508" y="3721608"/>
            <a:ext cx="2479675" cy="789940"/>
            <a:chOff x="1016508" y="3721608"/>
            <a:chExt cx="2479675" cy="789940"/>
          </a:xfrm>
        </p:grpSpPr>
        <p:pic>
          <p:nvPicPr>
            <p:cNvPr id="158" name="object 158" descr=""/>
            <p:cNvPicPr/>
            <p:nvPr/>
          </p:nvPicPr>
          <p:blipFill>
            <a:blip r:embed="rId67" cstate="print"/>
            <a:stretch>
              <a:fillRect/>
            </a:stretch>
          </p:blipFill>
          <p:spPr>
            <a:xfrm>
              <a:off x="2828543" y="3721608"/>
              <a:ext cx="667511" cy="789432"/>
            </a:xfrm>
            <a:prstGeom prst="rect">
              <a:avLst/>
            </a:prstGeom>
          </p:spPr>
        </p:pic>
        <p:pic>
          <p:nvPicPr>
            <p:cNvPr id="159" name="object 159" descr=""/>
            <p:cNvPicPr/>
            <p:nvPr/>
          </p:nvPicPr>
          <p:blipFill>
            <a:blip r:embed="rId68" cstate="print"/>
            <a:stretch>
              <a:fillRect/>
            </a:stretch>
          </p:blipFill>
          <p:spPr>
            <a:xfrm>
              <a:off x="1016508" y="3721608"/>
              <a:ext cx="865631" cy="789432"/>
            </a:xfrm>
            <a:prstGeom prst="rect">
              <a:avLst/>
            </a:prstGeom>
          </p:spPr>
        </p:pic>
      </p:grpSp>
      <p:sp>
        <p:nvSpPr>
          <p:cNvPr id="160" name="object 160" descr=""/>
          <p:cNvSpPr txBox="1"/>
          <p:nvPr/>
        </p:nvSpPr>
        <p:spPr>
          <a:xfrm>
            <a:off x="1186992" y="3032861"/>
            <a:ext cx="2616200" cy="1233170"/>
          </a:xfrm>
          <a:prstGeom prst="rect">
            <a:avLst/>
          </a:prstGeom>
        </p:spPr>
        <p:txBody>
          <a:bodyPr wrap="square" lIns="0" tIns="189230" rIns="0" bIns="0" rtlCol="0" vert="horz">
            <a:spAutoFit/>
          </a:bodyPr>
          <a:lstStyle/>
          <a:p>
            <a:pPr marL="1426210">
              <a:lnSpc>
                <a:spcPct val="100000"/>
              </a:lnSpc>
              <a:spcBef>
                <a:spcPts val="1490"/>
              </a:spcBef>
              <a:tabLst>
                <a:tab pos="2432685" algn="l"/>
              </a:tabLst>
            </a:pPr>
            <a:r>
              <a:rPr dirty="0" sz="1850" spc="-25" b="1" i="1">
                <a:solidFill>
                  <a:srgbClr val="FF0000"/>
                </a:solidFill>
                <a:latin typeface="Arial"/>
                <a:cs typeface="Arial"/>
              </a:rPr>
              <a:t>4</a:t>
            </a:r>
            <a:r>
              <a:rPr dirty="0" baseline="-35714" sz="4200" spc="-37" b="1">
                <a:latin typeface="Arial"/>
                <a:cs typeface="Arial"/>
              </a:rPr>
              <a:t>3</a:t>
            </a:r>
            <a:r>
              <a:rPr dirty="0" baseline="-35714" sz="4200" b="1">
                <a:latin typeface="Arial"/>
                <a:cs typeface="Arial"/>
              </a:rPr>
              <a:t>	</a:t>
            </a:r>
            <a:r>
              <a:rPr dirty="0" sz="1850" spc="-50" b="1" i="1">
                <a:solidFill>
                  <a:srgbClr val="FF0000"/>
                </a:solidFill>
                <a:latin typeface="Arial"/>
                <a:cs typeface="Arial"/>
              </a:rPr>
              <a:t>2</a:t>
            </a:r>
            <a:endParaRPr sz="1850">
              <a:latin typeface="Arial"/>
              <a:cs typeface="Arial"/>
            </a:endParaRPr>
          </a:p>
          <a:p>
            <a:pPr marL="50800">
              <a:lnSpc>
                <a:spcPct val="100000"/>
              </a:lnSpc>
              <a:spcBef>
                <a:spcPts val="1400"/>
              </a:spcBef>
              <a:tabLst>
                <a:tab pos="616585" algn="l"/>
                <a:tab pos="1625600" algn="l"/>
              </a:tabLst>
            </a:pPr>
            <a:r>
              <a:rPr dirty="0" sz="2800" spc="-25" b="1">
                <a:solidFill>
                  <a:srgbClr val="0000FF"/>
                </a:solidFill>
                <a:latin typeface="Arial"/>
                <a:cs typeface="Arial"/>
              </a:rPr>
              <a:t>10</a:t>
            </a:r>
            <a:r>
              <a:rPr dirty="0" sz="2800" b="1">
                <a:solidFill>
                  <a:srgbClr val="0000FF"/>
                </a:solidFill>
                <a:latin typeface="Arial"/>
                <a:cs typeface="Arial"/>
              </a:rPr>
              <a:t>	</a:t>
            </a:r>
            <a:r>
              <a:rPr dirty="0" baseline="-26785" sz="4200" spc="-37" b="1" i="1">
                <a:solidFill>
                  <a:srgbClr val="FF0000"/>
                </a:solidFill>
                <a:latin typeface="Arial"/>
                <a:cs typeface="Arial"/>
              </a:rPr>
              <a:t>V</a:t>
            </a:r>
            <a:r>
              <a:rPr dirty="0" baseline="-61561" sz="2775" spc="-37" b="1" i="1">
                <a:solidFill>
                  <a:srgbClr val="FF0000"/>
                </a:solidFill>
                <a:latin typeface="Arial"/>
                <a:cs typeface="Arial"/>
              </a:rPr>
              <a:t>5</a:t>
            </a:r>
            <a:r>
              <a:rPr dirty="0" baseline="-61561" sz="2775" b="1" i="1">
                <a:solidFill>
                  <a:srgbClr val="FF0000"/>
                </a:solidFill>
                <a:latin typeface="Arial"/>
                <a:cs typeface="Arial"/>
              </a:rPr>
              <a:t>	</a:t>
            </a:r>
            <a:r>
              <a:rPr dirty="0" baseline="-26785" sz="4200" spc="52" b="1" i="1">
                <a:solidFill>
                  <a:srgbClr val="FF0000"/>
                </a:solidFill>
                <a:latin typeface="Arial"/>
                <a:cs typeface="Arial"/>
              </a:rPr>
              <a:t>T</a:t>
            </a:r>
            <a:r>
              <a:rPr dirty="0" sz="2800" spc="35" b="1">
                <a:solidFill>
                  <a:srgbClr val="0000FF"/>
                </a:solidFill>
                <a:latin typeface="Arial"/>
                <a:cs typeface="Arial"/>
              </a:rPr>
              <a:t>7</a:t>
            </a:r>
            <a:endParaRPr sz="2800">
              <a:latin typeface="Arial"/>
              <a:cs typeface="Arial"/>
            </a:endParaRPr>
          </a:p>
        </p:txBody>
      </p:sp>
      <p:grpSp>
        <p:nvGrpSpPr>
          <p:cNvPr id="161" name="object 161" descr=""/>
          <p:cNvGrpSpPr/>
          <p:nvPr/>
        </p:nvGrpSpPr>
        <p:grpSpPr>
          <a:xfrm>
            <a:off x="4430267" y="3317747"/>
            <a:ext cx="768350" cy="789940"/>
            <a:chOff x="4430267" y="3317747"/>
            <a:chExt cx="768350" cy="789940"/>
          </a:xfrm>
        </p:grpSpPr>
        <p:sp>
          <p:nvSpPr>
            <p:cNvPr id="162" name="object 162" descr=""/>
            <p:cNvSpPr/>
            <p:nvPr/>
          </p:nvSpPr>
          <p:spPr>
            <a:xfrm>
              <a:off x="4495799" y="3428999"/>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63" name="object 163" descr=""/>
            <p:cNvSpPr/>
            <p:nvPr/>
          </p:nvSpPr>
          <p:spPr>
            <a:xfrm>
              <a:off x="4495799" y="3428999"/>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64" name="object 164" descr=""/>
            <p:cNvPicPr/>
            <p:nvPr/>
          </p:nvPicPr>
          <p:blipFill>
            <a:blip r:embed="rId69" cstate="print"/>
            <a:stretch>
              <a:fillRect/>
            </a:stretch>
          </p:blipFill>
          <p:spPr>
            <a:xfrm>
              <a:off x="4430267" y="3317747"/>
              <a:ext cx="705612" cy="789432"/>
            </a:xfrm>
            <a:prstGeom prst="rect">
              <a:avLst/>
            </a:prstGeom>
          </p:spPr>
        </p:pic>
        <p:pic>
          <p:nvPicPr>
            <p:cNvPr id="165" name="object 165" descr=""/>
            <p:cNvPicPr/>
            <p:nvPr/>
          </p:nvPicPr>
          <p:blipFill>
            <a:blip r:embed="rId70" cstate="print"/>
            <a:stretch>
              <a:fillRect/>
            </a:stretch>
          </p:blipFill>
          <p:spPr>
            <a:xfrm>
              <a:off x="4738115" y="3555491"/>
              <a:ext cx="460248" cy="539496"/>
            </a:xfrm>
            <a:prstGeom prst="rect">
              <a:avLst/>
            </a:prstGeom>
          </p:spPr>
        </p:pic>
      </p:grpSp>
      <p:sp>
        <p:nvSpPr>
          <p:cNvPr id="166" name="object 166" descr=""/>
          <p:cNvSpPr txBox="1"/>
          <p:nvPr/>
        </p:nvSpPr>
        <p:spPr>
          <a:xfrm>
            <a:off x="4874767" y="3614673"/>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5</a:t>
            </a:r>
            <a:endParaRPr sz="1850">
              <a:latin typeface="Arial"/>
              <a:cs typeface="Arial"/>
            </a:endParaRPr>
          </a:p>
        </p:txBody>
      </p:sp>
      <p:grpSp>
        <p:nvGrpSpPr>
          <p:cNvPr id="167" name="object 167" descr=""/>
          <p:cNvGrpSpPr/>
          <p:nvPr/>
        </p:nvGrpSpPr>
        <p:grpSpPr>
          <a:xfrm>
            <a:off x="4198620" y="2697479"/>
            <a:ext cx="668020" cy="789940"/>
            <a:chOff x="4198620" y="2697479"/>
            <a:chExt cx="668020" cy="789940"/>
          </a:xfrm>
        </p:grpSpPr>
        <p:sp>
          <p:nvSpPr>
            <p:cNvPr id="168" name="object 168" descr=""/>
            <p:cNvSpPr/>
            <p:nvPr/>
          </p:nvSpPr>
          <p:spPr>
            <a:xfrm>
              <a:off x="4654550" y="2762249"/>
              <a:ext cx="114300" cy="666750"/>
            </a:xfrm>
            <a:custGeom>
              <a:avLst/>
              <a:gdLst/>
              <a:ahLst/>
              <a:cxnLst/>
              <a:rect l="l" t="t" r="r" b="b"/>
              <a:pathLst>
                <a:path w="114300" h="666750">
                  <a:moveTo>
                    <a:pt x="38100" y="552450"/>
                  </a:moveTo>
                  <a:lnTo>
                    <a:pt x="0" y="552450"/>
                  </a:lnTo>
                  <a:lnTo>
                    <a:pt x="57150" y="666750"/>
                  </a:lnTo>
                  <a:lnTo>
                    <a:pt x="104775" y="571500"/>
                  </a:lnTo>
                  <a:lnTo>
                    <a:pt x="38100" y="571500"/>
                  </a:lnTo>
                  <a:lnTo>
                    <a:pt x="38100" y="552450"/>
                  </a:lnTo>
                  <a:close/>
                </a:path>
                <a:path w="114300" h="666750">
                  <a:moveTo>
                    <a:pt x="76200" y="0"/>
                  </a:moveTo>
                  <a:lnTo>
                    <a:pt x="38100" y="0"/>
                  </a:lnTo>
                  <a:lnTo>
                    <a:pt x="38100" y="571500"/>
                  </a:lnTo>
                  <a:lnTo>
                    <a:pt x="76200" y="571500"/>
                  </a:lnTo>
                  <a:lnTo>
                    <a:pt x="76200" y="0"/>
                  </a:lnTo>
                  <a:close/>
                </a:path>
                <a:path w="114300" h="666750">
                  <a:moveTo>
                    <a:pt x="114300" y="552450"/>
                  </a:moveTo>
                  <a:lnTo>
                    <a:pt x="76200" y="552450"/>
                  </a:lnTo>
                  <a:lnTo>
                    <a:pt x="76200" y="571500"/>
                  </a:lnTo>
                  <a:lnTo>
                    <a:pt x="104775" y="571500"/>
                  </a:lnTo>
                  <a:lnTo>
                    <a:pt x="114300" y="552450"/>
                  </a:lnTo>
                  <a:close/>
                </a:path>
              </a:pathLst>
            </a:custGeom>
            <a:solidFill>
              <a:srgbClr val="000000"/>
            </a:solidFill>
          </p:spPr>
          <p:txBody>
            <a:bodyPr wrap="square" lIns="0" tIns="0" rIns="0" bIns="0" rtlCol="0"/>
            <a:lstStyle/>
            <a:p/>
          </p:txBody>
        </p:sp>
        <p:pic>
          <p:nvPicPr>
            <p:cNvPr id="169" name="object 169" descr=""/>
            <p:cNvPicPr/>
            <p:nvPr/>
          </p:nvPicPr>
          <p:blipFill>
            <a:blip r:embed="rId71" cstate="print"/>
            <a:stretch>
              <a:fillRect/>
            </a:stretch>
          </p:blipFill>
          <p:spPr>
            <a:xfrm>
              <a:off x="4198620" y="2697479"/>
              <a:ext cx="667512" cy="789432"/>
            </a:xfrm>
            <a:prstGeom prst="rect">
              <a:avLst/>
            </a:prstGeom>
          </p:spPr>
        </p:pic>
      </p:grpSp>
      <p:sp>
        <p:nvSpPr>
          <p:cNvPr id="170" name="object 170" descr=""/>
          <p:cNvSpPr txBox="1"/>
          <p:nvPr/>
        </p:nvSpPr>
        <p:spPr>
          <a:xfrm>
            <a:off x="4235450" y="1522603"/>
            <a:ext cx="821055" cy="1718945"/>
          </a:xfrm>
          <a:prstGeom prst="rect">
            <a:avLst/>
          </a:prstGeom>
        </p:spPr>
        <p:txBody>
          <a:bodyPr wrap="square" lIns="0" tIns="12065" rIns="0" bIns="0" rtlCol="0" vert="horz">
            <a:spAutoFit/>
          </a:bodyPr>
          <a:lstStyle/>
          <a:p>
            <a:pPr marL="414020">
              <a:lnSpc>
                <a:spcPts val="3050"/>
              </a:lnSpc>
              <a:spcBef>
                <a:spcPts val="95"/>
              </a:spcBef>
            </a:pPr>
            <a:r>
              <a:rPr dirty="0" sz="2800" spc="-5" b="1" i="1">
                <a:solidFill>
                  <a:srgbClr val="FF0000"/>
                </a:solidFill>
                <a:latin typeface="Arial"/>
                <a:cs typeface="Arial"/>
              </a:rPr>
              <a:t>S</a:t>
            </a:r>
            <a:endParaRPr sz="2800">
              <a:latin typeface="Arial"/>
              <a:cs typeface="Arial"/>
            </a:endParaRPr>
          </a:p>
          <a:p>
            <a:pPr marL="179070">
              <a:lnSpc>
                <a:spcPts val="2500"/>
              </a:lnSpc>
            </a:pPr>
            <a:r>
              <a:rPr dirty="0" sz="2800" spc="-5" b="1">
                <a:latin typeface="Arial"/>
                <a:cs typeface="Arial"/>
              </a:rPr>
              <a:t>4</a:t>
            </a:r>
            <a:endParaRPr sz="2800">
              <a:latin typeface="Arial"/>
              <a:cs typeface="Arial"/>
            </a:endParaRPr>
          </a:p>
          <a:p>
            <a:pPr marL="38100">
              <a:lnSpc>
                <a:spcPts val="2810"/>
              </a:lnSpc>
              <a:tabLst>
                <a:tab pos="413384"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3</a:t>
            </a:r>
            <a:endParaRPr baseline="-57057" sz="2775">
              <a:latin typeface="Arial"/>
              <a:cs typeface="Arial"/>
            </a:endParaRPr>
          </a:p>
          <a:p>
            <a:pPr marL="184150">
              <a:lnSpc>
                <a:spcPct val="100000"/>
              </a:lnSpc>
              <a:spcBef>
                <a:spcPts val="1614"/>
              </a:spcBef>
            </a:pPr>
            <a:r>
              <a:rPr dirty="0" sz="2800" spc="-5" b="1">
                <a:latin typeface="Arial"/>
                <a:cs typeface="Arial"/>
              </a:rPr>
              <a:t>2</a:t>
            </a:r>
            <a:endParaRPr sz="2800">
              <a:latin typeface="Arial"/>
              <a:cs typeface="Arial"/>
            </a:endParaRPr>
          </a:p>
        </p:txBody>
      </p:sp>
      <p:pic>
        <p:nvPicPr>
          <p:cNvPr id="171" name="object 171" descr=""/>
          <p:cNvPicPr/>
          <p:nvPr/>
        </p:nvPicPr>
        <p:blipFill>
          <a:blip r:embed="rId72" cstate="print"/>
          <a:stretch>
            <a:fillRect/>
          </a:stretch>
        </p:blipFill>
        <p:spPr>
          <a:xfrm>
            <a:off x="3910584" y="3144011"/>
            <a:ext cx="845819" cy="789432"/>
          </a:xfrm>
          <a:prstGeom prst="rect">
            <a:avLst/>
          </a:prstGeom>
        </p:spPr>
      </p:pic>
      <p:sp>
        <p:nvSpPr>
          <p:cNvPr id="172" name="object 172" descr=""/>
          <p:cNvSpPr txBox="1"/>
          <p:nvPr/>
        </p:nvSpPr>
        <p:spPr>
          <a:xfrm>
            <a:off x="4094098" y="3237687"/>
            <a:ext cx="832485" cy="452120"/>
          </a:xfrm>
          <a:prstGeom prst="rect">
            <a:avLst/>
          </a:prstGeom>
        </p:spPr>
        <p:txBody>
          <a:bodyPr wrap="square" lIns="0" tIns="12065" rIns="0" bIns="0" rtlCol="0" vert="horz">
            <a:spAutoFit/>
          </a:bodyPr>
          <a:lstStyle/>
          <a:p>
            <a:pPr marL="38100">
              <a:lnSpc>
                <a:spcPct val="100000"/>
              </a:lnSpc>
              <a:spcBef>
                <a:spcPts val="95"/>
              </a:spcBef>
            </a:pPr>
            <a:r>
              <a:rPr dirty="0" sz="2800" b="1">
                <a:solidFill>
                  <a:srgbClr val="0000FF"/>
                </a:solidFill>
                <a:latin typeface="Arial"/>
                <a:cs typeface="Arial"/>
              </a:rPr>
              <a:t>11</a:t>
            </a:r>
            <a:r>
              <a:rPr dirty="0" sz="2800" spc="155" b="1">
                <a:solidFill>
                  <a:srgbClr val="0000FF"/>
                </a:solidFill>
                <a:latin typeface="Arial"/>
                <a:cs typeface="Arial"/>
              </a:rPr>
              <a:t> </a:t>
            </a:r>
            <a:r>
              <a:rPr dirty="0" baseline="-26785" sz="4200" spc="-75" b="1" i="1">
                <a:solidFill>
                  <a:srgbClr val="FF0000"/>
                </a:solidFill>
                <a:latin typeface="Arial"/>
                <a:cs typeface="Arial"/>
              </a:rPr>
              <a:t>V</a:t>
            </a:r>
            <a:endParaRPr baseline="-26785" sz="42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97525" y="920496"/>
            <a:ext cx="467995" cy="513715"/>
            <a:chOff x="5597525" y="920496"/>
            <a:chExt cx="467995" cy="513715"/>
          </a:xfrm>
        </p:grpSpPr>
        <p:sp>
          <p:nvSpPr>
            <p:cNvPr id="3" name="object 3" descr=""/>
            <p:cNvSpPr/>
            <p:nvPr/>
          </p:nvSpPr>
          <p:spPr>
            <a:xfrm>
              <a:off x="5603875"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sp>
          <p:nvSpPr>
            <p:cNvPr id="4" name="object 4" descr=""/>
            <p:cNvSpPr/>
            <p:nvPr/>
          </p:nvSpPr>
          <p:spPr>
            <a:xfrm>
              <a:off x="5603875" y="963676"/>
              <a:ext cx="365125" cy="338455"/>
            </a:xfrm>
            <a:custGeom>
              <a:avLst/>
              <a:gdLst/>
              <a:ahLst/>
              <a:cxnLst/>
              <a:rect l="l" t="t" r="r" b="b"/>
              <a:pathLst>
                <a:path w="365125" h="338455">
                  <a:moveTo>
                    <a:pt x="0" y="169037"/>
                  </a:moveTo>
                  <a:lnTo>
                    <a:pt x="6525" y="124104"/>
                  </a:lnTo>
                  <a:lnTo>
                    <a:pt x="24939" y="83725"/>
                  </a:lnTo>
                  <a:lnTo>
                    <a:pt x="53498" y="49514"/>
                  </a:lnTo>
                  <a:lnTo>
                    <a:pt x="90461" y="23081"/>
                  </a:lnTo>
                  <a:lnTo>
                    <a:pt x="134084" y="6038"/>
                  </a:lnTo>
                  <a:lnTo>
                    <a:pt x="182625" y="0"/>
                  </a:lnTo>
                  <a:lnTo>
                    <a:pt x="231113" y="6038"/>
                  </a:lnTo>
                  <a:lnTo>
                    <a:pt x="274700" y="23081"/>
                  </a:lnTo>
                  <a:lnTo>
                    <a:pt x="311642" y="49514"/>
                  </a:lnTo>
                  <a:lnTo>
                    <a:pt x="340190" y="83725"/>
                  </a:lnTo>
                  <a:lnTo>
                    <a:pt x="358600" y="124104"/>
                  </a:lnTo>
                  <a:lnTo>
                    <a:pt x="365125" y="169037"/>
                  </a:lnTo>
                  <a:lnTo>
                    <a:pt x="358600" y="213969"/>
                  </a:lnTo>
                  <a:lnTo>
                    <a:pt x="340190" y="254348"/>
                  </a:lnTo>
                  <a:lnTo>
                    <a:pt x="311642" y="288559"/>
                  </a:lnTo>
                  <a:lnTo>
                    <a:pt x="274700" y="314992"/>
                  </a:lnTo>
                  <a:lnTo>
                    <a:pt x="231113" y="332035"/>
                  </a:lnTo>
                  <a:lnTo>
                    <a:pt x="182625" y="338074"/>
                  </a:lnTo>
                  <a:lnTo>
                    <a:pt x="134084" y="332035"/>
                  </a:lnTo>
                  <a:lnTo>
                    <a:pt x="90461" y="314992"/>
                  </a:lnTo>
                  <a:lnTo>
                    <a:pt x="53498" y="288559"/>
                  </a:lnTo>
                  <a:lnTo>
                    <a:pt x="24939" y="254348"/>
                  </a:lnTo>
                  <a:lnTo>
                    <a:pt x="652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605272" y="920496"/>
              <a:ext cx="460248" cy="513588"/>
            </a:xfrm>
            <a:prstGeom prst="rect">
              <a:avLst/>
            </a:prstGeom>
          </p:spPr>
        </p:pic>
      </p:grpSp>
      <p:sp>
        <p:nvSpPr>
          <p:cNvPr id="6" name="object 6" descr=""/>
          <p:cNvSpPr txBox="1"/>
          <p:nvPr/>
        </p:nvSpPr>
        <p:spPr>
          <a:xfrm>
            <a:off x="5736716"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91350" y="1824227"/>
            <a:ext cx="508634" cy="513715"/>
            <a:chOff x="6991350" y="1824227"/>
            <a:chExt cx="508634" cy="513715"/>
          </a:xfrm>
        </p:grpSpPr>
        <p:sp>
          <p:nvSpPr>
            <p:cNvPr id="8" name="object 8" descr=""/>
            <p:cNvSpPr/>
            <p:nvPr/>
          </p:nvSpPr>
          <p:spPr>
            <a:xfrm>
              <a:off x="6997700" y="1866899"/>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9" name="object 9" descr=""/>
            <p:cNvSpPr/>
            <p:nvPr/>
          </p:nvSpPr>
          <p:spPr>
            <a:xfrm>
              <a:off x="6997700" y="1866899"/>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99732" y="1824227"/>
              <a:ext cx="460248" cy="513588"/>
            </a:xfrm>
            <a:prstGeom prst="rect">
              <a:avLst/>
            </a:prstGeom>
          </p:spPr>
        </p:pic>
        <p:pic>
          <p:nvPicPr>
            <p:cNvPr id="11" name="object 11" descr=""/>
            <p:cNvPicPr/>
            <p:nvPr/>
          </p:nvPicPr>
          <p:blipFill>
            <a:blip r:embed="rId4" cstate="print"/>
            <a:stretch>
              <a:fillRect/>
            </a:stretch>
          </p:blipFill>
          <p:spPr>
            <a:xfrm>
              <a:off x="7197852" y="1976627"/>
              <a:ext cx="301751" cy="353567"/>
            </a:xfrm>
            <a:prstGeom prst="rect">
              <a:avLst/>
            </a:prstGeom>
          </p:spPr>
        </p:pic>
      </p:grpSp>
      <p:sp>
        <p:nvSpPr>
          <p:cNvPr id="12" name="object 12" descr=""/>
          <p:cNvSpPr txBox="1"/>
          <p:nvPr/>
        </p:nvSpPr>
        <p:spPr>
          <a:xfrm>
            <a:off x="7106157"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93001" y="38100"/>
            <a:ext cx="1905635" cy="2299970"/>
            <a:chOff x="6993001" y="38100"/>
            <a:chExt cx="1905635" cy="2299970"/>
          </a:xfrm>
        </p:grpSpPr>
        <p:sp>
          <p:nvSpPr>
            <p:cNvPr id="14" name="object 14" descr=""/>
            <p:cNvSpPr/>
            <p:nvPr/>
          </p:nvSpPr>
          <p:spPr>
            <a:xfrm>
              <a:off x="6999351"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068" y="332035"/>
                  </a:lnTo>
                  <a:lnTo>
                    <a:pt x="277048" y="314992"/>
                  </a:lnTo>
                  <a:lnTo>
                    <a:pt x="314325" y="288559"/>
                  </a:lnTo>
                  <a:lnTo>
                    <a:pt x="343135" y="254348"/>
                  </a:lnTo>
                  <a:lnTo>
                    <a:pt x="361714" y="213969"/>
                  </a:lnTo>
                  <a:lnTo>
                    <a:pt x="368300" y="169037"/>
                  </a:lnTo>
                  <a:lnTo>
                    <a:pt x="361714" y="124104"/>
                  </a:lnTo>
                  <a:lnTo>
                    <a:pt x="343135" y="83725"/>
                  </a:lnTo>
                  <a:lnTo>
                    <a:pt x="314325" y="49514"/>
                  </a:lnTo>
                  <a:lnTo>
                    <a:pt x="277048" y="23081"/>
                  </a:lnTo>
                  <a:lnTo>
                    <a:pt x="233068"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99351"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068" y="6038"/>
                  </a:lnTo>
                  <a:lnTo>
                    <a:pt x="277048" y="23081"/>
                  </a:lnTo>
                  <a:lnTo>
                    <a:pt x="314325" y="49514"/>
                  </a:lnTo>
                  <a:lnTo>
                    <a:pt x="343135" y="83725"/>
                  </a:lnTo>
                  <a:lnTo>
                    <a:pt x="361714" y="124104"/>
                  </a:lnTo>
                  <a:lnTo>
                    <a:pt x="368300" y="169037"/>
                  </a:lnTo>
                  <a:lnTo>
                    <a:pt x="361714" y="213969"/>
                  </a:lnTo>
                  <a:lnTo>
                    <a:pt x="343135" y="254348"/>
                  </a:lnTo>
                  <a:lnTo>
                    <a:pt x="314325" y="288559"/>
                  </a:lnTo>
                  <a:lnTo>
                    <a:pt x="277048" y="314992"/>
                  </a:lnTo>
                  <a:lnTo>
                    <a:pt x="233068"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7001256" y="920496"/>
              <a:ext cx="460248" cy="513588"/>
            </a:xfrm>
            <a:prstGeom prst="rect">
              <a:avLst/>
            </a:prstGeom>
          </p:spPr>
        </p:pic>
        <p:pic>
          <p:nvPicPr>
            <p:cNvPr id="17" name="object 17" descr=""/>
            <p:cNvPicPr/>
            <p:nvPr/>
          </p:nvPicPr>
          <p:blipFill>
            <a:blip r:embed="rId6" cstate="print"/>
            <a:stretch>
              <a:fillRect/>
            </a:stretch>
          </p:blipFill>
          <p:spPr>
            <a:xfrm>
              <a:off x="7199376" y="1072896"/>
              <a:ext cx="301751" cy="353567"/>
            </a:xfrm>
            <a:prstGeom prst="rect">
              <a:avLst/>
            </a:prstGeom>
          </p:spPr>
        </p:pic>
        <p:sp>
          <p:nvSpPr>
            <p:cNvPr id="18" name="object 18" descr=""/>
            <p:cNvSpPr/>
            <p:nvPr/>
          </p:nvSpPr>
          <p:spPr>
            <a:xfrm>
              <a:off x="6999351"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41" y="405794"/>
                  </a:lnTo>
                  <a:lnTo>
                    <a:pt x="265089" y="390323"/>
                  </a:lnTo>
                  <a:lnTo>
                    <a:pt x="299283" y="366049"/>
                  </a:lnTo>
                  <a:lnTo>
                    <a:pt x="327811" y="334205"/>
                  </a:lnTo>
                  <a:lnTo>
                    <a:pt x="349564" y="296028"/>
                  </a:lnTo>
                  <a:lnTo>
                    <a:pt x="363431" y="252752"/>
                  </a:lnTo>
                  <a:lnTo>
                    <a:pt x="368300" y="205613"/>
                  </a:lnTo>
                  <a:lnTo>
                    <a:pt x="363431" y="158473"/>
                  </a:lnTo>
                  <a:lnTo>
                    <a:pt x="349564" y="115197"/>
                  </a:lnTo>
                  <a:lnTo>
                    <a:pt x="327811" y="77020"/>
                  </a:lnTo>
                  <a:lnTo>
                    <a:pt x="299283" y="45176"/>
                  </a:lnTo>
                  <a:lnTo>
                    <a:pt x="265089" y="20902"/>
                  </a:lnTo>
                  <a:lnTo>
                    <a:pt x="22634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99351"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41" y="5431"/>
                  </a:lnTo>
                  <a:lnTo>
                    <a:pt x="265089" y="20902"/>
                  </a:lnTo>
                  <a:lnTo>
                    <a:pt x="299283" y="45176"/>
                  </a:lnTo>
                  <a:lnTo>
                    <a:pt x="327811" y="77020"/>
                  </a:lnTo>
                  <a:lnTo>
                    <a:pt x="349564" y="115197"/>
                  </a:lnTo>
                  <a:lnTo>
                    <a:pt x="363431" y="158473"/>
                  </a:lnTo>
                  <a:lnTo>
                    <a:pt x="368300" y="205613"/>
                  </a:lnTo>
                  <a:lnTo>
                    <a:pt x="363431" y="252752"/>
                  </a:lnTo>
                  <a:lnTo>
                    <a:pt x="349564" y="296028"/>
                  </a:lnTo>
                  <a:lnTo>
                    <a:pt x="327811" y="334205"/>
                  </a:lnTo>
                  <a:lnTo>
                    <a:pt x="299283" y="366049"/>
                  </a:lnTo>
                  <a:lnTo>
                    <a:pt x="265089" y="390323"/>
                  </a:lnTo>
                  <a:lnTo>
                    <a:pt x="22634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7001256" y="38100"/>
              <a:ext cx="460248" cy="513588"/>
            </a:xfrm>
            <a:prstGeom prst="rect">
              <a:avLst/>
            </a:prstGeom>
          </p:spPr>
        </p:pic>
        <p:pic>
          <p:nvPicPr>
            <p:cNvPr id="21" name="object 21" descr=""/>
            <p:cNvPicPr/>
            <p:nvPr/>
          </p:nvPicPr>
          <p:blipFill>
            <a:blip r:embed="rId8" cstate="print"/>
            <a:stretch>
              <a:fillRect/>
            </a:stretch>
          </p:blipFill>
          <p:spPr>
            <a:xfrm>
              <a:off x="7199376" y="190500"/>
              <a:ext cx="301751" cy="353567"/>
            </a:xfrm>
            <a:prstGeom prst="rect">
              <a:avLst/>
            </a:prstGeom>
          </p:spPr>
        </p:pic>
        <p:sp>
          <p:nvSpPr>
            <p:cNvPr id="22" name="object 22" descr=""/>
            <p:cNvSpPr/>
            <p:nvPr/>
          </p:nvSpPr>
          <p:spPr>
            <a:xfrm>
              <a:off x="8396351" y="963675"/>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3" name="object 23" descr=""/>
            <p:cNvSpPr/>
            <p:nvPr/>
          </p:nvSpPr>
          <p:spPr>
            <a:xfrm>
              <a:off x="8396351" y="963675"/>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98764" y="920496"/>
              <a:ext cx="460248" cy="513588"/>
            </a:xfrm>
            <a:prstGeom prst="rect">
              <a:avLst/>
            </a:prstGeom>
          </p:spPr>
        </p:pic>
        <p:pic>
          <p:nvPicPr>
            <p:cNvPr id="25" name="object 25" descr=""/>
            <p:cNvPicPr/>
            <p:nvPr/>
          </p:nvPicPr>
          <p:blipFill>
            <a:blip r:embed="rId10" cstate="print"/>
            <a:stretch>
              <a:fillRect/>
            </a:stretch>
          </p:blipFill>
          <p:spPr>
            <a:xfrm>
              <a:off x="8596884" y="1072896"/>
              <a:ext cx="301751" cy="353567"/>
            </a:xfrm>
            <a:prstGeom prst="rect">
              <a:avLst/>
            </a:prstGeom>
          </p:spPr>
        </p:pic>
        <p:sp>
          <p:nvSpPr>
            <p:cNvPr id="26" name="object 26" descr=""/>
            <p:cNvSpPr/>
            <p:nvPr/>
          </p:nvSpPr>
          <p:spPr>
            <a:xfrm>
              <a:off x="8396351" y="1866900"/>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7" name="object 27" descr=""/>
            <p:cNvSpPr/>
            <p:nvPr/>
          </p:nvSpPr>
          <p:spPr>
            <a:xfrm>
              <a:off x="8396351" y="1866900"/>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98764" y="1824227"/>
              <a:ext cx="460248" cy="513588"/>
            </a:xfrm>
            <a:prstGeom prst="rect">
              <a:avLst/>
            </a:prstGeom>
          </p:spPr>
        </p:pic>
        <p:pic>
          <p:nvPicPr>
            <p:cNvPr id="29" name="object 29" descr=""/>
            <p:cNvPicPr/>
            <p:nvPr/>
          </p:nvPicPr>
          <p:blipFill>
            <a:blip r:embed="rId12" cstate="print"/>
            <a:stretch>
              <a:fillRect/>
            </a:stretch>
          </p:blipFill>
          <p:spPr>
            <a:xfrm>
              <a:off x="8596884" y="1976627"/>
              <a:ext cx="301751" cy="353567"/>
            </a:xfrm>
            <a:prstGeom prst="rect">
              <a:avLst/>
            </a:prstGeom>
          </p:spPr>
        </p:pic>
      </p:grpSp>
      <p:sp>
        <p:nvSpPr>
          <p:cNvPr id="30" name="object 30" descr=""/>
          <p:cNvSpPr txBox="1"/>
          <p:nvPr/>
        </p:nvSpPr>
        <p:spPr>
          <a:xfrm>
            <a:off x="8505190"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42500" y="920496"/>
            <a:ext cx="444500" cy="513715"/>
            <a:chOff x="9842500" y="920496"/>
            <a:chExt cx="444500" cy="513715"/>
          </a:xfrm>
        </p:grpSpPr>
        <p:sp>
          <p:nvSpPr>
            <p:cNvPr id="32" name="object 32" descr=""/>
            <p:cNvSpPr/>
            <p:nvPr/>
          </p:nvSpPr>
          <p:spPr>
            <a:xfrm>
              <a:off x="9848850"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pic>
          <p:nvPicPr>
            <p:cNvPr id="33" name="object 33" descr=""/>
            <p:cNvPicPr/>
            <p:nvPr/>
          </p:nvPicPr>
          <p:blipFill>
            <a:blip r:embed="rId13" cstate="print"/>
            <a:stretch>
              <a:fillRect/>
            </a:stretch>
          </p:blipFill>
          <p:spPr>
            <a:xfrm>
              <a:off x="9842500" y="920496"/>
              <a:ext cx="444500" cy="513588"/>
            </a:xfrm>
            <a:prstGeom prst="rect">
              <a:avLst/>
            </a:prstGeom>
          </p:spPr>
        </p:pic>
      </p:grpSp>
      <p:sp>
        <p:nvSpPr>
          <p:cNvPr id="34" name="object 34" descr=""/>
          <p:cNvSpPr txBox="1"/>
          <p:nvPr/>
        </p:nvSpPr>
        <p:spPr>
          <a:xfrm>
            <a:off x="9982327"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5" name="object 35" descr=""/>
          <p:cNvGrpSpPr/>
          <p:nvPr/>
        </p:nvGrpSpPr>
        <p:grpSpPr>
          <a:xfrm>
            <a:off x="5820917" y="260858"/>
            <a:ext cx="4090035" cy="1831975"/>
            <a:chOff x="5820917" y="260858"/>
            <a:chExt cx="4090035" cy="1831975"/>
          </a:xfrm>
        </p:grpSpPr>
        <p:sp>
          <p:nvSpPr>
            <p:cNvPr id="36" name="object 36" descr=""/>
            <p:cNvSpPr/>
            <p:nvPr/>
          </p:nvSpPr>
          <p:spPr>
            <a:xfrm>
              <a:off x="5820918" y="260857"/>
              <a:ext cx="4090035" cy="1831975"/>
            </a:xfrm>
            <a:custGeom>
              <a:avLst/>
              <a:gdLst/>
              <a:ahLst/>
              <a:cxnLst/>
              <a:rect l="l" t="t" r="r" b="b"/>
              <a:pathLst>
                <a:path w="4090034" h="1831975">
                  <a:moveTo>
                    <a:pt x="1176782" y="1718691"/>
                  </a:moveTo>
                  <a:lnTo>
                    <a:pt x="1155611" y="1681353"/>
                  </a:lnTo>
                  <a:lnTo>
                    <a:pt x="1113790" y="1607566"/>
                  </a:lnTo>
                  <a:lnTo>
                    <a:pt x="1092504" y="1639227"/>
                  </a:lnTo>
                  <a:lnTo>
                    <a:pt x="81026" y="958850"/>
                  </a:lnTo>
                  <a:lnTo>
                    <a:pt x="59690" y="990473"/>
                  </a:lnTo>
                  <a:lnTo>
                    <a:pt x="1071333" y="1670748"/>
                  </a:lnTo>
                  <a:lnTo>
                    <a:pt x="1050036" y="1702435"/>
                  </a:lnTo>
                  <a:lnTo>
                    <a:pt x="1176782" y="1718691"/>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176782" y="82042"/>
                  </a:moveTo>
                  <a:lnTo>
                    <a:pt x="1049020" y="85979"/>
                  </a:lnTo>
                  <a:lnTo>
                    <a:pt x="1067117" y="119570"/>
                  </a:lnTo>
                  <a:lnTo>
                    <a:pt x="0" y="695071"/>
                  </a:lnTo>
                  <a:lnTo>
                    <a:pt x="18161" y="728599"/>
                  </a:lnTo>
                  <a:lnTo>
                    <a:pt x="1085189" y="153073"/>
                  </a:lnTo>
                  <a:lnTo>
                    <a:pt x="1103249" y="186563"/>
                  </a:lnTo>
                  <a:lnTo>
                    <a:pt x="1156766" y="110490"/>
                  </a:lnTo>
                  <a:lnTo>
                    <a:pt x="1176782" y="82042"/>
                  </a:lnTo>
                  <a:close/>
                </a:path>
                <a:path w="4090034" h="1831975">
                  <a:moveTo>
                    <a:pt x="1418082" y="588391"/>
                  </a:moveTo>
                  <a:lnTo>
                    <a:pt x="1379982" y="588391"/>
                  </a:lnTo>
                  <a:lnTo>
                    <a:pt x="1379982" y="175768"/>
                  </a:lnTo>
                  <a:lnTo>
                    <a:pt x="1341882" y="175768"/>
                  </a:lnTo>
                  <a:lnTo>
                    <a:pt x="1341882" y="588391"/>
                  </a:lnTo>
                  <a:lnTo>
                    <a:pt x="1303782" y="588391"/>
                  </a:lnTo>
                  <a:lnTo>
                    <a:pt x="1360932" y="702691"/>
                  </a:lnTo>
                  <a:lnTo>
                    <a:pt x="1408557" y="607441"/>
                  </a:lnTo>
                  <a:lnTo>
                    <a:pt x="1418082" y="588391"/>
                  </a:lnTo>
                  <a:close/>
                </a:path>
                <a:path w="4090034" h="1831975">
                  <a:moveTo>
                    <a:pt x="2573782" y="1774317"/>
                  </a:moveTo>
                  <a:lnTo>
                    <a:pt x="2535682" y="1755267"/>
                  </a:lnTo>
                  <a:lnTo>
                    <a:pt x="2459482" y="1717167"/>
                  </a:lnTo>
                  <a:lnTo>
                    <a:pt x="2459482" y="1755267"/>
                  </a:lnTo>
                  <a:lnTo>
                    <a:pt x="1522857" y="1755267"/>
                  </a:lnTo>
                  <a:lnTo>
                    <a:pt x="1522857" y="1793367"/>
                  </a:lnTo>
                  <a:lnTo>
                    <a:pt x="2459482" y="1793367"/>
                  </a:lnTo>
                  <a:lnTo>
                    <a:pt x="2459482" y="1831467"/>
                  </a:lnTo>
                  <a:lnTo>
                    <a:pt x="2535682" y="1793367"/>
                  </a:lnTo>
                  <a:lnTo>
                    <a:pt x="2573782" y="1774317"/>
                  </a:lnTo>
                  <a:close/>
                </a:path>
                <a:path w="4090034" h="1831975">
                  <a:moveTo>
                    <a:pt x="2573782" y="871093"/>
                  </a:moveTo>
                  <a:lnTo>
                    <a:pt x="2459482" y="813943"/>
                  </a:lnTo>
                  <a:lnTo>
                    <a:pt x="2459482" y="852043"/>
                  </a:lnTo>
                  <a:lnTo>
                    <a:pt x="1522857" y="851916"/>
                  </a:lnTo>
                  <a:lnTo>
                    <a:pt x="1522857" y="890016"/>
                  </a:lnTo>
                  <a:lnTo>
                    <a:pt x="2459482" y="890143"/>
                  </a:lnTo>
                  <a:lnTo>
                    <a:pt x="2459482" y="928243"/>
                  </a:lnTo>
                  <a:lnTo>
                    <a:pt x="2535682" y="890143"/>
                  </a:lnTo>
                  <a:lnTo>
                    <a:pt x="2573782" y="871093"/>
                  </a:lnTo>
                  <a:close/>
                </a:path>
                <a:path w="4090034" h="1831975">
                  <a:moveTo>
                    <a:pt x="2634107" y="1661541"/>
                  </a:moveTo>
                  <a:lnTo>
                    <a:pt x="2613418" y="1629791"/>
                  </a:lnTo>
                  <a:lnTo>
                    <a:pt x="2564384" y="1554480"/>
                  </a:lnTo>
                  <a:lnTo>
                    <a:pt x="2545105" y="1587360"/>
                  </a:lnTo>
                  <a:lnTo>
                    <a:pt x="1474851" y="959231"/>
                  </a:lnTo>
                  <a:lnTo>
                    <a:pt x="1455547" y="992124"/>
                  </a:lnTo>
                  <a:lnTo>
                    <a:pt x="2525865" y="1620164"/>
                  </a:lnTo>
                  <a:lnTo>
                    <a:pt x="2506599" y="1653032"/>
                  </a:lnTo>
                  <a:lnTo>
                    <a:pt x="2634107" y="1661541"/>
                  </a:lnTo>
                  <a:close/>
                </a:path>
                <a:path w="4090034" h="1831975">
                  <a:moveTo>
                    <a:pt x="2634107" y="758317"/>
                  </a:moveTo>
                  <a:lnTo>
                    <a:pt x="2612961" y="721106"/>
                  </a:lnTo>
                  <a:lnTo>
                    <a:pt x="2570988" y="647192"/>
                  </a:lnTo>
                  <a:lnTo>
                    <a:pt x="2549741" y="678916"/>
                  </a:lnTo>
                  <a:lnTo>
                    <a:pt x="1536700" y="0"/>
                  </a:lnTo>
                  <a:lnTo>
                    <a:pt x="1515491" y="31750"/>
                  </a:lnTo>
                  <a:lnTo>
                    <a:pt x="2528544" y="710552"/>
                  </a:lnTo>
                  <a:lnTo>
                    <a:pt x="2507361" y="742188"/>
                  </a:lnTo>
                  <a:lnTo>
                    <a:pt x="2634107" y="758317"/>
                  </a:lnTo>
                  <a:close/>
                </a:path>
                <a:path w="4090034" h="1831975">
                  <a:moveTo>
                    <a:pt x="2811907" y="1491742"/>
                  </a:moveTo>
                  <a:lnTo>
                    <a:pt x="2773807" y="1491742"/>
                  </a:lnTo>
                  <a:lnTo>
                    <a:pt x="2773807" y="1021842"/>
                  </a:lnTo>
                  <a:lnTo>
                    <a:pt x="2735707" y="1021842"/>
                  </a:lnTo>
                  <a:lnTo>
                    <a:pt x="2735707" y="1491742"/>
                  </a:lnTo>
                  <a:lnTo>
                    <a:pt x="2697607" y="1491742"/>
                  </a:lnTo>
                  <a:lnTo>
                    <a:pt x="2754757" y="1606042"/>
                  </a:lnTo>
                  <a:lnTo>
                    <a:pt x="2802382" y="1510792"/>
                  </a:lnTo>
                  <a:lnTo>
                    <a:pt x="2811907" y="1491742"/>
                  </a:lnTo>
                  <a:close/>
                </a:path>
                <a:path w="4090034" h="1831975">
                  <a:moveTo>
                    <a:pt x="4027932" y="871093"/>
                  </a:moveTo>
                  <a:lnTo>
                    <a:pt x="3989819" y="852043"/>
                  </a:lnTo>
                  <a:lnTo>
                    <a:pt x="3913632" y="813943"/>
                  </a:lnTo>
                  <a:lnTo>
                    <a:pt x="3913632" y="852043"/>
                  </a:lnTo>
                  <a:lnTo>
                    <a:pt x="2918206" y="851916"/>
                  </a:lnTo>
                  <a:lnTo>
                    <a:pt x="2918206" y="890016"/>
                  </a:lnTo>
                  <a:lnTo>
                    <a:pt x="3913632" y="890143"/>
                  </a:lnTo>
                  <a:lnTo>
                    <a:pt x="3913632" y="928243"/>
                  </a:lnTo>
                  <a:lnTo>
                    <a:pt x="3989832" y="890143"/>
                  </a:lnTo>
                  <a:lnTo>
                    <a:pt x="4027932" y="871093"/>
                  </a:lnTo>
                  <a:close/>
                </a:path>
                <a:path w="4090034" h="1831975">
                  <a:moveTo>
                    <a:pt x="4089781" y="985266"/>
                  </a:moveTo>
                  <a:lnTo>
                    <a:pt x="3963289" y="1002792"/>
                  </a:lnTo>
                  <a:lnTo>
                    <a:pt x="3984752" y="1034148"/>
                  </a:lnTo>
                  <a:lnTo>
                    <a:pt x="2910840" y="1769364"/>
                  </a:lnTo>
                  <a:lnTo>
                    <a:pt x="2932303" y="1800860"/>
                  </a:lnTo>
                  <a:lnTo>
                    <a:pt x="4006278" y="1065606"/>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7" name="object 37" descr=""/>
            <p:cNvPicPr/>
            <p:nvPr/>
          </p:nvPicPr>
          <p:blipFill>
            <a:blip r:embed="rId14" cstate="print"/>
            <a:stretch>
              <a:fillRect/>
            </a:stretch>
          </p:blipFill>
          <p:spPr>
            <a:xfrm>
              <a:off x="6036563" y="278892"/>
              <a:ext cx="434339" cy="513587"/>
            </a:xfrm>
            <a:prstGeom prst="rect">
              <a:avLst/>
            </a:prstGeom>
          </p:spPr>
        </p:pic>
      </p:grpSp>
      <p:sp>
        <p:nvSpPr>
          <p:cNvPr id="38" name="object 38" descr=""/>
          <p:cNvSpPr txBox="1"/>
          <p:nvPr/>
        </p:nvSpPr>
        <p:spPr>
          <a:xfrm>
            <a:off x="6167754"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39" name="object 39" descr=""/>
          <p:cNvPicPr/>
          <p:nvPr/>
        </p:nvPicPr>
        <p:blipFill>
          <a:blip r:embed="rId15" cstate="print"/>
          <a:stretch>
            <a:fillRect/>
          </a:stretch>
        </p:blipFill>
        <p:spPr>
          <a:xfrm>
            <a:off x="6347459" y="710183"/>
            <a:ext cx="434339" cy="513588"/>
          </a:xfrm>
          <a:prstGeom prst="rect">
            <a:avLst/>
          </a:prstGeom>
        </p:spPr>
      </p:pic>
      <p:sp>
        <p:nvSpPr>
          <p:cNvPr id="40" name="object 40" descr=""/>
          <p:cNvSpPr txBox="1"/>
          <p:nvPr/>
        </p:nvSpPr>
        <p:spPr>
          <a:xfrm>
            <a:off x="6478904"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1" name="object 41" descr=""/>
          <p:cNvPicPr/>
          <p:nvPr/>
        </p:nvPicPr>
        <p:blipFill>
          <a:blip r:embed="rId16" cstate="print"/>
          <a:stretch>
            <a:fillRect/>
          </a:stretch>
        </p:blipFill>
        <p:spPr>
          <a:xfrm>
            <a:off x="6275832" y="1239011"/>
            <a:ext cx="434339" cy="513588"/>
          </a:xfrm>
          <a:prstGeom prst="rect">
            <a:avLst/>
          </a:prstGeom>
        </p:spPr>
      </p:pic>
      <p:sp>
        <p:nvSpPr>
          <p:cNvPr id="42" name="object 42" descr=""/>
          <p:cNvSpPr txBox="1"/>
          <p:nvPr/>
        </p:nvSpPr>
        <p:spPr>
          <a:xfrm>
            <a:off x="6407277"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3" name="object 43" descr=""/>
          <p:cNvPicPr/>
          <p:nvPr/>
        </p:nvPicPr>
        <p:blipFill>
          <a:blip r:embed="rId17" cstate="print"/>
          <a:stretch>
            <a:fillRect/>
          </a:stretch>
        </p:blipFill>
        <p:spPr>
          <a:xfrm>
            <a:off x="7104888" y="515112"/>
            <a:ext cx="434340" cy="513588"/>
          </a:xfrm>
          <a:prstGeom prst="rect">
            <a:avLst/>
          </a:prstGeom>
        </p:spPr>
      </p:pic>
      <p:sp>
        <p:nvSpPr>
          <p:cNvPr id="44" name="object 44" descr=""/>
          <p:cNvSpPr txBox="1"/>
          <p:nvPr/>
        </p:nvSpPr>
        <p:spPr>
          <a:xfrm>
            <a:off x="7107681"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5" name="object 45" descr=""/>
          <p:cNvPicPr/>
          <p:nvPr/>
        </p:nvPicPr>
        <p:blipFill>
          <a:blip r:embed="rId18" cstate="print"/>
          <a:stretch>
            <a:fillRect/>
          </a:stretch>
        </p:blipFill>
        <p:spPr>
          <a:xfrm>
            <a:off x="7712964" y="231647"/>
            <a:ext cx="434340" cy="513588"/>
          </a:xfrm>
          <a:prstGeom prst="rect">
            <a:avLst/>
          </a:prstGeom>
        </p:spPr>
      </p:pic>
      <p:sp>
        <p:nvSpPr>
          <p:cNvPr id="46" name="object 46" descr=""/>
          <p:cNvSpPr txBox="1"/>
          <p:nvPr/>
        </p:nvSpPr>
        <p:spPr>
          <a:xfrm>
            <a:off x="7844408"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7" name="object 47" descr=""/>
          <p:cNvGrpSpPr/>
          <p:nvPr/>
        </p:nvGrpSpPr>
        <p:grpSpPr>
          <a:xfrm>
            <a:off x="7475219" y="710183"/>
            <a:ext cx="672465" cy="1403985"/>
            <a:chOff x="7475219" y="710183"/>
            <a:chExt cx="672465" cy="1403985"/>
          </a:xfrm>
        </p:grpSpPr>
        <p:pic>
          <p:nvPicPr>
            <p:cNvPr id="48" name="object 48" descr=""/>
            <p:cNvPicPr/>
            <p:nvPr/>
          </p:nvPicPr>
          <p:blipFill>
            <a:blip r:embed="rId19" cstate="print"/>
            <a:stretch>
              <a:fillRect/>
            </a:stretch>
          </p:blipFill>
          <p:spPr>
            <a:xfrm>
              <a:off x="7592567" y="710183"/>
              <a:ext cx="434340" cy="513588"/>
            </a:xfrm>
            <a:prstGeom prst="rect">
              <a:avLst/>
            </a:prstGeom>
          </p:spPr>
        </p:pic>
        <p:pic>
          <p:nvPicPr>
            <p:cNvPr id="49" name="object 49" descr=""/>
            <p:cNvPicPr/>
            <p:nvPr/>
          </p:nvPicPr>
          <p:blipFill>
            <a:blip r:embed="rId20" cstate="print"/>
            <a:stretch>
              <a:fillRect/>
            </a:stretch>
          </p:blipFill>
          <p:spPr>
            <a:xfrm>
              <a:off x="7712963" y="1167383"/>
              <a:ext cx="434340" cy="513588"/>
            </a:xfrm>
            <a:prstGeom prst="rect">
              <a:avLst/>
            </a:prstGeom>
          </p:spPr>
        </p:pic>
        <p:pic>
          <p:nvPicPr>
            <p:cNvPr id="50" name="object 50" descr=""/>
            <p:cNvPicPr/>
            <p:nvPr/>
          </p:nvPicPr>
          <p:blipFill>
            <a:blip r:embed="rId21" cstate="print"/>
            <a:stretch>
              <a:fillRect/>
            </a:stretch>
          </p:blipFill>
          <p:spPr>
            <a:xfrm>
              <a:off x="7475219" y="1600200"/>
              <a:ext cx="434340" cy="513588"/>
            </a:xfrm>
            <a:prstGeom prst="rect">
              <a:avLst/>
            </a:prstGeom>
          </p:spPr>
        </p:pic>
      </p:grpSp>
      <p:sp>
        <p:nvSpPr>
          <p:cNvPr id="51" name="object 51" descr=""/>
          <p:cNvSpPr txBox="1"/>
          <p:nvPr/>
        </p:nvSpPr>
        <p:spPr>
          <a:xfrm>
            <a:off x="7607554"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2" name="object 52" descr=""/>
          <p:cNvPicPr/>
          <p:nvPr/>
        </p:nvPicPr>
        <p:blipFill>
          <a:blip r:embed="rId22" cstate="print"/>
          <a:stretch>
            <a:fillRect/>
          </a:stretch>
        </p:blipFill>
        <p:spPr>
          <a:xfrm>
            <a:off x="8987028" y="710183"/>
            <a:ext cx="434340" cy="513588"/>
          </a:xfrm>
          <a:prstGeom prst="rect">
            <a:avLst/>
          </a:prstGeom>
        </p:spPr>
      </p:pic>
      <p:sp>
        <p:nvSpPr>
          <p:cNvPr id="53" name="object 53" descr=""/>
          <p:cNvSpPr txBox="1"/>
          <p:nvPr/>
        </p:nvSpPr>
        <p:spPr>
          <a:xfrm>
            <a:off x="9119107"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4" name="object 54" descr=""/>
          <p:cNvPicPr/>
          <p:nvPr/>
        </p:nvPicPr>
        <p:blipFill>
          <a:blip r:embed="rId23" cstate="print"/>
          <a:stretch>
            <a:fillRect/>
          </a:stretch>
        </p:blipFill>
        <p:spPr>
          <a:xfrm>
            <a:off x="8915400" y="1286255"/>
            <a:ext cx="434340" cy="513588"/>
          </a:xfrm>
          <a:prstGeom prst="rect">
            <a:avLst/>
          </a:prstGeom>
        </p:spPr>
      </p:pic>
      <p:sp>
        <p:nvSpPr>
          <p:cNvPr id="55" name="object 55" descr=""/>
          <p:cNvSpPr txBox="1"/>
          <p:nvPr/>
        </p:nvSpPr>
        <p:spPr>
          <a:xfrm>
            <a:off x="9047733"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grpSp>
        <p:nvGrpSpPr>
          <p:cNvPr id="56" name="object 56" descr=""/>
          <p:cNvGrpSpPr/>
          <p:nvPr/>
        </p:nvGrpSpPr>
        <p:grpSpPr>
          <a:xfrm>
            <a:off x="454355" y="199644"/>
            <a:ext cx="3226435" cy="1054735"/>
            <a:chOff x="454355" y="199644"/>
            <a:chExt cx="3226435" cy="1054735"/>
          </a:xfrm>
        </p:grpSpPr>
        <p:pic>
          <p:nvPicPr>
            <p:cNvPr id="57" name="object 57" descr=""/>
            <p:cNvPicPr/>
            <p:nvPr/>
          </p:nvPicPr>
          <p:blipFill>
            <a:blip r:embed="rId24" cstate="print"/>
            <a:stretch>
              <a:fillRect/>
            </a:stretch>
          </p:blipFill>
          <p:spPr>
            <a:xfrm>
              <a:off x="454355" y="450724"/>
              <a:ext cx="1486919" cy="465640"/>
            </a:xfrm>
            <a:prstGeom prst="rect">
              <a:avLst/>
            </a:prstGeom>
          </p:spPr>
        </p:pic>
        <p:pic>
          <p:nvPicPr>
            <p:cNvPr id="58" name="object 58" descr=""/>
            <p:cNvPicPr/>
            <p:nvPr/>
          </p:nvPicPr>
          <p:blipFill>
            <a:blip r:embed="rId25" cstate="print"/>
            <a:stretch>
              <a:fillRect/>
            </a:stretch>
          </p:blipFill>
          <p:spPr>
            <a:xfrm>
              <a:off x="1783079" y="245364"/>
              <a:ext cx="1514856" cy="1008888"/>
            </a:xfrm>
            <a:prstGeom prst="rect">
              <a:avLst/>
            </a:prstGeom>
          </p:spPr>
        </p:pic>
        <p:pic>
          <p:nvPicPr>
            <p:cNvPr id="59" name="object 59" descr=""/>
            <p:cNvPicPr/>
            <p:nvPr/>
          </p:nvPicPr>
          <p:blipFill>
            <a:blip r:embed="rId26" cstate="print"/>
            <a:stretch>
              <a:fillRect/>
            </a:stretch>
          </p:blipFill>
          <p:spPr>
            <a:xfrm>
              <a:off x="2700528" y="199644"/>
              <a:ext cx="902208" cy="1008888"/>
            </a:xfrm>
            <a:prstGeom prst="rect">
              <a:avLst/>
            </a:prstGeom>
          </p:spPr>
        </p:pic>
        <p:pic>
          <p:nvPicPr>
            <p:cNvPr id="60" name="object 60" descr=""/>
            <p:cNvPicPr/>
            <p:nvPr/>
          </p:nvPicPr>
          <p:blipFill>
            <a:blip r:embed="rId27" cstate="print"/>
            <a:stretch>
              <a:fillRect/>
            </a:stretch>
          </p:blipFill>
          <p:spPr>
            <a:xfrm>
              <a:off x="3096768" y="504444"/>
              <a:ext cx="583692" cy="688848"/>
            </a:xfrm>
            <a:prstGeom prst="rect">
              <a:avLst/>
            </a:prstGeom>
          </p:spPr>
        </p:pic>
      </p:grpSp>
      <p:sp>
        <p:nvSpPr>
          <p:cNvPr id="61" name="object 61"/>
          <p:cNvSpPr txBox="1">
            <a:spLocks noGrp="1"/>
          </p:cNvSpPr>
          <p:nvPr>
            <p:ph type="title"/>
          </p:nvPr>
        </p:nvSpPr>
        <p:spPr>
          <a:xfrm>
            <a:off x="428040" y="319278"/>
            <a:ext cx="2874645" cy="574040"/>
          </a:xfrm>
          <a:prstGeom prst="rect"/>
        </p:spPr>
        <p:txBody>
          <a:bodyPr wrap="square" lIns="0" tIns="12700" rIns="0" bIns="0" rtlCol="0" vert="horz">
            <a:spAutoFit/>
          </a:bodyPr>
          <a:lstStyle/>
          <a:p>
            <a:pPr marL="12700">
              <a:lnSpc>
                <a:spcPct val="100000"/>
              </a:lnSpc>
              <a:spcBef>
                <a:spcPts val="100"/>
              </a:spcBef>
            </a:pPr>
            <a:r>
              <a:rPr dirty="0" sz="3600">
                <a:solidFill>
                  <a:srgbClr val="000000"/>
                </a:solidFill>
                <a:latin typeface="Arial"/>
                <a:cs typeface="Arial"/>
              </a:rPr>
              <a:t>Step</a:t>
            </a:r>
            <a:r>
              <a:rPr dirty="0" sz="3600" spc="-55">
                <a:solidFill>
                  <a:srgbClr val="000000"/>
                </a:solidFill>
                <a:latin typeface="Arial"/>
                <a:cs typeface="Arial"/>
              </a:rPr>
              <a:t> </a:t>
            </a:r>
            <a:r>
              <a:rPr dirty="0" sz="3600">
                <a:solidFill>
                  <a:srgbClr val="000000"/>
                </a:solidFill>
                <a:latin typeface="Arial"/>
                <a:cs typeface="Arial"/>
              </a:rPr>
              <a:t>6.</a:t>
            </a:r>
            <a:r>
              <a:rPr dirty="0" sz="3600" spc="-50">
                <a:solidFill>
                  <a:srgbClr val="000000"/>
                </a:solidFill>
                <a:latin typeface="Arial"/>
                <a:cs typeface="Arial"/>
              </a:rPr>
              <a:t> </a:t>
            </a:r>
            <a:r>
              <a:rPr dirty="0" sz="3600" spc="-35">
                <a:solidFill>
                  <a:srgbClr val="000000"/>
                </a:solidFill>
              </a:rPr>
              <a:t>扩</a:t>
            </a:r>
            <a:r>
              <a:rPr dirty="0" sz="3600" spc="-35">
                <a:solidFill>
                  <a:srgbClr val="000000"/>
                </a:solidFill>
              </a:rPr>
              <a:t>展</a:t>
            </a:r>
            <a:r>
              <a:rPr dirty="0" sz="3600" spc="-50" i="1">
                <a:solidFill>
                  <a:srgbClr val="000000"/>
                </a:solidFill>
                <a:latin typeface="Arial"/>
                <a:cs typeface="Arial"/>
              </a:rPr>
              <a:t>V</a:t>
            </a:r>
            <a:endParaRPr sz="3600">
              <a:latin typeface="Arial"/>
              <a:cs typeface="Arial"/>
            </a:endParaRPr>
          </a:p>
        </p:txBody>
      </p:sp>
      <p:sp>
        <p:nvSpPr>
          <p:cNvPr id="62" name="object 62" descr=""/>
          <p:cNvSpPr txBox="1"/>
          <p:nvPr/>
        </p:nvSpPr>
        <p:spPr>
          <a:xfrm>
            <a:off x="3276727" y="584453"/>
            <a:ext cx="194945" cy="391160"/>
          </a:xfrm>
          <a:prstGeom prst="rect">
            <a:avLst/>
          </a:prstGeom>
        </p:spPr>
        <p:txBody>
          <a:bodyPr wrap="square" lIns="0" tIns="12700" rIns="0" bIns="0" rtlCol="0" vert="horz">
            <a:spAutoFit/>
          </a:bodyPr>
          <a:lstStyle/>
          <a:p>
            <a:pPr marL="12700">
              <a:lnSpc>
                <a:spcPct val="100000"/>
              </a:lnSpc>
              <a:spcBef>
                <a:spcPts val="100"/>
              </a:spcBef>
            </a:pPr>
            <a:r>
              <a:rPr dirty="0" sz="2400" spc="-5" b="1" i="1">
                <a:latin typeface="Arial"/>
                <a:cs typeface="Arial"/>
              </a:rPr>
              <a:t>4</a:t>
            </a:r>
            <a:endParaRPr sz="2400">
              <a:latin typeface="Arial"/>
              <a:cs typeface="Arial"/>
            </a:endParaRPr>
          </a:p>
        </p:txBody>
      </p:sp>
      <p:grpSp>
        <p:nvGrpSpPr>
          <p:cNvPr id="63" name="object 63" descr=""/>
          <p:cNvGrpSpPr/>
          <p:nvPr/>
        </p:nvGrpSpPr>
        <p:grpSpPr>
          <a:xfrm>
            <a:off x="553212" y="4998720"/>
            <a:ext cx="3331845" cy="1390015"/>
            <a:chOff x="553212" y="4998720"/>
            <a:chExt cx="3331845" cy="1390015"/>
          </a:xfrm>
        </p:grpSpPr>
        <p:pic>
          <p:nvPicPr>
            <p:cNvPr id="64" name="object 64" descr=""/>
            <p:cNvPicPr/>
            <p:nvPr/>
          </p:nvPicPr>
          <p:blipFill>
            <a:blip r:embed="rId28" cstate="print"/>
            <a:stretch>
              <a:fillRect/>
            </a:stretch>
          </p:blipFill>
          <p:spPr>
            <a:xfrm>
              <a:off x="553212" y="4998720"/>
              <a:ext cx="1191768" cy="902208"/>
            </a:xfrm>
            <a:prstGeom prst="rect">
              <a:avLst/>
            </a:prstGeom>
          </p:spPr>
        </p:pic>
        <p:pic>
          <p:nvPicPr>
            <p:cNvPr id="65" name="object 65" descr=""/>
            <p:cNvPicPr/>
            <p:nvPr/>
          </p:nvPicPr>
          <p:blipFill>
            <a:blip r:embed="rId29" cstate="print"/>
            <a:stretch>
              <a:fillRect/>
            </a:stretch>
          </p:blipFill>
          <p:spPr>
            <a:xfrm>
              <a:off x="1289304" y="5271516"/>
              <a:ext cx="525779" cy="618744"/>
            </a:xfrm>
            <a:prstGeom prst="rect">
              <a:avLst/>
            </a:prstGeom>
          </p:spPr>
        </p:pic>
        <p:pic>
          <p:nvPicPr>
            <p:cNvPr id="66" name="object 66" descr=""/>
            <p:cNvPicPr/>
            <p:nvPr/>
          </p:nvPicPr>
          <p:blipFill>
            <a:blip r:embed="rId30" cstate="print"/>
            <a:stretch>
              <a:fillRect/>
            </a:stretch>
          </p:blipFill>
          <p:spPr>
            <a:xfrm>
              <a:off x="1359408" y="4998720"/>
              <a:ext cx="909828" cy="902208"/>
            </a:xfrm>
            <a:prstGeom prst="rect">
              <a:avLst/>
            </a:prstGeom>
          </p:spPr>
        </p:pic>
        <p:pic>
          <p:nvPicPr>
            <p:cNvPr id="67" name="object 67" descr=""/>
            <p:cNvPicPr/>
            <p:nvPr/>
          </p:nvPicPr>
          <p:blipFill>
            <a:blip r:embed="rId31" cstate="print"/>
            <a:stretch>
              <a:fillRect/>
            </a:stretch>
          </p:blipFill>
          <p:spPr>
            <a:xfrm>
              <a:off x="1732787" y="4998720"/>
              <a:ext cx="2151888" cy="902208"/>
            </a:xfrm>
            <a:prstGeom prst="rect">
              <a:avLst/>
            </a:prstGeom>
          </p:spPr>
        </p:pic>
        <p:pic>
          <p:nvPicPr>
            <p:cNvPr id="68" name="object 68" descr=""/>
            <p:cNvPicPr/>
            <p:nvPr/>
          </p:nvPicPr>
          <p:blipFill>
            <a:blip r:embed="rId32" cstate="print"/>
            <a:stretch>
              <a:fillRect/>
            </a:stretch>
          </p:blipFill>
          <p:spPr>
            <a:xfrm>
              <a:off x="553212" y="5486400"/>
              <a:ext cx="1652016" cy="902207"/>
            </a:xfrm>
            <a:prstGeom prst="rect">
              <a:avLst/>
            </a:prstGeom>
          </p:spPr>
        </p:pic>
        <p:pic>
          <p:nvPicPr>
            <p:cNvPr id="69" name="object 69" descr=""/>
            <p:cNvPicPr/>
            <p:nvPr/>
          </p:nvPicPr>
          <p:blipFill>
            <a:blip r:embed="rId33" cstate="print"/>
            <a:stretch>
              <a:fillRect/>
            </a:stretch>
          </p:blipFill>
          <p:spPr>
            <a:xfrm>
              <a:off x="1668779" y="5486400"/>
              <a:ext cx="2151888" cy="902207"/>
            </a:xfrm>
            <a:prstGeom prst="rect">
              <a:avLst/>
            </a:prstGeom>
          </p:spPr>
        </p:pic>
      </p:grpSp>
      <p:sp>
        <p:nvSpPr>
          <p:cNvPr id="70" name="object 70" descr=""/>
          <p:cNvSpPr txBox="1"/>
          <p:nvPr/>
        </p:nvSpPr>
        <p:spPr>
          <a:xfrm>
            <a:off x="767791" y="5106746"/>
            <a:ext cx="2874010" cy="1002030"/>
          </a:xfrm>
          <a:prstGeom prst="rect">
            <a:avLst/>
          </a:prstGeom>
        </p:spPr>
        <p:txBody>
          <a:bodyPr wrap="square" lIns="0" tIns="13335" rIns="0" bIns="0" rtlCol="0" vert="horz">
            <a:spAutoFit/>
          </a:bodyPr>
          <a:lstStyle/>
          <a:p>
            <a:pPr marL="38100" marR="30480">
              <a:lnSpc>
                <a:spcPct val="100000"/>
              </a:lnSpc>
              <a:spcBef>
                <a:spcPts val="105"/>
              </a:spcBef>
            </a:pPr>
            <a:r>
              <a:rPr dirty="0" sz="3200" spc="-10" b="1" i="1">
                <a:solidFill>
                  <a:srgbClr val="0000FF"/>
                </a:solidFill>
                <a:latin typeface="Arial"/>
                <a:cs typeface="Arial"/>
              </a:rPr>
              <a:t>g(V</a:t>
            </a:r>
            <a:r>
              <a:rPr dirty="0" baseline="-21164" sz="3150" spc="-15" b="1" i="1">
                <a:solidFill>
                  <a:srgbClr val="0000FF"/>
                </a:solidFill>
                <a:latin typeface="Arial"/>
                <a:cs typeface="Arial"/>
              </a:rPr>
              <a:t>5</a:t>
            </a:r>
            <a:r>
              <a:rPr dirty="0" sz="3200" spc="-10" b="1" i="1">
                <a:solidFill>
                  <a:srgbClr val="0000FF"/>
                </a:solidFill>
                <a:latin typeface="Arial"/>
                <a:cs typeface="Arial"/>
              </a:rPr>
              <a:t>)=</a:t>
            </a:r>
            <a:r>
              <a:rPr dirty="0" sz="3200" spc="-10" b="1">
                <a:solidFill>
                  <a:srgbClr val="0000FF"/>
                </a:solidFill>
                <a:latin typeface="Arial"/>
                <a:cs typeface="Arial"/>
              </a:rPr>
              <a:t>3+2+1=6 </a:t>
            </a:r>
            <a:r>
              <a:rPr dirty="0" sz="3200" b="1" i="1">
                <a:solidFill>
                  <a:srgbClr val="0000FF"/>
                </a:solidFill>
                <a:latin typeface="Arial"/>
                <a:cs typeface="Arial"/>
              </a:rPr>
              <a:t>g(T)</a:t>
            </a:r>
            <a:r>
              <a:rPr dirty="0" sz="3200" spc="-30" b="1" i="1">
                <a:solidFill>
                  <a:srgbClr val="0000FF"/>
                </a:solidFill>
                <a:latin typeface="Arial"/>
                <a:cs typeface="Arial"/>
              </a:rPr>
              <a:t> </a:t>
            </a:r>
            <a:r>
              <a:rPr dirty="0" sz="3200" spc="-10" b="1" i="1">
                <a:solidFill>
                  <a:srgbClr val="0000FF"/>
                </a:solidFill>
                <a:latin typeface="Arial"/>
                <a:cs typeface="Arial"/>
              </a:rPr>
              <a:t>=</a:t>
            </a:r>
            <a:r>
              <a:rPr dirty="0" sz="3200" spc="-10" b="1">
                <a:solidFill>
                  <a:srgbClr val="0000FF"/>
                </a:solidFill>
                <a:latin typeface="Arial"/>
                <a:cs typeface="Arial"/>
              </a:rPr>
              <a:t>3+2+3=8</a:t>
            </a:r>
            <a:endParaRPr sz="3200">
              <a:latin typeface="Arial"/>
              <a:cs typeface="Arial"/>
            </a:endParaRPr>
          </a:p>
        </p:txBody>
      </p:sp>
      <p:sp>
        <p:nvSpPr>
          <p:cNvPr id="71" name="object 71" descr=""/>
          <p:cNvSpPr txBox="1"/>
          <p:nvPr/>
        </p:nvSpPr>
        <p:spPr>
          <a:xfrm>
            <a:off x="4032250" y="5091176"/>
            <a:ext cx="2790190" cy="1001394"/>
          </a:xfrm>
          <a:prstGeom prst="rect">
            <a:avLst/>
          </a:prstGeom>
        </p:spPr>
        <p:txBody>
          <a:bodyPr wrap="square" lIns="0" tIns="12700" rIns="0" bIns="0" rtlCol="0" vert="horz">
            <a:spAutoFit/>
          </a:bodyPr>
          <a:lstStyle/>
          <a:p>
            <a:pPr marL="804545" marR="30480" indent="-767080">
              <a:lnSpc>
                <a:spcPct val="100000"/>
              </a:lnSpc>
              <a:spcBef>
                <a:spcPts val="100"/>
              </a:spcBef>
            </a:pPr>
            <a:r>
              <a:rPr dirty="0" sz="3200" spc="-10" b="1" i="1">
                <a:solidFill>
                  <a:srgbClr val="0000FF"/>
                </a:solidFill>
                <a:latin typeface="Times New Roman"/>
                <a:cs typeface="Times New Roman"/>
              </a:rPr>
              <a:t>h(V</a:t>
            </a:r>
            <a:r>
              <a:rPr dirty="0" baseline="-21164" sz="3150" spc="-15" b="1" i="1">
                <a:solidFill>
                  <a:srgbClr val="0000FF"/>
                </a:solidFill>
                <a:latin typeface="Times New Roman"/>
                <a:cs typeface="Times New Roman"/>
              </a:rPr>
              <a:t>5</a:t>
            </a:r>
            <a:r>
              <a:rPr dirty="0" sz="3200" spc="-10" b="1" i="1">
                <a:solidFill>
                  <a:srgbClr val="0000FF"/>
                </a:solidFill>
                <a:latin typeface="Times New Roman"/>
                <a:cs typeface="Times New Roman"/>
              </a:rPr>
              <a:t>)=min{</a:t>
            </a:r>
            <a:r>
              <a:rPr dirty="0" sz="3200" spc="-10" b="1">
                <a:solidFill>
                  <a:srgbClr val="0000FF"/>
                </a:solidFill>
                <a:latin typeface="Times New Roman"/>
                <a:cs typeface="Times New Roman"/>
              </a:rPr>
              <a:t>5</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5 </a:t>
            </a:r>
            <a:r>
              <a:rPr dirty="0" sz="3200" spc="-10" b="1" i="1">
                <a:solidFill>
                  <a:srgbClr val="0000FF"/>
                </a:solidFill>
                <a:latin typeface="Times New Roman"/>
                <a:cs typeface="Times New Roman"/>
              </a:rPr>
              <a:t>h(T)=0</a:t>
            </a:r>
            <a:endParaRPr sz="3200">
              <a:latin typeface="Times New Roman"/>
              <a:cs typeface="Times New Roman"/>
            </a:endParaRPr>
          </a:p>
        </p:txBody>
      </p:sp>
      <p:sp>
        <p:nvSpPr>
          <p:cNvPr id="72" name="object 72" descr=""/>
          <p:cNvSpPr txBox="1"/>
          <p:nvPr/>
        </p:nvSpPr>
        <p:spPr>
          <a:xfrm>
            <a:off x="7444485" y="5105222"/>
            <a:ext cx="2366010" cy="1002030"/>
          </a:xfrm>
          <a:prstGeom prst="rect">
            <a:avLst/>
          </a:prstGeom>
        </p:spPr>
        <p:txBody>
          <a:bodyPr wrap="square" lIns="0" tIns="13335" rIns="0" bIns="0" rtlCol="0" vert="horz">
            <a:spAutoFit/>
          </a:bodyPr>
          <a:lstStyle/>
          <a:p>
            <a:pPr marL="207010" marR="40005" indent="-169545">
              <a:lnSpc>
                <a:spcPct val="100000"/>
              </a:lnSpc>
              <a:spcBef>
                <a:spcPts val="105"/>
              </a:spcBef>
            </a:pPr>
            <a:r>
              <a:rPr dirty="0" sz="3200" spc="-35" b="1" i="1">
                <a:solidFill>
                  <a:srgbClr val="0000FF"/>
                </a:solidFill>
                <a:latin typeface="Times New Roman"/>
                <a:cs typeface="Times New Roman"/>
              </a:rPr>
              <a:t>f(V</a:t>
            </a:r>
            <a:r>
              <a:rPr dirty="0" baseline="-21164" sz="3150" spc="-52" b="1" i="1">
                <a:solidFill>
                  <a:srgbClr val="0000FF"/>
                </a:solidFill>
                <a:latin typeface="Times New Roman"/>
                <a:cs typeface="Times New Roman"/>
              </a:rPr>
              <a:t>5</a:t>
            </a:r>
            <a:r>
              <a:rPr dirty="0" sz="3200" spc="-35" b="1" i="1">
                <a:solidFill>
                  <a:srgbClr val="0000FF"/>
                </a:solidFill>
                <a:latin typeface="Times New Roman"/>
                <a:cs typeface="Times New Roman"/>
              </a:rPr>
              <a:t>)=</a:t>
            </a:r>
            <a:r>
              <a:rPr dirty="0" sz="3200" spc="-35" b="1">
                <a:solidFill>
                  <a:srgbClr val="0000FF"/>
                </a:solidFill>
                <a:latin typeface="Times New Roman"/>
                <a:cs typeface="Times New Roman"/>
              </a:rPr>
              <a:t>6+5</a:t>
            </a:r>
            <a:r>
              <a:rPr dirty="0" sz="3200" spc="-35" b="1" i="1">
                <a:solidFill>
                  <a:srgbClr val="0000FF"/>
                </a:solidFill>
                <a:latin typeface="Times New Roman"/>
                <a:cs typeface="Times New Roman"/>
              </a:rPr>
              <a:t>=</a:t>
            </a:r>
            <a:r>
              <a:rPr dirty="0" sz="3200" spc="-35" b="1">
                <a:solidFill>
                  <a:srgbClr val="0000FF"/>
                </a:solidFill>
                <a:latin typeface="Times New Roman"/>
                <a:cs typeface="Times New Roman"/>
              </a:rPr>
              <a:t>11 </a:t>
            </a:r>
            <a:r>
              <a:rPr dirty="0" sz="3200" spc="-10" b="1" i="1">
                <a:solidFill>
                  <a:srgbClr val="0000FF"/>
                </a:solidFill>
                <a:latin typeface="Times New Roman"/>
                <a:cs typeface="Times New Roman"/>
              </a:rPr>
              <a:t>f(T)=</a:t>
            </a:r>
            <a:r>
              <a:rPr dirty="0" sz="3200" spc="-10" b="1">
                <a:solidFill>
                  <a:srgbClr val="0000FF"/>
                </a:solidFill>
                <a:latin typeface="Times New Roman"/>
                <a:cs typeface="Times New Roman"/>
              </a:rPr>
              <a:t>8+0</a:t>
            </a:r>
            <a:r>
              <a:rPr dirty="0" sz="3200" spc="-10" b="1" i="1">
                <a:solidFill>
                  <a:srgbClr val="0000FF"/>
                </a:solidFill>
                <a:latin typeface="Times New Roman"/>
                <a:cs typeface="Times New Roman"/>
              </a:rPr>
              <a:t>=</a:t>
            </a:r>
            <a:r>
              <a:rPr dirty="0" sz="3200" spc="-10" b="1">
                <a:solidFill>
                  <a:srgbClr val="0000FF"/>
                </a:solidFill>
                <a:latin typeface="Times New Roman"/>
                <a:cs typeface="Times New Roman"/>
              </a:rPr>
              <a:t>8</a:t>
            </a:r>
            <a:endParaRPr sz="3200">
              <a:latin typeface="Times New Roman"/>
              <a:cs typeface="Times New Roman"/>
            </a:endParaRPr>
          </a:p>
        </p:txBody>
      </p:sp>
      <p:grpSp>
        <p:nvGrpSpPr>
          <p:cNvPr id="73" name="object 73" descr=""/>
          <p:cNvGrpSpPr/>
          <p:nvPr/>
        </p:nvGrpSpPr>
        <p:grpSpPr>
          <a:xfrm>
            <a:off x="3198876" y="1429511"/>
            <a:ext cx="2952750" cy="1582420"/>
            <a:chOff x="3198876" y="1429511"/>
            <a:chExt cx="2952750" cy="1582420"/>
          </a:xfrm>
        </p:grpSpPr>
        <p:sp>
          <p:nvSpPr>
            <p:cNvPr id="74" name="object 74" descr=""/>
            <p:cNvSpPr/>
            <p:nvPr/>
          </p:nvSpPr>
          <p:spPr>
            <a:xfrm>
              <a:off x="4494276" y="15415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368"/>
                  </a:lnTo>
                  <a:lnTo>
                    <a:pt x="21854" y="310798"/>
                  </a:lnTo>
                  <a:lnTo>
                    <a:pt x="47236" y="350887"/>
                  </a:lnTo>
                  <a:lnTo>
                    <a:pt x="80533" y="384333"/>
                  </a:lnTo>
                  <a:lnTo>
                    <a:pt x="120455" y="409836"/>
                  </a:lnTo>
                  <a:lnTo>
                    <a:pt x="165711" y="426092"/>
                  </a:lnTo>
                  <a:lnTo>
                    <a:pt x="215011" y="431800"/>
                  </a:lnTo>
                  <a:lnTo>
                    <a:pt x="264357" y="426092"/>
                  </a:lnTo>
                  <a:lnTo>
                    <a:pt x="309647" y="409836"/>
                  </a:lnTo>
                  <a:lnTo>
                    <a:pt x="349591" y="384333"/>
                  </a:lnTo>
                  <a:lnTo>
                    <a:pt x="382902" y="350887"/>
                  </a:lnTo>
                  <a:lnTo>
                    <a:pt x="408291" y="310798"/>
                  </a:lnTo>
                  <a:lnTo>
                    <a:pt x="424469" y="26536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5" name="object 75" descr=""/>
            <p:cNvSpPr/>
            <p:nvPr/>
          </p:nvSpPr>
          <p:spPr>
            <a:xfrm>
              <a:off x="4494276" y="15415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368"/>
                  </a:lnTo>
                  <a:lnTo>
                    <a:pt x="408291" y="310798"/>
                  </a:lnTo>
                  <a:lnTo>
                    <a:pt x="382902" y="350887"/>
                  </a:lnTo>
                  <a:lnTo>
                    <a:pt x="349591" y="384333"/>
                  </a:lnTo>
                  <a:lnTo>
                    <a:pt x="309647" y="409836"/>
                  </a:lnTo>
                  <a:lnTo>
                    <a:pt x="264357" y="426092"/>
                  </a:lnTo>
                  <a:lnTo>
                    <a:pt x="215011" y="431800"/>
                  </a:lnTo>
                  <a:lnTo>
                    <a:pt x="165711" y="426092"/>
                  </a:lnTo>
                  <a:lnTo>
                    <a:pt x="120455" y="409836"/>
                  </a:lnTo>
                  <a:lnTo>
                    <a:pt x="80533" y="384333"/>
                  </a:lnTo>
                  <a:lnTo>
                    <a:pt x="47236" y="350887"/>
                  </a:lnTo>
                  <a:lnTo>
                    <a:pt x="21854" y="310798"/>
                  </a:lnTo>
                  <a:lnTo>
                    <a:pt x="5678" y="265368"/>
                  </a:lnTo>
                  <a:lnTo>
                    <a:pt x="0" y="215900"/>
                  </a:lnTo>
                  <a:close/>
                </a:path>
              </a:pathLst>
            </a:custGeom>
            <a:ln w="12700">
              <a:solidFill>
                <a:srgbClr val="000000"/>
              </a:solidFill>
            </a:ln>
          </p:spPr>
          <p:txBody>
            <a:bodyPr wrap="square" lIns="0" tIns="0" rIns="0" bIns="0" rtlCol="0"/>
            <a:lstStyle/>
            <a:p/>
          </p:txBody>
        </p:sp>
        <p:pic>
          <p:nvPicPr>
            <p:cNvPr id="76" name="object 76" descr=""/>
            <p:cNvPicPr/>
            <p:nvPr/>
          </p:nvPicPr>
          <p:blipFill>
            <a:blip r:embed="rId34" cstate="print"/>
            <a:stretch>
              <a:fillRect/>
            </a:stretch>
          </p:blipFill>
          <p:spPr>
            <a:xfrm>
              <a:off x="4427220" y="1429511"/>
              <a:ext cx="705612" cy="789431"/>
            </a:xfrm>
            <a:prstGeom prst="rect">
              <a:avLst/>
            </a:prstGeom>
          </p:spPr>
        </p:pic>
        <p:sp>
          <p:nvSpPr>
            <p:cNvPr id="77" name="object 77" descr=""/>
            <p:cNvSpPr/>
            <p:nvPr/>
          </p:nvSpPr>
          <p:spPr>
            <a:xfrm>
              <a:off x="4494276"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78" name="object 78" descr=""/>
            <p:cNvSpPr/>
            <p:nvPr/>
          </p:nvSpPr>
          <p:spPr>
            <a:xfrm>
              <a:off x="4494276"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79" name="object 79" descr=""/>
            <p:cNvPicPr/>
            <p:nvPr/>
          </p:nvPicPr>
          <p:blipFill>
            <a:blip r:embed="rId35" cstate="print"/>
            <a:stretch>
              <a:fillRect/>
            </a:stretch>
          </p:blipFill>
          <p:spPr>
            <a:xfrm>
              <a:off x="4427220" y="2221991"/>
              <a:ext cx="705612" cy="789431"/>
            </a:xfrm>
            <a:prstGeom prst="rect">
              <a:avLst/>
            </a:prstGeom>
          </p:spPr>
        </p:pic>
        <p:pic>
          <p:nvPicPr>
            <p:cNvPr id="80" name="object 80" descr=""/>
            <p:cNvPicPr/>
            <p:nvPr/>
          </p:nvPicPr>
          <p:blipFill>
            <a:blip r:embed="rId36" cstate="print"/>
            <a:stretch>
              <a:fillRect/>
            </a:stretch>
          </p:blipFill>
          <p:spPr>
            <a:xfrm>
              <a:off x="4735068" y="2459736"/>
              <a:ext cx="460248" cy="539496"/>
            </a:xfrm>
            <a:prstGeom prst="rect">
              <a:avLst/>
            </a:prstGeom>
          </p:spPr>
        </p:pic>
        <p:sp>
          <p:nvSpPr>
            <p:cNvPr id="81" name="object 81" descr=""/>
            <p:cNvSpPr/>
            <p:nvPr/>
          </p:nvSpPr>
          <p:spPr>
            <a:xfrm>
              <a:off x="3198876" y="1805177"/>
              <a:ext cx="2952750" cy="620395"/>
            </a:xfrm>
            <a:custGeom>
              <a:avLst/>
              <a:gdLst/>
              <a:ahLst/>
              <a:cxnLst/>
              <a:rect l="l" t="t" r="r" b="b"/>
              <a:pathLst>
                <a:path w="2952750" h="620394">
                  <a:moveTo>
                    <a:pt x="1320546" y="34671"/>
                  </a:moveTo>
                  <a:lnTo>
                    <a:pt x="1304798" y="0"/>
                  </a:lnTo>
                  <a:lnTo>
                    <a:pt x="96037" y="551040"/>
                  </a:lnTo>
                  <a:lnTo>
                    <a:pt x="80264" y="516382"/>
                  </a:lnTo>
                  <a:lnTo>
                    <a:pt x="0" y="615696"/>
                  </a:lnTo>
                  <a:lnTo>
                    <a:pt x="127635" y="620395"/>
                  </a:lnTo>
                  <a:lnTo>
                    <a:pt x="115430" y="593598"/>
                  </a:lnTo>
                  <a:lnTo>
                    <a:pt x="111823" y="585698"/>
                  </a:lnTo>
                  <a:lnTo>
                    <a:pt x="1320546" y="34671"/>
                  </a:lnTo>
                  <a:close/>
                </a:path>
                <a:path w="2952750" h="620394">
                  <a:moveTo>
                    <a:pt x="1565275" y="414147"/>
                  </a:moveTo>
                  <a:lnTo>
                    <a:pt x="1527162" y="414147"/>
                  </a:lnTo>
                  <a:lnTo>
                    <a:pt x="1527048" y="148971"/>
                  </a:lnTo>
                  <a:lnTo>
                    <a:pt x="1488948" y="148971"/>
                  </a:lnTo>
                  <a:lnTo>
                    <a:pt x="1489062" y="414147"/>
                  </a:lnTo>
                  <a:lnTo>
                    <a:pt x="1450975" y="414147"/>
                  </a:lnTo>
                  <a:lnTo>
                    <a:pt x="1508125" y="528447"/>
                  </a:lnTo>
                  <a:lnTo>
                    <a:pt x="1555750" y="433197"/>
                  </a:lnTo>
                  <a:lnTo>
                    <a:pt x="1565275" y="414147"/>
                  </a:lnTo>
                  <a:close/>
                </a:path>
                <a:path w="2952750" h="620394">
                  <a:moveTo>
                    <a:pt x="2952623" y="544322"/>
                  </a:moveTo>
                  <a:lnTo>
                    <a:pt x="2935922" y="524764"/>
                  </a:lnTo>
                  <a:lnTo>
                    <a:pt x="2869692" y="447167"/>
                  </a:lnTo>
                  <a:lnTo>
                    <a:pt x="2854807" y="482295"/>
                  </a:lnTo>
                  <a:lnTo>
                    <a:pt x="1715389" y="254"/>
                  </a:lnTo>
                  <a:lnTo>
                    <a:pt x="1700530" y="35306"/>
                  </a:lnTo>
                  <a:lnTo>
                    <a:pt x="2839974" y="517359"/>
                  </a:lnTo>
                  <a:lnTo>
                    <a:pt x="2825115" y="552450"/>
                  </a:lnTo>
                  <a:lnTo>
                    <a:pt x="2952623" y="544322"/>
                  </a:lnTo>
                  <a:close/>
                </a:path>
              </a:pathLst>
            </a:custGeom>
            <a:solidFill>
              <a:srgbClr val="000000"/>
            </a:solidFill>
          </p:spPr>
          <p:txBody>
            <a:bodyPr wrap="square" lIns="0" tIns="0" rIns="0" bIns="0" rtlCol="0"/>
            <a:lstStyle/>
            <a:p/>
          </p:txBody>
        </p:sp>
        <p:pic>
          <p:nvPicPr>
            <p:cNvPr id="82" name="object 82" descr=""/>
            <p:cNvPicPr/>
            <p:nvPr/>
          </p:nvPicPr>
          <p:blipFill>
            <a:blip r:embed="rId37" cstate="print"/>
            <a:stretch>
              <a:fillRect/>
            </a:stretch>
          </p:blipFill>
          <p:spPr>
            <a:xfrm>
              <a:off x="3479292" y="1616963"/>
              <a:ext cx="667512" cy="789431"/>
            </a:xfrm>
            <a:prstGeom prst="rect">
              <a:avLst/>
            </a:prstGeom>
          </p:spPr>
        </p:pic>
      </p:grpSp>
      <p:sp>
        <p:nvSpPr>
          <p:cNvPr id="83" name="object 83" descr=""/>
          <p:cNvSpPr txBox="1"/>
          <p:nvPr/>
        </p:nvSpPr>
        <p:spPr>
          <a:xfrm>
            <a:off x="3687571"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84" name="object 84" descr=""/>
          <p:cNvGrpSpPr/>
          <p:nvPr/>
        </p:nvGrpSpPr>
        <p:grpSpPr>
          <a:xfrm>
            <a:off x="4194047" y="1616963"/>
            <a:ext cx="1750060" cy="951230"/>
            <a:chOff x="4194047" y="1616963"/>
            <a:chExt cx="1750060" cy="951230"/>
          </a:xfrm>
        </p:grpSpPr>
        <p:pic>
          <p:nvPicPr>
            <p:cNvPr id="85" name="object 85" descr=""/>
            <p:cNvPicPr/>
            <p:nvPr/>
          </p:nvPicPr>
          <p:blipFill>
            <a:blip r:embed="rId38" cstate="print"/>
            <a:stretch>
              <a:fillRect/>
            </a:stretch>
          </p:blipFill>
          <p:spPr>
            <a:xfrm>
              <a:off x="4194047" y="1778507"/>
              <a:ext cx="667512" cy="789432"/>
            </a:xfrm>
            <a:prstGeom prst="rect">
              <a:avLst/>
            </a:prstGeom>
          </p:spPr>
        </p:pic>
        <p:pic>
          <p:nvPicPr>
            <p:cNvPr id="86" name="object 86" descr=""/>
            <p:cNvPicPr/>
            <p:nvPr/>
          </p:nvPicPr>
          <p:blipFill>
            <a:blip r:embed="rId39" cstate="print"/>
            <a:stretch>
              <a:fillRect/>
            </a:stretch>
          </p:blipFill>
          <p:spPr>
            <a:xfrm>
              <a:off x="5276087" y="1616963"/>
              <a:ext cx="667512" cy="789431"/>
            </a:xfrm>
            <a:prstGeom prst="rect">
              <a:avLst/>
            </a:prstGeom>
          </p:spPr>
        </p:pic>
      </p:grpSp>
      <p:sp>
        <p:nvSpPr>
          <p:cNvPr id="87" name="object 87" descr=""/>
          <p:cNvSpPr txBox="1"/>
          <p:nvPr/>
        </p:nvSpPr>
        <p:spPr>
          <a:xfrm>
            <a:off x="5485003"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88" name="object 88" descr=""/>
          <p:cNvGrpSpPr/>
          <p:nvPr/>
        </p:nvGrpSpPr>
        <p:grpSpPr>
          <a:xfrm>
            <a:off x="4052315" y="1260347"/>
            <a:ext cx="4836160" cy="1594485"/>
            <a:chOff x="4052315" y="1260347"/>
            <a:chExt cx="4836160" cy="1594485"/>
          </a:xfrm>
        </p:grpSpPr>
        <p:pic>
          <p:nvPicPr>
            <p:cNvPr id="89" name="object 89" descr=""/>
            <p:cNvPicPr/>
            <p:nvPr/>
          </p:nvPicPr>
          <p:blipFill>
            <a:blip r:embed="rId40" cstate="print"/>
            <a:stretch>
              <a:fillRect/>
            </a:stretch>
          </p:blipFill>
          <p:spPr>
            <a:xfrm>
              <a:off x="4052315" y="2065019"/>
              <a:ext cx="667512" cy="789431"/>
            </a:xfrm>
            <a:prstGeom prst="rect">
              <a:avLst/>
            </a:prstGeom>
          </p:spPr>
        </p:pic>
        <p:pic>
          <p:nvPicPr>
            <p:cNvPr id="90" name="object 90" descr=""/>
            <p:cNvPicPr/>
            <p:nvPr/>
          </p:nvPicPr>
          <p:blipFill>
            <a:blip r:embed="rId41" cstate="print"/>
            <a:stretch>
              <a:fillRect/>
            </a:stretch>
          </p:blipFill>
          <p:spPr>
            <a:xfrm>
              <a:off x="6448043" y="2270363"/>
              <a:ext cx="205740" cy="292044"/>
            </a:xfrm>
            <a:prstGeom prst="rect">
              <a:avLst/>
            </a:prstGeom>
          </p:spPr>
        </p:pic>
        <p:pic>
          <p:nvPicPr>
            <p:cNvPr id="91" name="object 91" descr=""/>
            <p:cNvPicPr/>
            <p:nvPr/>
          </p:nvPicPr>
          <p:blipFill>
            <a:blip r:embed="rId42" cstate="print"/>
            <a:stretch>
              <a:fillRect/>
            </a:stretch>
          </p:blipFill>
          <p:spPr>
            <a:xfrm>
              <a:off x="8453627" y="1260347"/>
              <a:ext cx="434340" cy="513588"/>
            </a:xfrm>
            <a:prstGeom prst="rect">
              <a:avLst/>
            </a:prstGeom>
          </p:spPr>
        </p:pic>
      </p:grpSp>
      <p:sp>
        <p:nvSpPr>
          <p:cNvPr id="92" name="object 92" descr=""/>
          <p:cNvSpPr txBox="1"/>
          <p:nvPr/>
        </p:nvSpPr>
        <p:spPr>
          <a:xfrm>
            <a:off x="8505190"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92710">
              <a:lnSpc>
                <a:spcPct val="100000"/>
              </a:lnSpc>
              <a:spcBef>
                <a:spcPts val="509"/>
              </a:spcBef>
            </a:pPr>
            <a:r>
              <a:rPr dirty="0" sz="1800" spc="-5" b="1">
                <a:latin typeface="Arial"/>
                <a:cs typeface="Arial"/>
              </a:rPr>
              <a:t>1</a:t>
            </a:r>
            <a:endParaRPr sz="1800">
              <a:latin typeface="Arial"/>
              <a:cs typeface="Arial"/>
            </a:endParaRPr>
          </a:p>
        </p:txBody>
      </p:sp>
      <p:grpSp>
        <p:nvGrpSpPr>
          <p:cNvPr id="93" name="object 93" descr=""/>
          <p:cNvGrpSpPr/>
          <p:nvPr/>
        </p:nvGrpSpPr>
        <p:grpSpPr>
          <a:xfrm>
            <a:off x="2651760" y="2265800"/>
            <a:ext cx="1278890" cy="1553845"/>
            <a:chOff x="2651760" y="2265800"/>
            <a:chExt cx="1278890" cy="1553845"/>
          </a:xfrm>
        </p:grpSpPr>
        <p:sp>
          <p:nvSpPr>
            <p:cNvPr id="94" name="object 94" descr=""/>
            <p:cNvSpPr/>
            <p:nvPr/>
          </p:nvSpPr>
          <p:spPr>
            <a:xfrm>
              <a:off x="3228975" y="3141726"/>
              <a:ext cx="430530" cy="431800"/>
            </a:xfrm>
            <a:custGeom>
              <a:avLst/>
              <a:gdLst/>
              <a:ahLst/>
              <a:cxnLst/>
              <a:rect l="l" t="t" r="r" b="b"/>
              <a:pathLst>
                <a:path w="430529" h="431800">
                  <a:moveTo>
                    <a:pt x="215137" y="0"/>
                  </a:moveTo>
                  <a:lnTo>
                    <a:pt x="165791" y="5701"/>
                  </a:lnTo>
                  <a:lnTo>
                    <a:pt x="120501" y="21941"/>
                  </a:lnTo>
                  <a:lnTo>
                    <a:pt x="80557" y="47426"/>
                  </a:lnTo>
                  <a:lnTo>
                    <a:pt x="47246" y="80859"/>
                  </a:lnTo>
                  <a:lnTo>
                    <a:pt x="21857" y="120946"/>
                  </a:lnTo>
                  <a:lnTo>
                    <a:pt x="5679" y="166391"/>
                  </a:lnTo>
                  <a:lnTo>
                    <a:pt x="0" y="215900"/>
                  </a:lnTo>
                  <a:lnTo>
                    <a:pt x="5679" y="265368"/>
                  </a:lnTo>
                  <a:lnTo>
                    <a:pt x="21857" y="310798"/>
                  </a:lnTo>
                  <a:lnTo>
                    <a:pt x="47246" y="350887"/>
                  </a:lnTo>
                  <a:lnTo>
                    <a:pt x="80557" y="384333"/>
                  </a:lnTo>
                  <a:lnTo>
                    <a:pt x="120501" y="409836"/>
                  </a:lnTo>
                  <a:lnTo>
                    <a:pt x="165791" y="426092"/>
                  </a:lnTo>
                  <a:lnTo>
                    <a:pt x="215137" y="431800"/>
                  </a:lnTo>
                  <a:lnTo>
                    <a:pt x="264444" y="426092"/>
                  </a:lnTo>
                  <a:lnTo>
                    <a:pt x="309718" y="409836"/>
                  </a:lnTo>
                  <a:lnTo>
                    <a:pt x="349665" y="384333"/>
                  </a:lnTo>
                  <a:lnTo>
                    <a:pt x="382989" y="350887"/>
                  </a:lnTo>
                  <a:lnTo>
                    <a:pt x="408396" y="310798"/>
                  </a:lnTo>
                  <a:lnTo>
                    <a:pt x="424590" y="265368"/>
                  </a:lnTo>
                  <a:lnTo>
                    <a:pt x="430275" y="215900"/>
                  </a:lnTo>
                  <a:lnTo>
                    <a:pt x="424590" y="166391"/>
                  </a:lnTo>
                  <a:lnTo>
                    <a:pt x="408396" y="120946"/>
                  </a:lnTo>
                  <a:lnTo>
                    <a:pt x="382989" y="80859"/>
                  </a:lnTo>
                  <a:lnTo>
                    <a:pt x="349665" y="47426"/>
                  </a:lnTo>
                  <a:lnTo>
                    <a:pt x="309718" y="21941"/>
                  </a:lnTo>
                  <a:lnTo>
                    <a:pt x="264444" y="5701"/>
                  </a:lnTo>
                  <a:lnTo>
                    <a:pt x="215137" y="0"/>
                  </a:lnTo>
                  <a:close/>
                </a:path>
              </a:pathLst>
            </a:custGeom>
            <a:solidFill>
              <a:srgbClr val="4F81BC"/>
            </a:solidFill>
          </p:spPr>
          <p:txBody>
            <a:bodyPr wrap="square" lIns="0" tIns="0" rIns="0" bIns="0" rtlCol="0"/>
            <a:lstStyle/>
            <a:p/>
          </p:txBody>
        </p:sp>
        <p:sp>
          <p:nvSpPr>
            <p:cNvPr id="95" name="object 95" descr=""/>
            <p:cNvSpPr/>
            <p:nvPr/>
          </p:nvSpPr>
          <p:spPr>
            <a:xfrm>
              <a:off x="3228975" y="3141726"/>
              <a:ext cx="430530" cy="431800"/>
            </a:xfrm>
            <a:custGeom>
              <a:avLst/>
              <a:gdLst/>
              <a:ahLst/>
              <a:cxnLst/>
              <a:rect l="l" t="t" r="r" b="b"/>
              <a:pathLst>
                <a:path w="430529" h="431800">
                  <a:moveTo>
                    <a:pt x="0" y="215900"/>
                  </a:moveTo>
                  <a:lnTo>
                    <a:pt x="5679" y="166391"/>
                  </a:lnTo>
                  <a:lnTo>
                    <a:pt x="21857" y="120946"/>
                  </a:lnTo>
                  <a:lnTo>
                    <a:pt x="47246" y="80859"/>
                  </a:lnTo>
                  <a:lnTo>
                    <a:pt x="80557" y="47426"/>
                  </a:lnTo>
                  <a:lnTo>
                    <a:pt x="120501" y="21941"/>
                  </a:lnTo>
                  <a:lnTo>
                    <a:pt x="165791" y="5701"/>
                  </a:lnTo>
                  <a:lnTo>
                    <a:pt x="215137" y="0"/>
                  </a:lnTo>
                  <a:lnTo>
                    <a:pt x="264444" y="5701"/>
                  </a:lnTo>
                  <a:lnTo>
                    <a:pt x="309718" y="21941"/>
                  </a:lnTo>
                  <a:lnTo>
                    <a:pt x="349665" y="47426"/>
                  </a:lnTo>
                  <a:lnTo>
                    <a:pt x="382989" y="80859"/>
                  </a:lnTo>
                  <a:lnTo>
                    <a:pt x="408396" y="120946"/>
                  </a:lnTo>
                  <a:lnTo>
                    <a:pt x="424590" y="166391"/>
                  </a:lnTo>
                  <a:lnTo>
                    <a:pt x="430275" y="215900"/>
                  </a:lnTo>
                  <a:lnTo>
                    <a:pt x="424590" y="265368"/>
                  </a:lnTo>
                  <a:lnTo>
                    <a:pt x="408396" y="310798"/>
                  </a:lnTo>
                  <a:lnTo>
                    <a:pt x="382989" y="350887"/>
                  </a:lnTo>
                  <a:lnTo>
                    <a:pt x="349665" y="384333"/>
                  </a:lnTo>
                  <a:lnTo>
                    <a:pt x="309718" y="409836"/>
                  </a:lnTo>
                  <a:lnTo>
                    <a:pt x="264444" y="426092"/>
                  </a:lnTo>
                  <a:lnTo>
                    <a:pt x="215137" y="431800"/>
                  </a:lnTo>
                  <a:lnTo>
                    <a:pt x="165791" y="426092"/>
                  </a:lnTo>
                  <a:lnTo>
                    <a:pt x="120501" y="409836"/>
                  </a:lnTo>
                  <a:lnTo>
                    <a:pt x="80557" y="384333"/>
                  </a:lnTo>
                  <a:lnTo>
                    <a:pt x="47246" y="350887"/>
                  </a:lnTo>
                  <a:lnTo>
                    <a:pt x="21857" y="310798"/>
                  </a:lnTo>
                  <a:lnTo>
                    <a:pt x="5679" y="265368"/>
                  </a:lnTo>
                  <a:lnTo>
                    <a:pt x="0" y="215900"/>
                  </a:lnTo>
                  <a:close/>
                </a:path>
              </a:pathLst>
            </a:custGeom>
            <a:ln w="12700">
              <a:solidFill>
                <a:srgbClr val="000000"/>
              </a:solidFill>
            </a:ln>
          </p:spPr>
          <p:txBody>
            <a:bodyPr wrap="square" lIns="0" tIns="0" rIns="0" bIns="0" rtlCol="0"/>
            <a:lstStyle/>
            <a:p/>
          </p:txBody>
        </p:sp>
        <p:pic>
          <p:nvPicPr>
            <p:cNvPr id="96" name="object 96" descr=""/>
            <p:cNvPicPr/>
            <p:nvPr/>
          </p:nvPicPr>
          <p:blipFill>
            <a:blip r:embed="rId43" cstate="print"/>
            <a:stretch>
              <a:fillRect/>
            </a:stretch>
          </p:blipFill>
          <p:spPr>
            <a:xfrm>
              <a:off x="3162300" y="3029712"/>
              <a:ext cx="705612" cy="789432"/>
            </a:xfrm>
            <a:prstGeom prst="rect">
              <a:avLst/>
            </a:prstGeom>
          </p:spPr>
        </p:pic>
        <p:pic>
          <p:nvPicPr>
            <p:cNvPr id="97" name="object 97" descr=""/>
            <p:cNvPicPr/>
            <p:nvPr/>
          </p:nvPicPr>
          <p:blipFill>
            <a:blip r:embed="rId44" cstate="print"/>
            <a:stretch>
              <a:fillRect/>
            </a:stretch>
          </p:blipFill>
          <p:spPr>
            <a:xfrm>
              <a:off x="3470148" y="3267456"/>
              <a:ext cx="460248" cy="539496"/>
            </a:xfrm>
            <a:prstGeom prst="rect">
              <a:avLst/>
            </a:prstGeom>
          </p:spPr>
        </p:pic>
        <p:pic>
          <p:nvPicPr>
            <p:cNvPr id="98" name="object 98" descr=""/>
            <p:cNvPicPr/>
            <p:nvPr/>
          </p:nvPicPr>
          <p:blipFill>
            <a:blip r:embed="rId45" cstate="print"/>
            <a:stretch>
              <a:fillRect/>
            </a:stretch>
          </p:blipFill>
          <p:spPr>
            <a:xfrm>
              <a:off x="2651760" y="2265800"/>
              <a:ext cx="219455" cy="292044"/>
            </a:xfrm>
            <a:prstGeom prst="rect">
              <a:avLst/>
            </a:prstGeom>
          </p:spPr>
        </p:pic>
      </p:grpSp>
      <p:sp>
        <p:nvSpPr>
          <p:cNvPr id="99" name="object 99" descr=""/>
          <p:cNvSpPr txBox="1"/>
          <p:nvPr/>
        </p:nvSpPr>
        <p:spPr>
          <a:xfrm>
            <a:off x="3607434" y="3327653"/>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2</a:t>
            </a:r>
            <a:endParaRPr sz="1850">
              <a:latin typeface="Arial"/>
              <a:cs typeface="Arial"/>
            </a:endParaRPr>
          </a:p>
        </p:txBody>
      </p:sp>
      <p:grpSp>
        <p:nvGrpSpPr>
          <p:cNvPr id="100" name="object 100" descr=""/>
          <p:cNvGrpSpPr/>
          <p:nvPr/>
        </p:nvGrpSpPr>
        <p:grpSpPr>
          <a:xfrm>
            <a:off x="2508250" y="2221992"/>
            <a:ext cx="1065530" cy="920115"/>
            <a:chOff x="2508250" y="2221992"/>
            <a:chExt cx="1065530" cy="920115"/>
          </a:xfrm>
        </p:grpSpPr>
        <p:sp>
          <p:nvSpPr>
            <p:cNvPr id="101" name="object 101" descr=""/>
            <p:cNvSpPr/>
            <p:nvPr/>
          </p:nvSpPr>
          <p:spPr>
            <a:xfrm>
              <a:off x="2508250" y="2682874"/>
              <a:ext cx="936625" cy="459105"/>
            </a:xfrm>
            <a:custGeom>
              <a:avLst/>
              <a:gdLst/>
              <a:ahLst/>
              <a:cxnLst/>
              <a:rect l="l" t="t" r="r" b="b"/>
              <a:pathLst>
                <a:path w="936625" h="459105">
                  <a:moveTo>
                    <a:pt x="458724" y="26924"/>
                  </a:moveTo>
                  <a:lnTo>
                    <a:pt x="431800" y="0"/>
                  </a:lnTo>
                  <a:lnTo>
                    <a:pt x="67322" y="364477"/>
                  </a:lnTo>
                  <a:lnTo>
                    <a:pt x="40386" y="337566"/>
                  </a:lnTo>
                  <a:lnTo>
                    <a:pt x="0" y="458724"/>
                  </a:lnTo>
                  <a:lnTo>
                    <a:pt x="121285" y="418338"/>
                  </a:lnTo>
                  <a:lnTo>
                    <a:pt x="107797" y="404876"/>
                  </a:lnTo>
                  <a:lnTo>
                    <a:pt x="94272" y="391375"/>
                  </a:lnTo>
                  <a:lnTo>
                    <a:pt x="458724" y="26924"/>
                  </a:lnTo>
                  <a:close/>
                </a:path>
                <a:path w="936625" h="459105">
                  <a:moveTo>
                    <a:pt x="936625" y="330962"/>
                  </a:moveTo>
                  <a:lnTo>
                    <a:pt x="902538" y="348030"/>
                  </a:lnTo>
                  <a:lnTo>
                    <a:pt x="729234" y="1397"/>
                  </a:lnTo>
                  <a:lnTo>
                    <a:pt x="695198" y="18415"/>
                  </a:lnTo>
                  <a:lnTo>
                    <a:pt x="868413" y="365112"/>
                  </a:lnTo>
                  <a:lnTo>
                    <a:pt x="834390" y="382143"/>
                  </a:lnTo>
                  <a:lnTo>
                    <a:pt x="936625" y="458724"/>
                  </a:lnTo>
                  <a:lnTo>
                    <a:pt x="936625" y="382143"/>
                  </a:lnTo>
                  <a:lnTo>
                    <a:pt x="936625" y="330962"/>
                  </a:lnTo>
                  <a:close/>
                </a:path>
              </a:pathLst>
            </a:custGeom>
            <a:solidFill>
              <a:srgbClr val="000000"/>
            </a:solidFill>
          </p:spPr>
          <p:txBody>
            <a:bodyPr wrap="square" lIns="0" tIns="0" rIns="0" bIns="0" rtlCol="0"/>
            <a:lstStyle/>
            <a:p/>
          </p:txBody>
        </p:sp>
        <p:sp>
          <p:nvSpPr>
            <p:cNvPr id="102" name="object 102" descr=""/>
            <p:cNvSpPr/>
            <p:nvPr/>
          </p:nvSpPr>
          <p:spPr>
            <a:xfrm>
              <a:off x="2871850"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103" name="object 103" descr=""/>
            <p:cNvSpPr/>
            <p:nvPr/>
          </p:nvSpPr>
          <p:spPr>
            <a:xfrm>
              <a:off x="2871850"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104" name="object 104" descr=""/>
            <p:cNvPicPr/>
            <p:nvPr/>
          </p:nvPicPr>
          <p:blipFill>
            <a:blip r:embed="rId46" cstate="print"/>
            <a:stretch>
              <a:fillRect/>
            </a:stretch>
          </p:blipFill>
          <p:spPr>
            <a:xfrm>
              <a:off x="2805684" y="2221992"/>
              <a:ext cx="705612" cy="789431"/>
            </a:xfrm>
            <a:prstGeom prst="rect">
              <a:avLst/>
            </a:prstGeom>
          </p:spPr>
        </p:pic>
        <p:pic>
          <p:nvPicPr>
            <p:cNvPr id="105" name="object 105" descr=""/>
            <p:cNvPicPr/>
            <p:nvPr/>
          </p:nvPicPr>
          <p:blipFill>
            <a:blip r:embed="rId47" cstate="print"/>
            <a:stretch>
              <a:fillRect/>
            </a:stretch>
          </p:blipFill>
          <p:spPr>
            <a:xfrm>
              <a:off x="3113531" y="2459736"/>
              <a:ext cx="460247" cy="539496"/>
            </a:xfrm>
            <a:prstGeom prst="rect">
              <a:avLst/>
            </a:prstGeom>
          </p:spPr>
        </p:pic>
      </p:grpSp>
      <p:sp>
        <p:nvSpPr>
          <p:cNvPr id="106" name="object 106" descr=""/>
          <p:cNvSpPr txBox="1"/>
          <p:nvPr/>
        </p:nvSpPr>
        <p:spPr>
          <a:xfrm>
            <a:off x="2611247" y="2157806"/>
            <a:ext cx="822325"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1</a:t>
            </a:r>
            <a:endParaRPr baseline="-57057" sz="2775">
              <a:latin typeface="Arial"/>
              <a:cs typeface="Arial"/>
            </a:endParaRPr>
          </a:p>
        </p:txBody>
      </p:sp>
      <p:grpSp>
        <p:nvGrpSpPr>
          <p:cNvPr id="107" name="object 107" descr=""/>
          <p:cNvGrpSpPr/>
          <p:nvPr/>
        </p:nvGrpSpPr>
        <p:grpSpPr>
          <a:xfrm>
            <a:off x="2281427" y="2482595"/>
            <a:ext cx="1533525" cy="789940"/>
            <a:chOff x="2281427" y="2482595"/>
            <a:chExt cx="1533525" cy="789940"/>
          </a:xfrm>
        </p:grpSpPr>
        <p:pic>
          <p:nvPicPr>
            <p:cNvPr id="108" name="object 108" descr=""/>
            <p:cNvPicPr/>
            <p:nvPr/>
          </p:nvPicPr>
          <p:blipFill>
            <a:blip r:embed="rId48" cstate="print"/>
            <a:stretch>
              <a:fillRect/>
            </a:stretch>
          </p:blipFill>
          <p:spPr>
            <a:xfrm>
              <a:off x="2281427" y="2482595"/>
              <a:ext cx="667512" cy="789431"/>
            </a:xfrm>
            <a:prstGeom prst="rect">
              <a:avLst/>
            </a:prstGeom>
          </p:spPr>
        </p:pic>
        <p:pic>
          <p:nvPicPr>
            <p:cNvPr id="109" name="object 109" descr=""/>
            <p:cNvPicPr/>
            <p:nvPr/>
          </p:nvPicPr>
          <p:blipFill>
            <a:blip r:embed="rId49" cstate="print"/>
            <a:stretch>
              <a:fillRect/>
            </a:stretch>
          </p:blipFill>
          <p:spPr>
            <a:xfrm>
              <a:off x="3147060" y="2482595"/>
              <a:ext cx="667512" cy="789431"/>
            </a:xfrm>
            <a:prstGeom prst="rect">
              <a:avLst/>
            </a:prstGeom>
          </p:spPr>
        </p:pic>
      </p:grpSp>
      <p:sp>
        <p:nvSpPr>
          <p:cNvPr id="110" name="object 110" descr=""/>
          <p:cNvSpPr txBox="1"/>
          <p:nvPr/>
        </p:nvSpPr>
        <p:spPr>
          <a:xfrm>
            <a:off x="2490597" y="2575686"/>
            <a:ext cx="1088390" cy="452120"/>
          </a:xfrm>
          <a:prstGeom prst="rect">
            <a:avLst/>
          </a:prstGeom>
        </p:spPr>
        <p:txBody>
          <a:bodyPr wrap="square" lIns="0" tIns="12065" rIns="0" bIns="0" rtlCol="0" vert="horz">
            <a:spAutoFit/>
          </a:bodyPr>
          <a:lstStyle/>
          <a:p>
            <a:pPr marL="12700">
              <a:lnSpc>
                <a:spcPct val="100000"/>
              </a:lnSpc>
              <a:spcBef>
                <a:spcPts val="95"/>
              </a:spcBef>
              <a:tabLst>
                <a:tab pos="877569" algn="l"/>
              </a:tabLst>
            </a:pPr>
            <a:r>
              <a:rPr dirty="0" sz="2800" spc="-50" b="1">
                <a:latin typeface="Arial"/>
                <a:cs typeface="Arial"/>
              </a:rPr>
              <a:t>2</a:t>
            </a:r>
            <a:r>
              <a:rPr dirty="0" sz="2800" b="1">
                <a:latin typeface="Arial"/>
                <a:cs typeface="Arial"/>
              </a:rPr>
              <a:t>	</a:t>
            </a:r>
            <a:r>
              <a:rPr dirty="0" sz="2800" spc="-50" b="1">
                <a:latin typeface="Arial"/>
                <a:cs typeface="Arial"/>
              </a:rPr>
              <a:t>3</a:t>
            </a:r>
            <a:endParaRPr sz="2800">
              <a:latin typeface="Arial"/>
              <a:cs typeface="Arial"/>
            </a:endParaRPr>
          </a:p>
        </p:txBody>
      </p:sp>
      <p:grpSp>
        <p:nvGrpSpPr>
          <p:cNvPr id="111" name="object 111" descr=""/>
          <p:cNvGrpSpPr/>
          <p:nvPr/>
        </p:nvGrpSpPr>
        <p:grpSpPr>
          <a:xfrm>
            <a:off x="1583436" y="2913888"/>
            <a:ext cx="2453640" cy="1769745"/>
            <a:chOff x="1583436" y="2913888"/>
            <a:chExt cx="2453640" cy="1769745"/>
          </a:xfrm>
        </p:grpSpPr>
        <p:pic>
          <p:nvPicPr>
            <p:cNvPr id="112" name="object 112" descr=""/>
            <p:cNvPicPr/>
            <p:nvPr/>
          </p:nvPicPr>
          <p:blipFill>
            <a:blip r:embed="rId50" cstate="print"/>
            <a:stretch>
              <a:fillRect/>
            </a:stretch>
          </p:blipFill>
          <p:spPr>
            <a:xfrm>
              <a:off x="1781556" y="2913888"/>
              <a:ext cx="667512" cy="789432"/>
            </a:xfrm>
            <a:prstGeom prst="rect">
              <a:avLst/>
            </a:prstGeom>
          </p:spPr>
        </p:pic>
        <p:pic>
          <p:nvPicPr>
            <p:cNvPr id="113" name="object 113" descr=""/>
            <p:cNvPicPr/>
            <p:nvPr/>
          </p:nvPicPr>
          <p:blipFill>
            <a:blip r:embed="rId51" cstate="print"/>
            <a:stretch>
              <a:fillRect/>
            </a:stretch>
          </p:blipFill>
          <p:spPr>
            <a:xfrm>
              <a:off x="3369563" y="2913888"/>
              <a:ext cx="667512" cy="789432"/>
            </a:xfrm>
            <a:prstGeom prst="rect">
              <a:avLst/>
            </a:prstGeom>
          </p:spPr>
        </p:pic>
        <p:sp>
          <p:nvSpPr>
            <p:cNvPr id="114" name="object 114" descr=""/>
            <p:cNvSpPr/>
            <p:nvPr/>
          </p:nvSpPr>
          <p:spPr>
            <a:xfrm>
              <a:off x="1649476" y="4005199"/>
              <a:ext cx="428625" cy="431800"/>
            </a:xfrm>
            <a:custGeom>
              <a:avLst/>
              <a:gdLst/>
              <a:ahLst/>
              <a:cxnLst/>
              <a:rect l="l" t="t" r="r" b="b"/>
              <a:pathLst>
                <a:path w="428625" h="431800">
                  <a:moveTo>
                    <a:pt x="214249" y="0"/>
                  </a:moveTo>
                  <a:lnTo>
                    <a:pt x="165111" y="5707"/>
                  </a:lnTo>
                  <a:lnTo>
                    <a:pt x="120011" y="21963"/>
                  </a:lnTo>
                  <a:lnTo>
                    <a:pt x="80231" y="47466"/>
                  </a:lnTo>
                  <a:lnTo>
                    <a:pt x="47056" y="80912"/>
                  </a:lnTo>
                  <a:lnTo>
                    <a:pt x="21769" y="121001"/>
                  </a:lnTo>
                  <a:lnTo>
                    <a:pt x="5656" y="166431"/>
                  </a:lnTo>
                  <a:lnTo>
                    <a:pt x="0" y="215900"/>
                  </a:lnTo>
                  <a:lnTo>
                    <a:pt x="5656" y="265408"/>
                  </a:lnTo>
                  <a:lnTo>
                    <a:pt x="21769" y="310853"/>
                  </a:lnTo>
                  <a:lnTo>
                    <a:pt x="47056" y="350940"/>
                  </a:lnTo>
                  <a:lnTo>
                    <a:pt x="80231" y="384373"/>
                  </a:lnTo>
                  <a:lnTo>
                    <a:pt x="120011" y="409858"/>
                  </a:lnTo>
                  <a:lnTo>
                    <a:pt x="165111" y="426098"/>
                  </a:lnTo>
                  <a:lnTo>
                    <a:pt x="214249" y="431800"/>
                  </a:lnTo>
                  <a:lnTo>
                    <a:pt x="263393" y="426098"/>
                  </a:lnTo>
                  <a:lnTo>
                    <a:pt x="308511" y="409858"/>
                  </a:lnTo>
                  <a:lnTo>
                    <a:pt x="348316" y="384373"/>
                  </a:lnTo>
                  <a:lnTo>
                    <a:pt x="381518" y="350940"/>
                  </a:lnTo>
                  <a:lnTo>
                    <a:pt x="406829" y="310853"/>
                  </a:lnTo>
                  <a:lnTo>
                    <a:pt x="422961" y="265408"/>
                  </a:lnTo>
                  <a:lnTo>
                    <a:pt x="428625" y="215900"/>
                  </a:lnTo>
                  <a:lnTo>
                    <a:pt x="422961" y="166431"/>
                  </a:lnTo>
                  <a:lnTo>
                    <a:pt x="406829" y="121001"/>
                  </a:lnTo>
                  <a:lnTo>
                    <a:pt x="381518" y="80912"/>
                  </a:lnTo>
                  <a:lnTo>
                    <a:pt x="348316" y="47466"/>
                  </a:lnTo>
                  <a:lnTo>
                    <a:pt x="308511" y="21963"/>
                  </a:lnTo>
                  <a:lnTo>
                    <a:pt x="263393" y="5707"/>
                  </a:lnTo>
                  <a:lnTo>
                    <a:pt x="214249" y="0"/>
                  </a:lnTo>
                  <a:close/>
                </a:path>
              </a:pathLst>
            </a:custGeom>
            <a:solidFill>
              <a:srgbClr val="4F81BC"/>
            </a:solidFill>
          </p:spPr>
          <p:txBody>
            <a:bodyPr wrap="square" lIns="0" tIns="0" rIns="0" bIns="0" rtlCol="0"/>
            <a:lstStyle/>
            <a:p/>
          </p:txBody>
        </p:sp>
        <p:sp>
          <p:nvSpPr>
            <p:cNvPr id="115" name="object 115" descr=""/>
            <p:cNvSpPr/>
            <p:nvPr/>
          </p:nvSpPr>
          <p:spPr>
            <a:xfrm>
              <a:off x="1649476" y="4005199"/>
              <a:ext cx="428625" cy="431800"/>
            </a:xfrm>
            <a:custGeom>
              <a:avLst/>
              <a:gdLst/>
              <a:ahLst/>
              <a:cxnLst/>
              <a:rect l="l" t="t" r="r" b="b"/>
              <a:pathLst>
                <a:path w="428625" h="431800">
                  <a:moveTo>
                    <a:pt x="0" y="215900"/>
                  </a:moveTo>
                  <a:lnTo>
                    <a:pt x="5656" y="166431"/>
                  </a:lnTo>
                  <a:lnTo>
                    <a:pt x="21769" y="121001"/>
                  </a:lnTo>
                  <a:lnTo>
                    <a:pt x="47056" y="80912"/>
                  </a:lnTo>
                  <a:lnTo>
                    <a:pt x="80231" y="47466"/>
                  </a:lnTo>
                  <a:lnTo>
                    <a:pt x="120011" y="21963"/>
                  </a:lnTo>
                  <a:lnTo>
                    <a:pt x="165111" y="5707"/>
                  </a:lnTo>
                  <a:lnTo>
                    <a:pt x="214249" y="0"/>
                  </a:lnTo>
                  <a:lnTo>
                    <a:pt x="263393" y="5707"/>
                  </a:lnTo>
                  <a:lnTo>
                    <a:pt x="308511" y="21963"/>
                  </a:lnTo>
                  <a:lnTo>
                    <a:pt x="348316" y="47466"/>
                  </a:lnTo>
                  <a:lnTo>
                    <a:pt x="381518" y="80912"/>
                  </a:lnTo>
                  <a:lnTo>
                    <a:pt x="406829" y="121001"/>
                  </a:lnTo>
                  <a:lnTo>
                    <a:pt x="422961" y="166431"/>
                  </a:lnTo>
                  <a:lnTo>
                    <a:pt x="428625" y="215900"/>
                  </a:lnTo>
                  <a:lnTo>
                    <a:pt x="422961" y="265408"/>
                  </a:lnTo>
                  <a:lnTo>
                    <a:pt x="406829" y="310853"/>
                  </a:lnTo>
                  <a:lnTo>
                    <a:pt x="381518" y="350940"/>
                  </a:lnTo>
                  <a:lnTo>
                    <a:pt x="348316" y="384373"/>
                  </a:lnTo>
                  <a:lnTo>
                    <a:pt x="308511" y="409858"/>
                  </a:lnTo>
                  <a:lnTo>
                    <a:pt x="263393" y="426098"/>
                  </a:lnTo>
                  <a:lnTo>
                    <a:pt x="214249" y="431800"/>
                  </a:lnTo>
                  <a:lnTo>
                    <a:pt x="165111" y="426098"/>
                  </a:lnTo>
                  <a:lnTo>
                    <a:pt x="120011" y="409858"/>
                  </a:lnTo>
                  <a:lnTo>
                    <a:pt x="80231" y="384373"/>
                  </a:lnTo>
                  <a:lnTo>
                    <a:pt x="47056" y="350940"/>
                  </a:lnTo>
                  <a:lnTo>
                    <a:pt x="21769" y="310853"/>
                  </a:lnTo>
                  <a:lnTo>
                    <a:pt x="5656" y="265408"/>
                  </a:lnTo>
                  <a:lnTo>
                    <a:pt x="0" y="215900"/>
                  </a:lnTo>
                  <a:close/>
                </a:path>
              </a:pathLst>
            </a:custGeom>
            <a:ln w="12700">
              <a:solidFill>
                <a:srgbClr val="000000"/>
              </a:solidFill>
            </a:ln>
          </p:spPr>
          <p:txBody>
            <a:bodyPr wrap="square" lIns="0" tIns="0" rIns="0" bIns="0" rtlCol="0"/>
            <a:lstStyle/>
            <a:p/>
          </p:txBody>
        </p:sp>
        <p:pic>
          <p:nvPicPr>
            <p:cNvPr id="116" name="object 116" descr=""/>
            <p:cNvPicPr/>
            <p:nvPr/>
          </p:nvPicPr>
          <p:blipFill>
            <a:blip r:embed="rId52" cstate="print"/>
            <a:stretch>
              <a:fillRect/>
            </a:stretch>
          </p:blipFill>
          <p:spPr>
            <a:xfrm>
              <a:off x="1583436" y="3893820"/>
              <a:ext cx="705612" cy="789432"/>
            </a:xfrm>
            <a:prstGeom prst="rect">
              <a:avLst/>
            </a:prstGeom>
          </p:spPr>
        </p:pic>
        <p:pic>
          <p:nvPicPr>
            <p:cNvPr id="117" name="object 117" descr=""/>
            <p:cNvPicPr/>
            <p:nvPr/>
          </p:nvPicPr>
          <p:blipFill>
            <a:blip r:embed="rId53" cstate="print"/>
            <a:stretch>
              <a:fillRect/>
            </a:stretch>
          </p:blipFill>
          <p:spPr>
            <a:xfrm>
              <a:off x="1891284" y="4131563"/>
              <a:ext cx="460248" cy="539495"/>
            </a:xfrm>
            <a:prstGeom prst="rect">
              <a:avLst/>
            </a:prstGeom>
          </p:spPr>
        </p:pic>
        <p:pic>
          <p:nvPicPr>
            <p:cNvPr id="118" name="object 118" descr=""/>
            <p:cNvPicPr/>
            <p:nvPr/>
          </p:nvPicPr>
          <p:blipFill>
            <a:blip r:embed="rId54" cstate="print"/>
            <a:stretch>
              <a:fillRect/>
            </a:stretch>
          </p:blipFill>
          <p:spPr>
            <a:xfrm>
              <a:off x="1641348" y="3346704"/>
              <a:ext cx="667512" cy="789432"/>
            </a:xfrm>
            <a:prstGeom prst="rect">
              <a:avLst/>
            </a:prstGeom>
          </p:spPr>
        </p:pic>
        <p:sp>
          <p:nvSpPr>
            <p:cNvPr id="119" name="object 119" descr=""/>
            <p:cNvSpPr/>
            <p:nvPr/>
          </p:nvSpPr>
          <p:spPr>
            <a:xfrm>
              <a:off x="2657475" y="4005199"/>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20" name="object 120" descr=""/>
            <p:cNvSpPr/>
            <p:nvPr/>
          </p:nvSpPr>
          <p:spPr>
            <a:xfrm>
              <a:off x="2657475" y="4005199"/>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21" name="object 121" descr=""/>
            <p:cNvPicPr/>
            <p:nvPr/>
          </p:nvPicPr>
          <p:blipFill>
            <a:blip r:embed="rId55" cstate="print"/>
            <a:stretch>
              <a:fillRect/>
            </a:stretch>
          </p:blipFill>
          <p:spPr>
            <a:xfrm>
              <a:off x="2590800" y="3893820"/>
              <a:ext cx="685800" cy="789432"/>
            </a:xfrm>
            <a:prstGeom prst="rect">
              <a:avLst/>
            </a:prstGeom>
          </p:spPr>
        </p:pic>
        <p:pic>
          <p:nvPicPr>
            <p:cNvPr id="122" name="object 122" descr=""/>
            <p:cNvPicPr/>
            <p:nvPr/>
          </p:nvPicPr>
          <p:blipFill>
            <a:blip r:embed="rId56" cstate="print"/>
            <a:stretch>
              <a:fillRect/>
            </a:stretch>
          </p:blipFill>
          <p:spPr>
            <a:xfrm>
              <a:off x="2505455" y="3346704"/>
              <a:ext cx="667512" cy="789432"/>
            </a:xfrm>
            <a:prstGeom prst="rect">
              <a:avLst/>
            </a:prstGeom>
          </p:spPr>
        </p:pic>
        <p:sp>
          <p:nvSpPr>
            <p:cNvPr id="123" name="object 123" descr=""/>
            <p:cNvSpPr/>
            <p:nvPr/>
          </p:nvSpPr>
          <p:spPr>
            <a:xfrm>
              <a:off x="1938401" y="3473830"/>
              <a:ext cx="871219" cy="531495"/>
            </a:xfrm>
            <a:custGeom>
              <a:avLst/>
              <a:gdLst/>
              <a:ahLst/>
              <a:cxnLst/>
              <a:rect l="l" t="t" r="r" b="b"/>
              <a:pathLst>
                <a:path w="871219" h="531495">
                  <a:moveTo>
                    <a:pt x="385318" y="22098"/>
                  </a:moveTo>
                  <a:lnTo>
                    <a:pt x="354203" y="0"/>
                  </a:lnTo>
                  <a:lnTo>
                    <a:pt x="50622" y="427240"/>
                  </a:lnTo>
                  <a:lnTo>
                    <a:pt x="19558" y="405130"/>
                  </a:lnTo>
                  <a:lnTo>
                    <a:pt x="0" y="531368"/>
                  </a:lnTo>
                  <a:lnTo>
                    <a:pt x="112776" y="471424"/>
                  </a:lnTo>
                  <a:lnTo>
                    <a:pt x="103479" y="464820"/>
                  </a:lnTo>
                  <a:lnTo>
                    <a:pt x="81648" y="449300"/>
                  </a:lnTo>
                  <a:lnTo>
                    <a:pt x="385318" y="22098"/>
                  </a:lnTo>
                  <a:close/>
                </a:path>
                <a:path w="871219" h="531495">
                  <a:moveTo>
                    <a:pt x="871093" y="403860"/>
                  </a:moveTo>
                  <a:lnTo>
                    <a:pt x="836041" y="418871"/>
                  </a:lnTo>
                  <a:lnTo>
                    <a:pt x="657606" y="1651"/>
                  </a:lnTo>
                  <a:lnTo>
                    <a:pt x="622681" y="16637"/>
                  </a:lnTo>
                  <a:lnTo>
                    <a:pt x="801103" y="433819"/>
                  </a:lnTo>
                  <a:lnTo>
                    <a:pt x="766064" y="448818"/>
                  </a:lnTo>
                  <a:lnTo>
                    <a:pt x="863473" y="531368"/>
                  </a:lnTo>
                  <a:lnTo>
                    <a:pt x="868248" y="451358"/>
                  </a:lnTo>
                  <a:lnTo>
                    <a:pt x="871093" y="403860"/>
                  </a:lnTo>
                  <a:close/>
                </a:path>
              </a:pathLst>
            </a:custGeom>
            <a:solidFill>
              <a:srgbClr val="000000"/>
            </a:solidFill>
          </p:spPr>
          <p:txBody>
            <a:bodyPr wrap="square" lIns="0" tIns="0" rIns="0" bIns="0" rtlCol="0"/>
            <a:lstStyle/>
            <a:p/>
          </p:txBody>
        </p:sp>
        <p:sp>
          <p:nvSpPr>
            <p:cNvPr id="124" name="object 124" descr=""/>
            <p:cNvSpPr/>
            <p:nvPr/>
          </p:nvSpPr>
          <p:spPr>
            <a:xfrm>
              <a:off x="2222500" y="3141726"/>
              <a:ext cx="430530" cy="431800"/>
            </a:xfrm>
            <a:custGeom>
              <a:avLst/>
              <a:gdLst/>
              <a:ahLst/>
              <a:cxnLst/>
              <a:rect l="l" t="t" r="r" b="b"/>
              <a:pathLst>
                <a:path w="430530" h="431800">
                  <a:moveTo>
                    <a:pt x="215137" y="0"/>
                  </a:moveTo>
                  <a:lnTo>
                    <a:pt x="165791" y="5701"/>
                  </a:lnTo>
                  <a:lnTo>
                    <a:pt x="120501" y="21941"/>
                  </a:lnTo>
                  <a:lnTo>
                    <a:pt x="80557" y="47426"/>
                  </a:lnTo>
                  <a:lnTo>
                    <a:pt x="47246" y="80859"/>
                  </a:lnTo>
                  <a:lnTo>
                    <a:pt x="21857" y="120946"/>
                  </a:lnTo>
                  <a:lnTo>
                    <a:pt x="5679" y="166391"/>
                  </a:lnTo>
                  <a:lnTo>
                    <a:pt x="0" y="215900"/>
                  </a:lnTo>
                  <a:lnTo>
                    <a:pt x="5679" y="265368"/>
                  </a:lnTo>
                  <a:lnTo>
                    <a:pt x="21857" y="310798"/>
                  </a:lnTo>
                  <a:lnTo>
                    <a:pt x="47246" y="350887"/>
                  </a:lnTo>
                  <a:lnTo>
                    <a:pt x="80557" y="384333"/>
                  </a:lnTo>
                  <a:lnTo>
                    <a:pt x="120501" y="409836"/>
                  </a:lnTo>
                  <a:lnTo>
                    <a:pt x="165791" y="426092"/>
                  </a:lnTo>
                  <a:lnTo>
                    <a:pt x="215137" y="431800"/>
                  </a:lnTo>
                  <a:lnTo>
                    <a:pt x="264444" y="426092"/>
                  </a:lnTo>
                  <a:lnTo>
                    <a:pt x="309718" y="409836"/>
                  </a:lnTo>
                  <a:lnTo>
                    <a:pt x="349665" y="384333"/>
                  </a:lnTo>
                  <a:lnTo>
                    <a:pt x="382989" y="350887"/>
                  </a:lnTo>
                  <a:lnTo>
                    <a:pt x="408396" y="310798"/>
                  </a:lnTo>
                  <a:lnTo>
                    <a:pt x="424590" y="265368"/>
                  </a:lnTo>
                  <a:lnTo>
                    <a:pt x="430275" y="215900"/>
                  </a:lnTo>
                  <a:lnTo>
                    <a:pt x="424590" y="166391"/>
                  </a:lnTo>
                  <a:lnTo>
                    <a:pt x="408396" y="120946"/>
                  </a:lnTo>
                  <a:lnTo>
                    <a:pt x="382989" y="80859"/>
                  </a:lnTo>
                  <a:lnTo>
                    <a:pt x="349665" y="47426"/>
                  </a:lnTo>
                  <a:lnTo>
                    <a:pt x="309718" y="21941"/>
                  </a:lnTo>
                  <a:lnTo>
                    <a:pt x="264444" y="5701"/>
                  </a:lnTo>
                  <a:lnTo>
                    <a:pt x="215137" y="0"/>
                  </a:lnTo>
                  <a:close/>
                </a:path>
              </a:pathLst>
            </a:custGeom>
            <a:solidFill>
              <a:srgbClr val="4F81BC"/>
            </a:solidFill>
          </p:spPr>
          <p:txBody>
            <a:bodyPr wrap="square" lIns="0" tIns="0" rIns="0" bIns="0" rtlCol="0"/>
            <a:lstStyle/>
            <a:p/>
          </p:txBody>
        </p:sp>
        <p:sp>
          <p:nvSpPr>
            <p:cNvPr id="125" name="object 125" descr=""/>
            <p:cNvSpPr/>
            <p:nvPr/>
          </p:nvSpPr>
          <p:spPr>
            <a:xfrm>
              <a:off x="2222500" y="3141726"/>
              <a:ext cx="430530" cy="431800"/>
            </a:xfrm>
            <a:custGeom>
              <a:avLst/>
              <a:gdLst/>
              <a:ahLst/>
              <a:cxnLst/>
              <a:rect l="l" t="t" r="r" b="b"/>
              <a:pathLst>
                <a:path w="430530" h="431800">
                  <a:moveTo>
                    <a:pt x="0" y="215900"/>
                  </a:moveTo>
                  <a:lnTo>
                    <a:pt x="5679" y="166391"/>
                  </a:lnTo>
                  <a:lnTo>
                    <a:pt x="21857" y="120946"/>
                  </a:lnTo>
                  <a:lnTo>
                    <a:pt x="47246" y="80859"/>
                  </a:lnTo>
                  <a:lnTo>
                    <a:pt x="80557" y="47426"/>
                  </a:lnTo>
                  <a:lnTo>
                    <a:pt x="120501" y="21941"/>
                  </a:lnTo>
                  <a:lnTo>
                    <a:pt x="165791" y="5701"/>
                  </a:lnTo>
                  <a:lnTo>
                    <a:pt x="215137" y="0"/>
                  </a:lnTo>
                  <a:lnTo>
                    <a:pt x="264444" y="5701"/>
                  </a:lnTo>
                  <a:lnTo>
                    <a:pt x="309718" y="21941"/>
                  </a:lnTo>
                  <a:lnTo>
                    <a:pt x="349665" y="47426"/>
                  </a:lnTo>
                  <a:lnTo>
                    <a:pt x="382989" y="80859"/>
                  </a:lnTo>
                  <a:lnTo>
                    <a:pt x="408396" y="120946"/>
                  </a:lnTo>
                  <a:lnTo>
                    <a:pt x="424590" y="166391"/>
                  </a:lnTo>
                  <a:lnTo>
                    <a:pt x="430275" y="215900"/>
                  </a:lnTo>
                  <a:lnTo>
                    <a:pt x="424590" y="265368"/>
                  </a:lnTo>
                  <a:lnTo>
                    <a:pt x="408396" y="310798"/>
                  </a:lnTo>
                  <a:lnTo>
                    <a:pt x="382989" y="350887"/>
                  </a:lnTo>
                  <a:lnTo>
                    <a:pt x="349665" y="384333"/>
                  </a:lnTo>
                  <a:lnTo>
                    <a:pt x="309718" y="409836"/>
                  </a:lnTo>
                  <a:lnTo>
                    <a:pt x="264444" y="426092"/>
                  </a:lnTo>
                  <a:lnTo>
                    <a:pt x="215137" y="431800"/>
                  </a:lnTo>
                  <a:lnTo>
                    <a:pt x="165791" y="426092"/>
                  </a:lnTo>
                  <a:lnTo>
                    <a:pt x="120501" y="409836"/>
                  </a:lnTo>
                  <a:lnTo>
                    <a:pt x="80557" y="384333"/>
                  </a:lnTo>
                  <a:lnTo>
                    <a:pt x="47246" y="350887"/>
                  </a:lnTo>
                  <a:lnTo>
                    <a:pt x="21857" y="310798"/>
                  </a:lnTo>
                  <a:lnTo>
                    <a:pt x="5679" y="265368"/>
                  </a:lnTo>
                  <a:lnTo>
                    <a:pt x="0" y="215900"/>
                  </a:lnTo>
                  <a:close/>
                </a:path>
              </a:pathLst>
            </a:custGeom>
            <a:ln w="12700">
              <a:solidFill>
                <a:srgbClr val="000000"/>
              </a:solidFill>
            </a:ln>
          </p:spPr>
          <p:txBody>
            <a:bodyPr wrap="square" lIns="0" tIns="0" rIns="0" bIns="0" rtlCol="0"/>
            <a:lstStyle/>
            <a:p/>
          </p:txBody>
        </p:sp>
        <p:pic>
          <p:nvPicPr>
            <p:cNvPr id="126" name="object 126" descr=""/>
            <p:cNvPicPr/>
            <p:nvPr/>
          </p:nvPicPr>
          <p:blipFill>
            <a:blip r:embed="rId57" cstate="print"/>
            <a:stretch>
              <a:fillRect/>
            </a:stretch>
          </p:blipFill>
          <p:spPr>
            <a:xfrm>
              <a:off x="2156459" y="3029712"/>
              <a:ext cx="705612" cy="789432"/>
            </a:xfrm>
            <a:prstGeom prst="rect">
              <a:avLst/>
            </a:prstGeom>
          </p:spPr>
        </p:pic>
        <p:pic>
          <p:nvPicPr>
            <p:cNvPr id="127" name="object 127" descr=""/>
            <p:cNvPicPr/>
            <p:nvPr/>
          </p:nvPicPr>
          <p:blipFill>
            <a:blip r:embed="rId58" cstate="print"/>
            <a:stretch>
              <a:fillRect/>
            </a:stretch>
          </p:blipFill>
          <p:spPr>
            <a:xfrm>
              <a:off x="2464308" y="3267456"/>
              <a:ext cx="460248" cy="539496"/>
            </a:xfrm>
            <a:prstGeom prst="rect">
              <a:avLst/>
            </a:prstGeom>
          </p:spPr>
        </p:pic>
      </p:grpSp>
      <p:sp>
        <p:nvSpPr>
          <p:cNvPr id="128" name="object 128" descr=""/>
          <p:cNvSpPr txBox="1"/>
          <p:nvPr/>
        </p:nvSpPr>
        <p:spPr>
          <a:xfrm>
            <a:off x="1952370" y="3007613"/>
            <a:ext cx="1887220" cy="452120"/>
          </a:xfrm>
          <a:prstGeom prst="rect">
            <a:avLst/>
          </a:prstGeom>
        </p:spPr>
        <p:txBody>
          <a:bodyPr wrap="square" lIns="0" tIns="12065" rIns="0" bIns="0" rtlCol="0" vert="horz">
            <a:spAutoFit/>
          </a:bodyPr>
          <a:lstStyle/>
          <a:p>
            <a:pPr marL="50800">
              <a:lnSpc>
                <a:spcPct val="100000"/>
              </a:lnSpc>
              <a:spcBef>
                <a:spcPts val="95"/>
              </a:spcBef>
              <a:tabLst>
                <a:tab pos="424180" algn="l"/>
                <a:tab pos="1431290" algn="l"/>
              </a:tabLst>
            </a:pPr>
            <a:r>
              <a:rPr dirty="0" sz="2800" spc="-50" b="1">
                <a:solidFill>
                  <a:srgbClr val="0000FF"/>
                </a:solidFill>
                <a:latin typeface="Arial"/>
                <a:cs typeface="Arial"/>
              </a:rPr>
              <a:t>5</a:t>
            </a:r>
            <a:r>
              <a:rPr dirty="0" sz="2800" b="1">
                <a:solidFill>
                  <a:srgbClr val="0000FF"/>
                </a:solidFill>
                <a:latin typeface="Arial"/>
                <a:cs typeface="Arial"/>
              </a:rPr>
              <a:t>	</a:t>
            </a:r>
            <a:r>
              <a:rPr dirty="0" baseline="-17857" sz="4200" spc="-37" b="1" i="1">
                <a:solidFill>
                  <a:srgbClr val="FF0000"/>
                </a:solidFill>
                <a:latin typeface="Arial"/>
                <a:cs typeface="Arial"/>
              </a:rPr>
              <a:t>V</a:t>
            </a:r>
            <a:r>
              <a:rPr dirty="0" baseline="-48048" sz="2775" spc="-37" b="1" i="1">
                <a:solidFill>
                  <a:srgbClr val="FF0000"/>
                </a:solidFill>
                <a:latin typeface="Arial"/>
                <a:cs typeface="Arial"/>
              </a:rPr>
              <a:t>4</a:t>
            </a:r>
            <a:r>
              <a:rPr dirty="0" baseline="-48048" sz="2775" b="1" i="1">
                <a:solidFill>
                  <a:srgbClr val="FF0000"/>
                </a:solidFill>
                <a:latin typeface="Arial"/>
                <a:cs typeface="Arial"/>
              </a:rPr>
              <a:t>	</a:t>
            </a:r>
            <a:r>
              <a:rPr dirty="0" baseline="-17857" sz="4200" spc="-37" b="1" i="1">
                <a:solidFill>
                  <a:srgbClr val="FF0000"/>
                </a:solidFill>
                <a:latin typeface="Arial"/>
                <a:cs typeface="Arial"/>
              </a:rPr>
              <a:t>V</a:t>
            </a:r>
            <a:r>
              <a:rPr dirty="0" sz="2800" spc="-25" b="1">
                <a:solidFill>
                  <a:srgbClr val="0000FF"/>
                </a:solidFill>
                <a:latin typeface="Arial"/>
                <a:cs typeface="Arial"/>
              </a:rPr>
              <a:t>7</a:t>
            </a:r>
            <a:endParaRPr sz="2800">
              <a:latin typeface="Arial"/>
              <a:cs typeface="Arial"/>
            </a:endParaRPr>
          </a:p>
        </p:txBody>
      </p:sp>
      <p:grpSp>
        <p:nvGrpSpPr>
          <p:cNvPr id="129" name="object 129" descr=""/>
          <p:cNvGrpSpPr/>
          <p:nvPr/>
        </p:nvGrpSpPr>
        <p:grpSpPr>
          <a:xfrm>
            <a:off x="1016508" y="3721608"/>
            <a:ext cx="2479675" cy="789940"/>
            <a:chOff x="1016508" y="3721608"/>
            <a:chExt cx="2479675" cy="789940"/>
          </a:xfrm>
        </p:grpSpPr>
        <p:pic>
          <p:nvPicPr>
            <p:cNvPr id="130" name="object 130" descr=""/>
            <p:cNvPicPr/>
            <p:nvPr/>
          </p:nvPicPr>
          <p:blipFill>
            <a:blip r:embed="rId59" cstate="print"/>
            <a:stretch>
              <a:fillRect/>
            </a:stretch>
          </p:blipFill>
          <p:spPr>
            <a:xfrm>
              <a:off x="2828543" y="3721608"/>
              <a:ext cx="667511" cy="789432"/>
            </a:xfrm>
            <a:prstGeom prst="rect">
              <a:avLst/>
            </a:prstGeom>
          </p:spPr>
        </p:pic>
        <p:pic>
          <p:nvPicPr>
            <p:cNvPr id="131" name="object 131" descr=""/>
            <p:cNvPicPr/>
            <p:nvPr/>
          </p:nvPicPr>
          <p:blipFill>
            <a:blip r:embed="rId60" cstate="print"/>
            <a:stretch>
              <a:fillRect/>
            </a:stretch>
          </p:blipFill>
          <p:spPr>
            <a:xfrm>
              <a:off x="1016508" y="3721608"/>
              <a:ext cx="865631" cy="789432"/>
            </a:xfrm>
            <a:prstGeom prst="rect">
              <a:avLst/>
            </a:prstGeom>
          </p:spPr>
        </p:pic>
      </p:grpSp>
      <p:sp>
        <p:nvSpPr>
          <p:cNvPr id="132" name="object 132" descr=""/>
          <p:cNvSpPr txBox="1"/>
          <p:nvPr/>
        </p:nvSpPr>
        <p:spPr>
          <a:xfrm>
            <a:off x="1186992" y="3439414"/>
            <a:ext cx="2124075" cy="826769"/>
          </a:xfrm>
          <a:prstGeom prst="rect">
            <a:avLst/>
          </a:prstGeom>
        </p:spPr>
        <p:txBody>
          <a:bodyPr wrap="square" lIns="0" tIns="12065" rIns="0" bIns="0" rtlCol="0" vert="horz">
            <a:spAutoFit/>
          </a:bodyPr>
          <a:lstStyle/>
          <a:p>
            <a:pPr marL="674370">
              <a:lnSpc>
                <a:spcPts val="3155"/>
              </a:lnSpc>
              <a:spcBef>
                <a:spcPts val="95"/>
              </a:spcBef>
              <a:tabLst>
                <a:tab pos="1539875" algn="l"/>
              </a:tabLst>
            </a:pPr>
            <a:r>
              <a:rPr dirty="0" sz="2800" spc="-50" b="1">
                <a:latin typeface="Arial"/>
                <a:cs typeface="Arial"/>
              </a:rPr>
              <a:t>1</a:t>
            </a:r>
            <a:r>
              <a:rPr dirty="0" sz="2800" b="1">
                <a:latin typeface="Arial"/>
                <a:cs typeface="Arial"/>
              </a:rPr>
              <a:t>	</a:t>
            </a:r>
            <a:r>
              <a:rPr dirty="0" sz="2800" spc="-50" b="1">
                <a:latin typeface="Arial"/>
                <a:cs typeface="Arial"/>
              </a:rPr>
              <a:t>3</a:t>
            </a:r>
            <a:endParaRPr sz="2800">
              <a:latin typeface="Arial"/>
              <a:cs typeface="Arial"/>
            </a:endParaRPr>
          </a:p>
          <a:p>
            <a:pPr marL="50800">
              <a:lnSpc>
                <a:spcPts val="3155"/>
              </a:lnSpc>
              <a:tabLst>
                <a:tab pos="616585" algn="l"/>
                <a:tab pos="1625600" algn="l"/>
              </a:tabLst>
            </a:pPr>
            <a:r>
              <a:rPr dirty="0" sz="2800" spc="-25" b="1">
                <a:solidFill>
                  <a:srgbClr val="0000FF"/>
                </a:solidFill>
                <a:latin typeface="Arial"/>
                <a:cs typeface="Arial"/>
              </a:rPr>
              <a:t>10</a:t>
            </a:r>
            <a:r>
              <a:rPr dirty="0" sz="2800" b="1">
                <a:solidFill>
                  <a:srgbClr val="0000FF"/>
                </a:solidFill>
                <a:latin typeface="Arial"/>
                <a:cs typeface="Arial"/>
              </a:rPr>
              <a:t>	</a:t>
            </a:r>
            <a:r>
              <a:rPr dirty="0" baseline="-26785" sz="4200" spc="-37" b="1" i="1">
                <a:solidFill>
                  <a:srgbClr val="FF0000"/>
                </a:solidFill>
                <a:latin typeface="Arial"/>
                <a:cs typeface="Arial"/>
              </a:rPr>
              <a:t>V</a:t>
            </a:r>
            <a:r>
              <a:rPr dirty="0" baseline="-61561" sz="2775" spc="-37" b="1" i="1">
                <a:solidFill>
                  <a:srgbClr val="FF0000"/>
                </a:solidFill>
                <a:latin typeface="Arial"/>
                <a:cs typeface="Arial"/>
              </a:rPr>
              <a:t>5</a:t>
            </a:r>
            <a:r>
              <a:rPr dirty="0" baseline="-61561" sz="2775" b="1" i="1">
                <a:solidFill>
                  <a:srgbClr val="FF0000"/>
                </a:solidFill>
                <a:latin typeface="Arial"/>
                <a:cs typeface="Arial"/>
              </a:rPr>
              <a:t>	</a:t>
            </a:r>
            <a:r>
              <a:rPr dirty="0" baseline="-26785" sz="4200" spc="52" b="1" i="1">
                <a:solidFill>
                  <a:srgbClr val="FF0000"/>
                </a:solidFill>
                <a:latin typeface="Arial"/>
                <a:cs typeface="Arial"/>
              </a:rPr>
              <a:t>T</a:t>
            </a:r>
            <a:r>
              <a:rPr dirty="0" sz="2800" spc="35" b="1">
                <a:solidFill>
                  <a:srgbClr val="0000FF"/>
                </a:solidFill>
                <a:latin typeface="Arial"/>
                <a:cs typeface="Arial"/>
              </a:rPr>
              <a:t>7</a:t>
            </a:r>
            <a:endParaRPr sz="2800">
              <a:latin typeface="Arial"/>
              <a:cs typeface="Arial"/>
            </a:endParaRPr>
          </a:p>
        </p:txBody>
      </p:sp>
      <p:grpSp>
        <p:nvGrpSpPr>
          <p:cNvPr id="133" name="object 133" descr=""/>
          <p:cNvGrpSpPr/>
          <p:nvPr/>
        </p:nvGrpSpPr>
        <p:grpSpPr>
          <a:xfrm>
            <a:off x="4268723" y="2625851"/>
            <a:ext cx="929640" cy="1264920"/>
            <a:chOff x="4268723" y="2625851"/>
            <a:chExt cx="929640" cy="1264920"/>
          </a:xfrm>
        </p:grpSpPr>
        <p:sp>
          <p:nvSpPr>
            <p:cNvPr id="134" name="object 134" descr=""/>
            <p:cNvSpPr/>
            <p:nvPr/>
          </p:nvSpPr>
          <p:spPr>
            <a:xfrm>
              <a:off x="4495799" y="3213099"/>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35" name="object 135" descr=""/>
            <p:cNvSpPr/>
            <p:nvPr/>
          </p:nvSpPr>
          <p:spPr>
            <a:xfrm>
              <a:off x="4495799" y="3213099"/>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36" name="object 136" descr=""/>
            <p:cNvPicPr/>
            <p:nvPr/>
          </p:nvPicPr>
          <p:blipFill>
            <a:blip r:embed="rId61" cstate="print"/>
            <a:stretch>
              <a:fillRect/>
            </a:stretch>
          </p:blipFill>
          <p:spPr>
            <a:xfrm>
              <a:off x="4430267" y="3101339"/>
              <a:ext cx="705612" cy="789431"/>
            </a:xfrm>
            <a:prstGeom prst="rect">
              <a:avLst/>
            </a:prstGeom>
          </p:spPr>
        </p:pic>
        <p:pic>
          <p:nvPicPr>
            <p:cNvPr id="137" name="object 137" descr=""/>
            <p:cNvPicPr/>
            <p:nvPr/>
          </p:nvPicPr>
          <p:blipFill>
            <a:blip r:embed="rId62" cstate="print"/>
            <a:stretch>
              <a:fillRect/>
            </a:stretch>
          </p:blipFill>
          <p:spPr>
            <a:xfrm>
              <a:off x="4738115" y="3339083"/>
              <a:ext cx="460248" cy="539495"/>
            </a:xfrm>
            <a:prstGeom prst="rect">
              <a:avLst/>
            </a:prstGeom>
          </p:spPr>
        </p:pic>
        <p:sp>
          <p:nvSpPr>
            <p:cNvPr id="138" name="object 138" descr=""/>
            <p:cNvSpPr/>
            <p:nvPr/>
          </p:nvSpPr>
          <p:spPr>
            <a:xfrm>
              <a:off x="4654549" y="2762249"/>
              <a:ext cx="114300" cy="450850"/>
            </a:xfrm>
            <a:custGeom>
              <a:avLst/>
              <a:gdLst/>
              <a:ahLst/>
              <a:cxnLst/>
              <a:rect l="l" t="t" r="r" b="b"/>
              <a:pathLst>
                <a:path w="114300" h="450850">
                  <a:moveTo>
                    <a:pt x="38100" y="336550"/>
                  </a:moveTo>
                  <a:lnTo>
                    <a:pt x="0" y="336550"/>
                  </a:lnTo>
                  <a:lnTo>
                    <a:pt x="57150" y="450850"/>
                  </a:lnTo>
                  <a:lnTo>
                    <a:pt x="104775" y="355600"/>
                  </a:lnTo>
                  <a:lnTo>
                    <a:pt x="38100" y="355600"/>
                  </a:lnTo>
                  <a:lnTo>
                    <a:pt x="38100" y="336550"/>
                  </a:lnTo>
                  <a:close/>
                </a:path>
                <a:path w="114300" h="450850">
                  <a:moveTo>
                    <a:pt x="76200" y="0"/>
                  </a:moveTo>
                  <a:lnTo>
                    <a:pt x="38100" y="0"/>
                  </a:lnTo>
                  <a:lnTo>
                    <a:pt x="38100" y="355600"/>
                  </a:lnTo>
                  <a:lnTo>
                    <a:pt x="76200" y="355600"/>
                  </a:lnTo>
                  <a:lnTo>
                    <a:pt x="76200" y="0"/>
                  </a:lnTo>
                  <a:close/>
                </a:path>
                <a:path w="114300" h="450850">
                  <a:moveTo>
                    <a:pt x="114300" y="336550"/>
                  </a:moveTo>
                  <a:lnTo>
                    <a:pt x="76200" y="336550"/>
                  </a:lnTo>
                  <a:lnTo>
                    <a:pt x="76200" y="355600"/>
                  </a:lnTo>
                  <a:lnTo>
                    <a:pt x="104775" y="355600"/>
                  </a:lnTo>
                  <a:lnTo>
                    <a:pt x="114300" y="336550"/>
                  </a:lnTo>
                  <a:close/>
                </a:path>
              </a:pathLst>
            </a:custGeom>
            <a:solidFill>
              <a:srgbClr val="000000"/>
            </a:solidFill>
          </p:spPr>
          <p:txBody>
            <a:bodyPr wrap="square" lIns="0" tIns="0" rIns="0" bIns="0" rtlCol="0"/>
            <a:lstStyle/>
            <a:p/>
          </p:txBody>
        </p:sp>
        <p:pic>
          <p:nvPicPr>
            <p:cNvPr id="139" name="object 139" descr=""/>
            <p:cNvPicPr/>
            <p:nvPr/>
          </p:nvPicPr>
          <p:blipFill>
            <a:blip r:embed="rId63" cstate="print"/>
            <a:stretch>
              <a:fillRect/>
            </a:stretch>
          </p:blipFill>
          <p:spPr>
            <a:xfrm>
              <a:off x="4268723" y="2625851"/>
              <a:ext cx="667512" cy="789432"/>
            </a:xfrm>
            <a:prstGeom prst="rect">
              <a:avLst/>
            </a:prstGeom>
          </p:spPr>
        </p:pic>
      </p:grpSp>
      <p:sp>
        <p:nvSpPr>
          <p:cNvPr id="140" name="object 140" descr=""/>
          <p:cNvSpPr txBox="1"/>
          <p:nvPr/>
        </p:nvSpPr>
        <p:spPr>
          <a:xfrm>
            <a:off x="4235450" y="1522603"/>
            <a:ext cx="822325" cy="2187575"/>
          </a:xfrm>
          <a:prstGeom prst="rect">
            <a:avLst/>
          </a:prstGeom>
        </p:spPr>
        <p:txBody>
          <a:bodyPr wrap="square" lIns="0" tIns="12065" rIns="0" bIns="0" rtlCol="0" vert="horz">
            <a:spAutoFit/>
          </a:bodyPr>
          <a:lstStyle/>
          <a:p>
            <a:pPr marL="414020">
              <a:lnSpc>
                <a:spcPts val="3050"/>
              </a:lnSpc>
              <a:spcBef>
                <a:spcPts val="95"/>
              </a:spcBef>
            </a:pPr>
            <a:r>
              <a:rPr dirty="0" sz="2800" spc="-5" b="1" i="1">
                <a:solidFill>
                  <a:srgbClr val="FF0000"/>
                </a:solidFill>
                <a:latin typeface="Arial"/>
                <a:cs typeface="Arial"/>
              </a:rPr>
              <a:t>S</a:t>
            </a:r>
            <a:endParaRPr sz="2800">
              <a:latin typeface="Arial"/>
              <a:cs typeface="Arial"/>
            </a:endParaRPr>
          </a:p>
          <a:p>
            <a:pPr marL="179070">
              <a:lnSpc>
                <a:spcPts val="2500"/>
              </a:lnSpc>
            </a:pPr>
            <a:r>
              <a:rPr dirty="0" sz="2800" spc="-5" b="1">
                <a:latin typeface="Arial"/>
                <a:cs typeface="Arial"/>
              </a:rPr>
              <a:t>4</a:t>
            </a:r>
            <a:endParaRPr sz="2800">
              <a:latin typeface="Arial"/>
              <a:cs typeface="Arial"/>
            </a:endParaRPr>
          </a:p>
          <a:p>
            <a:pPr marL="38100">
              <a:lnSpc>
                <a:spcPts val="2810"/>
              </a:lnSpc>
              <a:tabLst>
                <a:tab pos="413384"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3</a:t>
            </a:r>
            <a:endParaRPr baseline="-57057" sz="2775">
              <a:latin typeface="Arial"/>
              <a:cs typeface="Arial"/>
            </a:endParaRPr>
          </a:p>
          <a:p>
            <a:pPr marL="254000">
              <a:lnSpc>
                <a:spcPct val="100000"/>
              </a:lnSpc>
              <a:spcBef>
                <a:spcPts val="1050"/>
              </a:spcBef>
            </a:pPr>
            <a:r>
              <a:rPr dirty="0" sz="2800" spc="-5" b="1">
                <a:latin typeface="Arial"/>
                <a:cs typeface="Arial"/>
              </a:rPr>
              <a:t>2</a:t>
            </a:r>
            <a:endParaRPr sz="2800">
              <a:latin typeface="Arial"/>
              <a:cs typeface="Arial"/>
            </a:endParaRPr>
          </a:p>
          <a:p>
            <a:pPr algn="r" marR="30480">
              <a:lnSpc>
                <a:spcPct val="100000"/>
              </a:lnSpc>
              <a:spcBef>
                <a:spcPts val="2025"/>
              </a:spcBef>
            </a:pPr>
            <a:r>
              <a:rPr dirty="0" sz="1850" spc="10" b="1" i="1">
                <a:solidFill>
                  <a:srgbClr val="FF0000"/>
                </a:solidFill>
                <a:latin typeface="Arial"/>
                <a:cs typeface="Arial"/>
              </a:rPr>
              <a:t>5</a:t>
            </a:r>
            <a:endParaRPr sz="1850">
              <a:latin typeface="Arial"/>
              <a:cs typeface="Arial"/>
            </a:endParaRPr>
          </a:p>
        </p:txBody>
      </p:sp>
      <p:pic>
        <p:nvPicPr>
          <p:cNvPr id="141" name="object 141" descr=""/>
          <p:cNvPicPr/>
          <p:nvPr/>
        </p:nvPicPr>
        <p:blipFill>
          <a:blip r:embed="rId64" cstate="print"/>
          <a:stretch>
            <a:fillRect/>
          </a:stretch>
        </p:blipFill>
        <p:spPr>
          <a:xfrm>
            <a:off x="3910584" y="2929127"/>
            <a:ext cx="845819" cy="789432"/>
          </a:xfrm>
          <a:prstGeom prst="rect">
            <a:avLst/>
          </a:prstGeom>
        </p:spPr>
      </p:pic>
      <p:sp>
        <p:nvSpPr>
          <p:cNvPr id="142" name="object 142" descr=""/>
          <p:cNvSpPr txBox="1"/>
          <p:nvPr/>
        </p:nvSpPr>
        <p:spPr>
          <a:xfrm>
            <a:off x="4094098" y="3021837"/>
            <a:ext cx="832485" cy="452120"/>
          </a:xfrm>
          <a:prstGeom prst="rect">
            <a:avLst/>
          </a:prstGeom>
        </p:spPr>
        <p:txBody>
          <a:bodyPr wrap="square" lIns="0" tIns="12065" rIns="0" bIns="0" rtlCol="0" vert="horz">
            <a:spAutoFit/>
          </a:bodyPr>
          <a:lstStyle/>
          <a:p>
            <a:pPr marL="38100">
              <a:lnSpc>
                <a:spcPct val="100000"/>
              </a:lnSpc>
              <a:spcBef>
                <a:spcPts val="95"/>
              </a:spcBef>
            </a:pPr>
            <a:r>
              <a:rPr dirty="0" sz="2800" b="1">
                <a:solidFill>
                  <a:srgbClr val="0000FF"/>
                </a:solidFill>
                <a:latin typeface="Arial"/>
                <a:cs typeface="Arial"/>
              </a:rPr>
              <a:t>11</a:t>
            </a:r>
            <a:r>
              <a:rPr dirty="0" sz="2800" spc="160" b="1">
                <a:solidFill>
                  <a:srgbClr val="0000FF"/>
                </a:solidFill>
                <a:latin typeface="Arial"/>
                <a:cs typeface="Arial"/>
              </a:rPr>
              <a:t> </a:t>
            </a:r>
            <a:r>
              <a:rPr dirty="0" baseline="-26785" sz="4200" spc="-75" b="1" i="1">
                <a:solidFill>
                  <a:srgbClr val="FF0000"/>
                </a:solidFill>
                <a:latin typeface="Arial"/>
                <a:cs typeface="Arial"/>
              </a:rPr>
              <a:t>V</a:t>
            </a:r>
            <a:endParaRPr baseline="-26785" sz="4200">
              <a:latin typeface="Arial"/>
              <a:cs typeface="Arial"/>
            </a:endParaRPr>
          </a:p>
        </p:txBody>
      </p:sp>
      <p:grpSp>
        <p:nvGrpSpPr>
          <p:cNvPr id="143" name="object 143" descr=""/>
          <p:cNvGrpSpPr/>
          <p:nvPr/>
        </p:nvGrpSpPr>
        <p:grpSpPr>
          <a:xfrm>
            <a:off x="4861559" y="3288791"/>
            <a:ext cx="1693545" cy="1394460"/>
            <a:chOff x="4861559" y="3288791"/>
            <a:chExt cx="1693545" cy="1394460"/>
          </a:xfrm>
        </p:grpSpPr>
        <p:sp>
          <p:nvSpPr>
            <p:cNvPr id="144" name="object 144" descr=""/>
            <p:cNvSpPr/>
            <p:nvPr/>
          </p:nvSpPr>
          <p:spPr>
            <a:xfrm>
              <a:off x="4927599" y="40051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45" name="object 145" descr=""/>
            <p:cNvSpPr/>
            <p:nvPr/>
          </p:nvSpPr>
          <p:spPr>
            <a:xfrm>
              <a:off x="4927599" y="40051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46" name="object 146" descr=""/>
            <p:cNvPicPr/>
            <p:nvPr/>
          </p:nvPicPr>
          <p:blipFill>
            <a:blip r:embed="rId65" cstate="print"/>
            <a:stretch>
              <a:fillRect/>
            </a:stretch>
          </p:blipFill>
          <p:spPr>
            <a:xfrm>
              <a:off x="4861559" y="3893819"/>
              <a:ext cx="705612" cy="789432"/>
            </a:xfrm>
            <a:prstGeom prst="rect">
              <a:avLst/>
            </a:prstGeom>
          </p:spPr>
        </p:pic>
        <p:pic>
          <p:nvPicPr>
            <p:cNvPr id="147" name="object 147" descr=""/>
            <p:cNvPicPr/>
            <p:nvPr/>
          </p:nvPicPr>
          <p:blipFill>
            <a:blip r:embed="rId66" cstate="print"/>
            <a:stretch>
              <a:fillRect/>
            </a:stretch>
          </p:blipFill>
          <p:spPr>
            <a:xfrm>
              <a:off x="5169407" y="4131563"/>
              <a:ext cx="460248" cy="539495"/>
            </a:xfrm>
            <a:prstGeom prst="rect">
              <a:avLst/>
            </a:prstGeom>
          </p:spPr>
        </p:pic>
        <p:sp>
          <p:nvSpPr>
            <p:cNvPr id="148" name="object 148" descr=""/>
            <p:cNvSpPr/>
            <p:nvPr/>
          </p:nvSpPr>
          <p:spPr>
            <a:xfrm>
              <a:off x="5935725" y="40051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431"/>
                  </a:lnTo>
                  <a:lnTo>
                    <a:pt x="409836" y="121001"/>
                  </a:lnTo>
                  <a:lnTo>
                    <a:pt x="384333" y="80912"/>
                  </a:lnTo>
                  <a:lnTo>
                    <a:pt x="350887" y="47466"/>
                  </a:lnTo>
                  <a:lnTo>
                    <a:pt x="310798" y="21963"/>
                  </a:lnTo>
                  <a:lnTo>
                    <a:pt x="265368" y="5707"/>
                  </a:lnTo>
                  <a:lnTo>
                    <a:pt x="215900" y="0"/>
                  </a:lnTo>
                  <a:close/>
                </a:path>
              </a:pathLst>
            </a:custGeom>
            <a:solidFill>
              <a:srgbClr val="4F81BC"/>
            </a:solidFill>
          </p:spPr>
          <p:txBody>
            <a:bodyPr wrap="square" lIns="0" tIns="0" rIns="0" bIns="0" rtlCol="0"/>
            <a:lstStyle/>
            <a:p/>
          </p:txBody>
        </p:sp>
        <p:sp>
          <p:nvSpPr>
            <p:cNvPr id="149" name="object 149" descr=""/>
            <p:cNvSpPr/>
            <p:nvPr/>
          </p:nvSpPr>
          <p:spPr>
            <a:xfrm>
              <a:off x="5935725" y="40051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368" y="5707"/>
                  </a:lnTo>
                  <a:lnTo>
                    <a:pt x="310798" y="21963"/>
                  </a:lnTo>
                  <a:lnTo>
                    <a:pt x="350887" y="47466"/>
                  </a:lnTo>
                  <a:lnTo>
                    <a:pt x="384333" y="80912"/>
                  </a:lnTo>
                  <a:lnTo>
                    <a:pt x="409836" y="121001"/>
                  </a:lnTo>
                  <a:lnTo>
                    <a:pt x="426092" y="16643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50" name="object 150" descr=""/>
            <p:cNvPicPr/>
            <p:nvPr/>
          </p:nvPicPr>
          <p:blipFill>
            <a:blip r:embed="rId67" cstate="print"/>
            <a:stretch>
              <a:fillRect/>
            </a:stretch>
          </p:blipFill>
          <p:spPr>
            <a:xfrm>
              <a:off x="5868923" y="3893819"/>
              <a:ext cx="685800" cy="789432"/>
            </a:xfrm>
            <a:prstGeom prst="rect">
              <a:avLst/>
            </a:prstGeom>
          </p:spPr>
        </p:pic>
        <p:pic>
          <p:nvPicPr>
            <p:cNvPr id="151" name="object 151" descr=""/>
            <p:cNvPicPr/>
            <p:nvPr/>
          </p:nvPicPr>
          <p:blipFill>
            <a:blip r:embed="rId68" cstate="print"/>
            <a:stretch>
              <a:fillRect/>
            </a:stretch>
          </p:blipFill>
          <p:spPr>
            <a:xfrm>
              <a:off x="4988051" y="3288791"/>
              <a:ext cx="667512" cy="789431"/>
            </a:xfrm>
            <a:prstGeom prst="rect">
              <a:avLst/>
            </a:prstGeom>
          </p:spPr>
        </p:pic>
      </p:grpSp>
      <p:sp>
        <p:nvSpPr>
          <p:cNvPr id="152" name="object 152" descr=""/>
          <p:cNvSpPr txBox="1"/>
          <p:nvPr/>
        </p:nvSpPr>
        <p:spPr>
          <a:xfrm>
            <a:off x="5197602" y="3382213"/>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153" name="object 153" descr=""/>
          <p:cNvGrpSpPr/>
          <p:nvPr/>
        </p:nvGrpSpPr>
        <p:grpSpPr>
          <a:xfrm>
            <a:off x="5215001" y="2497835"/>
            <a:ext cx="1894839" cy="1507490"/>
            <a:chOff x="5215001" y="2497835"/>
            <a:chExt cx="1894839" cy="1507490"/>
          </a:xfrm>
        </p:grpSpPr>
        <p:sp>
          <p:nvSpPr>
            <p:cNvPr id="154" name="object 154" descr=""/>
            <p:cNvSpPr/>
            <p:nvPr/>
          </p:nvSpPr>
          <p:spPr>
            <a:xfrm>
              <a:off x="5215001" y="3473830"/>
              <a:ext cx="936625" cy="531495"/>
            </a:xfrm>
            <a:custGeom>
              <a:avLst/>
              <a:gdLst/>
              <a:ahLst/>
              <a:cxnLst/>
              <a:rect l="l" t="t" r="r" b="b"/>
              <a:pathLst>
                <a:path w="936625" h="531495">
                  <a:moveTo>
                    <a:pt x="386842" y="22225"/>
                  </a:moveTo>
                  <a:lnTo>
                    <a:pt x="355854" y="0"/>
                  </a:lnTo>
                  <a:lnTo>
                    <a:pt x="50812" y="427342"/>
                  </a:lnTo>
                  <a:lnTo>
                    <a:pt x="19812" y="405257"/>
                  </a:lnTo>
                  <a:lnTo>
                    <a:pt x="0" y="531368"/>
                  </a:lnTo>
                  <a:lnTo>
                    <a:pt x="112903" y="471551"/>
                  </a:lnTo>
                  <a:lnTo>
                    <a:pt x="103619" y="464947"/>
                  </a:lnTo>
                  <a:lnTo>
                    <a:pt x="81813" y="449427"/>
                  </a:lnTo>
                  <a:lnTo>
                    <a:pt x="386842" y="22225"/>
                  </a:lnTo>
                  <a:close/>
                </a:path>
                <a:path w="936625" h="531495">
                  <a:moveTo>
                    <a:pt x="936498" y="531368"/>
                  </a:moveTo>
                  <a:lnTo>
                    <a:pt x="932764" y="457962"/>
                  </a:lnTo>
                  <a:lnTo>
                    <a:pt x="930021" y="403860"/>
                  </a:lnTo>
                  <a:lnTo>
                    <a:pt x="896886" y="422605"/>
                  </a:lnTo>
                  <a:lnTo>
                    <a:pt x="657987" y="635"/>
                  </a:lnTo>
                  <a:lnTo>
                    <a:pt x="624840" y="19431"/>
                  </a:lnTo>
                  <a:lnTo>
                    <a:pt x="863727" y="441375"/>
                  </a:lnTo>
                  <a:lnTo>
                    <a:pt x="830580" y="460121"/>
                  </a:lnTo>
                  <a:lnTo>
                    <a:pt x="936498" y="531368"/>
                  </a:lnTo>
                  <a:close/>
                </a:path>
              </a:pathLst>
            </a:custGeom>
            <a:solidFill>
              <a:srgbClr val="000000"/>
            </a:solidFill>
          </p:spPr>
          <p:txBody>
            <a:bodyPr wrap="square" lIns="0" tIns="0" rIns="0" bIns="0" rtlCol="0"/>
            <a:lstStyle/>
            <a:p/>
          </p:txBody>
        </p:sp>
        <p:sp>
          <p:nvSpPr>
            <p:cNvPr id="155" name="object 155" descr=""/>
            <p:cNvSpPr/>
            <p:nvPr/>
          </p:nvSpPr>
          <p:spPr>
            <a:xfrm>
              <a:off x="5470525" y="3157473"/>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56" name="object 156" descr=""/>
            <p:cNvSpPr/>
            <p:nvPr/>
          </p:nvSpPr>
          <p:spPr>
            <a:xfrm>
              <a:off x="5470525" y="3157473"/>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57" name="object 157" descr=""/>
            <p:cNvPicPr/>
            <p:nvPr/>
          </p:nvPicPr>
          <p:blipFill>
            <a:blip r:embed="rId69" cstate="print"/>
            <a:stretch>
              <a:fillRect/>
            </a:stretch>
          </p:blipFill>
          <p:spPr>
            <a:xfrm>
              <a:off x="5404104" y="3046475"/>
              <a:ext cx="705612" cy="789432"/>
            </a:xfrm>
            <a:prstGeom prst="rect">
              <a:avLst/>
            </a:prstGeom>
          </p:spPr>
        </p:pic>
        <p:pic>
          <p:nvPicPr>
            <p:cNvPr id="158" name="object 158" descr=""/>
            <p:cNvPicPr/>
            <p:nvPr/>
          </p:nvPicPr>
          <p:blipFill>
            <a:blip r:embed="rId70" cstate="print"/>
            <a:stretch>
              <a:fillRect/>
            </a:stretch>
          </p:blipFill>
          <p:spPr>
            <a:xfrm>
              <a:off x="5711952" y="3284219"/>
              <a:ext cx="460248" cy="539495"/>
            </a:xfrm>
            <a:prstGeom prst="rect">
              <a:avLst/>
            </a:prstGeom>
          </p:spPr>
        </p:pic>
        <p:sp>
          <p:nvSpPr>
            <p:cNvPr id="159" name="object 159" descr=""/>
            <p:cNvSpPr/>
            <p:nvPr/>
          </p:nvSpPr>
          <p:spPr>
            <a:xfrm>
              <a:off x="6407150" y="3157473"/>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60" name="object 160" descr=""/>
            <p:cNvSpPr/>
            <p:nvPr/>
          </p:nvSpPr>
          <p:spPr>
            <a:xfrm>
              <a:off x="6407150" y="3157473"/>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61" name="object 161" descr=""/>
            <p:cNvPicPr/>
            <p:nvPr/>
          </p:nvPicPr>
          <p:blipFill>
            <a:blip r:embed="rId71" cstate="print"/>
            <a:stretch>
              <a:fillRect/>
            </a:stretch>
          </p:blipFill>
          <p:spPr>
            <a:xfrm>
              <a:off x="6341364" y="3046475"/>
              <a:ext cx="705612" cy="789432"/>
            </a:xfrm>
            <a:prstGeom prst="rect">
              <a:avLst/>
            </a:prstGeom>
          </p:spPr>
        </p:pic>
        <p:pic>
          <p:nvPicPr>
            <p:cNvPr id="162" name="object 162" descr=""/>
            <p:cNvPicPr/>
            <p:nvPr/>
          </p:nvPicPr>
          <p:blipFill>
            <a:blip r:embed="rId72" cstate="print"/>
            <a:stretch>
              <a:fillRect/>
            </a:stretch>
          </p:blipFill>
          <p:spPr>
            <a:xfrm>
              <a:off x="6649212" y="3284219"/>
              <a:ext cx="460248" cy="539495"/>
            </a:xfrm>
            <a:prstGeom prst="rect">
              <a:avLst/>
            </a:prstGeom>
          </p:spPr>
        </p:pic>
        <p:pic>
          <p:nvPicPr>
            <p:cNvPr id="163" name="object 163" descr=""/>
            <p:cNvPicPr/>
            <p:nvPr/>
          </p:nvPicPr>
          <p:blipFill>
            <a:blip r:embed="rId73" cstate="print"/>
            <a:stretch>
              <a:fillRect/>
            </a:stretch>
          </p:blipFill>
          <p:spPr>
            <a:xfrm>
              <a:off x="5463540" y="2497835"/>
              <a:ext cx="667512" cy="789432"/>
            </a:xfrm>
            <a:prstGeom prst="rect">
              <a:avLst/>
            </a:prstGeom>
          </p:spPr>
        </p:pic>
      </p:grpSp>
      <p:sp>
        <p:nvSpPr>
          <p:cNvPr id="164" name="object 164" descr=""/>
          <p:cNvSpPr txBox="1"/>
          <p:nvPr/>
        </p:nvSpPr>
        <p:spPr>
          <a:xfrm>
            <a:off x="5672454" y="2591561"/>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165" name="object 165" descr=""/>
          <p:cNvGrpSpPr/>
          <p:nvPr/>
        </p:nvGrpSpPr>
        <p:grpSpPr>
          <a:xfrm>
            <a:off x="5757926" y="2237232"/>
            <a:ext cx="1164590" cy="1065530"/>
            <a:chOff x="5757926" y="2237232"/>
            <a:chExt cx="1164590" cy="1065530"/>
          </a:xfrm>
        </p:grpSpPr>
        <p:pic>
          <p:nvPicPr>
            <p:cNvPr id="166" name="object 166" descr=""/>
            <p:cNvPicPr/>
            <p:nvPr/>
          </p:nvPicPr>
          <p:blipFill>
            <a:blip r:embed="rId74" cstate="print"/>
            <a:stretch>
              <a:fillRect/>
            </a:stretch>
          </p:blipFill>
          <p:spPr>
            <a:xfrm>
              <a:off x="6254496" y="2513076"/>
              <a:ext cx="667511" cy="789432"/>
            </a:xfrm>
            <a:prstGeom prst="rect">
              <a:avLst/>
            </a:prstGeom>
          </p:spPr>
        </p:pic>
        <p:sp>
          <p:nvSpPr>
            <p:cNvPr id="167" name="object 167" descr=""/>
            <p:cNvSpPr/>
            <p:nvPr/>
          </p:nvSpPr>
          <p:spPr>
            <a:xfrm>
              <a:off x="5757926" y="2699257"/>
              <a:ext cx="792480" cy="458470"/>
            </a:xfrm>
            <a:custGeom>
              <a:avLst/>
              <a:gdLst/>
              <a:ahLst/>
              <a:cxnLst/>
              <a:rect l="l" t="t" r="r" b="b"/>
              <a:pathLst>
                <a:path w="792479" h="458469">
                  <a:moveTo>
                    <a:pt x="315341" y="21209"/>
                  </a:moveTo>
                  <a:lnTo>
                    <a:pt x="283591" y="0"/>
                  </a:lnTo>
                  <a:lnTo>
                    <a:pt x="47688" y="352704"/>
                  </a:lnTo>
                  <a:lnTo>
                    <a:pt x="16002" y="331470"/>
                  </a:lnTo>
                  <a:lnTo>
                    <a:pt x="0" y="458216"/>
                  </a:lnTo>
                  <a:lnTo>
                    <a:pt x="110998" y="395097"/>
                  </a:lnTo>
                  <a:lnTo>
                    <a:pt x="103022" y="389763"/>
                  </a:lnTo>
                  <a:lnTo>
                    <a:pt x="79324" y="373888"/>
                  </a:lnTo>
                  <a:lnTo>
                    <a:pt x="315341" y="21209"/>
                  </a:lnTo>
                  <a:close/>
                </a:path>
                <a:path w="792479" h="458469">
                  <a:moveTo>
                    <a:pt x="792099" y="330454"/>
                  </a:moveTo>
                  <a:lnTo>
                    <a:pt x="758012" y="347522"/>
                  </a:lnTo>
                  <a:lnTo>
                    <a:pt x="584708" y="889"/>
                  </a:lnTo>
                  <a:lnTo>
                    <a:pt x="550672" y="17907"/>
                  </a:lnTo>
                  <a:lnTo>
                    <a:pt x="723887" y="364604"/>
                  </a:lnTo>
                  <a:lnTo>
                    <a:pt x="689864" y="381635"/>
                  </a:lnTo>
                  <a:lnTo>
                    <a:pt x="792099" y="458216"/>
                  </a:lnTo>
                  <a:lnTo>
                    <a:pt x="792099" y="381635"/>
                  </a:lnTo>
                  <a:lnTo>
                    <a:pt x="792099" y="330454"/>
                  </a:lnTo>
                  <a:close/>
                </a:path>
              </a:pathLst>
            </a:custGeom>
            <a:solidFill>
              <a:srgbClr val="000000"/>
            </a:solidFill>
          </p:spPr>
          <p:txBody>
            <a:bodyPr wrap="square" lIns="0" tIns="0" rIns="0" bIns="0" rtlCol="0"/>
            <a:lstStyle/>
            <a:p/>
          </p:txBody>
        </p:sp>
        <p:sp>
          <p:nvSpPr>
            <p:cNvPr id="168" name="object 168" descr=""/>
            <p:cNvSpPr/>
            <p:nvPr/>
          </p:nvSpPr>
          <p:spPr>
            <a:xfrm>
              <a:off x="5972175" y="23495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69" name="object 169" descr=""/>
            <p:cNvSpPr/>
            <p:nvPr/>
          </p:nvSpPr>
          <p:spPr>
            <a:xfrm>
              <a:off x="5972175" y="23495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70" name="object 170" descr=""/>
            <p:cNvPicPr/>
            <p:nvPr/>
          </p:nvPicPr>
          <p:blipFill>
            <a:blip r:embed="rId75" cstate="print"/>
            <a:stretch>
              <a:fillRect/>
            </a:stretch>
          </p:blipFill>
          <p:spPr>
            <a:xfrm>
              <a:off x="5905500" y="2237232"/>
              <a:ext cx="705611" cy="789432"/>
            </a:xfrm>
            <a:prstGeom prst="rect">
              <a:avLst/>
            </a:prstGeom>
          </p:spPr>
        </p:pic>
        <p:pic>
          <p:nvPicPr>
            <p:cNvPr id="171" name="object 171" descr=""/>
            <p:cNvPicPr/>
            <p:nvPr/>
          </p:nvPicPr>
          <p:blipFill>
            <a:blip r:embed="rId76" cstate="print"/>
            <a:stretch>
              <a:fillRect/>
            </a:stretch>
          </p:blipFill>
          <p:spPr>
            <a:xfrm>
              <a:off x="6213348" y="2474976"/>
              <a:ext cx="460248" cy="539496"/>
            </a:xfrm>
            <a:prstGeom prst="rect">
              <a:avLst/>
            </a:prstGeom>
          </p:spPr>
        </p:pic>
      </p:grpSp>
      <p:sp>
        <p:nvSpPr>
          <p:cNvPr id="172" name="object 172" descr=""/>
          <p:cNvSpPr txBox="1"/>
          <p:nvPr/>
        </p:nvSpPr>
        <p:spPr>
          <a:xfrm>
            <a:off x="6115050" y="2158111"/>
            <a:ext cx="531495" cy="452120"/>
          </a:xfrm>
          <a:prstGeom prst="rect">
            <a:avLst/>
          </a:prstGeom>
        </p:spPr>
        <p:txBody>
          <a:bodyPr wrap="square" lIns="0" tIns="12065" rIns="0" bIns="0" rtlCol="0" vert="horz">
            <a:spAutoFit/>
          </a:bodyPr>
          <a:lstStyle/>
          <a:p>
            <a:pPr marL="12700">
              <a:lnSpc>
                <a:spcPct val="100000"/>
              </a:lnSpc>
              <a:spcBef>
                <a:spcPts val="95"/>
              </a:spcBef>
            </a:pPr>
            <a:r>
              <a:rPr dirty="0" baseline="-26785" sz="4200" spc="-37" b="1" i="1">
                <a:solidFill>
                  <a:srgbClr val="FF0000"/>
                </a:solidFill>
                <a:latin typeface="Arial"/>
                <a:cs typeface="Arial"/>
              </a:rPr>
              <a:t>V</a:t>
            </a:r>
            <a:r>
              <a:rPr dirty="0" baseline="-26785" sz="4200" spc="-322" b="1" i="1">
                <a:solidFill>
                  <a:srgbClr val="FF0000"/>
                </a:solidFill>
                <a:latin typeface="Arial"/>
                <a:cs typeface="Arial"/>
              </a:rPr>
              <a:t> </a:t>
            </a:r>
            <a:r>
              <a:rPr dirty="0" sz="2800" spc="-50" b="1">
                <a:solidFill>
                  <a:srgbClr val="0000FF"/>
                </a:solidFill>
                <a:latin typeface="Arial"/>
                <a:cs typeface="Arial"/>
              </a:rPr>
              <a:t>5</a:t>
            </a:r>
            <a:endParaRPr sz="2800">
              <a:latin typeface="Arial"/>
              <a:cs typeface="Arial"/>
            </a:endParaRPr>
          </a:p>
        </p:txBody>
      </p:sp>
      <p:sp>
        <p:nvSpPr>
          <p:cNvPr id="173" name="object 173" descr=""/>
          <p:cNvSpPr txBox="1"/>
          <p:nvPr/>
        </p:nvSpPr>
        <p:spPr>
          <a:xfrm>
            <a:off x="6325870" y="2417825"/>
            <a:ext cx="385445" cy="452120"/>
          </a:xfrm>
          <a:prstGeom prst="rect">
            <a:avLst/>
          </a:prstGeom>
        </p:spPr>
        <p:txBody>
          <a:bodyPr wrap="square" lIns="0" tIns="12065" rIns="0" bIns="0" rtlCol="0" vert="horz">
            <a:spAutoFit/>
          </a:bodyPr>
          <a:lstStyle/>
          <a:p>
            <a:pPr marL="38100">
              <a:lnSpc>
                <a:spcPct val="100000"/>
              </a:lnSpc>
              <a:spcBef>
                <a:spcPts val="95"/>
              </a:spcBef>
            </a:pPr>
            <a:r>
              <a:rPr dirty="0" sz="1850" spc="-25" b="1" i="1">
                <a:solidFill>
                  <a:srgbClr val="FF0000"/>
                </a:solidFill>
                <a:latin typeface="Arial"/>
                <a:cs typeface="Arial"/>
              </a:rPr>
              <a:t>2</a:t>
            </a:r>
            <a:r>
              <a:rPr dirty="0" baseline="-29761" sz="4200" spc="-37" b="1">
                <a:latin typeface="Arial"/>
                <a:cs typeface="Arial"/>
              </a:rPr>
              <a:t>2</a:t>
            </a:r>
            <a:endParaRPr baseline="-29761" sz="4200">
              <a:latin typeface="Arial"/>
              <a:cs typeface="Arial"/>
            </a:endParaRPr>
          </a:p>
        </p:txBody>
      </p:sp>
      <p:pic>
        <p:nvPicPr>
          <p:cNvPr id="174" name="object 174" descr=""/>
          <p:cNvPicPr/>
          <p:nvPr/>
        </p:nvPicPr>
        <p:blipFill>
          <a:blip r:embed="rId77" cstate="print"/>
          <a:stretch>
            <a:fillRect/>
          </a:stretch>
        </p:blipFill>
        <p:spPr>
          <a:xfrm>
            <a:off x="5026152" y="2930651"/>
            <a:ext cx="667512" cy="789432"/>
          </a:xfrm>
          <a:prstGeom prst="rect">
            <a:avLst/>
          </a:prstGeom>
        </p:spPr>
      </p:pic>
      <p:sp>
        <p:nvSpPr>
          <p:cNvPr id="175" name="object 175" descr=""/>
          <p:cNvSpPr txBox="1"/>
          <p:nvPr/>
        </p:nvSpPr>
        <p:spPr>
          <a:xfrm>
            <a:off x="5210302" y="3023057"/>
            <a:ext cx="690880"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17857" sz="4200" spc="-75" b="1" i="1">
                <a:solidFill>
                  <a:srgbClr val="FF0000"/>
                </a:solidFill>
                <a:latin typeface="Arial"/>
                <a:cs typeface="Arial"/>
              </a:rPr>
              <a:t>V</a:t>
            </a:r>
            <a:endParaRPr baseline="-17857" sz="4200">
              <a:latin typeface="Arial"/>
              <a:cs typeface="Arial"/>
            </a:endParaRPr>
          </a:p>
        </p:txBody>
      </p:sp>
      <p:pic>
        <p:nvPicPr>
          <p:cNvPr id="176" name="object 176" descr=""/>
          <p:cNvPicPr/>
          <p:nvPr/>
        </p:nvPicPr>
        <p:blipFill>
          <a:blip r:embed="rId78" cstate="print"/>
          <a:stretch>
            <a:fillRect/>
          </a:stretch>
        </p:blipFill>
        <p:spPr>
          <a:xfrm>
            <a:off x="6598919" y="2872739"/>
            <a:ext cx="865631" cy="789431"/>
          </a:xfrm>
          <a:prstGeom prst="rect">
            <a:avLst/>
          </a:prstGeom>
        </p:spPr>
      </p:pic>
      <p:sp>
        <p:nvSpPr>
          <p:cNvPr id="177" name="object 177" descr=""/>
          <p:cNvSpPr txBox="1"/>
          <p:nvPr/>
        </p:nvSpPr>
        <p:spPr>
          <a:xfrm>
            <a:off x="6524497" y="2966161"/>
            <a:ext cx="730250" cy="452120"/>
          </a:xfrm>
          <a:prstGeom prst="rect">
            <a:avLst/>
          </a:prstGeom>
        </p:spPr>
        <p:txBody>
          <a:bodyPr wrap="square" lIns="0" tIns="12065" rIns="0" bIns="0" rtlCol="0" vert="horz">
            <a:spAutoFit/>
          </a:bodyPr>
          <a:lstStyle/>
          <a:p>
            <a:pPr marL="38100">
              <a:lnSpc>
                <a:spcPct val="100000"/>
              </a:lnSpc>
              <a:spcBef>
                <a:spcPts val="95"/>
              </a:spcBef>
            </a:pPr>
            <a:r>
              <a:rPr dirty="0" baseline="-26785" sz="4200" spc="-37" b="1" i="1">
                <a:solidFill>
                  <a:srgbClr val="FF0000"/>
                </a:solidFill>
                <a:latin typeface="Arial"/>
                <a:cs typeface="Arial"/>
              </a:rPr>
              <a:t>V</a:t>
            </a:r>
            <a:r>
              <a:rPr dirty="0" sz="2800" spc="-25" b="1">
                <a:solidFill>
                  <a:srgbClr val="0000FF"/>
                </a:solidFill>
                <a:latin typeface="Arial"/>
                <a:cs typeface="Arial"/>
              </a:rPr>
              <a:t>10</a:t>
            </a:r>
            <a:endParaRPr sz="2800">
              <a:latin typeface="Arial"/>
              <a:cs typeface="Arial"/>
            </a:endParaRPr>
          </a:p>
        </p:txBody>
      </p:sp>
      <p:pic>
        <p:nvPicPr>
          <p:cNvPr id="178" name="object 178" descr=""/>
          <p:cNvPicPr/>
          <p:nvPr/>
        </p:nvPicPr>
        <p:blipFill>
          <a:blip r:embed="rId79" cstate="print"/>
          <a:stretch>
            <a:fillRect/>
          </a:stretch>
        </p:blipFill>
        <p:spPr>
          <a:xfrm>
            <a:off x="5780532" y="3288791"/>
            <a:ext cx="667512" cy="789431"/>
          </a:xfrm>
          <a:prstGeom prst="rect">
            <a:avLst/>
          </a:prstGeom>
        </p:spPr>
      </p:pic>
      <p:sp>
        <p:nvSpPr>
          <p:cNvPr id="179" name="object 179" descr=""/>
          <p:cNvSpPr txBox="1"/>
          <p:nvPr/>
        </p:nvSpPr>
        <p:spPr>
          <a:xfrm>
            <a:off x="5811392" y="3225749"/>
            <a:ext cx="1158240" cy="452120"/>
          </a:xfrm>
          <a:prstGeom prst="rect">
            <a:avLst/>
          </a:prstGeom>
        </p:spPr>
        <p:txBody>
          <a:bodyPr wrap="square" lIns="0" tIns="12065" rIns="0" bIns="0" rtlCol="0" vert="horz">
            <a:spAutoFit/>
          </a:bodyPr>
          <a:lstStyle/>
          <a:p>
            <a:pPr marL="50800">
              <a:lnSpc>
                <a:spcPct val="100000"/>
              </a:lnSpc>
              <a:spcBef>
                <a:spcPts val="95"/>
              </a:spcBef>
              <a:tabLst>
                <a:tab pos="986790" algn="l"/>
              </a:tabLst>
            </a:pPr>
            <a:r>
              <a:rPr dirty="0" sz="1850" spc="-25" b="1" i="1">
                <a:solidFill>
                  <a:srgbClr val="FF0000"/>
                </a:solidFill>
                <a:latin typeface="Arial"/>
                <a:cs typeface="Arial"/>
              </a:rPr>
              <a:t>4</a:t>
            </a:r>
            <a:r>
              <a:rPr dirty="0" baseline="-24801" sz="4200" spc="-37" b="1">
                <a:latin typeface="Arial"/>
                <a:cs typeface="Arial"/>
              </a:rPr>
              <a:t>3</a:t>
            </a:r>
            <a:r>
              <a:rPr dirty="0" baseline="-24801" sz="4200" b="1">
                <a:latin typeface="Arial"/>
                <a:cs typeface="Arial"/>
              </a:rPr>
              <a:t>	</a:t>
            </a:r>
            <a:r>
              <a:rPr dirty="0" sz="1850" spc="-50" b="1" i="1">
                <a:solidFill>
                  <a:srgbClr val="FF0000"/>
                </a:solidFill>
                <a:latin typeface="Arial"/>
                <a:cs typeface="Arial"/>
              </a:rPr>
              <a:t>5</a:t>
            </a:r>
            <a:endParaRPr sz="1850">
              <a:latin typeface="Arial"/>
              <a:cs typeface="Arial"/>
            </a:endParaRPr>
          </a:p>
        </p:txBody>
      </p:sp>
      <p:pic>
        <p:nvPicPr>
          <p:cNvPr id="180" name="object 180" descr=""/>
          <p:cNvPicPr/>
          <p:nvPr/>
        </p:nvPicPr>
        <p:blipFill>
          <a:blip r:embed="rId80" cstate="print"/>
          <a:stretch>
            <a:fillRect/>
          </a:stretch>
        </p:blipFill>
        <p:spPr>
          <a:xfrm>
            <a:off x="4378452" y="3721608"/>
            <a:ext cx="845820" cy="789432"/>
          </a:xfrm>
          <a:prstGeom prst="rect">
            <a:avLst/>
          </a:prstGeom>
        </p:spPr>
      </p:pic>
      <p:sp>
        <p:nvSpPr>
          <p:cNvPr id="181" name="object 181" descr=""/>
          <p:cNvSpPr txBox="1"/>
          <p:nvPr/>
        </p:nvSpPr>
        <p:spPr>
          <a:xfrm>
            <a:off x="4562602" y="3814013"/>
            <a:ext cx="927100" cy="452120"/>
          </a:xfrm>
          <a:prstGeom prst="rect">
            <a:avLst/>
          </a:prstGeom>
        </p:spPr>
        <p:txBody>
          <a:bodyPr wrap="square" lIns="0" tIns="12065" rIns="0" bIns="0" rtlCol="0" vert="horz">
            <a:spAutoFit/>
          </a:bodyPr>
          <a:lstStyle/>
          <a:p>
            <a:pPr marL="38100">
              <a:lnSpc>
                <a:spcPct val="100000"/>
              </a:lnSpc>
              <a:spcBef>
                <a:spcPts val="95"/>
              </a:spcBef>
            </a:pPr>
            <a:r>
              <a:rPr dirty="0" sz="2800" b="1">
                <a:solidFill>
                  <a:srgbClr val="0000FF"/>
                </a:solidFill>
                <a:latin typeface="Arial"/>
                <a:cs typeface="Arial"/>
              </a:rPr>
              <a:t>11</a:t>
            </a:r>
            <a:r>
              <a:rPr dirty="0" sz="2800" spc="-135" b="1">
                <a:solidFill>
                  <a:srgbClr val="0000FF"/>
                </a:solidFill>
                <a:latin typeface="Arial"/>
                <a:cs typeface="Arial"/>
              </a:rPr>
              <a:t> </a:t>
            </a:r>
            <a:r>
              <a:rPr dirty="0" baseline="-26785" sz="4200" spc="-52" b="1" i="1">
                <a:solidFill>
                  <a:srgbClr val="FF0000"/>
                </a:solidFill>
                <a:latin typeface="Arial"/>
                <a:cs typeface="Arial"/>
              </a:rPr>
              <a:t>V</a:t>
            </a:r>
            <a:r>
              <a:rPr dirty="0" baseline="-61561" sz="2775" spc="-52" b="1" i="1">
                <a:solidFill>
                  <a:srgbClr val="FF0000"/>
                </a:solidFill>
                <a:latin typeface="Arial"/>
                <a:cs typeface="Arial"/>
              </a:rPr>
              <a:t>5</a:t>
            </a:r>
            <a:endParaRPr baseline="-61561" sz="2775">
              <a:latin typeface="Arial"/>
              <a:cs typeface="Arial"/>
            </a:endParaRPr>
          </a:p>
        </p:txBody>
      </p:sp>
      <p:pic>
        <p:nvPicPr>
          <p:cNvPr id="182" name="object 182" descr=""/>
          <p:cNvPicPr/>
          <p:nvPr/>
        </p:nvPicPr>
        <p:blipFill>
          <a:blip r:embed="rId81" cstate="print"/>
          <a:stretch>
            <a:fillRect/>
          </a:stretch>
        </p:blipFill>
        <p:spPr>
          <a:xfrm>
            <a:off x="6141720" y="3704844"/>
            <a:ext cx="667512" cy="789432"/>
          </a:xfrm>
          <a:prstGeom prst="rect">
            <a:avLst/>
          </a:prstGeom>
        </p:spPr>
      </p:pic>
      <p:sp>
        <p:nvSpPr>
          <p:cNvPr id="183" name="object 183" descr=""/>
          <p:cNvSpPr txBox="1"/>
          <p:nvPr/>
        </p:nvSpPr>
        <p:spPr>
          <a:xfrm>
            <a:off x="6053073" y="3798265"/>
            <a:ext cx="546100" cy="452120"/>
          </a:xfrm>
          <a:prstGeom prst="rect">
            <a:avLst/>
          </a:prstGeom>
        </p:spPr>
        <p:txBody>
          <a:bodyPr wrap="square" lIns="0" tIns="12065" rIns="0" bIns="0" rtlCol="0" vert="horz">
            <a:spAutoFit/>
          </a:bodyPr>
          <a:lstStyle/>
          <a:p>
            <a:pPr marL="38100">
              <a:lnSpc>
                <a:spcPct val="100000"/>
              </a:lnSpc>
              <a:spcBef>
                <a:spcPts val="95"/>
              </a:spcBef>
            </a:pPr>
            <a:r>
              <a:rPr dirty="0" baseline="-29761" sz="4200" spc="-37" b="1" i="1">
                <a:solidFill>
                  <a:srgbClr val="FF0000"/>
                </a:solidFill>
                <a:latin typeface="Arial"/>
                <a:cs typeface="Arial"/>
              </a:rPr>
              <a:t>T</a:t>
            </a:r>
            <a:r>
              <a:rPr dirty="0" baseline="-29761" sz="4200" spc="-517" b="1" i="1">
                <a:solidFill>
                  <a:srgbClr val="FF0000"/>
                </a:solidFill>
                <a:latin typeface="Arial"/>
                <a:cs typeface="Arial"/>
              </a:rPr>
              <a:t> </a:t>
            </a:r>
            <a:r>
              <a:rPr dirty="0" sz="2800" spc="-50" b="1">
                <a:solidFill>
                  <a:srgbClr val="0000FF"/>
                </a:solidFill>
                <a:latin typeface="Arial"/>
                <a:cs typeface="Arial"/>
              </a:rPr>
              <a:t>8</a:t>
            </a:r>
            <a:endParaRPr sz="28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5597525" y="920496"/>
            <a:ext cx="467995" cy="513715"/>
            <a:chOff x="5597525" y="920496"/>
            <a:chExt cx="467995" cy="513715"/>
          </a:xfrm>
        </p:grpSpPr>
        <p:sp>
          <p:nvSpPr>
            <p:cNvPr id="3" name="object 3" descr=""/>
            <p:cNvSpPr/>
            <p:nvPr/>
          </p:nvSpPr>
          <p:spPr>
            <a:xfrm>
              <a:off x="5603875"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sp>
          <p:nvSpPr>
            <p:cNvPr id="4" name="object 4" descr=""/>
            <p:cNvSpPr/>
            <p:nvPr/>
          </p:nvSpPr>
          <p:spPr>
            <a:xfrm>
              <a:off x="5603875" y="963676"/>
              <a:ext cx="365125" cy="338455"/>
            </a:xfrm>
            <a:custGeom>
              <a:avLst/>
              <a:gdLst/>
              <a:ahLst/>
              <a:cxnLst/>
              <a:rect l="l" t="t" r="r" b="b"/>
              <a:pathLst>
                <a:path w="365125" h="338455">
                  <a:moveTo>
                    <a:pt x="0" y="169037"/>
                  </a:moveTo>
                  <a:lnTo>
                    <a:pt x="6525" y="124104"/>
                  </a:lnTo>
                  <a:lnTo>
                    <a:pt x="24939" y="83725"/>
                  </a:lnTo>
                  <a:lnTo>
                    <a:pt x="53498" y="49514"/>
                  </a:lnTo>
                  <a:lnTo>
                    <a:pt x="90461" y="23081"/>
                  </a:lnTo>
                  <a:lnTo>
                    <a:pt x="134084" y="6038"/>
                  </a:lnTo>
                  <a:lnTo>
                    <a:pt x="182625" y="0"/>
                  </a:lnTo>
                  <a:lnTo>
                    <a:pt x="231113" y="6038"/>
                  </a:lnTo>
                  <a:lnTo>
                    <a:pt x="274700" y="23081"/>
                  </a:lnTo>
                  <a:lnTo>
                    <a:pt x="311642" y="49514"/>
                  </a:lnTo>
                  <a:lnTo>
                    <a:pt x="340190" y="83725"/>
                  </a:lnTo>
                  <a:lnTo>
                    <a:pt x="358600" y="124104"/>
                  </a:lnTo>
                  <a:lnTo>
                    <a:pt x="365125" y="169037"/>
                  </a:lnTo>
                  <a:lnTo>
                    <a:pt x="358600" y="213969"/>
                  </a:lnTo>
                  <a:lnTo>
                    <a:pt x="340190" y="254348"/>
                  </a:lnTo>
                  <a:lnTo>
                    <a:pt x="311642" y="288559"/>
                  </a:lnTo>
                  <a:lnTo>
                    <a:pt x="274700" y="314992"/>
                  </a:lnTo>
                  <a:lnTo>
                    <a:pt x="231113" y="332035"/>
                  </a:lnTo>
                  <a:lnTo>
                    <a:pt x="182625" y="338074"/>
                  </a:lnTo>
                  <a:lnTo>
                    <a:pt x="134084" y="332035"/>
                  </a:lnTo>
                  <a:lnTo>
                    <a:pt x="90461" y="314992"/>
                  </a:lnTo>
                  <a:lnTo>
                    <a:pt x="53498" y="288559"/>
                  </a:lnTo>
                  <a:lnTo>
                    <a:pt x="24939" y="254348"/>
                  </a:lnTo>
                  <a:lnTo>
                    <a:pt x="6525" y="213969"/>
                  </a:lnTo>
                  <a:lnTo>
                    <a:pt x="0" y="169037"/>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5605272" y="920496"/>
              <a:ext cx="460248" cy="513588"/>
            </a:xfrm>
            <a:prstGeom prst="rect">
              <a:avLst/>
            </a:prstGeom>
          </p:spPr>
        </p:pic>
      </p:grpSp>
      <p:sp>
        <p:nvSpPr>
          <p:cNvPr id="6" name="object 6" descr=""/>
          <p:cNvSpPr txBox="1"/>
          <p:nvPr/>
        </p:nvSpPr>
        <p:spPr>
          <a:xfrm>
            <a:off x="5736716" y="977010"/>
            <a:ext cx="178435"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S</a:t>
            </a:r>
            <a:endParaRPr sz="1800">
              <a:latin typeface="Arial"/>
              <a:cs typeface="Arial"/>
            </a:endParaRPr>
          </a:p>
        </p:txBody>
      </p:sp>
      <p:grpSp>
        <p:nvGrpSpPr>
          <p:cNvPr id="7" name="object 7" descr=""/>
          <p:cNvGrpSpPr/>
          <p:nvPr/>
        </p:nvGrpSpPr>
        <p:grpSpPr>
          <a:xfrm>
            <a:off x="6991350" y="1824227"/>
            <a:ext cx="508634" cy="513715"/>
            <a:chOff x="6991350" y="1824227"/>
            <a:chExt cx="508634" cy="513715"/>
          </a:xfrm>
        </p:grpSpPr>
        <p:sp>
          <p:nvSpPr>
            <p:cNvPr id="8" name="object 8" descr=""/>
            <p:cNvSpPr/>
            <p:nvPr/>
          </p:nvSpPr>
          <p:spPr>
            <a:xfrm>
              <a:off x="6997700" y="1866899"/>
              <a:ext cx="370205" cy="338455"/>
            </a:xfrm>
            <a:custGeom>
              <a:avLst/>
              <a:gdLst/>
              <a:ahLst/>
              <a:cxnLst/>
              <a:rect l="l" t="t" r="r" b="b"/>
              <a:pathLst>
                <a:path w="370204" h="338455">
                  <a:moveTo>
                    <a:pt x="184911" y="0"/>
                  </a:moveTo>
                  <a:lnTo>
                    <a:pt x="135760" y="6038"/>
                  </a:lnTo>
                  <a:lnTo>
                    <a:pt x="91590" y="23081"/>
                  </a:lnTo>
                  <a:lnTo>
                    <a:pt x="54165" y="49514"/>
                  </a:lnTo>
                  <a:lnTo>
                    <a:pt x="25249" y="83725"/>
                  </a:lnTo>
                  <a:lnTo>
                    <a:pt x="6606" y="124104"/>
                  </a:lnTo>
                  <a:lnTo>
                    <a:pt x="0" y="169037"/>
                  </a:lnTo>
                  <a:lnTo>
                    <a:pt x="6606" y="213969"/>
                  </a:lnTo>
                  <a:lnTo>
                    <a:pt x="25249" y="254348"/>
                  </a:lnTo>
                  <a:lnTo>
                    <a:pt x="54165" y="288559"/>
                  </a:lnTo>
                  <a:lnTo>
                    <a:pt x="91590" y="314992"/>
                  </a:lnTo>
                  <a:lnTo>
                    <a:pt x="135760" y="332035"/>
                  </a:lnTo>
                  <a:lnTo>
                    <a:pt x="184911" y="338074"/>
                  </a:lnTo>
                  <a:lnTo>
                    <a:pt x="234116" y="332035"/>
                  </a:lnTo>
                  <a:lnTo>
                    <a:pt x="278322" y="314992"/>
                  </a:lnTo>
                  <a:lnTo>
                    <a:pt x="315769" y="288559"/>
                  </a:lnTo>
                  <a:lnTo>
                    <a:pt x="344696" y="254348"/>
                  </a:lnTo>
                  <a:lnTo>
                    <a:pt x="363344" y="213969"/>
                  </a:lnTo>
                  <a:lnTo>
                    <a:pt x="369950" y="169037"/>
                  </a:lnTo>
                  <a:lnTo>
                    <a:pt x="363344" y="124104"/>
                  </a:lnTo>
                  <a:lnTo>
                    <a:pt x="344696" y="83725"/>
                  </a:lnTo>
                  <a:lnTo>
                    <a:pt x="315769" y="49514"/>
                  </a:lnTo>
                  <a:lnTo>
                    <a:pt x="278322" y="23081"/>
                  </a:lnTo>
                  <a:lnTo>
                    <a:pt x="234116" y="6038"/>
                  </a:lnTo>
                  <a:lnTo>
                    <a:pt x="184911" y="0"/>
                  </a:lnTo>
                  <a:close/>
                </a:path>
              </a:pathLst>
            </a:custGeom>
            <a:solidFill>
              <a:srgbClr val="4F81BC"/>
            </a:solidFill>
          </p:spPr>
          <p:txBody>
            <a:bodyPr wrap="square" lIns="0" tIns="0" rIns="0" bIns="0" rtlCol="0"/>
            <a:lstStyle/>
            <a:p/>
          </p:txBody>
        </p:sp>
        <p:sp>
          <p:nvSpPr>
            <p:cNvPr id="9" name="object 9" descr=""/>
            <p:cNvSpPr/>
            <p:nvPr/>
          </p:nvSpPr>
          <p:spPr>
            <a:xfrm>
              <a:off x="6997700" y="1866899"/>
              <a:ext cx="370205" cy="338455"/>
            </a:xfrm>
            <a:custGeom>
              <a:avLst/>
              <a:gdLst/>
              <a:ahLst/>
              <a:cxnLst/>
              <a:rect l="l" t="t" r="r" b="b"/>
              <a:pathLst>
                <a:path w="370204" h="338455">
                  <a:moveTo>
                    <a:pt x="0" y="169037"/>
                  </a:moveTo>
                  <a:lnTo>
                    <a:pt x="6606" y="124104"/>
                  </a:lnTo>
                  <a:lnTo>
                    <a:pt x="25249" y="83725"/>
                  </a:lnTo>
                  <a:lnTo>
                    <a:pt x="54165" y="49514"/>
                  </a:lnTo>
                  <a:lnTo>
                    <a:pt x="91590" y="23081"/>
                  </a:lnTo>
                  <a:lnTo>
                    <a:pt x="135760" y="6038"/>
                  </a:lnTo>
                  <a:lnTo>
                    <a:pt x="184911" y="0"/>
                  </a:lnTo>
                  <a:lnTo>
                    <a:pt x="234116" y="6038"/>
                  </a:lnTo>
                  <a:lnTo>
                    <a:pt x="278322" y="23081"/>
                  </a:lnTo>
                  <a:lnTo>
                    <a:pt x="315769" y="49514"/>
                  </a:lnTo>
                  <a:lnTo>
                    <a:pt x="344696" y="83725"/>
                  </a:lnTo>
                  <a:lnTo>
                    <a:pt x="363344" y="124104"/>
                  </a:lnTo>
                  <a:lnTo>
                    <a:pt x="369950" y="169037"/>
                  </a:lnTo>
                  <a:lnTo>
                    <a:pt x="363344" y="213969"/>
                  </a:lnTo>
                  <a:lnTo>
                    <a:pt x="344696" y="254348"/>
                  </a:lnTo>
                  <a:lnTo>
                    <a:pt x="315769" y="288559"/>
                  </a:lnTo>
                  <a:lnTo>
                    <a:pt x="278322" y="314992"/>
                  </a:lnTo>
                  <a:lnTo>
                    <a:pt x="234116" y="332035"/>
                  </a:lnTo>
                  <a:lnTo>
                    <a:pt x="184911" y="338074"/>
                  </a:lnTo>
                  <a:lnTo>
                    <a:pt x="135760" y="332035"/>
                  </a:lnTo>
                  <a:lnTo>
                    <a:pt x="91590" y="314992"/>
                  </a:lnTo>
                  <a:lnTo>
                    <a:pt x="54165" y="288559"/>
                  </a:lnTo>
                  <a:lnTo>
                    <a:pt x="25249" y="254348"/>
                  </a:lnTo>
                  <a:lnTo>
                    <a:pt x="6606" y="213969"/>
                  </a:lnTo>
                  <a:lnTo>
                    <a:pt x="0" y="169037"/>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6999732" y="1824227"/>
              <a:ext cx="460248" cy="513588"/>
            </a:xfrm>
            <a:prstGeom prst="rect">
              <a:avLst/>
            </a:prstGeom>
          </p:spPr>
        </p:pic>
        <p:pic>
          <p:nvPicPr>
            <p:cNvPr id="11" name="object 11" descr=""/>
            <p:cNvPicPr/>
            <p:nvPr/>
          </p:nvPicPr>
          <p:blipFill>
            <a:blip r:embed="rId4" cstate="print"/>
            <a:stretch>
              <a:fillRect/>
            </a:stretch>
          </p:blipFill>
          <p:spPr>
            <a:xfrm>
              <a:off x="7197852" y="1976627"/>
              <a:ext cx="301751" cy="353567"/>
            </a:xfrm>
            <a:prstGeom prst="rect">
              <a:avLst/>
            </a:prstGeom>
          </p:spPr>
        </p:pic>
      </p:grpSp>
      <p:sp>
        <p:nvSpPr>
          <p:cNvPr id="12" name="object 12" descr=""/>
          <p:cNvSpPr txBox="1"/>
          <p:nvPr/>
        </p:nvSpPr>
        <p:spPr>
          <a:xfrm>
            <a:off x="7106157"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3</a:t>
            </a:r>
            <a:endParaRPr baseline="-20833" sz="1800">
              <a:latin typeface="Arial"/>
              <a:cs typeface="Arial"/>
            </a:endParaRPr>
          </a:p>
        </p:txBody>
      </p:sp>
      <p:grpSp>
        <p:nvGrpSpPr>
          <p:cNvPr id="13" name="object 13" descr=""/>
          <p:cNvGrpSpPr/>
          <p:nvPr/>
        </p:nvGrpSpPr>
        <p:grpSpPr>
          <a:xfrm>
            <a:off x="6993001" y="38100"/>
            <a:ext cx="1905635" cy="2299970"/>
            <a:chOff x="6993001" y="38100"/>
            <a:chExt cx="1905635" cy="2299970"/>
          </a:xfrm>
        </p:grpSpPr>
        <p:sp>
          <p:nvSpPr>
            <p:cNvPr id="14" name="object 14" descr=""/>
            <p:cNvSpPr/>
            <p:nvPr/>
          </p:nvSpPr>
          <p:spPr>
            <a:xfrm>
              <a:off x="6999351" y="963675"/>
              <a:ext cx="368300" cy="338455"/>
            </a:xfrm>
            <a:custGeom>
              <a:avLst/>
              <a:gdLst/>
              <a:ahLst/>
              <a:cxnLst/>
              <a:rect l="l" t="t" r="r" b="b"/>
              <a:pathLst>
                <a:path w="368300" h="338455">
                  <a:moveTo>
                    <a:pt x="184150" y="0"/>
                  </a:moveTo>
                  <a:lnTo>
                    <a:pt x="135187" y="6038"/>
                  </a:lnTo>
                  <a:lnTo>
                    <a:pt x="91195" y="23081"/>
                  </a:lnTo>
                  <a:lnTo>
                    <a:pt x="53927" y="49514"/>
                  </a:lnTo>
                  <a:lnTo>
                    <a:pt x="25136" y="83725"/>
                  </a:lnTo>
                  <a:lnTo>
                    <a:pt x="6576" y="124104"/>
                  </a:lnTo>
                  <a:lnTo>
                    <a:pt x="0" y="169037"/>
                  </a:lnTo>
                  <a:lnTo>
                    <a:pt x="6576" y="213969"/>
                  </a:lnTo>
                  <a:lnTo>
                    <a:pt x="25136" y="254348"/>
                  </a:lnTo>
                  <a:lnTo>
                    <a:pt x="53927" y="288559"/>
                  </a:lnTo>
                  <a:lnTo>
                    <a:pt x="91195" y="314992"/>
                  </a:lnTo>
                  <a:lnTo>
                    <a:pt x="135187" y="332035"/>
                  </a:lnTo>
                  <a:lnTo>
                    <a:pt x="184150" y="338074"/>
                  </a:lnTo>
                  <a:lnTo>
                    <a:pt x="233068" y="332035"/>
                  </a:lnTo>
                  <a:lnTo>
                    <a:pt x="277048" y="314992"/>
                  </a:lnTo>
                  <a:lnTo>
                    <a:pt x="314325" y="288559"/>
                  </a:lnTo>
                  <a:lnTo>
                    <a:pt x="343135" y="254348"/>
                  </a:lnTo>
                  <a:lnTo>
                    <a:pt x="361714" y="213969"/>
                  </a:lnTo>
                  <a:lnTo>
                    <a:pt x="368300" y="169037"/>
                  </a:lnTo>
                  <a:lnTo>
                    <a:pt x="361714" y="124104"/>
                  </a:lnTo>
                  <a:lnTo>
                    <a:pt x="343135" y="83725"/>
                  </a:lnTo>
                  <a:lnTo>
                    <a:pt x="314325" y="49514"/>
                  </a:lnTo>
                  <a:lnTo>
                    <a:pt x="277048" y="23081"/>
                  </a:lnTo>
                  <a:lnTo>
                    <a:pt x="233068" y="6038"/>
                  </a:lnTo>
                  <a:lnTo>
                    <a:pt x="184150" y="0"/>
                  </a:lnTo>
                  <a:close/>
                </a:path>
              </a:pathLst>
            </a:custGeom>
            <a:solidFill>
              <a:srgbClr val="4F81BC"/>
            </a:solidFill>
          </p:spPr>
          <p:txBody>
            <a:bodyPr wrap="square" lIns="0" tIns="0" rIns="0" bIns="0" rtlCol="0"/>
            <a:lstStyle/>
            <a:p/>
          </p:txBody>
        </p:sp>
        <p:sp>
          <p:nvSpPr>
            <p:cNvPr id="15" name="object 15" descr=""/>
            <p:cNvSpPr/>
            <p:nvPr/>
          </p:nvSpPr>
          <p:spPr>
            <a:xfrm>
              <a:off x="6999351" y="963675"/>
              <a:ext cx="368300" cy="338455"/>
            </a:xfrm>
            <a:custGeom>
              <a:avLst/>
              <a:gdLst/>
              <a:ahLst/>
              <a:cxnLst/>
              <a:rect l="l" t="t" r="r" b="b"/>
              <a:pathLst>
                <a:path w="368300" h="338455">
                  <a:moveTo>
                    <a:pt x="0" y="169037"/>
                  </a:moveTo>
                  <a:lnTo>
                    <a:pt x="6576" y="124104"/>
                  </a:lnTo>
                  <a:lnTo>
                    <a:pt x="25136" y="83725"/>
                  </a:lnTo>
                  <a:lnTo>
                    <a:pt x="53927" y="49514"/>
                  </a:lnTo>
                  <a:lnTo>
                    <a:pt x="91195" y="23081"/>
                  </a:lnTo>
                  <a:lnTo>
                    <a:pt x="135187" y="6038"/>
                  </a:lnTo>
                  <a:lnTo>
                    <a:pt x="184150" y="0"/>
                  </a:lnTo>
                  <a:lnTo>
                    <a:pt x="233068" y="6038"/>
                  </a:lnTo>
                  <a:lnTo>
                    <a:pt x="277048" y="23081"/>
                  </a:lnTo>
                  <a:lnTo>
                    <a:pt x="314325" y="49514"/>
                  </a:lnTo>
                  <a:lnTo>
                    <a:pt x="343135" y="83725"/>
                  </a:lnTo>
                  <a:lnTo>
                    <a:pt x="361714" y="124104"/>
                  </a:lnTo>
                  <a:lnTo>
                    <a:pt x="368300" y="169037"/>
                  </a:lnTo>
                  <a:lnTo>
                    <a:pt x="361714" y="213969"/>
                  </a:lnTo>
                  <a:lnTo>
                    <a:pt x="343135" y="254348"/>
                  </a:lnTo>
                  <a:lnTo>
                    <a:pt x="314325" y="288559"/>
                  </a:lnTo>
                  <a:lnTo>
                    <a:pt x="277048" y="314992"/>
                  </a:lnTo>
                  <a:lnTo>
                    <a:pt x="233068" y="332035"/>
                  </a:lnTo>
                  <a:lnTo>
                    <a:pt x="184150" y="338074"/>
                  </a:lnTo>
                  <a:lnTo>
                    <a:pt x="135187" y="332035"/>
                  </a:lnTo>
                  <a:lnTo>
                    <a:pt x="91195" y="314992"/>
                  </a:lnTo>
                  <a:lnTo>
                    <a:pt x="53927" y="288559"/>
                  </a:lnTo>
                  <a:lnTo>
                    <a:pt x="25136" y="254348"/>
                  </a:lnTo>
                  <a:lnTo>
                    <a:pt x="6576" y="213969"/>
                  </a:lnTo>
                  <a:lnTo>
                    <a:pt x="0" y="169037"/>
                  </a:lnTo>
                  <a:close/>
                </a:path>
              </a:pathLst>
            </a:custGeom>
            <a:ln w="12700">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7001256" y="920496"/>
              <a:ext cx="460248" cy="513588"/>
            </a:xfrm>
            <a:prstGeom prst="rect">
              <a:avLst/>
            </a:prstGeom>
          </p:spPr>
        </p:pic>
        <p:pic>
          <p:nvPicPr>
            <p:cNvPr id="17" name="object 17" descr=""/>
            <p:cNvPicPr/>
            <p:nvPr/>
          </p:nvPicPr>
          <p:blipFill>
            <a:blip r:embed="rId6" cstate="print"/>
            <a:stretch>
              <a:fillRect/>
            </a:stretch>
          </p:blipFill>
          <p:spPr>
            <a:xfrm>
              <a:off x="7199376" y="1072896"/>
              <a:ext cx="301751" cy="353567"/>
            </a:xfrm>
            <a:prstGeom prst="rect">
              <a:avLst/>
            </a:prstGeom>
          </p:spPr>
        </p:pic>
        <p:sp>
          <p:nvSpPr>
            <p:cNvPr id="18" name="object 18" descr=""/>
            <p:cNvSpPr/>
            <p:nvPr/>
          </p:nvSpPr>
          <p:spPr>
            <a:xfrm>
              <a:off x="6999351" y="44450"/>
              <a:ext cx="368300" cy="411480"/>
            </a:xfrm>
            <a:custGeom>
              <a:avLst/>
              <a:gdLst/>
              <a:ahLst/>
              <a:cxnLst/>
              <a:rect l="l" t="t" r="r" b="b"/>
              <a:pathLst>
                <a:path w="368300" h="411480">
                  <a:moveTo>
                    <a:pt x="184150" y="0"/>
                  </a:moveTo>
                  <a:lnTo>
                    <a:pt x="141918" y="5431"/>
                  </a:lnTo>
                  <a:lnTo>
                    <a:pt x="103155" y="20902"/>
                  </a:lnTo>
                  <a:lnTo>
                    <a:pt x="68963" y="45176"/>
                  </a:lnTo>
                  <a:lnTo>
                    <a:pt x="40448" y="77020"/>
                  </a:lnTo>
                  <a:lnTo>
                    <a:pt x="18713" y="115197"/>
                  </a:lnTo>
                  <a:lnTo>
                    <a:pt x="4862" y="158473"/>
                  </a:lnTo>
                  <a:lnTo>
                    <a:pt x="0" y="205613"/>
                  </a:lnTo>
                  <a:lnTo>
                    <a:pt x="4862" y="252752"/>
                  </a:lnTo>
                  <a:lnTo>
                    <a:pt x="18713" y="296028"/>
                  </a:lnTo>
                  <a:lnTo>
                    <a:pt x="40448" y="334205"/>
                  </a:lnTo>
                  <a:lnTo>
                    <a:pt x="68963" y="366049"/>
                  </a:lnTo>
                  <a:lnTo>
                    <a:pt x="103155" y="390323"/>
                  </a:lnTo>
                  <a:lnTo>
                    <a:pt x="141918" y="405794"/>
                  </a:lnTo>
                  <a:lnTo>
                    <a:pt x="184150" y="411225"/>
                  </a:lnTo>
                  <a:lnTo>
                    <a:pt x="226341" y="405794"/>
                  </a:lnTo>
                  <a:lnTo>
                    <a:pt x="265089" y="390323"/>
                  </a:lnTo>
                  <a:lnTo>
                    <a:pt x="299283" y="366049"/>
                  </a:lnTo>
                  <a:lnTo>
                    <a:pt x="327811" y="334205"/>
                  </a:lnTo>
                  <a:lnTo>
                    <a:pt x="349564" y="296028"/>
                  </a:lnTo>
                  <a:lnTo>
                    <a:pt x="363431" y="252752"/>
                  </a:lnTo>
                  <a:lnTo>
                    <a:pt x="368300" y="205613"/>
                  </a:lnTo>
                  <a:lnTo>
                    <a:pt x="363431" y="158473"/>
                  </a:lnTo>
                  <a:lnTo>
                    <a:pt x="349564" y="115197"/>
                  </a:lnTo>
                  <a:lnTo>
                    <a:pt x="327811" y="77020"/>
                  </a:lnTo>
                  <a:lnTo>
                    <a:pt x="299283" y="45176"/>
                  </a:lnTo>
                  <a:lnTo>
                    <a:pt x="265089" y="20902"/>
                  </a:lnTo>
                  <a:lnTo>
                    <a:pt x="226341" y="5431"/>
                  </a:lnTo>
                  <a:lnTo>
                    <a:pt x="184150" y="0"/>
                  </a:lnTo>
                  <a:close/>
                </a:path>
              </a:pathLst>
            </a:custGeom>
            <a:solidFill>
              <a:srgbClr val="4F81BC"/>
            </a:solidFill>
          </p:spPr>
          <p:txBody>
            <a:bodyPr wrap="square" lIns="0" tIns="0" rIns="0" bIns="0" rtlCol="0"/>
            <a:lstStyle/>
            <a:p/>
          </p:txBody>
        </p:sp>
        <p:sp>
          <p:nvSpPr>
            <p:cNvPr id="19" name="object 19" descr=""/>
            <p:cNvSpPr/>
            <p:nvPr/>
          </p:nvSpPr>
          <p:spPr>
            <a:xfrm>
              <a:off x="6999351" y="44450"/>
              <a:ext cx="368300" cy="411480"/>
            </a:xfrm>
            <a:custGeom>
              <a:avLst/>
              <a:gdLst/>
              <a:ahLst/>
              <a:cxnLst/>
              <a:rect l="l" t="t" r="r" b="b"/>
              <a:pathLst>
                <a:path w="368300" h="411480">
                  <a:moveTo>
                    <a:pt x="0" y="205613"/>
                  </a:moveTo>
                  <a:lnTo>
                    <a:pt x="4862" y="158473"/>
                  </a:lnTo>
                  <a:lnTo>
                    <a:pt x="18713" y="115197"/>
                  </a:lnTo>
                  <a:lnTo>
                    <a:pt x="40448" y="77020"/>
                  </a:lnTo>
                  <a:lnTo>
                    <a:pt x="68963" y="45176"/>
                  </a:lnTo>
                  <a:lnTo>
                    <a:pt x="103155" y="20902"/>
                  </a:lnTo>
                  <a:lnTo>
                    <a:pt x="141918" y="5431"/>
                  </a:lnTo>
                  <a:lnTo>
                    <a:pt x="184150" y="0"/>
                  </a:lnTo>
                  <a:lnTo>
                    <a:pt x="226341" y="5431"/>
                  </a:lnTo>
                  <a:lnTo>
                    <a:pt x="265089" y="20902"/>
                  </a:lnTo>
                  <a:lnTo>
                    <a:pt x="299283" y="45176"/>
                  </a:lnTo>
                  <a:lnTo>
                    <a:pt x="327811" y="77020"/>
                  </a:lnTo>
                  <a:lnTo>
                    <a:pt x="349564" y="115197"/>
                  </a:lnTo>
                  <a:lnTo>
                    <a:pt x="363431" y="158473"/>
                  </a:lnTo>
                  <a:lnTo>
                    <a:pt x="368300" y="205613"/>
                  </a:lnTo>
                  <a:lnTo>
                    <a:pt x="363431" y="252752"/>
                  </a:lnTo>
                  <a:lnTo>
                    <a:pt x="349564" y="296028"/>
                  </a:lnTo>
                  <a:lnTo>
                    <a:pt x="327811" y="334205"/>
                  </a:lnTo>
                  <a:lnTo>
                    <a:pt x="299283" y="366049"/>
                  </a:lnTo>
                  <a:lnTo>
                    <a:pt x="265089" y="390323"/>
                  </a:lnTo>
                  <a:lnTo>
                    <a:pt x="226341" y="405794"/>
                  </a:lnTo>
                  <a:lnTo>
                    <a:pt x="184150" y="411225"/>
                  </a:lnTo>
                  <a:lnTo>
                    <a:pt x="141918" y="405794"/>
                  </a:lnTo>
                  <a:lnTo>
                    <a:pt x="103155" y="390323"/>
                  </a:lnTo>
                  <a:lnTo>
                    <a:pt x="68963" y="366049"/>
                  </a:lnTo>
                  <a:lnTo>
                    <a:pt x="40448" y="334205"/>
                  </a:lnTo>
                  <a:lnTo>
                    <a:pt x="18713" y="296028"/>
                  </a:lnTo>
                  <a:lnTo>
                    <a:pt x="4862" y="252752"/>
                  </a:lnTo>
                  <a:lnTo>
                    <a:pt x="0" y="205613"/>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7" cstate="print"/>
            <a:stretch>
              <a:fillRect/>
            </a:stretch>
          </p:blipFill>
          <p:spPr>
            <a:xfrm>
              <a:off x="7001256" y="38100"/>
              <a:ext cx="460248" cy="513588"/>
            </a:xfrm>
            <a:prstGeom prst="rect">
              <a:avLst/>
            </a:prstGeom>
          </p:spPr>
        </p:pic>
        <p:pic>
          <p:nvPicPr>
            <p:cNvPr id="21" name="object 21" descr=""/>
            <p:cNvPicPr/>
            <p:nvPr/>
          </p:nvPicPr>
          <p:blipFill>
            <a:blip r:embed="rId8" cstate="print"/>
            <a:stretch>
              <a:fillRect/>
            </a:stretch>
          </p:blipFill>
          <p:spPr>
            <a:xfrm>
              <a:off x="7199376" y="190500"/>
              <a:ext cx="301751" cy="353567"/>
            </a:xfrm>
            <a:prstGeom prst="rect">
              <a:avLst/>
            </a:prstGeom>
          </p:spPr>
        </p:pic>
        <p:sp>
          <p:nvSpPr>
            <p:cNvPr id="22" name="object 22" descr=""/>
            <p:cNvSpPr/>
            <p:nvPr/>
          </p:nvSpPr>
          <p:spPr>
            <a:xfrm>
              <a:off x="8396351" y="963675"/>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3" name="object 23" descr=""/>
            <p:cNvSpPr/>
            <p:nvPr/>
          </p:nvSpPr>
          <p:spPr>
            <a:xfrm>
              <a:off x="8396351" y="963675"/>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4" name="object 24" descr=""/>
            <p:cNvPicPr/>
            <p:nvPr/>
          </p:nvPicPr>
          <p:blipFill>
            <a:blip r:embed="rId9" cstate="print"/>
            <a:stretch>
              <a:fillRect/>
            </a:stretch>
          </p:blipFill>
          <p:spPr>
            <a:xfrm>
              <a:off x="8398764" y="920496"/>
              <a:ext cx="460248" cy="513588"/>
            </a:xfrm>
            <a:prstGeom prst="rect">
              <a:avLst/>
            </a:prstGeom>
          </p:spPr>
        </p:pic>
        <p:pic>
          <p:nvPicPr>
            <p:cNvPr id="25" name="object 25" descr=""/>
            <p:cNvPicPr/>
            <p:nvPr/>
          </p:nvPicPr>
          <p:blipFill>
            <a:blip r:embed="rId10" cstate="print"/>
            <a:stretch>
              <a:fillRect/>
            </a:stretch>
          </p:blipFill>
          <p:spPr>
            <a:xfrm>
              <a:off x="8596884" y="1072896"/>
              <a:ext cx="301751" cy="353567"/>
            </a:xfrm>
            <a:prstGeom prst="rect">
              <a:avLst/>
            </a:prstGeom>
          </p:spPr>
        </p:pic>
        <p:sp>
          <p:nvSpPr>
            <p:cNvPr id="26" name="object 26" descr=""/>
            <p:cNvSpPr/>
            <p:nvPr/>
          </p:nvSpPr>
          <p:spPr>
            <a:xfrm>
              <a:off x="8396351" y="1866900"/>
              <a:ext cx="370205" cy="338455"/>
            </a:xfrm>
            <a:custGeom>
              <a:avLst/>
              <a:gdLst/>
              <a:ahLst/>
              <a:cxnLst/>
              <a:rect l="l" t="t" r="r" b="b"/>
              <a:pathLst>
                <a:path w="370204" h="338455">
                  <a:moveTo>
                    <a:pt x="184912" y="0"/>
                  </a:moveTo>
                  <a:lnTo>
                    <a:pt x="135716" y="6038"/>
                  </a:lnTo>
                  <a:lnTo>
                    <a:pt x="91534" y="23081"/>
                  </a:lnTo>
                  <a:lnTo>
                    <a:pt x="54117" y="49514"/>
                  </a:lnTo>
                  <a:lnTo>
                    <a:pt x="25221" y="83725"/>
                  </a:lnTo>
                  <a:lnTo>
                    <a:pt x="6597" y="124104"/>
                  </a:lnTo>
                  <a:lnTo>
                    <a:pt x="0" y="169037"/>
                  </a:lnTo>
                  <a:lnTo>
                    <a:pt x="6597" y="213969"/>
                  </a:lnTo>
                  <a:lnTo>
                    <a:pt x="25221" y="254348"/>
                  </a:lnTo>
                  <a:lnTo>
                    <a:pt x="54117" y="288559"/>
                  </a:lnTo>
                  <a:lnTo>
                    <a:pt x="91534" y="314992"/>
                  </a:lnTo>
                  <a:lnTo>
                    <a:pt x="135716" y="332035"/>
                  </a:lnTo>
                  <a:lnTo>
                    <a:pt x="184912" y="338074"/>
                  </a:lnTo>
                  <a:lnTo>
                    <a:pt x="234063" y="332035"/>
                  </a:lnTo>
                  <a:lnTo>
                    <a:pt x="278233" y="314992"/>
                  </a:lnTo>
                  <a:lnTo>
                    <a:pt x="315658" y="288559"/>
                  </a:lnTo>
                  <a:lnTo>
                    <a:pt x="344574" y="254348"/>
                  </a:lnTo>
                  <a:lnTo>
                    <a:pt x="363217" y="213969"/>
                  </a:lnTo>
                  <a:lnTo>
                    <a:pt x="369824" y="169037"/>
                  </a:lnTo>
                  <a:lnTo>
                    <a:pt x="363217" y="124104"/>
                  </a:lnTo>
                  <a:lnTo>
                    <a:pt x="344574" y="83725"/>
                  </a:lnTo>
                  <a:lnTo>
                    <a:pt x="315658" y="49514"/>
                  </a:lnTo>
                  <a:lnTo>
                    <a:pt x="278233" y="23081"/>
                  </a:lnTo>
                  <a:lnTo>
                    <a:pt x="234063" y="6038"/>
                  </a:lnTo>
                  <a:lnTo>
                    <a:pt x="184912" y="0"/>
                  </a:lnTo>
                  <a:close/>
                </a:path>
              </a:pathLst>
            </a:custGeom>
            <a:solidFill>
              <a:srgbClr val="4F81BC"/>
            </a:solidFill>
          </p:spPr>
          <p:txBody>
            <a:bodyPr wrap="square" lIns="0" tIns="0" rIns="0" bIns="0" rtlCol="0"/>
            <a:lstStyle/>
            <a:p/>
          </p:txBody>
        </p:sp>
        <p:sp>
          <p:nvSpPr>
            <p:cNvPr id="27" name="object 27" descr=""/>
            <p:cNvSpPr/>
            <p:nvPr/>
          </p:nvSpPr>
          <p:spPr>
            <a:xfrm>
              <a:off x="8396351" y="1866900"/>
              <a:ext cx="370205" cy="338455"/>
            </a:xfrm>
            <a:custGeom>
              <a:avLst/>
              <a:gdLst/>
              <a:ahLst/>
              <a:cxnLst/>
              <a:rect l="l" t="t" r="r" b="b"/>
              <a:pathLst>
                <a:path w="370204" h="338455">
                  <a:moveTo>
                    <a:pt x="0" y="169037"/>
                  </a:moveTo>
                  <a:lnTo>
                    <a:pt x="6597" y="124104"/>
                  </a:lnTo>
                  <a:lnTo>
                    <a:pt x="25221" y="83725"/>
                  </a:lnTo>
                  <a:lnTo>
                    <a:pt x="54117" y="49514"/>
                  </a:lnTo>
                  <a:lnTo>
                    <a:pt x="91534" y="23081"/>
                  </a:lnTo>
                  <a:lnTo>
                    <a:pt x="135716" y="6038"/>
                  </a:lnTo>
                  <a:lnTo>
                    <a:pt x="184912" y="0"/>
                  </a:lnTo>
                  <a:lnTo>
                    <a:pt x="234063" y="6038"/>
                  </a:lnTo>
                  <a:lnTo>
                    <a:pt x="278233" y="23081"/>
                  </a:lnTo>
                  <a:lnTo>
                    <a:pt x="315658" y="49514"/>
                  </a:lnTo>
                  <a:lnTo>
                    <a:pt x="344574" y="83725"/>
                  </a:lnTo>
                  <a:lnTo>
                    <a:pt x="363217" y="124104"/>
                  </a:lnTo>
                  <a:lnTo>
                    <a:pt x="369824" y="169037"/>
                  </a:lnTo>
                  <a:lnTo>
                    <a:pt x="363217" y="213969"/>
                  </a:lnTo>
                  <a:lnTo>
                    <a:pt x="344574" y="254348"/>
                  </a:lnTo>
                  <a:lnTo>
                    <a:pt x="315658" y="288559"/>
                  </a:lnTo>
                  <a:lnTo>
                    <a:pt x="278233" y="314992"/>
                  </a:lnTo>
                  <a:lnTo>
                    <a:pt x="234063" y="332035"/>
                  </a:lnTo>
                  <a:lnTo>
                    <a:pt x="184912" y="338074"/>
                  </a:lnTo>
                  <a:lnTo>
                    <a:pt x="135716" y="332035"/>
                  </a:lnTo>
                  <a:lnTo>
                    <a:pt x="91534" y="314992"/>
                  </a:lnTo>
                  <a:lnTo>
                    <a:pt x="54117" y="288559"/>
                  </a:lnTo>
                  <a:lnTo>
                    <a:pt x="25221" y="254348"/>
                  </a:lnTo>
                  <a:lnTo>
                    <a:pt x="6597" y="213969"/>
                  </a:lnTo>
                  <a:lnTo>
                    <a:pt x="0" y="169037"/>
                  </a:lnTo>
                  <a:close/>
                </a:path>
              </a:pathLst>
            </a:custGeom>
            <a:ln w="12700">
              <a:solidFill>
                <a:srgbClr val="000000"/>
              </a:solidFill>
            </a:ln>
          </p:spPr>
          <p:txBody>
            <a:bodyPr wrap="square" lIns="0" tIns="0" rIns="0" bIns="0" rtlCol="0"/>
            <a:lstStyle/>
            <a:p/>
          </p:txBody>
        </p:sp>
        <p:pic>
          <p:nvPicPr>
            <p:cNvPr id="28" name="object 28" descr=""/>
            <p:cNvPicPr/>
            <p:nvPr/>
          </p:nvPicPr>
          <p:blipFill>
            <a:blip r:embed="rId11" cstate="print"/>
            <a:stretch>
              <a:fillRect/>
            </a:stretch>
          </p:blipFill>
          <p:spPr>
            <a:xfrm>
              <a:off x="8398764" y="1824227"/>
              <a:ext cx="460248" cy="513588"/>
            </a:xfrm>
            <a:prstGeom prst="rect">
              <a:avLst/>
            </a:prstGeom>
          </p:spPr>
        </p:pic>
        <p:pic>
          <p:nvPicPr>
            <p:cNvPr id="29" name="object 29" descr=""/>
            <p:cNvPicPr/>
            <p:nvPr/>
          </p:nvPicPr>
          <p:blipFill>
            <a:blip r:embed="rId12" cstate="print"/>
            <a:stretch>
              <a:fillRect/>
            </a:stretch>
          </p:blipFill>
          <p:spPr>
            <a:xfrm>
              <a:off x="8596884" y="1976627"/>
              <a:ext cx="301751" cy="353567"/>
            </a:xfrm>
            <a:prstGeom prst="rect">
              <a:avLst/>
            </a:prstGeom>
          </p:spPr>
        </p:pic>
      </p:grpSp>
      <p:sp>
        <p:nvSpPr>
          <p:cNvPr id="30" name="object 30" descr=""/>
          <p:cNvSpPr txBox="1"/>
          <p:nvPr/>
        </p:nvSpPr>
        <p:spPr>
          <a:xfrm>
            <a:off x="8505190" y="1880361"/>
            <a:ext cx="313690" cy="299720"/>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5</a:t>
            </a:r>
            <a:endParaRPr baseline="-20833" sz="1800">
              <a:latin typeface="Arial"/>
              <a:cs typeface="Arial"/>
            </a:endParaRPr>
          </a:p>
        </p:txBody>
      </p:sp>
      <p:grpSp>
        <p:nvGrpSpPr>
          <p:cNvPr id="31" name="object 31" descr=""/>
          <p:cNvGrpSpPr/>
          <p:nvPr/>
        </p:nvGrpSpPr>
        <p:grpSpPr>
          <a:xfrm>
            <a:off x="9842500" y="920496"/>
            <a:ext cx="444500" cy="513715"/>
            <a:chOff x="9842500" y="920496"/>
            <a:chExt cx="444500" cy="513715"/>
          </a:xfrm>
        </p:grpSpPr>
        <p:sp>
          <p:nvSpPr>
            <p:cNvPr id="32" name="object 32" descr=""/>
            <p:cNvSpPr/>
            <p:nvPr/>
          </p:nvSpPr>
          <p:spPr>
            <a:xfrm>
              <a:off x="9848850" y="963676"/>
              <a:ext cx="365125" cy="338455"/>
            </a:xfrm>
            <a:custGeom>
              <a:avLst/>
              <a:gdLst/>
              <a:ahLst/>
              <a:cxnLst/>
              <a:rect l="l" t="t" r="r" b="b"/>
              <a:pathLst>
                <a:path w="365125" h="338455">
                  <a:moveTo>
                    <a:pt x="182625" y="0"/>
                  </a:moveTo>
                  <a:lnTo>
                    <a:pt x="134084" y="6038"/>
                  </a:lnTo>
                  <a:lnTo>
                    <a:pt x="90461" y="23081"/>
                  </a:lnTo>
                  <a:lnTo>
                    <a:pt x="53498" y="49514"/>
                  </a:lnTo>
                  <a:lnTo>
                    <a:pt x="24939" y="83725"/>
                  </a:lnTo>
                  <a:lnTo>
                    <a:pt x="6525" y="124104"/>
                  </a:lnTo>
                  <a:lnTo>
                    <a:pt x="0" y="169037"/>
                  </a:lnTo>
                  <a:lnTo>
                    <a:pt x="6525" y="213969"/>
                  </a:lnTo>
                  <a:lnTo>
                    <a:pt x="24939" y="254348"/>
                  </a:lnTo>
                  <a:lnTo>
                    <a:pt x="53498" y="288559"/>
                  </a:lnTo>
                  <a:lnTo>
                    <a:pt x="90461" y="314992"/>
                  </a:lnTo>
                  <a:lnTo>
                    <a:pt x="134084" y="332035"/>
                  </a:lnTo>
                  <a:lnTo>
                    <a:pt x="182625" y="338074"/>
                  </a:lnTo>
                  <a:lnTo>
                    <a:pt x="231113" y="332035"/>
                  </a:lnTo>
                  <a:lnTo>
                    <a:pt x="274700" y="314992"/>
                  </a:lnTo>
                  <a:lnTo>
                    <a:pt x="311642" y="288559"/>
                  </a:lnTo>
                  <a:lnTo>
                    <a:pt x="340190" y="254348"/>
                  </a:lnTo>
                  <a:lnTo>
                    <a:pt x="358600" y="213969"/>
                  </a:lnTo>
                  <a:lnTo>
                    <a:pt x="365125" y="169037"/>
                  </a:lnTo>
                  <a:lnTo>
                    <a:pt x="358600" y="124104"/>
                  </a:lnTo>
                  <a:lnTo>
                    <a:pt x="340190" y="83725"/>
                  </a:lnTo>
                  <a:lnTo>
                    <a:pt x="311642" y="49514"/>
                  </a:lnTo>
                  <a:lnTo>
                    <a:pt x="274700" y="23081"/>
                  </a:lnTo>
                  <a:lnTo>
                    <a:pt x="231113" y="6038"/>
                  </a:lnTo>
                  <a:lnTo>
                    <a:pt x="182625" y="0"/>
                  </a:lnTo>
                  <a:close/>
                </a:path>
              </a:pathLst>
            </a:custGeom>
            <a:solidFill>
              <a:srgbClr val="4F81BC"/>
            </a:solidFill>
          </p:spPr>
          <p:txBody>
            <a:bodyPr wrap="square" lIns="0" tIns="0" rIns="0" bIns="0" rtlCol="0"/>
            <a:lstStyle/>
            <a:p/>
          </p:txBody>
        </p:sp>
        <p:pic>
          <p:nvPicPr>
            <p:cNvPr id="33" name="object 33" descr=""/>
            <p:cNvPicPr/>
            <p:nvPr/>
          </p:nvPicPr>
          <p:blipFill>
            <a:blip r:embed="rId13" cstate="print"/>
            <a:stretch>
              <a:fillRect/>
            </a:stretch>
          </p:blipFill>
          <p:spPr>
            <a:xfrm>
              <a:off x="9842500" y="920496"/>
              <a:ext cx="444500" cy="513588"/>
            </a:xfrm>
            <a:prstGeom prst="rect">
              <a:avLst/>
            </a:prstGeom>
          </p:spPr>
        </p:pic>
      </p:grpSp>
      <p:sp>
        <p:nvSpPr>
          <p:cNvPr id="34" name="object 34" descr=""/>
          <p:cNvSpPr txBox="1"/>
          <p:nvPr/>
        </p:nvSpPr>
        <p:spPr>
          <a:xfrm>
            <a:off x="9982327" y="977010"/>
            <a:ext cx="165100" cy="299720"/>
          </a:xfrm>
          <a:prstGeom prst="rect">
            <a:avLst/>
          </a:prstGeom>
        </p:spPr>
        <p:txBody>
          <a:bodyPr wrap="square" lIns="0" tIns="12700" rIns="0" bIns="0" rtlCol="0" vert="horz">
            <a:spAutoFit/>
          </a:bodyPr>
          <a:lstStyle/>
          <a:p>
            <a:pPr marL="12700">
              <a:lnSpc>
                <a:spcPct val="100000"/>
              </a:lnSpc>
              <a:spcBef>
                <a:spcPts val="100"/>
              </a:spcBef>
            </a:pPr>
            <a:r>
              <a:rPr dirty="0" sz="1800" b="1" i="1">
                <a:solidFill>
                  <a:srgbClr val="FF0000"/>
                </a:solidFill>
                <a:latin typeface="Arial"/>
                <a:cs typeface="Arial"/>
              </a:rPr>
              <a:t>T</a:t>
            </a:r>
            <a:endParaRPr sz="1800">
              <a:latin typeface="Arial"/>
              <a:cs typeface="Arial"/>
            </a:endParaRPr>
          </a:p>
        </p:txBody>
      </p:sp>
      <p:grpSp>
        <p:nvGrpSpPr>
          <p:cNvPr id="35" name="object 35" descr=""/>
          <p:cNvGrpSpPr/>
          <p:nvPr/>
        </p:nvGrpSpPr>
        <p:grpSpPr>
          <a:xfrm>
            <a:off x="5820917" y="260858"/>
            <a:ext cx="4090035" cy="1831975"/>
            <a:chOff x="5820917" y="260858"/>
            <a:chExt cx="4090035" cy="1831975"/>
          </a:xfrm>
        </p:grpSpPr>
        <p:sp>
          <p:nvSpPr>
            <p:cNvPr id="36" name="object 36" descr=""/>
            <p:cNvSpPr/>
            <p:nvPr/>
          </p:nvSpPr>
          <p:spPr>
            <a:xfrm>
              <a:off x="5820918" y="260857"/>
              <a:ext cx="4090035" cy="1831975"/>
            </a:xfrm>
            <a:custGeom>
              <a:avLst/>
              <a:gdLst/>
              <a:ahLst/>
              <a:cxnLst/>
              <a:rect l="l" t="t" r="r" b="b"/>
              <a:pathLst>
                <a:path w="4090034" h="1831975">
                  <a:moveTo>
                    <a:pt x="1176782" y="1718691"/>
                  </a:moveTo>
                  <a:lnTo>
                    <a:pt x="1155611" y="1681353"/>
                  </a:lnTo>
                  <a:lnTo>
                    <a:pt x="1113790" y="1607566"/>
                  </a:lnTo>
                  <a:lnTo>
                    <a:pt x="1092504" y="1639227"/>
                  </a:lnTo>
                  <a:lnTo>
                    <a:pt x="81026" y="958850"/>
                  </a:lnTo>
                  <a:lnTo>
                    <a:pt x="59690" y="990473"/>
                  </a:lnTo>
                  <a:lnTo>
                    <a:pt x="1071333" y="1670748"/>
                  </a:lnTo>
                  <a:lnTo>
                    <a:pt x="1050036" y="1702435"/>
                  </a:lnTo>
                  <a:lnTo>
                    <a:pt x="1176782" y="1718691"/>
                  </a:lnTo>
                  <a:close/>
                </a:path>
                <a:path w="4090034" h="1831975">
                  <a:moveTo>
                    <a:pt x="1176782" y="871093"/>
                  </a:moveTo>
                  <a:lnTo>
                    <a:pt x="1062482" y="813943"/>
                  </a:lnTo>
                  <a:lnTo>
                    <a:pt x="1062482" y="852043"/>
                  </a:lnTo>
                  <a:lnTo>
                    <a:pt x="127381" y="851916"/>
                  </a:lnTo>
                  <a:lnTo>
                    <a:pt x="127381" y="890016"/>
                  </a:lnTo>
                  <a:lnTo>
                    <a:pt x="1062482" y="890143"/>
                  </a:lnTo>
                  <a:lnTo>
                    <a:pt x="1062482" y="928243"/>
                  </a:lnTo>
                  <a:lnTo>
                    <a:pt x="1138682" y="890143"/>
                  </a:lnTo>
                  <a:lnTo>
                    <a:pt x="1176782" y="871093"/>
                  </a:lnTo>
                  <a:close/>
                </a:path>
                <a:path w="4090034" h="1831975">
                  <a:moveTo>
                    <a:pt x="1176782" y="82042"/>
                  </a:moveTo>
                  <a:lnTo>
                    <a:pt x="1049020" y="85979"/>
                  </a:lnTo>
                  <a:lnTo>
                    <a:pt x="1067117" y="119570"/>
                  </a:lnTo>
                  <a:lnTo>
                    <a:pt x="0" y="695071"/>
                  </a:lnTo>
                  <a:lnTo>
                    <a:pt x="18161" y="728599"/>
                  </a:lnTo>
                  <a:lnTo>
                    <a:pt x="1085189" y="153073"/>
                  </a:lnTo>
                  <a:lnTo>
                    <a:pt x="1103249" y="186563"/>
                  </a:lnTo>
                  <a:lnTo>
                    <a:pt x="1156766" y="110490"/>
                  </a:lnTo>
                  <a:lnTo>
                    <a:pt x="1176782" y="82042"/>
                  </a:lnTo>
                  <a:close/>
                </a:path>
                <a:path w="4090034" h="1831975">
                  <a:moveTo>
                    <a:pt x="1418082" y="588391"/>
                  </a:moveTo>
                  <a:lnTo>
                    <a:pt x="1379982" y="588391"/>
                  </a:lnTo>
                  <a:lnTo>
                    <a:pt x="1379982" y="175768"/>
                  </a:lnTo>
                  <a:lnTo>
                    <a:pt x="1341882" y="175768"/>
                  </a:lnTo>
                  <a:lnTo>
                    <a:pt x="1341882" y="588391"/>
                  </a:lnTo>
                  <a:lnTo>
                    <a:pt x="1303782" y="588391"/>
                  </a:lnTo>
                  <a:lnTo>
                    <a:pt x="1360932" y="702691"/>
                  </a:lnTo>
                  <a:lnTo>
                    <a:pt x="1408557" y="607441"/>
                  </a:lnTo>
                  <a:lnTo>
                    <a:pt x="1418082" y="588391"/>
                  </a:lnTo>
                  <a:close/>
                </a:path>
                <a:path w="4090034" h="1831975">
                  <a:moveTo>
                    <a:pt x="2573782" y="1774317"/>
                  </a:moveTo>
                  <a:lnTo>
                    <a:pt x="2535682" y="1755267"/>
                  </a:lnTo>
                  <a:lnTo>
                    <a:pt x="2459482" y="1717167"/>
                  </a:lnTo>
                  <a:lnTo>
                    <a:pt x="2459482" y="1755267"/>
                  </a:lnTo>
                  <a:lnTo>
                    <a:pt x="1522857" y="1755267"/>
                  </a:lnTo>
                  <a:lnTo>
                    <a:pt x="1522857" y="1793367"/>
                  </a:lnTo>
                  <a:lnTo>
                    <a:pt x="2459482" y="1793367"/>
                  </a:lnTo>
                  <a:lnTo>
                    <a:pt x="2459482" y="1831467"/>
                  </a:lnTo>
                  <a:lnTo>
                    <a:pt x="2535682" y="1793367"/>
                  </a:lnTo>
                  <a:lnTo>
                    <a:pt x="2573782" y="1774317"/>
                  </a:lnTo>
                  <a:close/>
                </a:path>
                <a:path w="4090034" h="1831975">
                  <a:moveTo>
                    <a:pt x="2573782" y="871093"/>
                  </a:moveTo>
                  <a:lnTo>
                    <a:pt x="2459482" y="813943"/>
                  </a:lnTo>
                  <a:lnTo>
                    <a:pt x="2459482" y="852043"/>
                  </a:lnTo>
                  <a:lnTo>
                    <a:pt x="1522857" y="851916"/>
                  </a:lnTo>
                  <a:lnTo>
                    <a:pt x="1522857" y="890016"/>
                  </a:lnTo>
                  <a:lnTo>
                    <a:pt x="2459482" y="890143"/>
                  </a:lnTo>
                  <a:lnTo>
                    <a:pt x="2459482" y="928243"/>
                  </a:lnTo>
                  <a:lnTo>
                    <a:pt x="2535682" y="890143"/>
                  </a:lnTo>
                  <a:lnTo>
                    <a:pt x="2573782" y="871093"/>
                  </a:lnTo>
                  <a:close/>
                </a:path>
                <a:path w="4090034" h="1831975">
                  <a:moveTo>
                    <a:pt x="2634107" y="1661541"/>
                  </a:moveTo>
                  <a:lnTo>
                    <a:pt x="2613418" y="1629791"/>
                  </a:lnTo>
                  <a:lnTo>
                    <a:pt x="2564384" y="1554480"/>
                  </a:lnTo>
                  <a:lnTo>
                    <a:pt x="2545105" y="1587360"/>
                  </a:lnTo>
                  <a:lnTo>
                    <a:pt x="1474851" y="959231"/>
                  </a:lnTo>
                  <a:lnTo>
                    <a:pt x="1455547" y="992124"/>
                  </a:lnTo>
                  <a:lnTo>
                    <a:pt x="2525865" y="1620164"/>
                  </a:lnTo>
                  <a:lnTo>
                    <a:pt x="2506599" y="1653032"/>
                  </a:lnTo>
                  <a:lnTo>
                    <a:pt x="2634107" y="1661541"/>
                  </a:lnTo>
                  <a:close/>
                </a:path>
                <a:path w="4090034" h="1831975">
                  <a:moveTo>
                    <a:pt x="2634107" y="758317"/>
                  </a:moveTo>
                  <a:lnTo>
                    <a:pt x="2612961" y="721106"/>
                  </a:lnTo>
                  <a:lnTo>
                    <a:pt x="2570988" y="647192"/>
                  </a:lnTo>
                  <a:lnTo>
                    <a:pt x="2549741" y="678916"/>
                  </a:lnTo>
                  <a:lnTo>
                    <a:pt x="1536700" y="0"/>
                  </a:lnTo>
                  <a:lnTo>
                    <a:pt x="1515491" y="31750"/>
                  </a:lnTo>
                  <a:lnTo>
                    <a:pt x="2528544" y="710552"/>
                  </a:lnTo>
                  <a:lnTo>
                    <a:pt x="2507361" y="742188"/>
                  </a:lnTo>
                  <a:lnTo>
                    <a:pt x="2634107" y="758317"/>
                  </a:lnTo>
                  <a:close/>
                </a:path>
                <a:path w="4090034" h="1831975">
                  <a:moveTo>
                    <a:pt x="2811907" y="1491742"/>
                  </a:moveTo>
                  <a:lnTo>
                    <a:pt x="2773807" y="1491742"/>
                  </a:lnTo>
                  <a:lnTo>
                    <a:pt x="2773807" y="1021842"/>
                  </a:lnTo>
                  <a:lnTo>
                    <a:pt x="2735707" y="1021842"/>
                  </a:lnTo>
                  <a:lnTo>
                    <a:pt x="2735707" y="1491742"/>
                  </a:lnTo>
                  <a:lnTo>
                    <a:pt x="2697607" y="1491742"/>
                  </a:lnTo>
                  <a:lnTo>
                    <a:pt x="2754757" y="1606042"/>
                  </a:lnTo>
                  <a:lnTo>
                    <a:pt x="2802382" y="1510792"/>
                  </a:lnTo>
                  <a:lnTo>
                    <a:pt x="2811907" y="1491742"/>
                  </a:lnTo>
                  <a:close/>
                </a:path>
                <a:path w="4090034" h="1831975">
                  <a:moveTo>
                    <a:pt x="4027932" y="871093"/>
                  </a:moveTo>
                  <a:lnTo>
                    <a:pt x="3989819" y="852043"/>
                  </a:lnTo>
                  <a:lnTo>
                    <a:pt x="3913632" y="813943"/>
                  </a:lnTo>
                  <a:lnTo>
                    <a:pt x="3913632" y="852043"/>
                  </a:lnTo>
                  <a:lnTo>
                    <a:pt x="2918206" y="851916"/>
                  </a:lnTo>
                  <a:lnTo>
                    <a:pt x="2918206" y="890016"/>
                  </a:lnTo>
                  <a:lnTo>
                    <a:pt x="3913632" y="890143"/>
                  </a:lnTo>
                  <a:lnTo>
                    <a:pt x="3913632" y="928243"/>
                  </a:lnTo>
                  <a:lnTo>
                    <a:pt x="3989832" y="890143"/>
                  </a:lnTo>
                  <a:lnTo>
                    <a:pt x="4027932" y="871093"/>
                  </a:lnTo>
                  <a:close/>
                </a:path>
                <a:path w="4090034" h="1831975">
                  <a:moveTo>
                    <a:pt x="4089781" y="985266"/>
                  </a:moveTo>
                  <a:lnTo>
                    <a:pt x="3963289" y="1002792"/>
                  </a:lnTo>
                  <a:lnTo>
                    <a:pt x="3984752" y="1034148"/>
                  </a:lnTo>
                  <a:lnTo>
                    <a:pt x="2910840" y="1769364"/>
                  </a:lnTo>
                  <a:lnTo>
                    <a:pt x="2932303" y="1800860"/>
                  </a:lnTo>
                  <a:lnTo>
                    <a:pt x="4006278" y="1065606"/>
                  </a:lnTo>
                  <a:lnTo>
                    <a:pt x="4027805" y="1097026"/>
                  </a:lnTo>
                  <a:lnTo>
                    <a:pt x="4068648" y="1023366"/>
                  </a:lnTo>
                  <a:lnTo>
                    <a:pt x="4089781" y="985266"/>
                  </a:lnTo>
                  <a:close/>
                </a:path>
              </a:pathLst>
            </a:custGeom>
            <a:solidFill>
              <a:srgbClr val="000000"/>
            </a:solidFill>
          </p:spPr>
          <p:txBody>
            <a:bodyPr wrap="square" lIns="0" tIns="0" rIns="0" bIns="0" rtlCol="0"/>
            <a:lstStyle/>
            <a:p/>
          </p:txBody>
        </p:sp>
        <p:pic>
          <p:nvPicPr>
            <p:cNvPr id="37" name="object 37" descr=""/>
            <p:cNvPicPr/>
            <p:nvPr/>
          </p:nvPicPr>
          <p:blipFill>
            <a:blip r:embed="rId14" cstate="print"/>
            <a:stretch>
              <a:fillRect/>
            </a:stretch>
          </p:blipFill>
          <p:spPr>
            <a:xfrm>
              <a:off x="6036563" y="278892"/>
              <a:ext cx="434339" cy="513587"/>
            </a:xfrm>
            <a:prstGeom prst="rect">
              <a:avLst/>
            </a:prstGeom>
          </p:spPr>
        </p:pic>
      </p:grpSp>
      <p:sp>
        <p:nvSpPr>
          <p:cNvPr id="38" name="object 38" descr=""/>
          <p:cNvSpPr txBox="1"/>
          <p:nvPr/>
        </p:nvSpPr>
        <p:spPr>
          <a:xfrm>
            <a:off x="6167754" y="335026"/>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2</a:t>
            </a:r>
            <a:endParaRPr sz="1800">
              <a:latin typeface="Arial"/>
              <a:cs typeface="Arial"/>
            </a:endParaRPr>
          </a:p>
        </p:txBody>
      </p:sp>
      <p:pic>
        <p:nvPicPr>
          <p:cNvPr id="39" name="object 39" descr=""/>
          <p:cNvPicPr/>
          <p:nvPr/>
        </p:nvPicPr>
        <p:blipFill>
          <a:blip r:embed="rId15" cstate="print"/>
          <a:stretch>
            <a:fillRect/>
          </a:stretch>
        </p:blipFill>
        <p:spPr>
          <a:xfrm>
            <a:off x="6347459" y="710183"/>
            <a:ext cx="434339" cy="513588"/>
          </a:xfrm>
          <a:prstGeom prst="rect">
            <a:avLst/>
          </a:prstGeom>
        </p:spPr>
      </p:pic>
      <p:sp>
        <p:nvSpPr>
          <p:cNvPr id="40" name="object 40" descr=""/>
          <p:cNvSpPr txBox="1"/>
          <p:nvPr/>
        </p:nvSpPr>
        <p:spPr>
          <a:xfrm>
            <a:off x="6478904"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41" name="object 41" descr=""/>
          <p:cNvPicPr/>
          <p:nvPr/>
        </p:nvPicPr>
        <p:blipFill>
          <a:blip r:embed="rId16" cstate="print"/>
          <a:stretch>
            <a:fillRect/>
          </a:stretch>
        </p:blipFill>
        <p:spPr>
          <a:xfrm>
            <a:off x="6275832" y="1239011"/>
            <a:ext cx="434339" cy="513588"/>
          </a:xfrm>
          <a:prstGeom prst="rect">
            <a:avLst/>
          </a:prstGeom>
        </p:spPr>
      </p:pic>
      <p:sp>
        <p:nvSpPr>
          <p:cNvPr id="42" name="object 42" descr=""/>
          <p:cNvSpPr txBox="1"/>
          <p:nvPr/>
        </p:nvSpPr>
        <p:spPr>
          <a:xfrm>
            <a:off x="6407277" y="1295780"/>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4</a:t>
            </a:r>
            <a:endParaRPr sz="1800">
              <a:latin typeface="Arial"/>
              <a:cs typeface="Arial"/>
            </a:endParaRPr>
          </a:p>
        </p:txBody>
      </p:sp>
      <p:pic>
        <p:nvPicPr>
          <p:cNvPr id="43" name="object 43" descr=""/>
          <p:cNvPicPr/>
          <p:nvPr/>
        </p:nvPicPr>
        <p:blipFill>
          <a:blip r:embed="rId17" cstate="print"/>
          <a:stretch>
            <a:fillRect/>
          </a:stretch>
        </p:blipFill>
        <p:spPr>
          <a:xfrm>
            <a:off x="7104888" y="515112"/>
            <a:ext cx="434340" cy="513588"/>
          </a:xfrm>
          <a:prstGeom prst="rect">
            <a:avLst/>
          </a:prstGeom>
        </p:spPr>
      </p:pic>
      <p:sp>
        <p:nvSpPr>
          <p:cNvPr id="44" name="object 44" descr=""/>
          <p:cNvSpPr txBox="1"/>
          <p:nvPr/>
        </p:nvSpPr>
        <p:spPr>
          <a:xfrm>
            <a:off x="7107681" y="93928"/>
            <a:ext cx="313690" cy="1183005"/>
          </a:xfrm>
          <a:prstGeom prst="rect">
            <a:avLst/>
          </a:prstGeom>
        </p:spPr>
        <p:txBody>
          <a:bodyPr wrap="square" lIns="0" tIns="12700" rIns="0" bIns="0" rtlCol="0" vert="horz">
            <a:spAutoFit/>
          </a:bodyPr>
          <a:lstStyle/>
          <a:p>
            <a:pPr marL="38100">
              <a:lnSpc>
                <a:spcPct val="100000"/>
              </a:lnSpc>
              <a:spcBef>
                <a:spcPts val="100"/>
              </a:spcBef>
            </a:pPr>
            <a:r>
              <a:rPr dirty="0" sz="1800" spc="-25" b="1" i="1">
                <a:solidFill>
                  <a:srgbClr val="FF0000"/>
                </a:solidFill>
                <a:latin typeface="Arial"/>
                <a:cs typeface="Arial"/>
              </a:rPr>
              <a:t>V</a:t>
            </a:r>
            <a:r>
              <a:rPr dirty="0" baseline="-20833" sz="1800" spc="-37" b="1" i="1">
                <a:solidFill>
                  <a:srgbClr val="FF0000"/>
                </a:solidFill>
                <a:latin typeface="Arial"/>
                <a:cs typeface="Arial"/>
              </a:rPr>
              <a:t>1</a:t>
            </a:r>
            <a:endParaRPr baseline="-20833" sz="1800">
              <a:latin typeface="Arial"/>
              <a:cs typeface="Arial"/>
            </a:endParaRPr>
          </a:p>
          <a:p>
            <a:pPr marL="140970">
              <a:lnSpc>
                <a:spcPct val="100000"/>
              </a:lnSpc>
              <a:spcBef>
                <a:spcPts val="1600"/>
              </a:spcBef>
            </a:pPr>
            <a:r>
              <a:rPr dirty="0" sz="1800" spc="-5" b="1">
                <a:latin typeface="Arial"/>
                <a:cs typeface="Arial"/>
              </a:rPr>
              <a:t>3</a:t>
            </a:r>
            <a:endParaRPr sz="1800">
              <a:latin typeface="Arial"/>
              <a:cs typeface="Arial"/>
            </a:endParaRPr>
          </a:p>
          <a:p>
            <a:pPr marL="38100">
              <a:lnSpc>
                <a:spcPct val="100000"/>
              </a:lnSpc>
              <a:spcBef>
                <a:spcPts val="1030"/>
              </a:spcBef>
            </a:pPr>
            <a:r>
              <a:rPr dirty="0" sz="1800" spc="-25" b="1" i="1">
                <a:solidFill>
                  <a:srgbClr val="FF0000"/>
                </a:solidFill>
                <a:latin typeface="Arial"/>
                <a:cs typeface="Arial"/>
              </a:rPr>
              <a:t>V</a:t>
            </a:r>
            <a:r>
              <a:rPr dirty="0" baseline="-20833" sz="1800" spc="-37" b="1" i="1">
                <a:solidFill>
                  <a:srgbClr val="FF0000"/>
                </a:solidFill>
                <a:latin typeface="Arial"/>
                <a:cs typeface="Arial"/>
              </a:rPr>
              <a:t>2</a:t>
            </a:r>
            <a:endParaRPr baseline="-20833" sz="1800">
              <a:latin typeface="Arial"/>
              <a:cs typeface="Arial"/>
            </a:endParaRPr>
          </a:p>
        </p:txBody>
      </p:sp>
      <p:pic>
        <p:nvPicPr>
          <p:cNvPr id="45" name="object 45" descr=""/>
          <p:cNvPicPr/>
          <p:nvPr/>
        </p:nvPicPr>
        <p:blipFill>
          <a:blip r:embed="rId18" cstate="print"/>
          <a:stretch>
            <a:fillRect/>
          </a:stretch>
        </p:blipFill>
        <p:spPr>
          <a:xfrm>
            <a:off x="7712964" y="231647"/>
            <a:ext cx="434340" cy="513588"/>
          </a:xfrm>
          <a:prstGeom prst="rect">
            <a:avLst/>
          </a:prstGeom>
        </p:spPr>
      </p:pic>
      <p:sp>
        <p:nvSpPr>
          <p:cNvPr id="46" name="object 46" descr=""/>
          <p:cNvSpPr txBox="1"/>
          <p:nvPr/>
        </p:nvSpPr>
        <p:spPr>
          <a:xfrm>
            <a:off x="7844408" y="287223"/>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b="1">
                <a:latin typeface="Arial"/>
                <a:cs typeface="Arial"/>
              </a:rPr>
              <a:t>2</a:t>
            </a:r>
            <a:endParaRPr sz="1800">
              <a:latin typeface="Arial"/>
              <a:cs typeface="Arial"/>
            </a:endParaRPr>
          </a:p>
        </p:txBody>
      </p:sp>
      <p:grpSp>
        <p:nvGrpSpPr>
          <p:cNvPr id="47" name="object 47" descr=""/>
          <p:cNvGrpSpPr/>
          <p:nvPr/>
        </p:nvGrpSpPr>
        <p:grpSpPr>
          <a:xfrm>
            <a:off x="7475219" y="710183"/>
            <a:ext cx="672465" cy="1403985"/>
            <a:chOff x="7475219" y="710183"/>
            <a:chExt cx="672465" cy="1403985"/>
          </a:xfrm>
        </p:grpSpPr>
        <p:pic>
          <p:nvPicPr>
            <p:cNvPr id="48" name="object 48" descr=""/>
            <p:cNvPicPr/>
            <p:nvPr/>
          </p:nvPicPr>
          <p:blipFill>
            <a:blip r:embed="rId19" cstate="print"/>
            <a:stretch>
              <a:fillRect/>
            </a:stretch>
          </p:blipFill>
          <p:spPr>
            <a:xfrm>
              <a:off x="7592567" y="710183"/>
              <a:ext cx="434340" cy="513588"/>
            </a:xfrm>
            <a:prstGeom prst="rect">
              <a:avLst/>
            </a:prstGeom>
          </p:spPr>
        </p:pic>
        <p:pic>
          <p:nvPicPr>
            <p:cNvPr id="49" name="object 49" descr=""/>
            <p:cNvPicPr/>
            <p:nvPr/>
          </p:nvPicPr>
          <p:blipFill>
            <a:blip r:embed="rId20" cstate="print"/>
            <a:stretch>
              <a:fillRect/>
            </a:stretch>
          </p:blipFill>
          <p:spPr>
            <a:xfrm>
              <a:off x="7712963" y="1167383"/>
              <a:ext cx="434340" cy="513588"/>
            </a:xfrm>
            <a:prstGeom prst="rect">
              <a:avLst/>
            </a:prstGeom>
          </p:spPr>
        </p:pic>
        <p:pic>
          <p:nvPicPr>
            <p:cNvPr id="50" name="object 50" descr=""/>
            <p:cNvPicPr/>
            <p:nvPr/>
          </p:nvPicPr>
          <p:blipFill>
            <a:blip r:embed="rId21" cstate="print"/>
            <a:stretch>
              <a:fillRect/>
            </a:stretch>
          </p:blipFill>
          <p:spPr>
            <a:xfrm>
              <a:off x="7475219" y="1600200"/>
              <a:ext cx="434340" cy="513588"/>
            </a:xfrm>
            <a:prstGeom prst="rect">
              <a:avLst/>
            </a:prstGeom>
          </p:spPr>
        </p:pic>
      </p:grpSp>
      <p:sp>
        <p:nvSpPr>
          <p:cNvPr id="51" name="object 51" descr=""/>
          <p:cNvSpPr txBox="1"/>
          <p:nvPr/>
        </p:nvSpPr>
        <p:spPr>
          <a:xfrm>
            <a:off x="7607554" y="766953"/>
            <a:ext cx="389890" cy="1189355"/>
          </a:xfrm>
          <a:prstGeom prst="rect">
            <a:avLst/>
          </a:prstGeom>
        </p:spPr>
        <p:txBody>
          <a:bodyPr wrap="square" lIns="0" tIns="12700" rIns="0" bIns="0" rtlCol="0" vert="horz">
            <a:spAutoFit/>
          </a:bodyPr>
          <a:lstStyle/>
          <a:p>
            <a:pPr marL="130175">
              <a:lnSpc>
                <a:spcPct val="100000"/>
              </a:lnSpc>
              <a:spcBef>
                <a:spcPts val="100"/>
              </a:spcBef>
            </a:pPr>
            <a:r>
              <a:rPr dirty="0" sz="1800" spc="-5" b="1">
                <a:latin typeface="Arial"/>
                <a:cs typeface="Arial"/>
              </a:rPr>
              <a:t>2</a:t>
            </a:r>
            <a:endParaRPr sz="1800">
              <a:latin typeface="Arial"/>
              <a:cs typeface="Arial"/>
            </a:endParaRPr>
          </a:p>
          <a:p>
            <a:pPr marL="248920">
              <a:lnSpc>
                <a:spcPct val="100000"/>
              </a:lnSpc>
              <a:spcBef>
                <a:spcPts val="1440"/>
              </a:spcBef>
            </a:pPr>
            <a:r>
              <a:rPr dirty="0" sz="1800" spc="-5" b="1">
                <a:latin typeface="Arial"/>
                <a:cs typeface="Arial"/>
              </a:rPr>
              <a:t>2</a:t>
            </a:r>
            <a:endParaRPr sz="1800">
              <a:latin typeface="Arial"/>
              <a:cs typeface="Arial"/>
            </a:endParaRPr>
          </a:p>
          <a:p>
            <a:pPr marL="12700">
              <a:lnSpc>
                <a:spcPct val="100000"/>
              </a:lnSpc>
              <a:spcBef>
                <a:spcPts val="1240"/>
              </a:spcBef>
            </a:pPr>
            <a:r>
              <a:rPr dirty="0" sz="1800" spc="-5" b="1">
                <a:latin typeface="Arial"/>
                <a:cs typeface="Arial"/>
              </a:rPr>
              <a:t>2</a:t>
            </a:r>
            <a:endParaRPr sz="1800">
              <a:latin typeface="Arial"/>
              <a:cs typeface="Arial"/>
            </a:endParaRPr>
          </a:p>
        </p:txBody>
      </p:sp>
      <p:pic>
        <p:nvPicPr>
          <p:cNvPr id="52" name="object 52" descr=""/>
          <p:cNvPicPr/>
          <p:nvPr/>
        </p:nvPicPr>
        <p:blipFill>
          <a:blip r:embed="rId22" cstate="print"/>
          <a:stretch>
            <a:fillRect/>
          </a:stretch>
        </p:blipFill>
        <p:spPr>
          <a:xfrm>
            <a:off x="8987028" y="710183"/>
            <a:ext cx="434340" cy="513588"/>
          </a:xfrm>
          <a:prstGeom prst="rect">
            <a:avLst/>
          </a:prstGeom>
        </p:spPr>
      </p:pic>
      <p:sp>
        <p:nvSpPr>
          <p:cNvPr id="53" name="object 53" descr=""/>
          <p:cNvSpPr txBox="1"/>
          <p:nvPr/>
        </p:nvSpPr>
        <p:spPr>
          <a:xfrm>
            <a:off x="9119107" y="76695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3</a:t>
            </a:r>
            <a:endParaRPr sz="1800">
              <a:latin typeface="Arial"/>
              <a:cs typeface="Arial"/>
            </a:endParaRPr>
          </a:p>
        </p:txBody>
      </p:sp>
      <p:pic>
        <p:nvPicPr>
          <p:cNvPr id="54" name="object 54" descr=""/>
          <p:cNvPicPr/>
          <p:nvPr/>
        </p:nvPicPr>
        <p:blipFill>
          <a:blip r:embed="rId23" cstate="print"/>
          <a:stretch>
            <a:fillRect/>
          </a:stretch>
        </p:blipFill>
        <p:spPr>
          <a:xfrm>
            <a:off x="8915400" y="1286255"/>
            <a:ext cx="434340" cy="513588"/>
          </a:xfrm>
          <a:prstGeom prst="rect">
            <a:avLst/>
          </a:prstGeom>
        </p:spPr>
      </p:pic>
      <p:sp>
        <p:nvSpPr>
          <p:cNvPr id="55" name="object 55" descr=""/>
          <p:cNvSpPr txBox="1"/>
          <p:nvPr/>
        </p:nvSpPr>
        <p:spPr>
          <a:xfrm>
            <a:off x="9047733" y="1343405"/>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Arial"/>
                <a:cs typeface="Arial"/>
              </a:rPr>
              <a:t>5</a:t>
            </a:r>
            <a:endParaRPr sz="1800">
              <a:latin typeface="Arial"/>
              <a:cs typeface="Arial"/>
            </a:endParaRPr>
          </a:p>
        </p:txBody>
      </p:sp>
      <p:grpSp>
        <p:nvGrpSpPr>
          <p:cNvPr id="56" name="object 56" descr=""/>
          <p:cNvGrpSpPr/>
          <p:nvPr/>
        </p:nvGrpSpPr>
        <p:grpSpPr>
          <a:xfrm>
            <a:off x="455879" y="199644"/>
            <a:ext cx="3122930" cy="1054735"/>
            <a:chOff x="455879" y="199644"/>
            <a:chExt cx="3122930" cy="1054735"/>
          </a:xfrm>
        </p:grpSpPr>
        <p:pic>
          <p:nvPicPr>
            <p:cNvPr id="57" name="object 57" descr=""/>
            <p:cNvPicPr/>
            <p:nvPr/>
          </p:nvPicPr>
          <p:blipFill>
            <a:blip r:embed="rId24" cstate="print"/>
            <a:stretch>
              <a:fillRect/>
            </a:stretch>
          </p:blipFill>
          <p:spPr>
            <a:xfrm>
              <a:off x="455879" y="450724"/>
              <a:ext cx="1486919" cy="465640"/>
            </a:xfrm>
            <a:prstGeom prst="rect">
              <a:avLst/>
            </a:prstGeom>
          </p:spPr>
        </p:pic>
        <p:pic>
          <p:nvPicPr>
            <p:cNvPr id="58" name="object 58" descr=""/>
            <p:cNvPicPr/>
            <p:nvPr/>
          </p:nvPicPr>
          <p:blipFill>
            <a:blip r:embed="rId25" cstate="print"/>
            <a:stretch>
              <a:fillRect/>
            </a:stretch>
          </p:blipFill>
          <p:spPr>
            <a:xfrm>
              <a:off x="1784603" y="245364"/>
              <a:ext cx="1514856" cy="1008888"/>
            </a:xfrm>
            <a:prstGeom prst="rect">
              <a:avLst/>
            </a:prstGeom>
          </p:spPr>
        </p:pic>
        <p:pic>
          <p:nvPicPr>
            <p:cNvPr id="59" name="object 59" descr=""/>
            <p:cNvPicPr/>
            <p:nvPr/>
          </p:nvPicPr>
          <p:blipFill>
            <a:blip r:embed="rId26" cstate="print"/>
            <a:stretch>
              <a:fillRect/>
            </a:stretch>
          </p:blipFill>
          <p:spPr>
            <a:xfrm>
              <a:off x="2702052" y="199644"/>
              <a:ext cx="876300" cy="1008888"/>
            </a:xfrm>
            <a:prstGeom prst="rect">
              <a:avLst/>
            </a:prstGeom>
          </p:spPr>
        </p:pic>
      </p:grpSp>
      <p:sp>
        <p:nvSpPr>
          <p:cNvPr id="60" name="object 60"/>
          <p:cNvSpPr txBox="1">
            <a:spLocks noGrp="1"/>
          </p:cNvSpPr>
          <p:nvPr>
            <p:ph type="title"/>
          </p:nvPr>
        </p:nvSpPr>
        <p:spPr>
          <a:xfrm>
            <a:off x="429564" y="319278"/>
            <a:ext cx="2848610" cy="574040"/>
          </a:xfrm>
          <a:prstGeom prst="rect"/>
        </p:spPr>
        <p:txBody>
          <a:bodyPr wrap="square" lIns="0" tIns="12700" rIns="0" bIns="0" rtlCol="0" vert="horz">
            <a:spAutoFit/>
          </a:bodyPr>
          <a:lstStyle/>
          <a:p>
            <a:pPr marL="12700">
              <a:lnSpc>
                <a:spcPct val="100000"/>
              </a:lnSpc>
              <a:spcBef>
                <a:spcPts val="100"/>
              </a:spcBef>
            </a:pPr>
            <a:r>
              <a:rPr dirty="0" sz="3600">
                <a:solidFill>
                  <a:srgbClr val="000000"/>
                </a:solidFill>
                <a:latin typeface="Arial"/>
                <a:cs typeface="Arial"/>
              </a:rPr>
              <a:t>Step</a:t>
            </a:r>
            <a:r>
              <a:rPr dirty="0" sz="3600" spc="-55">
                <a:solidFill>
                  <a:srgbClr val="000000"/>
                </a:solidFill>
                <a:latin typeface="Arial"/>
                <a:cs typeface="Arial"/>
              </a:rPr>
              <a:t> </a:t>
            </a:r>
            <a:r>
              <a:rPr dirty="0" sz="3600">
                <a:solidFill>
                  <a:srgbClr val="000000"/>
                </a:solidFill>
                <a:latin typeface="Arial"/>
                <a:cs typeface="Arial"/>
              </a:rPr>
              <a:t>7.</a:t>
            </a:r>
            <a:r>
              <a:rPr dirty="0" sz="3600" spc="-50">
                <a:solidFill>
                  <a:srgbClr val="000000"/>
                </a:solidFill>
                <a:latin typeface="Arial"/>
                <a:cs typeface="Arial"/>
              </a:rPr>
              <a:t> </a:t>
            </a:r>
            <a:r>
              <a:rPr dirty="0" sz="3600" spc="-35">
                <a:solidFill>
                  <a:srgbClr val="000000"/>
                </a:solidFill>
              </a:rPr>
              <a:t>扩</a:t>
            </a:r>
            <a:r>
              <a:rPr dirty="0" sz="3600" spc="-35">
                <a:solidFill>
                  <a:srgbClr val="000000"/>
                </a:solidFill>
              </a:rPr>
              <a:t>展</a:t>
            </a:r>
            <a:r>
              <a:rPr dirty="0" sz="3600" spc="-50" i="1">
                <a:solidFill>
                  <a:srgbClr val="000000"/>
                </a:solidFill>
                <a:latin typeface="Arial"/>
                <a:cs typeface="Arial"/>
              </a:rPr>
              <a:t>T</a:t>
            </a:r>
            <a:endParaRPr sz="3600">
              <a:latin typeface="Arial"/>
              <a:cs typeface="Arial"/>
            </a:endParaRPr>
          </a:p>
        </p:txBody>
      </p:sp>
      <p:grpSp>
        <p:nvGrpSpPr>
          <p:cNvPr id="61" name="object 61" descr=""/>
          <p:cNvGrpSpPr/>
          <p:nvPr/>
        </p:nvGrpSpPr>
        <p:grpSpPr>
          <a:xfrm>
            <a:off x="870203" y="4969764"/>
            <a:ext cx="6835140" cy="1572895"/>
            <a:chOff x="870203" y="4969764"/>
            <a:chExt cx="6835140" cy="1572895"/>
          </a:xfrm>
        </p:grpSpPr>
        <p:sp>
          <p:nvSpPr>
            <p:cNvPr id="62" name="object 62" descr=""/>
            <p:cNvSpPr/>
            <p:nvPr/>
          </p:nvSpPr>
          <p:spPr>
            <a:xfrm>
              <a:off x="1031874" y="5084762"/>
              <a:ext cx="6565900" cy="1231900"/>
            </a:xfrm>
            <a:custGeom>
              <a:avLst/>
              <a:gdLst/>
              <a:ahLst/>
              <a:cxnLst/>
              <a:rect l="l" t="t" r="r" b="b"/>
              <a:pathLst>
                <a:path w="6565900" h="1231900">
                  <a:moveTo>
                    <a:pt x="6565900" y="0"/>
                  </a:moveTo>
                  <a:lnTo>
                    <a:pt x="0" y="0"/>
                  </a:lnTo>
                  <a:lnTo>
                    <a:pt x="0" y="1231900"/>
                  </a:lnTo>
                  <a:lnTo>
                    <a:pt x="6565900" y="1231900"/>
                  </a:lnTo>
                  <a:lnTo>
                    <a:pt x="6565900" y="0"/>
                  </a:lnTo>
                  <a:close/>
                </a:path>
              </a:pathLst>
            </a:custGeom>
            <a:solidFill>
              <a:srgbClr val="00FFFF"/>
            </a:solidFill>
          </p:spPr>
          <p:txBody>
            <a:bodyPr wrap="square" lIns="0" tIns="0" rIns="0" bIns="0" rtlCol="0"/>
            <a:lstStyle/>
            <a:p/>
          </p:txBody>
        </p:sp>
        <p:pic>
          <p:nvPicPr>
            <p:cNvPr id="63" name="object 63" descr=""/>
            <p:cNvPicPr/>
            <p:nvPr/>
          </p:nvPicPr>
          <p:blipFill>
            <a:blip r:embed="rId27" cstate="print"/>
            <a:stretch>
              <a:fillRect/>
            </a:stretch>
          </p:blipFill>
          <p:spPr>
            <a:xfrm>
              <a:off x="870203" y="5010912"/>
              <a:ext cx="1350263" cy="899160"/>
            </a:xfrm>
            <a:prstGeom prst="rect">
              <a:avLst/>
            </a:prstGeom>
          </p:spPr>
        </p:pic>
        <p:pic>
          <p:nvPicPr>
            <p:cNvPr id="64" name="object 64" descr=""/>
            <p:cNvPicPr/>
            <p:nvPr/>
          </p:nvPicPr>
          <p:blipFill>
            <a:blip r:embed="rId28" cstate="print"/>
            <a:stretch>
              <a:fillRect/>
            </a:stretch>
          </p:blipFill>
          <p:spPr>
            <a:xfrm>
              <a:off x="1687067" y="4969764"/>
              <a:ext cx="780288" cy="899160"/>
            </a:xfrm>
            <a:prstGeom prst="rect">
              <a:avLst/>
            </a:prstGeom>
          </p:spPr>
        </p:pic>
        <p:pic>
          <p:nvPicPr>
            <p:cNvPr id="65" name="object 65" descr=""/>
            <p:cNvPicPr/>
            <p:nvPr/>
          </p:nvPicPr>
          <p:blipFill>
            <a:blip r:embed="rId29" cstate="print"/>
            <a:stretch>
              <a:fillRect/>
            </a:stretch>
          </p:blipFill>
          <p:spPr>
            <a:xfrm>
              <a:off x="1933955" y="5010912"/>
              <a:ext cx="2566416" cy="899160"/>
            </a:xfrm>
            <a:prstGeom prst="rect">
              <a:avLst/>
            </a:prstGeom>
          </p:spPr>
        </p:pic>
        <p:pic>
          <p:nvPicPr>
            <p:cNvPr id="66" name="object 66" descr=""/>
            <p:cNvPicPr/>
            <p:nvPr/>
          </p:nvPicPr>
          <p:blipFill>
            <a:blip r:embed="rId30" cstate="print"/>
            <a:stretch>
              <a:fillRect/>
            </a:stretch>
          </p:blipFill>
          <p:spPr>
            <a:xfrm>
              <a:off x="3966971" y="4969764"/>
              <a:ext cx="754379" cy="899160"/>
            </a:xfrm>
            <a:prstGeom prst="rect">
              <a:avLst/>
            </a:prstGeom>
          </p:spPr>
        </p:pic>
        <p:pic>
          <p:nvPicPr>
            <p:cNvPr id="67" name="object 67" descr=""/>
            <p:cNvPicPr/>
            <p:nvPr/>
          </p:nvPicPr>
          <p:blipFill>
            <a:blip r:embed="rId31" cstate="print"/>
            <a:stretch>
              <a:fillRect/>
            </a:stretch>
          </p:blipFill>
          <p:spPr>
            <a:xfrm>
              <a:off x="4187951" y="5010912"/>
              <a:ext cx="3383279" cy="899160"/>
            </a:xfrm>
            <a:prstGeom prst="rect">
              <a:avLst/>
            </a:prstGeom>
          </p:spPr>
        </p:pic>
        <p:pic>
          <p:nvPicPr>
            <p:cNvPr id="68" name="object 68" descr=""/>
            <p:cNvPicPr/>
            <p:nvPr/>
          </p:nvPicPr>
          <p:blipFill>
            <a:blip r:embed="rId32" cstate="print"/>
            <a:stretch>
              <a:fillRect/>
            </a:stretch>
          </p:blipFill>
          <p:spPr>
            <a:xfrm>
              <a:off x="7037832" y="4969764"/>
              <a:ext cx="667512" cy="899160"/>
            </a:xfrm>
            <a:prstGeom prst="rect">
              <a:avLst/>
            </a:prstGeom>
          </p:spPr>
        </p:pic>
        <p:pic>
          <p:nvPicPr>
            <p:cNvPr id="69" name="object 69" descr=""/>
            <p:cNvPicPr/>
            <p:nvPr/>
          </p:nvPicPr>
          <p:blipFill>
            <a:blip r:embed="rId33" cstate="print"/>
            <a:stretch>
              <a:fillRect/>
            </a:stretch>
          </p:blipFill>
          <p:spPr>
            <a:xfrm>
              <a:off x="940307" y="5640324"/>
              <a:ext cx="807720" cy="902208"/>
            </a:xfrm>
            <a:prstGeom prst="rect">
              <a:avLst/>
            </a:prstGeom>
          </p:spPr>
        </p:pic>
        <p:pic>
          <p:nvPicPr>
            <p:cNvPr id="70" name="object 70" descr=""/>
            <p:cNvPicPr/>
            <p:nvPr/>
          </p:nvPicPr>
          <p:blipFill>
            <a:blip r:embed="rId34" cstate="print"/>
            <a:stretch>
              <a:fillRect/>
            </a:stretch>
          </p:blipFill>
          <p:spPr>
            <a:xfrm>
              <a:off x="1211579" y="5635752"/>
              <a:ext cx="938783" cy="902208"/>
            </a:xfrm>
            <a:prstGeom prst="rect">
              <a:avLst/>
            </a:prstGeom>
          </p:spPr>
        </p:pic>
        <p:pic>
          <p:nvPicPr>
            <p:cNvPr id="71" name="object 71" descr=""/>
            <p:cNvPicPr/>
            <p:nvPr/>
          </p:nvPicPr>
          <p:blipFill>
            <a:blip r:embed="rId35" cstate="print"/>
            <a:stretch>
              <a:fillRect/>
            </a:stretch>
          </p:blipFill>
          <p:spPr>
            <a:xfrm>
              <a:off x="1613915" y="5640324"/>
              <a:ext cx="807720" cy="902208"/>
            </a:xfrm>
            <a:prstGeom prst="rect">
              <a:avLst/>
            </a:prstGeom>
          </p:spPr>
        </p:pic>
        <p:pic>
          <p:nvPicPr>
            <p:cNvPr id="72" name="object 72" descr=""/>
            <p:cNvPicPr/>
            <p:nvPr/>
          </p:nvPicPr>
          <p:blipFill>
            <a:blip r:embed="rId36" cstate="print"/>
            <a:stretch>
              <a:fillRect/>
            </a:stretch>
          </p:blipFill>
          <p:spPr>
            <a:xfrm>
              <a:off x="1965959" y="5913120"/>
              <a:ext cx="525780" cy="618744"/>
            </a:xfrm>
            <a:prstGeom prst="rect">
              <a:avLst/>
            </a:prstGeom>
          </p:spPr>
        </p:pic>
        <p:pic>
          <p:nvPicPr>
            <p:cNvPr id="73" name="object 73" descr=""/>
            <p:cNvPicPr/>
            <p:nvPr/>
          </p:nvPicPr>
          <p:blipFill>
            <a:blip r:embed="rId34" cstate="print"/>
            <a:stretch>
              <a:fillRect/>
            </a:stretch>
          </p:blipFill>
          <p:spPr>
            <a:xfrm>
              <a:off x="2148839" y="5635752"/>
              <a:ext cx="938784" cy="902208"/>
            </a:xfrm>
            <a:prstGeom prst="rect">
              <a:avLst/>
            </a:prstGeom>
          </p:spPr>
        </p:pic>
        <p:pic>
          <p:nvPicPr>
            <p:cNvPr id="74" name="object 74" descr=""/>
            <p:cNvPicPr/>
            <p:nvPr/>
          </p:nvPicPr>
          <p:blipFill>
            <a:blip r:embed="rId35" cstate="print"/>
            <a:stretch>
              <a:fillRect/>
            </a:stretch>
          </p:blipFill>
          <p:spPr>
            <a:xfrm>
              <a:off x="2551175" y="5640324"/>
              <a:ext cx="807720" cy="902208"/>
            </a:xfrm>
            <a:prstGeom prst="rect">
              <a:avLst/>
            </a:prstGeom>
          </p:spPr>
        </p:pic>
        <p:pic>
          <p:nvPicPr>
            <p:cNvPr id="75" name="object 75" descr=""/>
            <p:cNvPicPr/>
            <p:nvPr/>
          </p:nvPicPr>
          <p:blipFill>
            <a:blip r:embed="rId37" cstate="print"/>
            <a:stretch>
              <a:fillRect/>
            </a:stretch>
          </p:blipFill>
          <p:spPr>
            <a:xfrm>
              <a:off x="2903219" y="5913120"/>
              <a:ext cx="525780" cy="618744"/>
            </a:xfrm>
            <a:prstGeom prst="rect">
              <a:avLst/>
            </a:prstGeom>
          </p:spPr>
        </p:pic>
        <p:pic>
          <p:nvPicPr>
            <p:cNvPr id="76" name="object 76" descr=""/>
            <p:cNvPicPr/>
            <p:nvPr/>
          </p:nvPicPr>
          <p:blipFill>
            <a:blip r:embed="rId34" cstate="print"/>
            <a:stretch>
              <a:fillRect/>
            </a:stretch>
          </p:blipFill>
          <p:spPr>
            <a:xfrm>
              <a:off x="2973324" y="5635752"/>
              <a:ext cx="938784" cy="902208"/>
            </a:xfrm>
            <a:prstGeom prst="rect">
              <a:avLst/>
            </a:prstGeom>
          </p:spPr>
        </p:pic>
        <p:pic>
          <p:nvPicPr>
            <p:cNvPr id="77" name="object 77" descr=""/>
            <p:cNvPicPr/>
            <p:nvPr/>
          </p:nvPicPr>
          <p:blipFill>
            <a:blip r:embed="rId38" cstate="print"/>
            <a:stretch>
              <a:fillRect/>
            </a:stretch>
          </p:blipFill>
          <p:spPr>
            <a:xfrm>
              <a:off x="3375659" y="5640324"/>
              <a:ext cx="784860" cy="902208"/>
            </a:xfrm>
            <a:prstGeom prst="rect">
              <a:avLst/>
            </a:prstGeom>
          </p:spPr>
        </p:pic>
      </p:grpSp>
      <p:sp>
        <p:nvSpPr>
          <p:cNvPr id="78" name="object 78" descr=""/>
          <p:cNvSpPr txBox="1"/>
          <p:nvPr/>
        </p:nvSpPr>
        <p:spPr>
          <a:xfrm>
            <a:off x="1085392" y="4892420"/>
            <a:ext cx="6380480" cy="1370330"/>
          </a:xfrm>
          <a:prstGeom prst="rect">
            <a:avLst/>
          </a:prstGeom>
        </p:spPr>
        <p:txBody>
          <a:bodyPr wrap="square" lIns="0" tIns="197485" rIns="0" bIns="0" rtlCol="0" vert="horz">
            <a:spAutoFit/>
          </a:bodyPr>
          <a:lstStyle/>
          <a:p>
            <a:pPr marL="38100">
              <a:lnSpc>
                <a:spcPct val="100000"/>
              </a:lnSpc>
              <a:spcBef>
                <a:spcPts val="1555"/>
              </a:spcBef>
            </a:pPr>
            <a:r>
              <a:rPr dirty="0" sz="3200" b="1">
                <a:solidFill>
                  <a:srgbClr val="FF0000"/>
                </a:solidFill>
                <a:latin typeface="华文行楷"/>
                <a:cs typeface="华文行楷"/>
              </a:rPr>
              <a:t>因为</a:t>
            </a:r>
            <a:r>
              <a:rPr dirty="0" sz="3200" spc="-15" b="1" i="1">
                <a:solidFill>
                  <a:srgbClr val="FF0000"/>
                </a:solidFill>
                <a:latin typeface="Arial"/>
                <a:cs typeface="Arial"/>
              </a:rPr>
              <a:t>T</a:t>
            </a:r>
            <a:r>
              <a:rPr dirty="0" sz="3200" spc="-15" b="1">
                <a:solidFill>
                  <a:srgbClr val="FF0000"/>
                </a:solidFill>
                <a:latin typeface="华文行楷"/>
                <a:cs typeface="华文行楷"/>
              </a:rPr>
              <a:t>是目标节点</a:t>
            </a:r>
            <a:r>
              <a:rPr dirty="0" sz="3200" b="1">
                <a:solidFill>
                  <a:srgbClr val="FF0000"/>
                </a:solidFill>
                <a:latin typeface="Arial"/>
                <a:cs typeface="Arial"/>
              </a:rPr>
              <a:t>, </a:t>
            </a:r>
            <a:r>
              <a:rPr dirty="0" sz="3200" spc="-5" b="1">
                <a:solidFill>
                  <a:srgbClr val="FF0000"/>
                </a:solidFill>
                <a:latin typeface="华文行楷"/>
                <a:cs typeface="华文行楷"/>
              </a:rPr>
              <a:t>所以我们得到解</a:t>
            </a:r>
            <a:r>
              <a:rPr dirty="0" sz="3200" spc="-50" b="1">
                <a:solidFill>
                  <a:srgbClr val="FF0000"/>
                </a:solidFill>
                <a:latin typeface="Arial"/>
                <a:cs typeface="Arial"/>
              </a:rPr>
              <a:t>:</a:t>
            </a:r>
            <a:endParaRPr sz="3200">
              <a:latin typeface="Arial"/>
              <a:cs typeface="Arial"/>
            </a:endParaRPr>
          </a:p>
          <a:p>
            <a:pPr marL="107950">
              <a:lnSpc>
                <a:spcPct val="100000"/>
              </a:lnSpc>
              <a:spcBef>
                <a:spcPts val="1450"/>
              </a:spcBef>
            </a:pPr>
            <a:r>
              <a:rPr dirty="0" sz="3200" b="1" i="1">
                <a:solidFill>
                  <a:srgbClr val="FF0000"/>
                </a:solidFill>
                <a:latin typeface="Arial"/>
                <a:cs typeface="Arial"/>
              </a:rPr>
              <a:t>S</a:t>
            </a:r>
            <a:r>
              <a:rPr dirty="0" sz="3200" b="1">
                <a:solidFill>
                  <a:srgbClr val="FF0000"/>
                </a:solidFill>
                <a:latin typeface="Symbol"/>
                <a:cs typeface="Symbol"/>
              </a:rPr>
              <a:t></a:t>
            </a:r>
            <a:r>
              <a:rPr dirty="0" sz="3200" b="1" i="1">
                <a:solidFill>
                  <a:srgbClr val="FF0000"/>
                </a:solidFill>
                <a:latin typeface="Arial"/>
                <a:cs typeface="Arial"/>
              </a:rPr>
              <a:t>V</a:t>
            </a:r>
            <a:r>
              <a:rPr dirty="0" baseline="-21164" sz="3150" b="1" i="1">
                <a:solidFill>
                  <a:srgbClr val="FF0000"/>
                </a:solidFill>
                <a:latin typeface="Arial"/>
                <a:cs typeface="Arial"/>
              </a:rPr>
              <a:t>1</a:t>
            </a:r>
            <a:r>
              <a:rPr dirty="0" baseline="-21164" sz="3150" spc="457" b="1" i="1">
                <a:solidFill>
                  <a:srgbClr val="FF0000"/>
                </a:solidFill>
                <a:latin typeface="Arial"/>
                <a:cs typeface="Arial"/>
              </a:rPr>
              <a:t> </a:t>
            </a:r>
            <a:r>
              <a:rPr dirty="0" sz="3200" spc="-10" b="1">
                <a:solidFill>
                  <a:srgbClr val="FF0000"/>
                </a:solidFill>
                <a:latin typeface="Symbol"/>
                <a:cs typeface="Symbol"/>
              </a:rPr>
              <a:t></a:t>
            </a:r>
            <a:r>
              <a:rPr dirty="0" sz="3200" spc="-10" b="1" i="1">
                <a:solidFill>
                  <a:srgbClr val="FF0000"/>
                </a:solidFill>
                <a:latin typeface="Arial"/>
                <a:cs typeface="Arial"/>
              </a:rPr>
              <a:t>V</a:t>
            </a:r>
            <a:r>
              <a:rPr dirty="0" baseline="-21164" sz="3150" spc="-15" b="1" i="1">
                <a:solidFill>
                  <a:srgbClr val="FF0000"/>
                </a:solidFill>
                <a:latin typeface="Arial"/>
                <a:cs typeface="Arial"/>
              </a:rPr>
              <a:t>4</a:t>
            </a:r>
            <a:r>
              <a:rPr dirty="0" sz="3200" spc="-10" b="1">
                <a:solidFill>
                  <a:srgbClr val="FF0000"/>
                </a:solidFill>
                <a:latin typeface="Symbol"/>
                <a:cs typeface="Symbol"/>
              </a:rPr>
              <a:t></a:t>
            </a:r>
            <a:r>
              <a:rPr dirty="0" sz="3200" spc="-10" b="1" i="1">
                <a:solidFill>
                  <a:srgbClr val="FF0000"/>
                </a:solidFill>
                <a:latin typeface="Arial"/>
                <a:cs typeface="Arial"/>
              </a:rPr>
              <a:t>T</a:t>
            </a:r>
            <a:endParaRPr sz="3200">
              <a:latin typeface="Arial"/>
              <a:cs typeface="Arial"/>
            </a:endParaRPr>
          </a:p>
        </p:txBody>
      </p:sp>
      <p:grpSp>
        <p:nvGrpSpPr>
          <p:cNvPr id="79" name="object 79" descr=""/>
          <p:cNvGrpSpPr/>
          <p:nvPr/>
        </p:nvGrpSpPr>
        <p:grpSpPr>
          <a:xfrm>
            <a:off x="3198876" y="1429511"/>
            <a:ext cx="2952750" cy="1582420"/>
            <a:chOff x="3198876" y="1429511"/>
            <a:chExt cx="2952750" cy="1582420"/>
          </a:xfrm>
        </p:grpSpPr>
        <p:sp>
          <p:nvSpPr>
            <p:cNvPr id="80" name="object 80" descr=""/>
            <p:cNvSpPr/>
            <p:nvPr/>
          </p:nvSpPr>
          <p:spPr>
            <a:xfrm>
              <a:off x="4494276" y="15415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368"/>
                  </a:lnTo>
                  <a:lnTo>
                    <a:pt x="21854" y="310798"/>
                  </a:lnTo>
                  <a:lnTo>
                    <a:pt x="47236" y="350887"/>
                  </a:lnTo>
                  <a:lnTo>
                    <a:pt x="80533" y="384333"/>
                  </a:lnTo>
                  <a:lnTo>
                    <a:pt x="120455" y="409836"/>
                  </a:lnTo>
                  <a:lnTo>
                    <a:pt x="165711" y="426092"/>
                  </a:lnTo>
                  <a:lnTo>
                    <a:pt x="215011" y="431800"/>
                  </a:lnTo>
                  <a:lnTo>
                    <a:pt x="264357" y="426092"/>
                  </a:lnTo>
                  <a:lnTo>
                    <a:pt x="309647" y="409836"/>
                  </a:lnTo>
                  <a:lnTo>
                    <a:pt x="349591" y="384333"/>
                  </a:lnTo>
                  <a:lnTo>
                    <a:pt x="382902" y="350887"/>
                  </a:lnTo>
                  <a:lnTo>
                    <a:pt x="408291" y="310798"/>
                  </a:lnTo>
                  <a:lnTo>
                    <a:pt x="424469" y="26536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81" name="object 81" descr=""/>
            <p:cNvSpPr/>
            <p:nvPr/>
          </p:nvSpPr>
          <p:spPr>
            <a:xfrm>
              <a:off x="4494276" y="15415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368"/>
                  </a:lnTo>
                  <a:lnTo>
                    <a:pt x="408291" y="310798"/>
                  </a:lnTo>
                  <a:lnTo>
                    <a:pt x="382902" y="350887"/>
                  </a:lnTo>
                  <a:lnTo>
                    <a:pt x="349591" y="384333"/>
                  </a:lnTo>
                  <a:lnTo>
                    <a:pt x="309647" y="409836"/>
                  </a:lnTo>
                  <a:lnTo>
                    <a:pt x="264357" y="426092"/>
                  </a:lnTo>
                  <a:lnTo>
                    <a:pt x="215011" y="431800"/>
                  </a:lnTo>
                  <a:lnTo>
                    <a:pt x="165711" y="426092"/>
                  </a:lnTo>
                  <a:lnTo>
                    <a:pt x="120455" y="409836"/>
                  </a:lnTo>
                  <a:lnTo>
                    <a:pt x="80533" y="384333"/>
                  </a:lnTo>
                  <a:lnTo>
                    <a:pt x="47236" y="350887"/>
                  </a:lnTo>
                  <a:lnTo>
                    <a:pt x="21854" y="310798"/>
                  </a:lnTo>
                  <a:lnTo>
                    <a:pt x="5678" y="265368"/>
                  </a:lnTo>
                  <a:lnTo>
                    <a:pt x="0" y="215900"/>
                  </a:lnTo>
                  <a:close/>
                </a:path>
              </a:pathLst>
            </a:custGeom>
            <a:ln w="12700">
              <a:solidFill>
                <a:srgbClr val="000000"/>
              </a:solidFill>
            </a:ln>
          </p:spPr>
          <p:txBody>
            <a:bodyPr wrap="square" lIns="0" tIns="0" rIns="0" bIns="0" rtlCol="0"/>
            <a:lstStyle/>
            <a:p/>
          </p:txBody>
        </p:sp>
        <p:pic>
          <p:nvPicPr>
            <p:cNvPr id="82" name="object 82" descr=""/>
            <p:cNvPicPr/>
            <p:nvPr/>
          </p:nvPicPr>
          <p:blipFill>
            <a:blip r:embed="rId39" cstate="print"/>
            <a:stretch>
              <a:fillRect/>
            </a:stretch>
          </p:blipFill>
          <p:spPr>
            <a:xfrm>
              <a:off x="4427220" y="1429511"/>
              <a:ext cx="705612" cy="789431"/>
            </a:xfrm>
            <a:prstGeom prst="rect">
              <a:avLst/>
            </a:prstGeom>
          </p:spPr>
        </p:pic>
        <p:sp>
          <p:nvSpPr>
            <p:cNvPr id="83" name="object 83" descr=""/>
            <p:cNvSpPr/>
            <p:nvPr/>
          </p:nvSpPr>
          <p:spPr>
            <a:xfrm>
              <a:off x="4494276"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84" name="object 84" descr=""/>
            <p:cNvSpPr/>
            <p:nvPr/>
          </p:nvSpPr>
          <p:spPr>
            <a:xfrm>
              <a:off x="4494276"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85" name="object 85" descr=""/>
            <p:cNvPicPr/>
            <p:nvPr/>
          </p:nvPicPr>
          <p:blipFill>
            <a:blip r:embed="rId40" cstate="print"/>
            <a:stretch>
              <a:fillRect/>
            </a:stretch>
          </p:blipFill>
          <p:spPr>
            <a:xfrm>
              <a:off x="4427220" y="2221991"/>
              <a:ext cx="705612" cy="789431"/>
            </a:xfrm>
            <a:prstGeom prst="rect">
              <a:avLst/>
            </a:prstGeom>
          </p:spPr>
        </p:pic>
        <p:pic>
          <p:nvPicPr>
            <p:cNvPr id="86" name="object 86" descr=""/>
            <p:cNvPicPr/>
            <p:nvPr/>
          </p:nvPicPr>
          <p:blipFill>
            <a:blip r:embed="rId41" cstate="print"/>
            <a:stretch>
              <a:fillRect/>
            </a:stretch>
          </p:blipFill>
          <p:spPr>
            <a:xfrm>
              <a:off x="4735068" y="2459736"/>
              <a:ext cx="460248" cy="539496"/>
            </a:xfrm>
            <a:prstGeom prst="rect">
              <a:avLst/>
            </a:prstGeom>
          </p:spPr>
        </p:pic>
        <p:sp>
          <p:nvSpPr>
            <p:cNvPr id="87" name="object 87" descr=""/>
            <p:cNvSpPr/>
            <p:nvPr/>
          </p:nvSpPr>
          <p:spPr>
            <a:xfrm>
              <a:off x="3198876" y="1805177"/>
              <a:ext cx="2952750" cy="620395"/>
            </a:xfrm>
            <a:custGeom>
              <a:avLst/>
              <a:gdLst/>
              <a:ahLst/>
              <a:cxnLst/>
              <a:rect l="l" t="t" r="r" b="b"/>
              <a:pathLst>
                <a:path w="2952750" h="620394">
                  <a:moveTo>
                    <a:pt x="1320546" y="34671"/>
                  </a:moveTo>
                  <a:lnTo>
                    <a:pt x="1304798" y="0"/>
                  </a:lnTo>
                  <a:lnTo>
                    <a:pt x="96037" y="551040"/>
                  </a:lnTo>
                  <a:lnTo>
                    <a:pt x="80264" y="516382"/>
                  </a:lnTo>
                  <a:lnTo>
                    <a:pt x="0" y="615696"/>
                  </a:lnTo>
                  <a:lnTo>
                    <a:pt x="127635" y="620395"/>
                  </a:lnTo>
                  <a:lnTo>
                    <a:pt x="115430" y="593598"/>
                  </a:lnTo>
                  <a:lnTo>
                    <a:pt x="111823" y="585698"/>
                  </a:lnTo>
                  <a:lnTo>
                    <a:pt x="1320546" y="34671"/>
                  </a:lnTo>
                  <a:close/>
                </a:path>
                <a:path w="2952750" h="620394">
                  <a:moveTo>
                    <a:pt x="1565275" y="414147"/>
                  </a:moveTo>
                  <a:lnTo>
                    <a:pt x="1527162" y="414147"/>
                  </a:lnTo>
                  <a:lnTo>
                    <a:pt x="1527048" y="148971"/>
                  </a:lnTo>
                  <a:lnTo>
                    <a:pt x="1488948" y="148971"/>
                  </a:lnTo>
                  <a:lnTo>
                    <a:pt x="1489062" y="414147"/>
                  </a:lnTo>
                  <a:lnTo>
                    <a:pt x="1450975" y="414147"/>
                  </a:lnTo>
                  <a:lnTo>
                    <a:pt x="1508125" y="528447"/>
                  </a:lnTo>
                  <a:lnTo>
                    <a:pt x="1555750" y="433197"/>
                  </a:lnTo>
                  <a:lnTo>
                    <a:pt x="1565275" y="414147"/>
                  </a:lnTo>
                  <a:close/>
                </a:path>
                <a:path w="2952750" h="620394">
                  <a:moveTo>
                    <a:pt x="2952623" y="544322"/>
                  </a:moveTo>
                  <a:lnTo>
                    <a:pt x="2935922" y="524764"/>
                  </a:lnTo>
                  <a:lnTo>
                    <a:pt x="2869692" y="447167"/>
                  </a:lnTo>
                  <a:lnTo>
                    <a:pt x="2854807" y="482295"/>
                  </a:lnTo>
                  <a:lnTo>
                    <a:pt x="1715389" y="254"/>
                  </a:lnTo>
                  <a:lnTo>
                    <a:pt x="1700530" y="35306"/>
                  </a:lnTo>
                  <a:lnTo>
                    <a:pt x="2839974" y="517359"/>
                  </a:lnTo>
                  <a:lnTo>
                    <a:pt x="2825115" y="552450"/>
                  </a:lnTo>
                  <a:lnTo>
                    <a:pt x="2952623" y="544322"/>
                  </a:lnTo>
                  <a:close/>
                </a:path>
              </a:pathLst>
            </a:custGeom>
            <a:solidFill>
              <a:srgbClr val="000000"/>
            </a:solidFill>
          </p:spPr>
          <p:txBody>
            <a:bodyPr wrap="square" lIns="0" tIns="0" rIns="0" bIns="0" rtlCol="0"/>
            <a:lstStyle/>
            <a:p/>
          </p:txBody>
        </p:sp>
        <p:pic>
          <p:nvPicPr>
            <p:cNvPr id="88" name="object 88" descr=""/>
            <p:cNvPicPr/>
            <p:nvPr/>
          </p:nvPicPr>
          <p:blipFill>
            <a:blip r:embed="rId42" cstate="print"/>
            <a:stretch>
              <a:fillRect/>
            </a:stretch>
          </p:blipFill>
          <p:spPr>
            <a:xfrm>
              <a:off x="3479292" y="1616963"/>
              <a:ext cx="667512" cy="789431"/>
            </a:xfrm>
            <a:prstGeom prst="rect">
              <a:avLst/>
            </a:prstGeom>
          </p:spPr>
        </p:pic>
      </p:grpSp>
      <p:sp>
        <p:nvSpPr>
          <p:cNvPr id="89" name="object 89" descr=""/>
          <p:cNvSpPr txBox="1"/>
          <p:nvPr/>
        </p:nvSpPr>
        <p:spPr>
          <a:xfrm>
            <a:off x="3687571"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90" name="object 90" descr=""/>
          <p:cNvGrpSpPr/>
          <p:nvPr/>
        </p:nvGrpSpPr>
        <p:grpSpPr>
          <a:xfrm>
            <a:off x="4194047" y="1616963"/>
            <a:ext cx="1750060" cy="951230"/>
            <a:chOff x="4194047" y="1616963"/>
            <a:chExt cx="1750060" cy="951230"/>
          </a:xfrm>
        </p:grpSpPr>
        <p:pic>
          <p:nvPicPr>
            <p:cNvPr id="91" name="object 91" descr=""/>
            <p:cNvPicPr/>
            <p:nvPr/>
          </p:nvPicPr>
          <p:blipFill>
            <a:blip r:embed="rId43" cstate="print"/>
            <a:stretch>
              <a:fillRect/>
            </a:stretch>
          </p:blipFill>
          <p:spPr>
            <a:xfrm>
              <a:off x="4194047" y="1778507"/>
              <a:ext cx="667512" cy="789432"/>
            </a:xfrm>
            <a:prstGeom prst="rect">
              <a:avLst/>
            </a:prstGeom>
          </p:spPr>
        </p:pic>
        <p:pic>
          <p:nvPicPr>
            <p:cNvPr id="92" name="object 92" descr=""/>
            <p:cNvPicPr/>
            <p:nvPr/>
          </p:nvPicPr>
          <p:blipFill>
            <a:blip r:embed="rId44" cstate="print"/>
            <a:stretch>
              <a:fillRect/>
            </a:stretch>
          </p:blipFill>
          <p:spPr>
            <a:xfrm>
              <a:off x="5276087" y="1616963"/>
              <a:ext cx="667512" cy="789431"/>
            </a:xfrm>
            <a:prstGeom prst="rect">
              <a:avLst/>
            </a:prstGeom>
          </p:spPr>
        </p:pic>
      </p:grpSp>
      <p:sp>
        <p:nvSpPr>
          <p:cNvPr id="93" name="object 93" descr=""/>
          <p:cNvSpPr txBox="1"/>
          <p:nvPr/>
        </p:nvSpPr>
        <p:spPr>
          <a:xfrm>
            <a:off x="5485003" y="1710308"/>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3</a:t>
            </a:r>
            <a:endParaRPr sz="2800">
              <a:latin typeface="Arial"/>
              <a:cs typeface="Arial"/>
            </a:endParaRPr>
          </a:p>
        </p:txBody>
      </p:sp>
      <p:grpSp>
        <p:nvGrpSpPr>
          <p:cNvPr id="94" name="object 94" descr=""/>
          <p:cNvGrpSpPr/>
          <p:nvPr/>
        </p:nvGrpSpPr>
        <p:grpSpPr>
          <a:xfrm>
            <a:off x="4052315" y="1260347"/>
            <a:ext cx="4836160" cy="1594485"/>
            <a:chOff x="4052315" y="1260347"/>
            <a:chExt cx="4836160" cy="1594485"/>
          </a:xfrm>
        </p:grpSpPr>
        <p:pic>
          <p:nvPicPr>
            <p:cNvPr id="95" name="object 95" descr=""/>
            <p:cNvPicPr/>
            <p:nvPr/>
          </p:nvPicPr>
          <p:blipFill>
            <a:blip r:embed="rId45" cstate="print"/>
            <a:stretch>
              <a:fillRect/>
            </a:stretch>
          </p:blipFill>
          <p:spPr>
            <a:xfrm>
              <a:off x="4052315" y="2065019"/>
              <a:ext cx="667512" cy="789431"/>
            </a:xfrm>
            <a:prstGeom prst="rect">
              <a:avLst/>
            </a:prstGeom>
          </p:spPr>
        </p:pic>
        <p:pic>
          <p:nvPicPr>
            <p:cNvPr id="96" name="object 96" descr=""/>
            <p:cNvPicPr/>
            <p:nvPr/>
          </p:nvPicPr>
          <p:blipFill>
            <a:blip r:embed="rId46" cstate="print"/>
            <a:stretch>
              <a:fillRect/>
            </a:stretch>
          </p:blipFill>
          <p:spPr>
            <a:xfrm>
              <a:off x="6448043" y="2270363"/>
              <a:ext cx="205740" cy="292044"/>
            </a:xfrm>
            <a:prstGeom prst="rect">
              <a:avLst/>
            </a:prstGeom>
          </p:spPr>
        </p:pic>
        <p:pic>
          <p:nvPicPr>
            <p:cNvPr id="97" name="object 97" descr=""/>
            <p:cNvPicPr/>
            <p:nvPr/>
          </p:nvPicPr>
          <p:blipFill>
            <a:blip r:embed="rId47" cstate="print"/>
            <a:stretch>
              <a:fillRect/>
            </a:stretch>
          </p:blipFill>
          <p:spPr>
            <a:xfrm>
              <a:off x="8453627" y="1260347"/>
              <a:ext cx="434340" cy="513588"/>
            </a:xfrm>
            <a:prstGeom prst="rect">
              <a:avLst/>
            </a:prstGeom>
          </p:spPr>
        </p:pic>
      </p:grpSp>
      <p:sp>
        <p:nvSpPr>
          <p:cNvPr id="98" name="object 98" descr=""/>
          <p:cNvSpPr txBox="1"/>
          <p:nvPr/>
        </p:nvSpPr>
        <p:spPr>
          <a:xfrm>
            <a:off x="8505190" y="912113"/>
            <a:ext cx="313690" cy="704215"/>
          </a:xfrm>
          <a:prstGeom prst="rect">
            <a:avLst/>
          </a:prstGeom>
        </p:spPr>
        <p:txBody>
          <a:bodyPr wrap="square" lIns="0" tIns="77470" rIns="0" bIns="0" rtlCol="0" vert="horz">
            <a:spAutoFit/>
          </a:bodyPr>
          <a:lstStyle/>
          <a:p>
            <a:pPr marL="38100">
              <a:lnSpc>
                <a:spcPct val="100000"/>
              </a:lnSpc>
              <a:spcBef>
                <a:spcPts val="610"/>
              </a:spcBef>
            </a:pPr>
            <a:r>
              <a:rPr dirty="0" sz="1800" spc="-25" b="1" i="1">
                <a:solidFill>
                  <a:srgbClr val="FF0000"/>
                </a:solidFill>
                <a:latin typeface="Arial"/>
                <a:cs typeface="Arial"/>
              </a:rPr>
              <a:t>V</a:t>
            </a:r>
            <a:r>
              <a:rPr dirty="0" baseline="-20833" sz="1800" spc="-37" b="1" i="1">
                <a:solidFill>
                  <a:srgbClr val="FF0000"/>
                </a:solidFill>
                <a:latin typeface="Arial"/>
                <a:cs typeface="Arial"/>
              </a:rPr>
              <a:t>4</a:t>
            </a:r>
            <a:endParaRPr baseline="-20833" sz="1800">
              <a:latin typeface="Arial"/>
              <a:cs typeface="Arial"/>
            </a:endParaRPr>
          </a:p>
          <a:p>
            <a:pPr marL="92710">
              <a:lnSpc>
                <a:spcPct val="100000"/>
              </a:lnSpc>
              <a:spcBef>
                <a:spcPts val="509"/>
              </a:spcBef>
            </a:pPr>
            <a:r>
              <a:rPr dirty="0" sz="1800" spc="-5" b="1">
                <a:latin typeface="Arial"/>
                <a:cs typeface="Arial"/>
              </a:rPr>
              <a:t>1</a:t>
            </a:r>
            <a:endParaRPr sz="1800">
              <a:latin typeface="Arial"/>
              <a:cs typeface="Arial"/>
            </a:endParaRPr>
          </a:p>
        </p:txBody>
      </p:sp>
      <p:grpSp>
        <p:nvGrpSpPr>
          <p:cNvPr id="99" name="object 99" descr=""/>
          <p:cNvGrpSpPr/>
          <p:nvPr/>
        </p:nvGrpSpPr>
        <p:grpSpPr>
          <a:xfrm>
            <a:off x="2651760" y="2265800"/>
            <a:ext cx="1278890" cy="1553845"/>
            <a:chOff x="2651760" y="2265800"/>
            <a:chExt cx="1278890" cy="1553845"/>
          </a:xfrm>
        </p:grpSpPr>
        <p:sp>
          <p:nvSpPr>
            <p:cNvPr id="100" name="object 100" descr=""/>
            <p:cNvSpPr/>
            <p:nvPr/>
          </p:nvSpPr>
          <p:spPr>
            <a:xfrm>
              <a:off x="3228975" y="3141726"/>
              <a:ext cx="430530" cy="431800"/>
            </a:xfrm>
            <a:custGeom>
              <a:avLst/>
              <a:gdLst/>
              <a:ahLst/>
              <a:cxnLst/>
              <a:rect l="l" t="t" r="r" b="b"/>
              <a:pathLst>
                <a:path w="430529" h="431800">
                  <a:moveTo>
                    <a:pt x="215137" y="0"/>
                  </a:moveTo>
                  <a:lnTo>
                    <a:pt x="165791" y="5701"/>
                  </a:lnTo>
                  <a:lnTo>
                    <a:pt x="120501" y="21941"/>
                  </a:lnTo>
                  <a:lnTo>
                    <a:pt x="80557" y="47426"/>
                  </a:lnTo>
                  <a:lnTo>
                    <a:pt x="47246" y="80859"/>
                  </a:lnTo>
                  <a:lnTo>
                    <a:pt x="21857" y="120946"/>
                  </a:lnTo>
                  <a:lnTo>
                    <a:pt x="5679" y="166391"/>
                  </a:lnTo>
                  <a:lnTo>
                    <a:pt x="0" y="215900"/>
                  </a:lnTo>
                  <a:lnTo>
                    <a:pt x="5679" y="265368"/>
                  </a:lnTo>
                  <a:lnTo>
                    <a:pt x="21857" y="310798"/>
                  </a:lnTo>
                  <a:lnTo>
                    <a:pt x="47246" y="350887"/>
                  </a:lnTo>
                  <a:lnTo>
                    <a:pt x="80557" y="384333"/>
                  </a:lnTo>
                  <a:lnTo>
                    <a:pt x="120501" y="409836"/>
                  </a:lnTo>
                  <a:lnTo>
                    <a:pt x="165791" y="426092"/>
                  </a:lnTo>
                  <a:lnTo>
                    <a:pt x="215137" y="431800"/>
                  </a:lnTo>
                  <a:lnTo>
                    <a:pt x="264444" y="426092"/>
                  </a:lnTo>
                  <a:lnTo>
                    <a:pt x="309718" y="409836"/>
                  </a:lnTo>
                  <a:lnTo>
                    <a:pt x="349665" y="384333"/>
                  </a:lnTo>
                  <a:lnTo>
                    <a:pt x="382989" y="350887"/>
                  </a:lnTo>
                  <a:lnTo>
                    <a:pt x="408396" y="310798"/>
                  </a:lnTo>
                  <a:lnTo>
                    <a:pt x="424590" y="265368"/>
                  </a:lnTo>
                  <a:lnTo>
                    <a:pt x="430275" y="215900"/>
                  </a:lnTo>
                  <a:lnTo>
                    <a:pt x="424590" y="166391"/>
                  </a:lnTo>
                  <a:lnTo>
                    <a:pt x="408396" y="120946"/>
                  </a:lnTo>
                  <a:lnTo>
                    <a:pt x="382989" y="80859"/>
                  </a:lnTo>
                  <a:lnTo>
                    <a:pt x="349665" y="47426"/>
                  </a:lnTo>
                  <a:lnTo>
                    <a:pt x="309718" y="21941"/>
                  </a:lnTo>
                  <a:lnTo>
                    <a:pt x="264444" y="5701"/>
                  </a:lnTo>
                  <a:lnTo>
                    <a:pt x="215137" y="0"/>
                  </a:lnTo>
                  <a:close/>
                </a:path>
              </a:pathLst>
            </a:custGeom>
            <a:solidFill>
              <a:srgbClr val="4F81BC"/>
            </a:solidFill>
          </p:spPr>
          <p:txBody>
            <a:bodyPr wrap="square" lIns="0" tIns="0" rIns="0" bIns="0" rtlCol="0"/>
            <a:lstStyle/>
            <a:p/>
          </p:txBody>
        </p:sp>
        <p:sp>
          <p:nvSpPr>
            <p:cNvPr id="101" name="object 101" descr=""/>
            <p:cNvSpPr/>
            <p:nvPr/>
          </p:nvSpPr>
          <p:spPr>
            <a:xfrm>
              <a:off x="3228975" y="3141726"/>
              <a:ext cx="430530" cy="431800"/>
            </a:xfrm>
            <a:custGeom>
              <a:avLst/>
              <a:gdLst/>
              <a:ahLst/>
              <a:cxnLst/>
              <a:rect l="l" t="t" r="r" b="b"/>
              <a:pathLst>
                <a:path w="430529" h="431800">
                  <a:moveTo>
                    <a:pt x="0" y="215900"/>
                  </a:moveTo>
                  <a:lnTo>
                    <a:pt x="5679" y="166391"/>
                  </a:lnTo>
                  <a:lnTo>
                    <a:pt x="21857" y="120946"/>
                  </a:lnTo>
                  <a:lnTo>
                    <a:pt x="47246" y="80859"/>
                  </a:lnTo>
                  <a:lnTo>
                    <a:pt x="80557" y="47426"/>
                  </a:lnTo>
                  <a:lnTo>
                    <a:pt x="120501" y="21941"/>
                  </a:lnTo>
                  <a:lnTo>
                    <a:pt x="165791" y="5701"/>
                  </a:lnTo>
                  <a:lnTo>
                    <a:pt x="215137" y="0"/>
                  </a:lnTo>
                  <a:lnTo>
                    <a:pt x="264444" y="5701"/>
                  </a:lnTo>
                  <a:lnTo>
                    <a:pt x="309718" y="21941"/>
                  </a:lnTo>
                  <a:lnTo>
                    <a:pt x="349665" y="47426"/>
                  </a:lnTo>
                  <a:lnTo>
                    <a:pt x="382989" y="80859"/>
                  </a:lnTo>
                  <a:lnTo>
                    <a:pt x="408396" y="120946"/>
                  </a:lnTo>
                  <a:lnTo>
                    <a:pt x="424590" y="166391"/>
                  </a:lnTo>
                  <a:lnTo>
                    <a:pt x="430275" y="215900"/>
                  </a:lnTo>
                  <a:lnTo>
                    <a:pt x="424590" y="265368"/>
                  </a:lnTo>
                  <a:lnTo>
                    <a:pt x="408396" y="310798"/>
                  </a:lnTo>
                  <a:lnTo>
                    <a:pt x="382989" y="350887"/>
                  </a:lnTo>
                  <a:lnTo>
                    <a:pt x="349665" y="384333"/>
                  </a:lnTo>
                  <a:lnTo>
                    <a:pt x="309718" y="409836"/>
                  </a:lnTo>
                  <a:lnTo>
                    <a:pt x="264444" y="426092"/>
                  </a:lnTo>
                  <a:lnTo>
                    <a:pt x="215137" y="431800"/>
                  </a:lnTo>
                  <a:lnTo>
                    <a:pt x="165791" y="426092"/>
                  </a:lnTo>
                  <a:lnTo>
                    <a:pt x="120501" y="409836"/>
                  </a:lnTo>
                  <a:lnTo>
                    <a:pt x="80557" y="384333"/>
                  </a:lnTo>
                  <a:lnTo>
                    <a:pt x="47246" y="350887"/>
                  </a:lnTo>
                  <a:lnTo>
                    <a:pt x="21857" y="310798"/>
                  </a:lnTo>
                  <a:lnTo>
                    <a:pt x="5679" y="265368"/>
                  </a:lnTo>
                  <a:lnTo>
                    <a:pt x="0" y="215900"/>
                  </a:lnTo>
                  <a:close/>
                </a:path>
              </a:pathLst>
            </a:custGeom>
            <a:ln w="12700">
              <a:solidFill>
                <a:srgbClr val="000000"/>
              </a:solidFill>
            </a:ln>
          </p:spPr>
          <p:txBody>
            <a:bodyPr wrap="square" lIns="0" tIns="0" rIns="0" bIns="0" rtlCol="0"/>
            <a:lstStyle/>
            <a:p/>
          </p:txBody>
        </p:sp>
        <p:pic>
          <p:nvPicPr>
            <p:cNvPr id="102" name="object 102" descr=""/>
            <p:cNvPicPr/>
            <p:nvPr/>
          </p:nvPicPr>
          <p:blipFill>
            <a:blip r:embed="rId48" cstate="print"/>
            <a:stretch>
              <a:fillRect/>
            </a:stretch>
          </p:blipFill>
          <p:spPr>
            <a:xfrm>
              <a:off x="3162300" y="3029712"/>
              <a:ext cx="705612" cy="789432"/>
            </a:xfrm>
            <a:prstGeom prst="rect">
              <a:avLst/>
            </a:prstGeom>
          </p:spPr>
        </p:pic>
        <p:pic>
          <p:nvPicPr>
            <p:cNvPr id="103" name="object 103" descr=""/>
            <p:cNvPicPr/>
            <p:nvPr/>
          </p:nvPicPr>
          <p:blipFill>
            <a:blip r:embed="rId49" cstate="print"/>
            <a:stretch>
              <a:fillRect/>
            </a:stretch>
          </p:blipFill>
          <p:spPr>
            <a:xfrm>
              <a:off x="3470148" y="3267456"/>
              <a:ext cx="460248" cy="539496"/>
            </a:xfrm>
            <a:prstGeom prst="rect">
              <a:avLst/>
            </a:prstGeom>
          </p:spPr>
        </p:pic>
        <p:pic>
          <p:nvPicPr>
            <p:cNvPr id="104" name="object 104" descr=""/>
            <p:cNvPicPr/>
            <p:nvPr/>
          </p:nvPicPr>
          <p:blipFill>
            <a:blip r:embed="rId50" cstate="print"/>
            <a:stretch>
              <a:fillRect/>
            </a:stretch>
          </p:blipFill>
          <p:spPr>
            <a:xfrm>
              <a:off x="2651760" y="2265800"/>
              <a:ext cx="219455" cy="292044"/>
            </a:xfrm>
            <a:prstGeom prst="rect">
              <a:avLst/>
            </a:prstGeom>
          </p:spPr>
        </p:pic>
      </p:grpSp>
      <p:sp>
        <p:nvSpPr>
          <p:cNvPr id="105" name="object 105" descr=""/>
          <p:cNvSpPr txBox="1"/>
          <p:nvPr/>
        </p:nvSpPr>
        <p:spPr>
          <a:xfrm>
            <a:off x="3607434" y="3327653"/>
            <a:ext cx="158115" cy="311150"/>
          </a:xfrm>
          <a:prstGeom prst="rect">
            <a:avLst/>
          </a:prstGeom>
        </p:spPr>
        <p:txBody>
          <a:bodyPr wrap="square" lIns="0" tIns="15240" rIns="0" bIns="0" rtlCol="0" vert="horz">
            <a:spAutoFit/>
          </a:bodyPr>
          <a:lstStyle/>
          <a:p>
            <a:pPr marL="12700">
              <a:lnSpc>
                <a:spcPct val="100000"/>
              </a:lnSpc>
              <a:spcBef>
                <a:spcPts val="120"/>
              </a:spcBef>
            </a:pPr>
            <a:r>
              <a:rPr dirty="0" sz="1850" spc="10" b="1" i="1">
                <a:solidFill>
                  <a:srgbClr val="FF0000"/>
                </a:solidFill>
                <a:latin typeface="Arial"/>
                <a:cs typeface="Arial"/>
              </a:rPr>
              <a:t>2</a:t>
            </a:r>
            <a:endParaRPr sz="1850">
              <a:latin typeface="Arial"/>
              <a:cs typeface="Arial"/>
            </a:endParaRPr>
          </a:p>
        </p:txBody>
      </p:sp>
      <p:grpSp>
        <p:nvGrpSpPr>
          <p:cNvPr id="106" name="object 106" descr=""/>
          <p:cNvGrpSpPr/>
          <p:nvPr/>
        </p:nvGrpSpPr>
        <p:grpSpPr>
          <a:xfrm>
            <a:off x="2508250" y="2221992"/>
            <a:ext cx="1065530" cy="920115"/>
            <a:chOff x="2508250" y="2221992"/>
            <a:chExt cx="1065530" cy="920115"/>
          </a:xfrm>
        </p:grpSpPr>
        <p:sp>
          <p:nvSpPr>
            <p:cNvPr id="107" name="object 107" descr=""/>
            <p:cNvSpPr/>
            <p:nvPr/>
          </p:nvSpPr>
          <p:spPr>
            <a:xfrm>
              <a:off x="2508250" y="2682874"/>
              <a:ext cx="936625" cy="459105"/>
            </a:xfrm>
            <a:custGeom>
              <a:avLst/>
              <a:gdLst/>
              <a:ahLst/>
              <a:cxnLst/>
              <a:rect l="l" t="t" r="r" b="b"/>
              <a:pathLst>
                <a:path w="936625" h="459105">
                  <a:moveTo>
                    <a:pt x="458724" y="26924"/>
                  </a:moveTo>
                  <a:lnTo>
                    <a:pt x="431800" y="0"/>
                  </a:lnTo>
                  <a:lnTo>
                    <a:pt x="67322" y="364477"/>
                  </a:lnTo>
                  <a:lnTo>
                    <a:pt x="40386" y="337566"/>
                  </a:lnTo>
                  <a:lnTo>
                    <a:pt x="0" y="458724"/>
                  </a:lnTo>
                  <a:lnTo>
                    <a:pt x="121285" y="418338"/>
                  </a:lnTo>
                  <a:lnTo>
                    <a:pt x="107797" y="404876"/>
                  </a:lnTo>
                  <a:lnTo>
                    <a:pt x="94272" y="391375"/>
                  </a:lnTo>
                  <a:lnTo>
                    <a:pt x="458724" y="26924"/>
                  </a:lnTo>
                  <a:close/>
                </a:path>
                <a:path w="936625" h="459105">
                  <a:moveTo>
                    <a:pt x="936625" y="330962"/>
                  </a:moveTo>
                  <a:lnTo>
                    <a:pt x="902538" y="348030"/>
                  </a:lnTo>
                  <a:lnTo>
                    <a:pt x="729234" y="1397"/>
                  </a:lnTo>
                  <a:lnTo>
                    <a:pt x="695198" y="18415"/>
                  </a:lnTo>
                  <a:lnTo>
                    <a:pt x="868413" y="365112"/>
                  </a:lnTo>
                  <a:lnTo>
                    <a:pt x="834390" y="382143"/>
                  </a:lnTo>
                  <a:lnTo>
                    <a:pt x="936625" y="458724"/>
                  </a:lnTo>
                  <a:lnTo>
                    <a:pt x="936625" y="382143"/>
                  </a:lnTo>
                  <a:lnTo>
                    <a:pt x="936625" y="330962"/>
                  </a:lnTo>
                  <a:close/>
                </a:path>
              </a:pathLst>
            </a:custGeom>
            <a:solidFill>
              <a:srgbClr val="000000"/>
            </a:solidFill>
          </p:spPr>
          <p:txBody>
            <a:bodyPr wrap="square" lIns="0" tIns="0" rIns="0" bIns="0" rtlCol="0"/>
            <a:lstStyle/>
            <a:p/>
          </p:txBody>
        </p:sp>
        <p:sp>
          <p:nvSpPr>
            <p:cNvPr id="108" name="object 108" descr=""/>
            <p:cNvSpPr/>
            <p:nvPr/>
          </p:nvSpPr>
          <p:spPr>
            <a:xfrm>
              <a:off x="2871850" y="2333625"/>
              <a:ext cx="430530" cy="431800"/>
            </a:xfrm>
            <a:custGeom>
              <a:avLst/>
              <a:gdLst/>
              <a:ahLst/>
              <a:cxnLst/>
              <a:rect l="l" t="t" r="r" b="b"/>
              <a:pathLst>
                <a:path w="430529" h="431800">
                  <a:moveTo>
                    <a:pt x="215011" y="0"/>
                  </a:moveTo>
                  <a:lnTo>
                    <a:pt x="165711" y="5701"/>
                  </a:lnTo>
                  <a:lnTo>
                    <a:pt x="120455" y="21941"/>
                  </a:lnTo>
                  <a:lnTo>
                    <a:pt x="80533" y="47426"/>
                  </a:lnTo>
                  <a:lnTo>
                    <a:pt x="47236" y="80859"/>
                  </a:lnTo>
                  <a:lnTo>
                    <a:pt x="21854" y="120946"/>
                  </a:lnTo>
                  <a:lnTo>
                    <a:pt x="5678" y="166391"/>
                  </a:lnTo>
                  <a:lnTo>
                    <a:pt x="0" y="215900"/>
                  </a:lnTo>
                  <a:lnTo>
                    <a:pt x="5678" y="265408"/>
                  </a:lnTo>
                  <a:lnTo>
                    <a:pt x="21854" y="310853"/>
                  </a:lnTo>
                  <a:lnTo>
                    <a:pt x="47236" y="350940"/>
                  </a:lnTo>
                  <a:lnTo>
                    <a:pt x="80533" y="384373"/>
                  </a:lnTo>
                  <a:lnTo>
                    <a:pt x="120455" y="409858"/>
                  </a:lnTo>
                  <a:lnTo>
                    <a:pt x="165711" y="426098"/>
                  </a:lnTo>
                  <a:lnTo>
                    <a:pt x="215011" y="431800"/>
                  </a:lnTo>
                  <a:lnTo>
                    <a:pt x="264357" y="426098"/>
                  </a:lnTo>
                  <a:lnTo>
                    <a:pt x="309647" y="409858"/>
                  </a:lnTo>
                  <a:lnTo>
                    <a:pt x="349591" y="384373"/>
                  </a:lnTo>
                  <a:lnTo>
                    <a:pt x="382902" y="350940"/>
                  </a:lnTo>
                  <a:lnTo>
                    <a:pt x="408291" y="310853"/>
                  </a:lnTo>
                  <a:lnTo>
                    <a:pt x="424469" y="265408"/>
                  </a:lnTo>
                  <a:lnTo>
                    <a:pt x="430149" y="215900"/>
                  </a:lnTo>
                  <a:lnTo>
                    <a:pt x="424469" y="166391"/>
                  </a:lnTo>
                  <a:lnTo>
                    <a:pt x="408291" y="120946"/>
                  </a:lnTo>
                  <a:lnTo>
                    <a:pt x="382902" y="80859"/>
                  </a:lnTo>
                  <a:lnTo>
                    <a:pt x="349591" y="47426"/>
                  </a:lnTo>
                  <a:lnTo>
                    <a:pt x="309647" y="21941"/>
                  </a:lnTo>
                  <a:lnTo>
                    <a:pt x="264357" y="5701"/>
                  </a:lnTo>
                  <a:lnTo>
                    <a:pt x="215011" y="0"/>
                  </a:lnTo>
                  <a:close/>
                </a:path>
              </a:pathLst>
            </a:custGeom>
            <a:solidFill>
              <a:srgbClr val="4F81BC"/>
            </a:solidFill>
          </p:spPr>
          <p:txBody>
            <a:bodyPr wrap="square" lIns="0" tIns="0" rIns="0" bIns="0" rtlCol="0"/>
            <a:lstStyle/>
            <a:p/>
          </p:txBody>
        </p:sp>
        <p:sp>
          <p:nvSpPr>
            <p:cNvPr id="109" name="object 109" descr=""/>
            <p:cNvSpPr/>
            <p:nvPr/>
          </p:nvSpPr>
          <p:spPr>
            <a:xfrm>
              <a:off x="2871850" y="2333625"/>
              <a:ext cx="430530" cy="431800"/>
            </a:xfrm>
            <a:custGeom>
              <a:avLst/>
              <a:gdLst/>
              <a:ahLst/>
              <a:cxnLst/>
              <a:rect l="l" t="t" r="r" b="b"/>
              <a:pathLst>
                <a:path w="430529" h="431800">
                  <a:moveTo>
                    <a:pt x="0" y="215900"/>
                  </a:moveTo>
                  <a:lnTo>
                    <a:pt x="5678" y="166391"/>
                  </a:lnTo>
                  <a:lnTo>
                    <a:pt x="21854" y="120946"/>
                  </a:lnTo>
                  <a:lnTo>
                    <a:pt x="47236" y="80859"/>
                  </a:lnTo>
                  <a:lnTo>
                    <a:pt x="80533" y="47426"/>
                  </a:lnTo>
                  <a:lnTo>
                    <a:pt x="120455" y="21941"/>
                  </a:lnTo>
                  <a:lnTo>
                    <a:pt x="165711" y="5701"/>
                  </a:lnTo>
                  <a:lnTo>
                    <a:pt x="215011" y="0"/>
                  </a:lnTo>
                  <a:lnTo>
                    <a:pt x="264357" y="5701"/>
                  </a:lnTo>
                  <a:lnTo>
                    <a:pt x="309647" y="21941"/>
                  </a:lnTo>
                  <a:lnTo>
                    <a:pt x="349591" y="47426"/>
                  </a:lnTo>
                  <a:lnTo>
                    <a:pt x="382902" y="80859"/>
                  </a:lnTo>
                  <a:lnTo>
                    <a:pt x="408291" y="120946"/>
                  </a:lnTo>
                  <a:lnTo>
                    <a:pt x="424469" y="166391"/>
                  </a:lnTo>
                  <a:lnTo>
                    <a:pt x="430149" y="215900"/>
                  </a:lnTo>
                  <a:lnTo>
                    <a:pt x="424469" y="265408"/>
                  </a:lnTo>
                  <a:lnTo>
                    <a:pt x="408291" y="310853"/>
                  </a:lnTo>
                  <a:lnTo>
                    <a:pt x="382902" y="350940"/>
                  </a:lnTo>
                  <a:lnTo>
                    <a:pt x="349591" y="384373"/>
                  </a:lnTo>
                  <a:lnTo>
                    <a:pt x="309647" y="409858"/>
                  </a:lnTo>
                  <a:lnTo>
                    <a:pt x="264357" y="426098"/>
                  </a:lnTo>
                  <a:lnTo>
                    <a:pt x="215011" y="431800"/>
                  </a:lnTo>
                  <a:lnTo>
                    <a:pt x="165711" y="426098"/>
                  </a:lnTo>
                  <a:lnTo>
                    <a:pt x="120455" y="409858"/>
                  </a:lnTo>
                  <a:lnTo>
                    <a:pt x="80533" y="384373"/>
                  </a:lnTo>
                  <a:lnTo>
                    <a:pt x="47236" y="350940"/>
                  </a:lnTo>
                  <a:lnTo>
                    <a:pt x="21854" y="310853"/>
                  </a:lnTo>
                  <a:lnTo>
                    <a:pt x="5678" y="265408"/>
                  </a:lnTo>
                  <a:lnTo>
                    <a:pt x="0" y="215900"/>
                  </a:lnTo>
                  <a:close/>
                </a:path>
              </a:pathLst>
            </a:custGeom>
            <a:ln w="12700">
              <a:solidFill>
                <a:srgbClr val="000000"/>
              </a:solidFill>
            </a:ln>
          </p:spPr>
          <p:txBody>
            <a:bodyPr wrap="square" lIns="0" tIns="0" rIns="0" bIns="0" rtlCol="0"/>
            <a:lstStyle/>
            <a:p/>
          </p:txBody>
        </p:sp>
        <p:pic>
          <p:nvPicPr>
            <p:cNvPr id="110" name="object 110" descr=""/>
            <p:cNvPicPr/>
            <p:nvPr/>
          </p:nvPicPr>
          <p:blipFill>
            <a:blip r:embed="rId51" cstate="print"/>
            <a:stretch>
              <a:fillRect/>
            </a:stretch>
          </p:blipFill>
          <p:spPr>
            <a:xfrm>
              <a:off x="2805684" y="2221992"/>
              <a:ext cx="705612" cy="789431"/>
            </a:xfrm>
            <a:prstGeom prst="rect">
              <a:avLst/>
            </a:prstGeom>
          </p:spPr>
        </p:pic>
        <p:pic>
          <p:nvPicPr>
            <p:cNvPr id="111" name="object 111" descr=""/>
            <p:cNvPicPr/>
            <p:nvPr/>
          </p:nvPicPr>
          <p:blipFill>
            <a:blip r:embed="rId52" cstate="print"/>
            <a:stretch>
              <a:fillRect/>
            </a:stretch>
          </p:blipFill>
          <p:spPr>
            <a:xfrm>
              <a:off x="3113531" y="2459736"/>
              <a:ext cx="460247" cy="539496"/>
            </a:xfrm>
            <a:prstGeom prst="rect">
              <a:avLst/>
            </a:prstGeom>
          </p:spPr>
        </p:pic>
      </p:grpSp>
      <p:sp>
        <p:nvSpPr>
          <p:cNvPr id="112" name="object 112" descr=""/>
          <p:cNvSpPr txBox="1"/>
          <p:nvPr/>
        </p:nvSpPr>
        <p:spPr>
          <a:xfrm>
            <a:off x="2611247" y="2157806"/>
            <a:ext cx="822325"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4</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1</a:t>
            </a:r>
            <a:endParaRPr baseline="-57057" sz="2775">
              <a:latin typeface="Arial"/>
              <a:cs typeface="Arial"/>
            </a:endParaRPr>
          </a:p>
        </p:txBody>
      </p:sp>
      <p:grpSp>
        <p:nvGrpSpPr>
          <p:cNvPr id="113" name="object 113" descr=""/>
          <p:cNvGrpSpPr/>
          <p:nvPr/>
        </p:nvGrpSpPr>
        <p:grpSpPr>
          <a:xfrm>
            <a:off x="2281427" y="2482595"/>
            <a:ext cx="1533525" cy="789940"/>
            <a:chOff x="2281427" y="2482595"/>
            <a:chExt cx="1533525" cy="789940"/>
          </a:xfrm>
        </p:grpSpPr>
        <p:pic>
          <p:nvPicPr>
            <p:cNvPr id="114" name="object 114" descr=""/>
            <p:cNvPicPr/>
            <p:nvPr/>
          </p:nvPicPr>
          <p:blipFill>
            <a:blip r:embed="rId53" cstate="print"/>
            <a:stretch>
              <a:fillRect/>
            </a:stretch>
          </p:blipFill>
          <p:spPr>
            <a:xfrm>
              <a:off x="2281427" y="2482595"/>
              <a:ext cx="667512" cy="789431"/>
            </a:xfrm>
            <a:prstGeom prst="rect">
              <a:avLst/>
            </a:prstGeom>
          </p:spPr>
        </p:pic>
        <p:pic>
          <p:nvPicPr>
            <p:cNvPr id="115" name="object 115" descr=""/>
            <p:cNvPicPr/>
            <p:nvPr/>
          </p:nvPicPr>
          <p:blipFill>
            <a:blip r:embed="rId54" cstate="print"/>
            <a:stretch>
              <a:fillRect/>
            </a:stretch>
          </p:blipFill>
          <p:spPr>
            <a:xfrm>
              <a:off x="3147060" y="2482595"/>
              <a:ext cx="667512" cy="789431"/>
            </a:xfrm>
            <a:prstGeom prst="rect">
              <a:avLst/>
            </a:prstGeom>
          </p:spPr>
        </p:pic>
      </p:grpSp>
      <p:sp>
        <p:nvSpPr>
          <p:cNvPr id="116" name="object 116" descr=""/>
          <p:cNvSpPr txBox="1"/>
          <p:nvPr/>
        </p:nvSpPr>
        <p:spPr>
          <a:xfrm>
            <a:off x="2490597" y="2575686"/>
            <a:ext cx="1088390" cy="452120"/>
          </a:xfrm>
          <a:prstGeom prst="rect">
            <a:avLst/>
          </a:prstGeom>
        </p:spPr>
        <p:txBody>
          <a:bodyPr wrap="square" lIns="0" tIns="12065" rIns="0" bIns="0" rtlCol="0" vert="horz">
            <a:spAutoFit/>
          </a:bodyPr>
          <a:lstStyle/>
          <a:p>
            <a:pPr marL="12700">
              <a:lnSpc>
                <a:spcPct val="100000"/>
              </a:lnSpc>
              <a:spcBef>
                <a:spcPts val="95"/>
              </a:spcBef>
              <a:tabLst>
                <a:tab pos="877569" algn="l"/>
              </a:tabLst>
            </a:pPr>
            <a:r>
              <a:rPr dirty="0" sz="2800" spc="-50" b="1">
                <a:latin typeface="Arial"/>
                <a:cs typeface="Arial"/>
              </a:rPr>
              <a:t>2</a:t>
            </a:r>
            <a:r>
              <a:rPr dirty="0" sz="2800" b="1">
                <a:latin typeface="Arial"/>
                <a:cs typeface="Arial"/>
              </a:rPr>
              <a:t>	</a:t>
            </a:r>
            <a:r>
              <a:rPr dirty="0" sz="2800" spc="-50" b="1">
                <a:latin typeface="Arial"/>
                <a:cs typeface="Arial"/>
              </a:rPr>
              <a:t>3</a:t>
            </a:r>
            <a:endParaRPr sz="2800">
              <a:latin typeface="Arial"/>
              <a:cs typeface="Arial"/>
            </a:endParaRPr>
          </a:p>
        </p:txBody>
      </p:sp>
      <p:grpSp>
        <p:nvGrpSpPr>
          <p:cNvPr id="117" name="object 117" descr=""/>
          <p:cNvGrpSpPr/>
          <p:nvPr/>
        </p:nvGrpSpPr>
        <p:grpSpPr>
          <a:xfrm>
            <a:off x="1583436" y="2913888"/>
            <a:ext cx="2453640" cy="1769745"/>
            <a:chOff x="1583436" y="2913888"/>
            <a:chExt cx="2453640" cy="1769745"/>
          </a:xfrm>
        </p:grpSpPr>
        <p:pic>
          <p:nvPicPr>
            <p:cNvPr id="118" name="object 118" descr=""/>
            <p:cNvPicPr/>
            <p:nvPr/>
          </p:nvPicPr>
          <p:blipFill>
            <a:blip r:embed="rId55" cstate="print"/>
            <a:stretch>
              <a:fillRect/>
            </a:stretch>
          </p:blipFill>
          <p:spPr>
            <a:xfrm>
              <a:off x="1781556" y="2913888"/>
              <a:ext cx="667512" cy="789432"/>
            </a:xfrm>
            <a:prstGeom prst="rect">
              <a:avLst/>
            </a:prstGeom>
          </p:spPr>
        </p:pic>
        <p:pic>
          <p:nvPicPr>
            <p:cNvPr id="119" name="object 119" descr=""/>
            <p:cNvPicPr/>
            <p:nvPr/>
          </p:nvPicPr>
          <p:blipFill>
            <a:blip r:embed="rId56" cstate="print"/>
            <a:stretch>
              <a:fillRect/>
            </a:stretch>
          </p:blipFill>
          <p:spPr>
            <a:xfrm>
              <a:off x="3369563" y="2913888"/>
              <a:ext cx="667512" cy="789432"/>
            </a:xfrm>
            <a:prstGeom prst="rect">
              <a:avLst/>
            </a:prstGeom>
          </p:spPr>
        </p:pic>
        <p:sp>
          <p:nvSpPr>
            <p:cNvPr id="120" name="object 120" descr=""/>
            <p:cNvSpPr/>
            <p:nvPr/>
          </p:nvSpPr>
          <p:spPr>
            <a:xfrm>
              <a:off x="1649476" y="4005199"/>
              <a:ext cx="428625" cy="431800"/>
            </a:xfrm>
            <a:custGeom>
              <a:avLst/>
              <a:gdLst/>
              <a:ahLst/>
              <a:cxnLst/>
              <a:rect l="l" t="t" r="r" b="b"/>
              <a:pathLst>
                <a:path w="428625" h="431800">
                  <a:moveTo>
                    <a:pt x="214249" y="0"/>
                  </a:moveTo>
                  <a:lnTo>
                    <a:pt x="165111" y="5707"/>
                  </a:lnTo>
                  <a:lnTo>
                    <a:pt x="120011" y="21963"/>
                  </a:lnTo>
                  <a:lnTo>
                    <a:pt x="80231" y="47466"/>
                  </a:lnTo>
                  <a:lnTo>
                    <a:pt x="47056" y="80912"/>
                  </a:lnTo>
                  <a:lnTo>
                    <a:pt x="21769" y="121001"/>
                  </a:lnTo>
                  <a:lnTo>
                    <a:pt x="5656" y="166431"/>
                  </a:lnTo>
                  <a:lnTo>
                    <a:pt x="0" y="215900"/>
                  </a:lnTo>
                  <a:lnTo>
                    <a:pt x="5656" y="265408"/>
                  </a:lnTo>
                  <a:lnTo>
                    <a:pt x="21769" y="310853"/>
                  </a:lnTo>
                  <a:lnTo>
                    <a:pt x="47056" y="350940"/>
                  </a:lnTo>
                  <a:lnTo>
                    <a:pt x="80231" y="384373"/>
                  </a:lnTo>
                  <a:lnTo>
                    <a:pt x="120011" y="409858"/>
                  </a:lnTo>
                  <a:lnTo>
                    <a:pt x="165111" y="426098"/>
                  </a:lnTo>
                  <a:lnTo>
                    <a:pt x="214249" y="431800"/>
                  </a:lnTo>
                  <a:lnTo>
                    <a:pt x="263393" y="426098"/>
                  </a:lnTo>
                  <a:lnTo>
                    <a:pt x="308511" y="409858"/>
                  </a:lnTo>
                  <a:lnTo>
                    <a:pt x="348316" y="384373"/>
                  </a:lnTo>
                  <a:lnTo>
                    <a:pt x="381518" y="350940"/>
                  </a:lnTo>
                  <a:lnTo>
                    <a:pt x="406829" y="310853"/>
                  </a:lnTo>
                  <a:lnTo>
                    <a:pt x="422961" y="265408"/>
                  </a:lnTo>
                  <a:lnTo>
                    <a:pt x="428625" y="215900"/>
                  </a:lnTo>
                  <a:lnTo>
                    <a:pt x="422961" y="166431"/>
                  </a:lnTo>
                  <a:lnTo>
                    <a:pt x="406829" y="121001"/>
                  </a:lnTo>
                  <a:lnTo>
                    <a:pt x="381518" y="80912"/>
                  </a:lnTo>
                  <a:lnTo>
                    <a:pt x="348316" y="47466"/>
                  </a:lnTo>
                  <a:lnTo>
                    <a:pt x="308511" y="21963"/>
                  </a:lnTo>
                  <a:lnTo>
                    <a:pt x="263393" y="5707"/>
                  </a:lnTo>
                  <a:lnTo>
                    <a:pt x="214249" y="0"/>
                  </a:lnTo>
                  <a:close/>
                </a:path>
              </a:pathLst>
            </a:custGeom>
            <a:solidFill>
              <a:srgbClr val="4F81BC"/>
            </a:solidFill>
          </p:spPr>
          <p:txBody>
            <a:bodyPr wrap="square" lIns="0" tIns="0" rIns="0" bIns="0" rtlCol="0"/>
            <a:lstStyle/>
            <a:p/>
          </p:txBody>
        </p:sp>
        <p:sp>
          <p:nvSpPr>
            <p:cNvPr id="121" name="object 121" descr=""/>
            <p:cNvSpPr/>
            <p:nvPr/>
          </p:nvSpPr>
          <p:spPr>
            <a:xfrm>
              <a:off x="1649476" y="4005199"/>
              <a:ext cx="428625" cy="431800"/>
            </a:xfrm>
            <a:custGeom>
              <a:avLst/>
              <a:gdLst/>
              <a:ahLst/>
              <a:cxnLst/>
              <a:rect l="l" t="t" r="r" b="b"/>
              <a:pathLst>
                <a:path w="428625" h="431800">
                  <a:moveTo>
                    <a:pt x="0" y="215900"/>
                  </a:moveTo>
                  <a:lnTo>
                    <a:pt x="5656" y="166431"/>
                  </a:lnTo>
                  <a:lnTo>
                    <a:pt x="21769" y="121001"/>
                  </a:lnTo>
                  <a:lnTo>
                    <a:pt x="47056" y="80912"/>
                  </a:lnTo>
                  <a:lnTo>
                    <a:pt x="80231" y="47466"/>
                  </a:lnTo>
                  <a:lnTo>
                    <a:pt x="120011" y="21963"/>
                  </a:lnTo>
                  <a:lnTo>
                    <a:pt x="165111" y="5707"/>
                  </a:lnTo>
                  <a:lnTo>
                    <a:pt x="214249" y="0"/>
                  </a:lnTo>
                  <a:lnTo>
                    <a:pt x="263393" y="5707"/>
                  </a:lnTo>
                  <a:lnTo>
                    <a:pt x="308511" y="21963"/>
                  </a:lnTo>
                  <a:lnTo>
                    <a:pt x="348316" y="47466"/>
                  </a:lnTo>
                  <a:lnTo>
                    <a:pt x="381518" y="80912"/>
                  </a:lnTo>
                  <a:lnTo>
                    <a:pt x="406829" y="121001"/>
                  </a:lnTo>
                  <a:lnTo>
                    <a:pt x="422961" y="166431"/>
                  </a:lnTo>
                  <a:lnTo>
                    <a:pt x="428625" y="215900"/>
                  </a:lnTo>
                  <a:lnTo>
                    <a:pt x="422961" y="265408"/>
                  </a:lnTo>
                  <a:lnTo>
                    <a:pt x="406829" y="310853"/>
                  </a:lnTo>
                  <a:lnTo>
                    <a:pt x="381518" y="350940"/>
                  </a:lnTo>
                  <a:lnTo>
                    <a:pt x="348316" y="384373"/>
                  </a:lnTo>
                  <a:lnTo>
                    <a:pt x="308511" y="409858"/>
                  </a:lnTo>
                  <a:lnTo>
                    <a:pt x="263393" y="426098"/>
                  </a:lnTo>
                  <a:lnTo>
                    <a:pt x="214249" y="431800"/>
                  </a:lnTo>
                  <a:lnTo>
                    <a:pt x="165111" y="426098"/>
                  </a:lnTo>
                  <a:lnTo>
                    <a:pt x="120011" y="409858"/>
                  </a:lnTo>
                  <a:lnTo>
                    <a:pt x="80231" y="384373"/>
                  </a:lnTo>
                  <a:lnTo>
                    <a:pt x="47056" y="350940"/>
                  </a:lnTo>
                  <a:lnTo>
                    <a:pt x="21769" y="310853"/>
                  </a:lnTo>
                  <a:lnTo>
                    <a:pt x="5656" y="265408"/>
                  </a:lnTo>
                  <a:lnTo>
                    <a:pt x="0" y="215900"/>
                  </a:lnTo>
                  <a:close/>
                </a:path>
              </a:pathLst>
            </a:custGeom>
            <a:ln w="12700">
              <a:solidFill>
                <a:srgbClr val="000000"/>
              </a:solidFill>
            </a:ln>
          </p:spPr>
          <p:txBody>
            <a:bodyPr wrap="square" lIns="0" tIns="0" rIns="0" bIns="0" rtlCol="0"/>
            <a:lstStyle/>
            <a:p/>
          </p:txBody>
        </p:sp>
        <p:pic>
          <p:nvPicPr>
            <p:cNvPr id="122" name="object 122" descr=""/>
            <p:cNvPicPr/>
            <p:nvPr/>
          </p:nvPicPr>
          <p:blipFill>
            <a:blip r:embed="rId57" cstate="print"/>
            <a:stretch>
              <a:fillRect/>
            </a:stretch>
          </p:blipFill>
          <p:spPr>
            <a:xfrm>
              <a:off x="1583436" y="3893820"/>
              <a:ext cx="705612" cy="789432"/>
            </a:xfrm>
            <a:prstGeom prst="rect">
              <a:avLst/>
            </a:prstGeom>
          </p:spPr>
        </p:pic>
        <p:pic>
          <p:nvPicPr>
            <p:cNvPr id="123" name="object 123" descr=""/>
            <p:cNvPicPr/>
            <p:nvPr/>
          </p:nvPicPr>
          <p:blipFill>
            <a:blip r:embed="rId58" cstate="print"/>
            <a:stretch>
              <a:fillRect/>
            </a:stretch>
          </p:blipFill>
          <p:spPr>
            <a:xfrm>
              <a:off x="1891284" y="4131563"/>
              <a:ext cx="460248" cy="539495"/>
            </a:xfrm>
            <a:prstGeom prst="rect">
              <a:avLst/>
            </a:prstGeom>
          </p:spPr>
        </p:pic>
        <p:pic>
          <p:nvPicPr>
            <p:cNvPr id="124" name="object 124" descr=""/>
            <p:cNvPicPr/>
            <p:nvPr/>
          </p:nvPicPr>
          <p:blipFill>
            <a:blip r:embed="rId59" cstate="print"/>
            <a:stretch>
              <a:fillRect/>
            </a:stretch>
          </p:blipFill>
          <p:spPr>
            <a:xfrm>
              <a:off x="1641348" y="3346704"/>
              <a:ext cx="667512" cy="789432"/>
            </a:xfrm>
            <a:prstGeom prst="rect">
              <a:avLst/>
            </a:prstGeom>
          </p:spPr>
        </p:pic>
        <p:sp>
          <p:nvSpPr>
            <p:cNvPr id="125" name="object 125" descr=""/>
            <p:cNvSpPr/>
            <p:nvPr/>
          </p:nvSpPr>
          <p:spPr>
            <a:xfrm>
              <a:off x="2657475" y="4005199"/>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26" name="object 126" descr=""/>
            <p:cNvSpPr/>
            <p:nvPr/>
          </p:nvSpPr>
          <p:spPr>
            <a:xfrm>
              <a:off x="2657475" y="4005199"/>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27" name="object 127" descr=""/>
            <p:cNvPicPr/>
            <p:nvPr/>
          </p:nvPicPr>
          <p:blipFill>
            <a:blip r:embed="rId60" cstate="print"/>
            <a:stretch>
              <a:fillRect/>
            </a:stretch>
          </p:blipFill>
          <p:spPr>
            <a:xfrm>
              <a:off x="2590800" y="3893820"/>
              <a:ext cx="685800" cy="789432"/>
            </a:xfrm>
            <a:prstGeom prst="rect">
              <a:avLst/>
            </a:prstGeom>
          </p:spPr>
        </p:pic>
        <p:pic>
          <p:nvPicPr>
            <p:cNvPr id="128" name="object 128" descr=""/>
            <p:cNvPicPr/>
            <p:nvPr/>
          </p:nvPicPr>
          <p:blipFill>
            <a:blip r:embed="rId61" cstate="print"/>
            <a:stretch>
              <a:fillRect/>
            </a:stretch>
          </p:blipFill>
          <p:spPr>
            <a:xfrm>
              <a:off x="2505455" y="3346704"/>
              <a:ext cx="667512" cy="789432"/>
            </a:xfrm>
            <a:prstGeom prst="rect">
              <a:avLst/>
            </a:prstGeom>
          </p:spPr>
        </p:pic>
        <p:sp>
          <p:nvSpPr>
            <p:cNvPr id="129" name="object 129" descr=""/>
            <p:cNvSpPr/>
            <p:nvPr/>
          </p:nvSpPr>
          <p:spPr>
            <a:xfrm>
              <a:off x="1938401" y="3473830"/>
              <a:ext cx="871219" cy="531495"/>
            </a:xfrm>
            <a:custGeom>
              <a:avLst/>
              <a:gdLst/>
              <a:ahLst/>
              <a:cxnLst/>
              <a:rect l="l" t="t" r="r" b="b"/>
              <a:pathLst>
                <a:path w="871219" h="531495">
                  <a:moveTo>
                    <a:pt x="385318" y="22098"/>
                  </a:moveTo>
                  <a:lnTo>
                    <a:pt x="354203" y="0"/>
                  </a:lnTo>
                  <a:lnTo>
                    <a:pt x="50622" y="427240"/>
                  </a:lnTo>
                  <a:lnTo>
                    <a:pt x="19558" y="405130"/>
                  </a:lnTo>
                  <a:lnTo>
                    <a:pt x="0" y="531368"/>
                  </a:lnTo>
                  <a:lnTo>
                    <a:pt x="112776" y="471424"/>
                  </a:lnTo>
                  <a:lnTo>
                    <a:pt x="103479" y="464820"/>
                  </a:lnTo>
                  <a:lnTo>
                    <a:pt x="81648" y="449300"/>
                  </a:lnTo>
                  <a:lnTo>
                    <a:pt x="385318" y="22098"/>
                  </a:lnTo>
                  <a:close/>
                </a:path>
                <a:path w="871219" h="531495">
                  <a:moveTo>
                    <a:pt x="871093" y="403860"/>
                  </a:moveTo>
                  <a:lnTo>
                    <a:pt x="836041" y="418871"/>
                  </a:lnTo>
                  <a:lnTo>
                    <a:pt x="657606" y="1651"/>
                  </a:lnTo>
                  <a:lnTo>
                    <a:pt x="622681" y="16637"/>
                  </a:lnTo>
                  <a:lnTo>
                    <a:pt x="801103" y="433819"/>
                  </a:lnTo>
                  <a:lnTo>
                    <a:pt x="766064" y="448818"/>
                  </a:lnTo>
                  <a:lnTo>
                    <a:pt x="863473" y="531368"/>
                  </a:lnTo>
                  <a:lnTo>
                    <a:pt x="868248" y="451358"/>
                  </a:lnTo>
                  <a:lnTo>
                    <a:pt x="871093" y="403860"/>
                  </a:lnTo>
                  <a:close/>
                </a:path>
              </a:pathLst>
            </a:custGeom>
            <a:solidFill>
              <a:srgbClr val="000000"/>
            </a:solidFill>
          </p:spPr>
          <p:txBody>
            <a:bodyPr wrap="square" lIns="0" tIns="0" rIns="0" bIns="0" rtlCol="0"/>
            <a:lstStyle/>
            <a:p/>
          </p:txBody>
        </p:sp>
        <p:sp>
          <p:nvSpPr>
            <p:cNvPr id="130" name="object 130" descr=""/>
            <p:cNvSpPr/>
            <p:nvPr/>
          </p:nvSpPr>
          <p:spPr>
            <a:xfrm>
              <a:off x="2222500" y="3141726"/>
              <a:ext cx="430530" cy="431800"/>
            </a:xfrm>
            <a:custGeom>
              <a:avLst/>
              <a:gdLst/>
              <a:ahLst/>
              <a:cxnLst/>
              <a:rect l="l" t="t" r="r" b="b"/>
              <a:pathLst>
                <a:path w="430530" h="431800">
                  <a:moveTo>
                    <a:pt x="215137" y="0"/>
                  </a:moveTo>
                  <a:lnTo>
                    <a:pt x="165791" y="5701"/>
                  </a:lnTo>
                  <a:lnTo>
                    <a:pt x="120501" y="21941"/>
                  </a:lnTo>
                  <a:lnTo>
                    <a:pt x="80557" y="47426"/>
                  </a:lnTo>
                  <a:lnTo>
                    <a:pt x="47246" y="80859"/>
                  </a:lnTo>
                  <a:lnTo>
                    <a:pt x="21857" y="120946"/>
                  </a:lnTo>
                  <a:lnTo>
                    <a:pt x="5679" y="166391"/>
                  </a:lnTo>
                  <a:lnTo>
                    <a:pt x="0" y="215900"/>
                  </a:lnTo>
                  <a:lnTo>
                    <a:pt x="5679" y="265368"/>
                  </a:lnTo>
                  <a:lnTo>
                    <a:pt x="21857" y="310798"/>
                  </a:lnTo>
                  <a:lnTo>
                    <a:pt x="47246" y="350887"/>
                  </a:lnTo>
                  <a:lnTo>
                    <a:pt x="80557" y="384333"/>
                  </a:lnTo>
                  <a:lnTo>
                    <a:pt x="120501" y="409836"/>
                  </a:lnTo>
                  <a:lnTo>
                    <a:pt x="165791" y="426092"/>
                  </a:lnTo>
                  <a:lnTo>
                    <a:pt x="215137" y="431800"/>
                  </a:lnTo>
                  <a:lnTo>
                    <a:pt x="264444" y="426092"/>
                  </a:lnTo>
                  <a:lnTo>
                    <a:pt x="309718" y="409836"/>
                  </a:lnTo>
                  <a:lnTo>
                    <a:pt x="349665" y="384333"/>
                  </a:lnTo>
                  <a:lnTo>
                    <a:pt x="382989" y="350887"/>
                  </a:lnTo>
                  <a:lnTo>
                    <a:pt x="408396" y="310798"/>
                  </a:lnTo>
                  <a:lnTo>
                    <a:pt x="424590" y="265368"/>
                  </a:lnTo>
                  <a:lnTo>
                    <a:pt x="430275" y="215900"/>
                  </a:lnTo>
                  <a:lnTo>
                    <a:pt x="424590" y="166391"/>
                  </a:lnTo>
                  <a:lnTo>
                    <a:pt x="408396" y="120946"/>
                  </a:lnTo>
                  <a:lnTo>
                    <a:pt x="382989" y="80859"/>
                  </a:lnTo>
                  <a:lnTo>
                    <a:pt x="349665" y="47426"/>
                  </a:lnTo>
                  <a:lnTo>
                    <a:pt x="309718" y="21941"/>
                  </a:lnTo>
                  <a:lnTo>
                    <a:pt x="264444" y="5701"/>
                  </a:lnTo>
                  <a:lnTo>
                    <a:pt x="215137" y="0"/>
                  </a:lnTo>
                  <a:close/>
                </a:path>
              </a:pathLst>
            </a:custGeom>
            <a:solidFill>
              <a:srgbClr val="4F81BC"/>
            </a:solidFill>
          </p:spPr>
          <p:txBody>
            <a:bodyPr wrap="square" lIns="0" tIns="0" rIns="0" bIns="0" rtlCol="0"/>
            <a:lstStyle/>
            <a:p/>
          </p:txBody>
        </p:sp>
        <p:sp>
          <p:nvSpPr>
            <p:cNvPr id="131" name="object 131" descr=""/>
            <p:cNvSpPr/>
            <p:nvPr/>
          </p:nvSpPr>
          <p:spPr>
            <a:xfrm>
              <a:off x="2222500" y="3141726"/>
              <a:ext cx="430530" cy="431800"/>
            </a:xfrm>
            <a:custGeom>
              <a:avLst/>
              <a:gdLst/>
              <a:ahLst/>
              <a:cxnLst/>
              <a:rect l="l" t="t" r="r" b="b"/>
              <a:pathLst>
                <a:path w="430530" h="431800">
                  <a:moveTo>
                    <a:pt x="0" y="215900"/>
                  </a:moveTo>
                  <a:lnTo>
                    <a:pt x="5679" y="166391"/>
                  </a:lnTo>
                  <a:lnTo>
                    <a:pt x="21857" y="120946"/>
                  </a:lnTo>
                  <a:lnTo>
                    <a:pt x="47246" y="80859"/>
                  </a:lnTo>
                  <a:lnTo>
                    <a:pt x="80557" y="47426"/>
                  </a:lnTo>
                  <a:lnTo>
                    <a:pt x="120501" y="21941"/>
                  </a:lnTo>
                  <a:lnTo>
                    <a:pt x="165791" y="5701"/>
                  </a:lnTo>
                  <a:lnTo>
                    <a:pt x="215137" y="0"/>
                  </a:lnTo>
                  <a:lnTo>
                    <a:pt x="264444" y="5701"/>
                  </a:lnTo>
                  <a:lnTo>
                    <a:pt x="309718" y="21941"/>
                  </a:lnTo>
                  <a:lnTo>
                    <a:pt x="349665" y="47426"/>
                  </a:lnTo>
                  <a:lnTo>
                    <a:pt x="382989" y="80859"/>
                  </a:lnTo>
                  <a:lnTo>
                    <a:pt x="408396" y="120946"/>
                  </a:lnTo>
                  <a:lnTo>
                    <a:pt x="424590" y="166391"/>
                  </a:lnTo>
                  <a:lnTo>
                    <a:pt x="430275" y="215900"/>
                  </a:lnTo>
                  <a:lnTo>
                    <a:pt x="424590" y="265368"/>
                  </a:lnTo>
                  <a:lnTo>
                    <a:pt x="408396" y="310798"/>
                  </a:lnTo>
                  <a:lnTo>
                    <a:pt x="382989" y="350887"/>
                  </a:lnTo>
                  <a:lnTo>
                    <a:pt x="349665" y="384333"/>
                  </a:lnTo>
                  <a:lnTo>
                    <a:pt x="309718" y="409836"/>
                  </a:lnTo>
                  <a:lnTo>
                    <a:pt x="264444" y="426092"/>
                  </a:lnTo>
                  <a:lnTo>
                    <a:pt x="215137" y="431800"/>
                  </a:lnTo>
                  <a:lnTo>
                    <a:pt x="165791" y="426092"/>
                  </a:lnTo>
                  <a:lnTo>
                    <a:pt x="120501" y="409836"/>
                  </a:lnTo>
                  <a:lnTo>
                    <a:pt x="80557" y="384333"/>
                  </a:lnTo>
                  <a:lnTo>
                    <a:pt x="47246" y="350887"/>
                  </a:lnTo>
                  <a:lnTo>
                    <a:pt x="21857" y="310798"/>
                  </a:lnTo>
                  <a:lnTo>
                    <a:pt x="5679" y="265368"/>
                  </a:lnTo>
                  <a:lnTo>
                    <a:pt x="0" y="215900"/>
                  </a:lnTo>
                  <a:close/>
                </a:path>
              </a:pathLst>
            </a:custGeom>
            <a:ln w="12700">
              <a:solidFill>
                <a:srgbClr val="000000"/>
              </a:solidFill>
            </a:ln>
          </p:spPr>
          <p:txBody>
            <a:bodyPr wrap="square" lIns="0" tIns="0" rIns="0" bIns="0" rtlCol="0"/>
            <a:lstStyle/>
            <a:p/>
          </p:txBody>
        </p:sp>
        <p:pic>
          <p:nvPicPr>
            <p:cNvPr id="132" name="object 132" descr=""/>
            <p:cNvPicPr/>
            <p:nvPr/>
          </p:nvPicPr>
          <p:blipFill>
            <a:blip r:embed="rId62" cstate="print"/>
            <a:stretch>
              <a:fillRect/>
            </a:stretch>
          </p:blipFill>
          <p:spPr>
            <a:xfrm>
              <a:off x="2156459" y="3029712"/>
              <a:ext cx="705612" cy="789432"/>
            </a:xfrm>
            <a:prstGeom prst="rect">
              <a:avLst/>
            </a:prstGeom>
          </p:spPr>
        </p:pic>
        <p:pic>
          <p:nvPicPr>
            <p:cNvPr id="133" name="object 133" descr=""/>
            <p:cNvPicPr/>
            <p:nvPr/>
          </p:nvPicPr>
          <p:blipFill>
            <a:blip r:embed="rId63" cstate="print"/>
            <a:stretch>
              <a:fillRect/>
            </a:stretch>
          </p:blipFill>
          <p:spPr>
            <a:xfrm>
              <a:off x="2464308" y="3267456"/>
              <a:ext cx="460248" cy="539496"/>
            </a:xfrm>
            <a:prstGeom prst="rect">
              <a:avLst/>
            </a:prstGeom>
          </p:spPr>
        </p:pic>
      </p:grpSp>
      <p:sp>
        <p:nvSpPr>
          <p:cNvPr id="134" name="object 134" descr=""/>
          <p:cNvSpPr txBox="1"/>
          <p:nvPr/>
        </p:nvSpPr>
        <p:spPr>
          <a:xfrm>
            <a:off x="1952370" y="3007613"/>
            <a:ext cx="1887220" cy="452120"/>
          </a:xfrm>
          <a:prstGeom prst="rect">
            <a:avLst/>
          </a:prstGeom>
        </p:spPr>
        <p:txBody>
          <a:bodyPr wrap="square" lIns="0" tIns="12065" rIns="0" bIns="0" rtlCol="0" vert="horz">
            <a:spAutoFit/>
          </a:bodyPr>
          <a:lstStyle/>
          <a:p>
            <a:pPr marL="50800">
              <a:lnSpc>
                <a:spcPct val="100000"/>
              </a:lnSpc>
              <a:spcBef>
                <a:spcPts val="95"/>
              </a:spcBef>
              <a:tabLst>
                <a:tab pos="424180" algn="l"/>
                <a:tab pos="1431290" algn="l"/>
              </a:tabLst>
            </a:pPr>
            <a:r>
              <a:rPr dirty="0" sz="2800" spc="-50" b="1">
                <a:solidFill>
                  <a:srgbClr val="0000FF"/>
                </a:solidFill>
                <a:latin typeface="Arial"/>
                <a:cs typeface="Arial"/>
              </a:rPr>
              <a:t>5</a:t>
            </a:r>
            <a:r>
              <a:rPr dirty="0" sz="2800" b="1">
                <a:solidFill>
                  <a:srgbClr val="0000FF"/>
                </a:solidFill>
                <a:latin typeface="Arial"/>
                <a:cs typeface="Arial"/>
              </a:rPr>
              <a:t>	</a:t>
            </a:r>
            <a:r>
              <a:rPr dirty="0" baseline="-17857" sz="4200" spc="-37" b="1" i="1">
                <a:solidFill>
                  <a:srgbClr val="FF0000"/>
                </a:solidFill>
                <a:latin typeface="Arial"/>
                <a:cs typeface="Arial"/>
              </a:rPr>
              <a:t>V</a:t>
            </a:r>
            <a:r>
              <a:rPr dirty="0" baseline="-48048" sz="2775" spc="-37" b="1" i="1">
                <a:solidFill>
                  <a:srgbClr val="FF0000"/>
                </a:solidFill>
                <a:latin typeface="Arial"/>
                <a:cs typeface="Arial"/>
              </a:rPr>
              <a:t>4</a:t>
            </a:r>
            <a:r>
              <a:rPr dirty="0" baseline="-48048" sz="2775" b="1" i="1">
                <a:solidFill>
                  <a:srgbClr val="FF0000"/>
                </a:solidFill>
                <a:latin typeface="Arial"/>
                <a:cs typeface="Arial"/>
              </a:rPr>
              <a:t>	</a:t>
            </a:r>
            <a:r>
              <a:rPr dirty="0" baseline="-17857" sz="4200" spc="-37" b="1" i="1">
                <a:solidFill>
                  <a:srgbClr val="FF0000"/>
                </a:solidFill>
                <a:latin typeface="Arial"/>
                <a:cs typeface="Arial"/>
              </a:rPr>
              <a:t>V</a:t>
            </a:r>
            <a:r>
              <a:rPr dirty="0" sz="2800" spc="-25" b="1">
                <a:solidFill>
                  <a:srgbClr val="0000FF"/>
                </a:solidFill>
                <a:latin typeface="Arial"/>
                <a:cs typeface="Arial"/>
              </a:rPr>
              <a:t>7</a:t>
            </a:r>
            <a:endParaRPr sz="2800">
              <a:latin typeface="Arial"/>
              <a:cs typeface="Arial"/>
            </a:endParaRPr>
          </a:p>
        </p:txBody>
      </p:sp>
      <p:grpSp>
        <p:nvGrpSpPr>
          <p:cNvPr id="135" name="object 135" descr=""/>
          <p:cNvGrpSpPr/>
          <p:nvPr/>
        </p:nvGrpSpPr>
        <p:grpSpPr>
          <a:xfrm>
            <a:off x="1016508" y="3721608"/>
            <a:ext cx="2479675" cy="789940"/>
            <a:chOff x="1016508" y="3721608"/>
            <a:chExt cx="2479675" cy="789940"/>
          </a:xfrm>
        </p:grpSpPr>
        <p:pic>
          <p:nvPicPr>
            <p:cNvPr id="136" name="object 136" descr=""/>
            <p:cNvPicPr/>
            <p:nvPr/>
          </p:nvPicPr>
          <p:blipFill>
            <a:blip r:embed="rId64" cstate="print"/>
            <a:stretch>
              <a:fillRect/>
            </a:stretch>
          </p:blipFill>
          <p:spPr>
            <a:xfrm>
              <a:off x="2828543" y="3721608"/>
              <a:ext cx="667511" cy="789432"/>
            </a:xfrm>
            <a:prstGeom prst="rect">
              <a:avLst/>
            </a:prstGeom>
          </p:spPr>
        </p:pic>
        <p:pic>
          <p:nvPicPr>
            <p:cNvPr id="137" name="object 137" descr=""/>
            <p:cNvPicPr/>
            <p:nvPr/>
          </p:nvPicPr>
          <p:blipFill>
            <a:blip r:embed="rId65" cstate="print"/>
            <a:stretch>
              <a:fillRect/>
            </a:stretch>
          </p:blipFill>
          <p:spPr>
            <a:xfrm>
              <a:off x="1016508" y="3721608"/>
              <a:ext cx="865631" cy="789432"/>
            </a:xfrm>
            <a:prstGeom prst="rect">
              <a:avLst/>
            </a:prstGeom>
          </p:spPr>
        </p:pic>
      </p:grpSp>
      <p:sp>
        <p:nvSpPr>
          <p:cNvPr id="138" name="object 138" descr=""/>
          <p:cNvSpPr txBox="1"/>
          <p:nvPr/>
        </p:nvSpPr>
        <p:spPr>
          <a:xfrm>
            <a:off x="1199692" y="3814013"/>
            <a:ext cx="1010919" cy="452120"/>
          </a:xfrm>
          <a:prstGeom prst="rect">
            <a:avLst/>
          </a:prstGeom>
        </p:spPr>
        <p:txBody>
          <a:bodyPr wrap="square" lIns="0" tIns="12065" rIns="0" bIns="0" rtlCol="0" vert="horz">
            <a:spAutoFit/>
          </a:bodyPr>
          <a:lstStyle/>
          <a:p>
            <a:pPr marL="38100">
              <a:lnSpc>
                <a:spcPct val="100000"/>
              </a:lnSpc>
              <a:spcBef>
                <a:spcPts val="95"/>
              </a:spcBef>
              <a:tabLst>
                <a:tab pos="603885" algn="l"/>
              </a:tabLst>
            </a:pPr>
            <a:r>
              <a:rPr dirty="0" sz="2800" spc="-25" b="1">
                <a:solidFill>
                  <a:srgbClr val="0000FF"/>
                </a:solidFill>
                <a:latin typeface="Arial"/>
                <a:cs typeface="Arial"/>
              </a:rPr>
              <a:t>10</a:t>
            </a:r>
            <a:r>
              <a:rPr dirty="0" sz="2800" b="1">
                <a:solidFill>
                  <a:srgbClr val="0000FF"/>
                </a:solidFill>
                <a:latin typeface="Arial"/>
                <a:cs typeface="Arial"/>
              </a:rPr>
              <a:t>	</a:t>
            </a:r>
            <a:r>
              <a:rPr dirty="0" baseline="-26785" sz="4200" spc="-37" b="1" i="1">
                <a:solidFill>
                  <a:srgbClr val="FF0000"/>
                </a:solidFill>
                <a:latin typeface="Arial"/>
                <a:cs typeface="Arial"/>
              </a:rPr>
              <a:t>V</a:t>
            </a:r>
            <a:r>
              <a:rPr dirty="0" baseline="-61561" sz="2775" spc="-37" b="1" i="1">
                <a:solidFill>
                  <a:srgbClr val="FF0000"/>
                </a:solidFill>
                <a:latin typeface="Arial"/>
                <a:cs typeface="Arial"/>
              </a:rPr>
              <a:t>5</a:t>
            </a:r>
            <a:endParaRPr baseline="-61561" sz="2775">
              <a:latin typeface="Arial"/>
              <a:cs typeface="Arial"/>
            </a:endParaRPr>
          </a:p>
        </p:txBody>
      </p:sp>
      <p:grpSp>
        <p:nvGrpSpPr>
          <p:cNvPr id="139" name="object 139" descr=""/>
          <p:cNvGrpSpPr/>
          <p:nvPr/>
        </p:nvGrpSpPr>
        <p:grpSpPr>
          <a:xfrm>
            <a:off x="4268723" y="2625851"/>
            <a:ext cx="929640" cy="1264920"/>
            <a:chOff x="4268723" y="2625851"/>
            <a:chExt cx="929640" cy="1264920"/>
          </a:xfrm>
        </p:grpSpPr>
        <p:sp>
          <p:nvSpPr>
            <p:cNvPr id="140" name="object 140" descr=""/>
            <p:cNvSpPr/>
            <p:nvPr/>
          </p:nvSpPr>
          <p:spPr>
            <a:xfrm>
              <a:off x="4495799" y="3213099"/>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41" name="object 141" descr=""/>
            <p:cNvSpPr/>
            <p:nvPr/>
          </p:nvSpPr>
          <p:spPr>
            <a:xfrm>
              <a:off x="4495799" y="3213099"/>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42" name="object 142" descr=""/>
            <p:cNvPicPr/>
            <p:nvPr/>
          </p:nvPicPr>
          <p:blipFill>
            <a:blip r:embed="rId66" cstate="print"/>
            <a:stretch>
              <a:fillRect/>
            </a:stretch>
          </p:blipFill>
          <p:spPr>
            <a:xfrm>
              <a:off x="4430267" y="3101339"/>
              <a:ext cx="705612" cy="789431"/>
            </a:xfrm>
            <a:prstGeom prst="rect">
              <a:avLst/>
            </a:prstGeom>
          </p:spPr>
        </p:pic>
        <p:pic>
          <p:nvPicPr>
            <p:cNvPr id="143" name="object 143" descr=""/>
            <p:cNvPicPr/>
            <p:nvPr/>
          </p:nvPicPr>
          <p:blipFill>
            <a:blip r:embed="rId67" cstate="print"/>
            <a:stretch>
              <a:fillRect/>
            </a:stretch>
          </p:blipFill>
          <p:spPr>
            <a:xfrm>
              <a:off x="4738115" y="3339083"/>
              <a:ext cx="460248" cy="539495"/>
            </a:xfrm>
            <a:prstGeom prst="rect">
              <a:avLst/>
            </a:prstGeom>
          </p:spPr>
        </p:pic>
        <p:sp>
          <p:nvSpPr>
            <p:cNvPr id="144" name="object 144" descr=""/>
            <p:cNvSpPr/>
            <p:nvPr/>
          </p:nvSpPr>
          <p:spPr>
            <a:xfrm>
              <a:off x="4654549" y="2762249"/>
              <a:ext cx="114300" cy="450850"/>
            </a:xfrm>
            <a:custGeom>
              <a:avLst/>
              <a:gdLst/>
              <a:ahLst/>
              <a:cxnLst/>
              <a:rect l="l" t="t" r="r" b="b"/>
              <a:pathLst>
                <a:path w="114300" h="450850">
                  <a:moveTo>
                    <a:pt x="38100" y="336550"/>
                  </a:moveTo>
                  <a:lnTo>
                    <a:pt x="0" y="336550"/>
                  </a:lnTo>
                  <a:lnTo>
                    <a:pt x="57150" y="450850"/>
                  </a:lnTo>
                  <a:lnTo>
                    <a:pt x="104775" y="355600"/>
                  </a:lnTo>
                  <a:lnTo>
                    <a:pt x="38100" y="355600"/>
                  </a:lnTo>
                  <a:lnTo>
                    <a:pt x="38100" y="336550"/>
                  </a:lnTo>
                  <a:close/>
                </a:path>
                <a:path w="114300" h="450850">
                  <a:moveTo>
                    <a:pt x="76200" y="0"/>
                  </a:moveTo>
                  <a:lnTo>
                    <a:pt x="38100" y="0"/>
                  </a:lnTo>
                  <a:lnTo>
                    <a:pt x="38100" y="355600"/>
                  </a:lnTo>
                  <a:lnTo>
                    <a:pt x="76200" y="355600"/>
                  </a:lnTo>
                  <a:lnTo>
                    <a:pt x="76200" y="0"/>
                  </a:lnTo>
                  <a:close/>
                </a:path>
                <a:path w="114300" h="450850">
                  <a:moveTo>
                    <a:pt x="114300" y="336550"/>
                  </a:moveTo>
                  <a:lnTo>
                    <a:pt x="76200" y="336550"/>
                  </a:lnTo>
                  <a:lnTo>
                    <a:pt x="76200" y="355600"/>
                  </a:lnTo>
                  <a:lnTo>
                    <a:pt x="104775" y="355600"/>
                  </a:lnTo>
                  <a:lnTo>
                    <a:pt x="114300" y="336550"/>
                  </a:lnTo>
                  <a:close/>
                </a:path>
              </a:pathLst>
            </a:custGeom>
            <a:solidFill>
              <a:srgbClr val="000000"/>
            </a:solidFill>
          </p:spPr>
          <p:txBody>
            <a:bodyPr wrap="square" lIns="0" tIns="0" rIns="0" bIns="0" rtlCol="0"/>
            <a:lstStyle/>
            <a:p/>
          </p:txBody>
        </p:sp>
        <p:pic>
          <p:nvPicPr>
            <p:cNvPr id="145" name="object 145" descr=""/>
            <p:cNvPicPr/>
            <p:nvPr/>
          </p:nvPicPr>
          <p:blipFill>
            <a:blip r:embed="rId68" cstate="print"/>
            <a:stretch>
              <a:fillRect/>
            </a:stretch>
          </p:blipFill>
          <p:spPr>
            <a:xfrm>
              <a:off x="4268723" y="2625851"/>
              <a:ext cx="667512" cy="789432"/>
            </a:xfrm>
            <a:prstGeom prst="rect">
              <a:avLst/>
            </a:prstGeom>
          </p:spPr>
        </p:pic>
      </p:grpSp>
      <p:sp>
        <p:nvSpPr>
          <p:cNvPr id="146" name="object 146" descr=""/>
          <p:cNvSpPr txBox="1"/>
          <p:nvPr/>
        </p:nvSpPr>
        <p:spPr>
          <a:xfrm>
            <a:off x="4235450" y="1522603"/>
            <a:ext cx="822325" cy="2187575"/>
          </a:xfrm>
          <a:prstGeom prst="rect">
            <a:avLst/>
          </a:prstGeom>
        </p:spPr>
        <p:txBody>
          <a:bodyPr wrap="square" lIns="0" tIns="12065" rIns="0" bIns="0" rtlCol="0" vert="horz">
            <a:spAutoFit/>
          </a:bodyPr>
          <a:lstStyle/>
          <a:p>
            <a:pPr marL="414020">
              <a:lnSpc>
                <a:spcPts val="3050"/>
              </a:lnSpc>
              <a:spcBef>
                <a:spcPts val="95"/>
              </a:spcBef>
            </a:pPr>
            <a:r>
              <a:rPr dirty="0" sz="2800" spc="-5" b="1" i="1">
                <a:solidFill>
                  <a:srgbClr val="FF0000"/>
                </a:solidFill>
                <a:latin typeface="Arial"/>
                <a:cs typeface="Arial"/>
              </a:rPr>
              <a:t>S</a:t>
            </a:r>
            <a:endParaRPr sz="2800">
              <a:latin typeface="Arial"/>
              <a:cs typeface="Arial"/>
            </a:endParaRPr>
          </a:p>
          <a:p>
            <a:pPr marL="179070">
              <a:lnSpc>
                <a:spcPts val="2500"/>
              </a:lnSpc>
            </a:pPr>
            <a:r>
              <a:rPr dirty="0" sz="2800" spc="-5" b="1">
                <a:latin typeface="Arial"/>
                <a:cs typeface="Arial"/>
              </a:rPr>
              <a:t>4</a:t>
            </a:r>
            <a:endParaRPr sz="2800">
              <a:latin typeface="Arial"/>
              <a:cs typeface="Arial"/>
            </a:endParaRPr>
          </a:p>
          <a:p>
            <a:pPr marL="38100">
              <a:lnSpc>
                <a:spcPts val="2810"/>
              </a:lnSpc>
              <a:tabLst>
                <a:tab pos="413384"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24801" sz="4200" spc="-37" b="1" i="1">
                <a:solidFill>
                  <a:srgbClr val="FF0000"/>
                </a:solidFill>
                <a:latin typeface="Arial"/>
                <a:cs typeface="Arial"/>
              </a:rPr>
              <a:t>V</a:t>
            </a:r>
            <a:r>
              <a:rPr dirty="0" baseline="-57057" sz="2775" spc="-37" b="1" i="1">
                <a:solidFill>
                  <a:srgbClr val="FF0000"/>
                </a:solidFill>
                <a:latin typeface="Arial"/>
                <a:cs typeface="Arial"/>
              </a:rPr>
              <a:t>3</a:t>
            </a:r>
            <a:endParaRPr baseline="-57057" sz="2775">
              <a:latin typeface="Arial"/>
              <a:cs typeface="Arial"/>
            </a:endParaRPr>
          </a:p>
          <a:p>
            <a:pPr marL="254000">
              <a:lnSpc>
                <a:spcPct val="100000"/>
              </a:lnSpc>
              <a:spcBef>
                <a:spcPts val="1050"/>
              </a:spcBef>
            </a:pPr>
            <a:r>
              <a:rPr dirty="0" sz="2800" spc="-5" b="1">
                <a:latin typeface="Arial"/>
                <a:cs typeface="Arial"/>
              </a:rPr>
              <a:t>2</a:t>
            </a:r>
            <a:endParaRPr sz="2800">
              <a:latin typeface="Arial"/>
              <a:cs typeface="Arial"/>
            </a:endParaRPr>
          </a:p>
          <a:p>
            <a:pPr algn="r" marR="30480">
              <a:lnSpc>
                <a:spcPct val="100000"/>
              </a:lnSpc>
              <a:spcBef>
                <a:spcPts val="2025"/>
              </a:spcBef>
            </a:pPr>
            <a:r>
              <a:rPr dirty="0" sz="1850" spc="10" b="1" i="1">
                <a:solidFill>
                  <a:srgbClr val="FF0000"/>
                </a:solidFill>
                <a:latin typeface="Arial"/>
                <a:cs typeface="Arial"/>
              </a:rPr>
              <a:t>5</a:t>
            </a:r>
            <a:endParaRPr sz="1850">
              <a:latin typeface="Arial"/>
              <a:cs typeface="Arial"/>
            </a:endParaRPr>
          </a:p>
        </p:txBody>
      </p:sp>
      <p:pic>
        <p:nvPicPr>
          <p:cNvPr id="147" name="object 147" descr=""/>
          <p:cNvPicPr/>
          <p:nvPr/>
        </p:nvPicPr>
        <p:blipFill>
          <a:blip r:embed="rId69" cstate="print"/>
          <a:stretch>
            <a:fillRect/>
          </a:stretch>
        </p:blipFill>
        <p:spPr>
          <a:xfrm>
            <a:off x="3910584" y="2929127"/>
            <a:ext cx="845819" cy="789432"/>
          </a:xfrm>
          <a:prstGeom prst="rect">
            <a:avLst/>
          </a:prstGeom>
        </p:spPr>
      </p:pic>
      <p:sp>
        <p:nvSpPr>
          <p:cNvPr id="148" name="object 148" descr=""/>
          <p:cNvSpPr txBox="1"/>
          <p:nvPr/>
        </p:nvSpPr>
        <p:spPr>
          <a:xfrm>
            <a:off x="4094098" y="3021837"/>
            <a:ext cx="832485" cy="452120"/>
          </a:xfrm>
          <a:prstGeom prst="rect">
            <a:avLst/>
          </a:prstGeom>
        </p:spPr>
        <p:txBody>
          <a:bodyPr wrap="square" lIns="0" tIns="12065" rIns="0" bIns="0" rtlCol="0" vert="horz">
            <a:spAutoFit/>
          </a:bodyPr>
          <a:lstStyle/>
          <a:p>
            <a:pPr marL="38100">
              <a:lnSpc>
                <a:spcPct val="100000"/>
              </a:lnSpc>
              <a:spcBef>
                <a:spcPts val="95"/>
              </a:spcBef>
            </a:pPr>
            <a:r>
              <a:rPr dirty="0" sz="2800" b="1">
                <a:solidFill>
                  <a:srgbClr val="0000FF"/>
                </a:solidFill>
                <a:latin typeface="Arial"/>
                <a:cs typeface="Arial"/>
              </a:rPr>
              <a:t>11</a:t>
            </a:r>
            <a:r>
              <a:rPr dirty="0" sz="2800" spc="160" b="1">
                <a:solidFill>
                  <a:srgbClr val="0000FF"/>
                </a:solidFill>
                <a:latin typeface="Arial"/>
                <a:cs typeface="Arial"/>
              </a:rPr>
              <a:t> </a:t>
            </a:r>
            <a:r>
              <a:rPr dirty="0" baseline="-26785" sz="4200" spc="-75" b="1" i="1">
                <a:solidFill>
                  <a:srgbClr val="FF0000"/>
                </a:solidFill>
                <a:latin typeface="Arial"/>
                <a:cs typeface="Arial"/>
              </a:rPr>
              <a:t>V</a:t>
            </a:r>
            <a:endParaRPr baseline="-26785" sz="4200">
              <a:latin typeface="Arial"/>
              <a:cs typeface="Arial"/>
            </a:endParaRPr>
          </a:p>
        </p:txBody>
      </p:sp>
      <p:grpSp>
        <p:nvGrpSpPr>
          <p:cNvPr id="149" name="object 149" descr=""/>
          <p:cNvGrpSpPr/>
          <p:nvPr/>
        </p:nvGrpSpPr>
        <p:grpSpPr>
          <a:xfrm>
            <a:off x="4861559" y="3288791"/>
            <a:ext cx="1693545" cy="1394460"/>
            <a:chOff x="4861559" y="3288791"/>
            <a:chExt cx="1693545" cy="1394460"/>
          </a:xfrm>
        </p:grpSpPr>
        <p:sp>
          <p:nvSpPr>
            <p:cNvPr id="150" name="object 150" descr=""/>
            <p:cNvSpPr/>
            <p:nvPr/>
          </p:nvSpPr>
          <p:spPr>
            <a:xfrm>
              <a:off x="4927599" y="40051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51" name="object 151" descr=""/>
            <p:cNvSpPr/>
            <p:nvPr/>
          </p:nvSpPr>
          <p:spPr>
            <a:xfrm>
              <a:off x="4927599" y="40051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52" name="object 152" descr=""/>
            <p:cNvPicPr/>
            <p:nvPr/>
          </p:nvPicPr>
          <p:blipFill>
            <a:blip r:embed="rId70" cstate="print"/>
            <a:stretch>
              <a:fillRect/>
            </a:stretch>
          </p:blipFill>
          <p:spPr>
            <a:xfrm>
              <a:off x="4861559" y="3893819"/>
              <a:ext cx="705612" cy="789432"/>
            </a:xfrm>
            <a:prstGeom prst="rect">
              <a:avLst/>
            </a:prstGeom>
          </p:spPr>
        </p:pic>
        <p:pic>
          <p:nvPicPr>
            <p:cNvPr id="153" name="object 153" descr=""/>
            <p:cNvPicPr/>
            <p:nvPr/>
          </p:nvPicPr>
          <p:blipFill>
            <a:blip r:embed="rId71" cstate="print"/>
            <a:stretch>
              <a:fillRect/>
            </a:stretch>
          </p:blipFill>
          <p:spPr>
            <a:xfrm>
              <a:off x="5169407" y="4131563"/>
              <a:ext cx="460248" cy="539495"/>
            </a:xfrm>
            <a:prstGeom prst="rect">
              <a:avLst/>
            </a:prstGeom>
          </p:spPr>
        </p:pic>
        <p:sp>
          <p:nvSpPr>
            <p:cNvPr id="154" name="object 154" descr=""/>
            <p:cNvSpPr/>
            <p:nvPr/>
          </p:nvSpPr>
          <p:spPr>
            <a:xfrm>
              <a:off x="5935725" y="4005198"/>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368" y="426098"/>
                  </a:lnTo>
                  <a:lnTo>
                    <a:pt x="310798" y="409858"/>
                  </a:lnTo>
                  <a:lnTo>
                    <a:pt x="350887" y="384373"/>
                  </a:lnTo>
                  <a:lnTo>
                    <a:pt x="384333" y="350940"/>
                  </a:lnTo>
                  <a:lnTo>
                    <a:pt x="409836" y="310853"/>
                  </a:lnTo>
                  <a:lnTo>
                    <a:pt x="426092" y="265408"/>
                  </a:lnTo>
                  <a:lnTo>
                    <a:pt x="431800" y="215900"/>
                  </a:lnTo>
                  <a:lnTo>
                    <a:pt x="426092" y="166431"/>
                  </a:lnTo>
                  <a:lnTo>
                    <a:pt x="409836" y="121001"/>
                  </a:lnTo>
                  <a:lnTo>
                    <a:pt x="384333" y="80912"/>
                  </a:lnTo>
                  <a:lnTo>
                    <a:pt x="350887" y="47466"/>
                  </a:lnTo>
                  <a:lnTo>
                    <a:pt x="310798" y="21963"/>
                  </a:lnTo>
                  <a:lnTo>
                    <a:pt x="265368" y="5707"/>
                  </a:lnTo>
                  <a:lnTo>
                    <a:pt x="215900" y="0"/>
                  </a:lnTo>
                  <a:close/>
                </a:path>
              </a:pathLst>
            </a:custGeom>
            <a:solidFill>
              <a:srgbClr val="4F81BC"/>
            </a:solidFill>
          </p:spPr>
          <p:txBody>
            <a:bodyPr wrap="square" lIns="0" tIns="0" rIns="0" bIns="0" rtlCol="0"/>
            <a:lstStyle/>
            <a:p/>
          </p:txBody>
        </p:sp>
        <p:sp>
          <p:nvSpPr>
            <p:cNvPr id="155" name="object 155" descr=""/>
            <p:cNvSpPr/>
            <p:nvPr/>
          </p:nvSpPr>
          <p:spPr>
            <a:xfrm>
              <a:off x="5935725" y="4005198"/>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368" y="5707"/>
                  </a:lnTo>
                  <a:lnTo>
                    <a:pt x="310798" y="21963"/>
                  </a:lnTo>
                  <a:lnTo>
                    <a:pt x="350887" y="47466"/>
                  </a:lnTo>
                  <a:lnTo>
                    <a:pt x="384333" y="80912"/>
                  </a:lnTo>
                  <a:lnTo>
                    <a:pt x="409836" y="121001"/>
                  </a:lnTo>
                  <a:lnTo>
                    <a:pt x="426092" y="166431"/>
                  </a:lnTo>
                  <a:lnTo>
                    <a:pt x="431800" y="215900"/>
                  </a:lnTo>
                  <a:lnTo>
                    <a:pt x="426092" y="265408"/>
                  </a:lnTo>
                  <a:lnTo>
                    <a:pt x="409836" y="310853"/>
                  </a:lnTo>
                  <a:lnTo>
                    <a:pt x="384333" y="350940"/>
                  </a:lnTo>
                  <a:lnTo>
                    <a:pt x="350887" y="384373"/>
                  </a:lnTo>
                  <a:lnTo>
                    <a:pt x="310798" y="409858"/>
                  </a:lnTo>
                  <a:lnTo>
                    <a:pt x="26536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56" name="object 156" descr=""/>
            <p:cNvPicPr/>
            <p:nvPr/>
          </p:nvPicPr>
          <p:blipFill>
            <a:blip r:embed="rId72" cstate="print"/>
            <a:stretch>
              <a:fillRect/>
            </a:stretch>
          </p:blipFill>
          <p:spPr>
            <a:xfrm>
              <a:off x="5868923" y="3893819"/>
              <a:ext cx="685800" cy="789432"/>
            </a:xfrm>
            <a:prstGeom prst="rect">
              <a:avLst/>
            </a:prstGeom>
          </p:spPr>
        </p:pic>
        <p:pic>
          <p:nvPicPr>
            <p:cNvPr id="157" name="object 157" descr=""/>
            <p:cNvPicPr/>
            <p:nvPr/>
          </p:nvPicPr>
          <p:blipFill>
            <a:blip r:embed="rId73" cstate="print"/>
            <a:stretch>
              <a:fillRect/>
            </a:stretch>
          </p:blipFill>
          <p:spPr>
            <a:xfrm>
              <a:off x="4988051" y="3288791"/>
              <a:ext cx="667512" cy="789431"/>
            </a:xfrm>
            <a:prstGeom prst="rect">
              <a:avLst/>
            </a:prstGeom>
          </p:spPr>
        </p:pic>
      </p:grpSp>
      <p:sp>
        <p:nvSpPr>
          <p:cNvPr id="158" name="object 158" descr=""/>
          <p:cNvSpPr txBox="1"/>
          <p:nvPr/>
        </p:nvSpPr>
        <p:spPr>
          <a:xfrm>
            <a:off x="5197602" y="3382213"/>
            <a:ext cx="22352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1</a:t>
            </a:r>
            <a:endParaRPr sz="2800">
              <a:latin typeface="Arial"/>
              <a:cs typeface="Arial"/>
            </a:endParaRPr>
          </a:p>
        </p:txBody>
      </p:sp>
      <p:grpSp>
        <p:nvGrpSpPr>
          <p:cNvPr id="159" name="object 159" descr=""/>
          <p:cNvGrpSpPr/>
          <p:nvPr/>
        </p:nvGrpSpPr>
        <p:grpSpPr>
          <a:xfrm>
            <a:off x="5215001" y="2497835"/>
            <a:ext cx="1894839" cy="1507490"/>
            <a:chOff x="5215001" y="2497835"/>
            <a:chExt cx="1894839" cy="1507490"/>
          </a:xfrm>
        </p:grpSpPr>
        <p:sp>
          <p:nvSpPr>
            <p:cNvPr id="160" name="object 160" descr=""/>
            <p:cNvSpPr/>
            <p:nvPr/>
          </p:nvSpPr>
          <p:spPr>
            <a:xfrm>
              <a:off x="5215001" y="3473830"/>
              <a:ext cx="936625" cy="531495"/>
            </a:xfrm>
            <a:custGeom>
              <a:avLst/>
              <a:gdLst/>
              <a:ahLst/>
              <a:cxnLst/>
              <a:rect l="l" t="t" r="r" b="b"/>
              <a:pathLst>
                <a:path w="936625" h="531495">
                  <a:moveTo>
                    <a:pt x="386842" y="22225"/>
                  </a:moveTo>
                  <a:lnTo>
                    <a:pt x="355854" y="0"/>
                  </a:lnTo>
                  <a:lnTo>
                    <a:pt x="50812" y="427342"/>
                  </a:lnTo>
                  <a:lnTo>
                    <a:pt x="19812" y="405257"/>
                  </a:lnTo>
                  <a:lnTo>
                    <a:pt x="0" y="531368"/>
                  </a:lnTo>
                  <a:lnTo>
                    <a:pt x="112903" y="471551"/>
                  </a:lnTo>
                  <a:lnTo>
                    <a:pt x="103619" y="464947"/>
                  </a:lnTo>
                  <a:lnTo>
                    <a:pt x="81813" y="449427"/>
                  </a:lnTo>
                  <a:lnTo>
                    <a:pt x="386842" y="22225"/>
                  </a:lnTo>
                  <a:close/>
                </a:path>
                <a:path w="936625" h="531495">
                  <a:moveTo>
                    <a:pt x="936498" y="531368"/>
                  </a:moveTo>
                  <a:lnTo>
                    <a:pt x="932764" y="457962"/>
                  </a:lnTo>
                  <a:lnTo>
                    <a:pt x="930021" y="403860"/>
                  </a:lnTo>
                  <a:lnTo>
                    <a:pt x="896886" y="422605"/>
                  </a:lnTo>
                  <a:lnTo>
                    <a:pt x="657987" y="635"/>
                  </a:lnTo>
                  <a:lnTo>
                    <a:pt x="624840" y="19431"/>
                  </a:lnTo>
                  <a:lnTo>
                    <a:pt x="863727" y="441375"/>
                  </a:lnTo>
                  <a:lnTo>
                    <a:pt x="830580" y="460121"/>
                  </a:lnTo>
                  <a:lnTo>
                    <a:pt x="936498" y="531368"/>
                  </a:lnTo>
                  <a:close/>
                </a:path>
              </a:pathLst>
            </a:custGeom>
            <a:solidFill>
              <a:srgbClr val="000000"/>
            </a:solidFill>
          </p:spPr>
          <p:txBody>
            <a:bodyPr wrap="square" lIns="0" tIns="0" rIns="0" bIns="0" rtlCol="0"/>
            <a:lstStyle/>
            <a:p/>
          </p:txBody>
        </p:sp>
        <p:sp>
          <p:nvSpPr>
            <p:cNvPr id="161" name="object 161" descr=""/>
            <p:cNvSpPr/>
            <p:nvPr/>
          </p:nvSpPr>
          <p:spPr>
            <a:xfrm>
              <a:off x="5470525" y="3157473"/>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62" name="object 162" descr=""/>
            <p:cNvSpPr/>
            <p:nvPr/>
          </p:nvSpPr>
          <p:spPr>
            <a:xfrm>
              <a:off x="5470525" y="3157473"/>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63" name="object 163" descr=""/>
            <p:cNvPicPr/>
            <p:nvPr/>
          </p:nvPicPr>
          <p:blipFill>
            <a:blip r:embed="rId74" cstate="print"/>
            <a:stretch>
              <a:fillRect/>
            </a:stretch>
          </p:blipFill>
          <p:spPr>
            <a:xfrm>
              <a:off x="5404104" y="3046475"/>
              <a:ext cx="705612" cy="789432"/>
            </a:xfrm>
            <a:prstGeom prst="rect">
              <a:avLst/>
            </a:prstGeom>
          </p:spPr>
        </p:pic>
        <p:pic>
          <p:nvPicPr>
            <p:cNvPr id="164" name="object 164" descr=""/>
            <p:cNvPicPr/>
            <p:nvPr/>
          </p:nvPicPr>
          <p:blipFill>
            <a:blip r:embed="rId75" cstate="print"/>
            <a:stretch>
              <a:fillRect/>
            </a:stretch>
          </p:blipFill>
          <p:spPr>
            <a:xfrm>
              <a:off x="5711952" y="3284219"/>
              <a:ext cx="460248" cy="539495"/>
            </a:xfrm>
            <a:prstGeom prst="rect">
              <a:avLst/>
            </a:prstGeom>
          </p:spPr>
        </p:pic>
        <p:sp>
          <p:nvSpPr>
            <p:cNvPr id="165" name="object 165" descr=""/>
            <p:cNvSpPr/>
            <p:nvPr/>
          </p:nvSpPr>
          <p:spPr>
            <a:xfrm>
              <a:off x="6407150" y="3157473"/>
              <a:ext cx="431800" cy="431800"/>
            </a:xfrm>
            <a:custGeom>
              <a:avLst/>
              <a:gdLst/>
              <a:ahLst/>
              <a:cxnLst/>
              <a:rect l="l" t="t" r="r" b="b"/>
              <a:pathLst>
                <a:path w="431800" h="431800">
                  <a:moveTo>
                    <a:pt x="215900" y="0"/>
                  </a:moveTo>
                  <a:lnTo>
                    <a:pt x="166391" y="5707"/>
                  </a:lnTo>
                  <a:lnTo>
                    <a:pt x="120946" y="21963"/>
                  </a:lnTo>
                  <a:lnTo>
                    <a:pt x="80859" y="47466"/>
                  </a:lnTo>
                  <a:lnTo>
                    <a:pt x="47426" y="80912"/>
                  </a:lnTo>
                  <a:lnTo>
                    <a:pt x="21941" y="121001"/>
                  </a:lnTo>
                  <a:lnTo>
                    <a:pt x="5701" y="16643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431"/>
                  </a:lnTo>
                  <a:lnTo>
                    <a:pt x="409858" y="121001"/>
                  </a:lnTo>
                  <a:lnTo>
                    <a:pt x="384373" y="80912"/>
                  </a:lnTo>
                  <a:lnTo>
                    <a:pt x="350940" y="47466"/>
                  </a:lnTo>
                  <a:lnTo>
                    <a:pt x="310853" y="21963"/>
                  </a:lnTo>
                  <a:lnTo>
                    <a:pt x="265408" y="5707"/>
                  </a:lnTo>
                  <a:lnTo>
                    <a:pt x="215900" y="0"/>
                  </a:lnTo>
                  <a:close/>
                </a:path>
              </a:pathLst>
            </a:custGeom>
            <a:solidFill>
              <a:srgbClr val="4F81BC"/>
            </a:solidFill>
          </p:spPr>
          <p:txBody>
            <a:bodyPr wrap="square" lIns="0" tIns="0" rIns="0" bIns="0" rtlCol="0"/>
            <a:lstStyle/>
            <a:p/>
          </p:txBody>
        </p:sp>
        <p:sp>
          <p:nvSpPr>
            <p:cNvPr id="166" name="object 166" descr=""/>
            <p:cNvSpPr/>
            <p:nvPr/>
          </p:nvSpPr>
          <p:spPr>
            <a:xfrm>
              <a:off x="6407150" y="3157473"/>
              <a:ext cx="431800" cy="431800"/>
            </a:xfrm>
            <a:custGeom>
              <a:avLst/>
              <a:gdLst/>
              <a:ahLst/>
              <a:cxnLst/>
              <a:rect l="l" t="t" r="r" b="b"/>
              <a:pathLst>
                <a:path w="431800" h="431800">
                  <a:moveTo>
                    <a:pt x="0" y="215900"/>
                  </a:moveTo>
                  <a:lnTo>
                    <a:pt x="5701" y="166431"/>
                  </a:lnTo>
                  <a:lnTo>
                    <a:pt x="21941" y="121001"/>
                  </a:lnTo>
                  <a:lnTo>
                    <a:pt x="47426" y="80912"/>
                  </a:lnTo>
                  <a:lnTo>
                    <a:pt x="80859" y="47466"/>
                  </a:lnTo>
                  <a:lnTo>
                    <a:pt x="120946" y="21963"/>
                  </a:lnTo>
                  <a:lnTo>
                    <a:pt x="166391" y="5707"/>
                  </a:lnTo>
                  <a:lnTo>
                    <a:pt x="215900" y="0"/>
                  </a:lnTo>
                  <a:lnTo>
                    <a:pt x="265408" y="5707"/>
                  </a:lnTo>
                  <a:lnTo>
                    <a:pt x="310853" y="21963"/>
                  </a:lnTo>
                  <a:lnTo>
                    <a:pt x="350940" y="47466"/>
                  </a:lnTo>
                  <a:lnTo>
                    <a:pt x="384373" y="80912"/>
                  </a:lnTo>
                  <a:lnTo>
                    <a:pt x="409858" y="121001"/>
                  </a:lnTo>
                  <a:lnTo>
                    <a:pt x="426098" y="16643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67" name="object 167" descr=""/>
            <p:cNvPicPr/>
            <p:nvPr/>
          </p:nvPicPr>
          <p:blipFill>
            <a:blip r:embed="rId76" cstate="print"/>
            <a:stretch>
              <a:fillRect/>
            </a:stretch>
          </p:blipFill>
          <p:spPr>
            <a:xfrm>
              <a:off x="6341364" y="3046475"/>
              <a:ext cx="705612" cy="789432"/>
            </a:xfrm>
            <a:prstGeom prst="rect">
              <a:avLst/>
            </a:prstGeom>
          </p:spPr>
        </p:pic>
        <p:pic>
          <p:nvPicPr>
            <p:cNvPr id="168" name="object 168" descr=""/>
            <p:cNvPicPr/>
            <p:nvPr/>
          </p:nvPicPr>
          <p:blipFill>
            <a:blip r:embed="rId77" cstate="print"/>
            <a:stretch>
              <a:fillRect/>
            </a:stretch>
          </p:blipFill>
          <p:spPr>
            <a:xfrm>
              <a:off x="6649212" y="3284219"/>
              <a:ext cx="460248" cy="539495"/>
            </a:xfrm>
            <a:prstGeom prst="rect">
              <a:avLst/>
            </a:prstGeom>
          </p:spPr>
        </p:pic>
        <p:pic>
          <p:nvPicPr>
            <p:cNvPr id="169" name="object 169" descr=""/>
            <p:cNvPicPr/>
            <p:nvPr/>
          </p:nvPicPr>
          <p:blipFill>
            <a:blip r:embed="rId78" cstate="print"/>
            <a:stretch>
              <a:fillRect/>
            </a:stretch>
          </p:blipFill>
          <p:spPr>
            <a:xfrm>
              <a:off x="5463540" y="2497835"/>
              <a:ext cx="667512" cy="789432"/>
            </a:xfrm>
            <a:prstGeom prst="rect">
              <a:avLst/>
            </a:prstGeom>
          </p:spPr>
        </p:pic>
      </p:grpSp>
      <p:sp>
        <p:nvSpPr>
          <p:cNvPr id="170" name="object 170" descr=""/>
          <p:cNvSpPr txBox="1"/>
          <p:nvPr/>
        </p:nvSpPr>
        <p:spPr>
          <a:xfrm>
            <a:off x="5672454" y="2591561"/>
            <a:ext cx="22288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Arial"/>
                <a:cs typeface="Arial"/>
              </a:rPr>
              <a:t>2</a:t>
            </a:r>
            <a:endParaRPr sz="2800">
              <a:latin typeface="Arial"/>
              <a:cs typeface="Arial"/>
            </a:endParaRPr>
          </a:p>
        </p:txBody>
      </p:sp>
      <p:grpSp>
        <p:nvGrpSpPr>
          <p:cNvPr id="171" name="object 171" descr=""/>
          <p:cNvGrpSpPr/>
          <p:nvPr/>
        </p:nvGrpSpPr>
        <p:grpSpPr>
          <a:xfrm>
            <a:off x="5757926" y="2237232"/>
            <a:ext cx="1164590" cy="1065530"/>
            <a:chOff x="5757926" y="2237232"/>
            <a:chExt cx="1164590" cy="1065530"/>
          </a:xfrm>
        </p:grpSpPr>
        <p:pic>
          <p:nvPicPr>
            <p:cNvPr id="172" name="object 172" descr=""/>
            <p:cNvPicPr/>
            <p:nvPr/>
          </p:nvPicPr>
          <p:blipFill>
            <a:blip r:embed="rId79" cstate="print"/>
            <a:stretch>
              <a:fillRect/>
            </a:stretch>
          </p:blipFill>
          <p:spPr>
            <a:xfrm>
              <a:off x="6254496" y="2513076"/>
              <a:ext cx="667511" cy="789432"/>
            </a:xfrm>
            <a:prstGeom prst="rect">
              <a:avLst/>
            </a:prstGeom>
          </p:spPr>
        </p:pic>
        <p:sp>
          <p:nvSpPr>
            <p:cNvPr id="173" name="object 173" descr=""/>
            <p:cNvSpPr/>
            <p:nvPr/>
          </p:nvSpPr>
          <p:spPr>
            <a:xfrm>
              <a:off x="5757926" y="2699257"/>
              <a:ext cx="792480" cy="458470"/>
            </a:xfrm>
            <a:custGeom>
              <a:avLst/>
              <a:gdLst/>
              <a:ahLst/>
              <a:cxnLst/>
              <a:rect l="l" t="t" r="r" b="b"/>
              <a:pathLst>
                <a:path w="792479" h="458469">
                  <a:moveTo>
                    <a:pt x="315341" y="21209"/>
                  </a:moveTo>
                  <a:lnTo>
                    <a:pt x="283591" y="0"/>
                  </a:lnTo>
                  <a:lnTo>
                    <a:pt x="47688" y="352704"/>
                  </a:lnTo>
                  <a:lnTo>
                    <a:pt x="16002" y="331470"/>
                  </a:lnTo>
                  <a:lnTo>
                    <a:pt x="0" y="458216"/>
                  </a:lnTo>
                  <a:lnTo>
                    <a:pt x="110998" y="395097"/>
                  </a:lnTo>
                  <a:lnTo>
                    <a:pt x="103022" y="389763"/>
                  </a:lnTo>
                  <a:lnTo>
                    <a:pt x="79324" y="373888"/>
                  </a:lnTo>
                  <a:lnTo>
                    <a:pt x="315341" y="21209"/>
                  </a:lnTo>
                  <a:close/>
                </a:path>
                <a:path w="792479" h="458469">
                  <a:moveTo>
                    <a:pt x="792099" y="330454"/>
                  </a:moveTo>
                  <a:lnTo>
                    <a:pt x="758012" y="347522"/>
                  </a:lnTo>
                  <a:lnTo>
                    <a:pt x="584708" y="889"/>
                  </a:lnTo>
                  <a:lnTo>
                    <a:pt x="550672" y="17907"/>
                  </a:lnTo>
                  <a:lnTo>
                    <a:pt x="723887" y="364604"/>
                  </a:lnTo>
                  <a:lnTo>
                    <a:pt x="689864" y="381635"/>
                  </a:lnTo>
                  <a:lnTo>
                    <a:pt x="792099" y="458216"/>
                  </a:lnTo>
                  <a:lnTo>
                    <a:pt x="792099" y="381635"/>
                  </a:lnTo>
                  <a:lnTo>
                    <a:pt x="792099" y="330454"/>
                  </a:lnTo>
                  <a:close/>
                </a:path>
              </a:pathLst>
            </a:custGeom>
            <a:solidFill>
              <a:srgbClr val="000000"/>
            </a:solidFill>
          </p:spPr>
          <p:txBody>
            <a:bodyPr wrap="square" lIns="0" tIns="0" rIns="0" bIns="0" rtlCol="0"/>
            <a:lstStyle/>
            <a:p/>
          </p:txBody>
        </p:sp>
        <p:sp>
          <p:nvSpPr>
            <p:cNvPr id="174" name="object 174" descr=""/>
            <p:cNvSpPr/>
            <p:nvPr/>
          </p:nvSpPr>
          <p:spPr>
            <a:xfrm>
              <a:off x="5972175" y="2349500"/>
              <a:ext cx="431800" cy="431800"/>
            </a:xfrm>
            <a:custGeom>
              <a:avLst/>
              <a:gdLst/>
              <a:ahLst/>
              <a:cxnLst/>
              <a:rect l="l" t="t" r="r" b="b"/>
              <a:pathLst>
                <a:path w="431800" h="431800">
                  <a:moveTo>
                    <a:pt x="215900" y="0"/>
                  </a:moveTo>
                  <a:lnTo>
                    <a:pt x="166391" y="5701"/>
                  </a:lnTo>
                  <a:lnTo>
                    <a:pt x="120946" y="21941"/>
                  </a:lnTo>
                  <a:lnTo>
                    <a:pt x="80859" y="47426"/>
                  </a:lnTo>
                  <a:lnTo>
                    <a:pt x="47426" y="80859"/>
                  </a:lnTo>
                  <a:lnTo>
                    <a:pt x="21941" y="120946"/>
                  </a:lnTo>
                  <a:lnTo>
                    <a:pt x="5701" y="166391"/>
                  </a:lnTo>
                  <a:lnTo>
                    <a:pt x="0" y="215900"/>
                  </a:lnTo>
                  <a:lnTo>
                    <a:pt x="5701" y="265408"/>
                  </a:lnTo>
                  <a:lnTo>
                    <a:pt x="21941" y="310853"/>
                  </a:lnTo>
                  <a:lnTo>
                    <a:pt x="47426" y="350940"/>
                  </a:lnTo>
                  <a:lnTo>
                    <a:pt x="80859" y="384373"/>
                  </a:lnTo>
                  <a:lnTo>
                    <a:pt x="120946" y="409858"/>
                  </a:lnTo>
                  <a:lnTo>
                    <a:pt x="166391" y="426098"/>
                  </a:lnTo>
                  <a:lnTo>
                    <a:pt x="215900" y="431800"/>
                  </a:lnTo>
                  <a:lnTo>
                    <a:pt x="265408" y="426098"/>
                  </a:lnTo>
                  <a:lnTo>
                    <a:pt x="310853" y="409858"/>
                  </a:lnTo>
                  <a:lnTo>
                    <a:pt x="350940" y="384373"/>
                  </a:lnTo>
                  <a:lnTo>
                    <a:pt x="384373" y="350940"/>
                  </a:lnTo>
                  <a:lnTo>
                    <a:pt x="409858" y="310853"/>
                  </a:lnTo>
                  <a:lnTo>
                    <a:pt x="426098" y="265408"/>
                  </a:lnTo>
                  <a:lnTo>
                    <a:pt x="431800" y="215900"/>
                  </a:lnTo>
                  <a:lnTo>
                    <a:pt x="426098" y="166391"/>
                  </a:lnTo>
                  <a:lnTo>
                    <a:pt x="409858" y="120946"/>
                  </a:lnTo>
                  <a:lnTo>
                    <a:pt x="384373" y="80859"/>
                  </a:lnTo>
                  <a:lnTo>
                    <a:pt x="350940" y="47426"/>
                  </a:lnTo>
                  <a:lnTo>
                    <a:pt x="310853" y="21941"/>
                  </a:lnTo>
                  <a:lnTo>
                    <a:pt x="265408" y="5701"/>
                  </a:lnTo>
                  <a:lnTo>
                    <a:pt x="215900" y="0"/>
                  </a:lnTo>
                  <a:close/>
                </a:path>
              </a:pathLst>
            </a:custGeom>
            <a:solidFill>
              <a:srgbClr val="4F81BC"/>
            </a:solidFill>
          </p:spPr>
          <p:txBody>
            <a:bodyPr wrap="square" lIns="0" tIns="0" rIns="0" bIns="0" rtlCol="0"/>
            <a:lstStyle/>
            <a:p/>
          </p:txBody>
        </p:sp>
        <p:sp>
          <p:nvSpPr>
            <p:cNvPr id="175" name="object 175" descr=""/>
            <p:cNvSpPr/>
            <p:nvPr/>
          </p:nvSpPr>
          <p:spPr>
            <a:xfrm>
              <a:off x="5972175" y="2349500"/>
              <a:ext cx="431800" cy="431800"/>
            </a:xfrm>
            <a:custGeom>
              <a:avLst/>
              <a:gdLst/>
              <a:ahLst/>
              <a:cxnLst/>
              <a:rect l="l" t="t" r="r" b="b"/>
              <a:pathLst>
                <a:path w="431800" h="431800">
                  <a:moveTo>
                    <a:pt x="0" y="215900"/>
                  </a:moveTo>
                  <a:lnTo>
                    <a:pt x="5701" y="166391"/>
                  </a:lnTo>
                  <a:lnTo>
                    <a:pt x="21941" y="120946"/>
                  </a:lnTo>
                  <a:lnTo>
                    <a:pt x="47426" y="80859"/>
                  </a:lnTo>
                  <a:lnTo>
                    <a:pt x="80859" y="47426"/>
                  </a:lnTo>
                  <a:lnTo>
                    <a:pt x="120946" y="21941"/>
                  </a:lnTo>
                  <a:lnTo>
                    <a:pt x="166391" y="5701"/>
                  </a:lnTo>
                  <a:lnTo>
                    <a:pt x="215900" y="0"/>
                  </a:lnTo>
                  <a:lnTo>
                    <a:pt x="265408" y="5701"/>
                  </a:lnTo>
                  <a:lnTo>
                    <a:pt x="310853" y="21941"/>
                  </a:lnTo>
                  <a:lnTo>
                    <a:pt x="350940" y="47426"/>
                  </a:lnTo>
                  <a:lnTo>
                    <a:pt x="384373" y="80859"/>
                  </a:lnTo>
                  <a:lnTo>
                    <a:pt x="409858" y="120946"/>
                  </a:lnTo>
                  <a:lnTo>
                    <a:pt x="426098" y="166391"/>
                  </a:lnTo>
                  <a:lnTo>
                    <a:pt x="431800" y="215900"/>
                  </a:lnTo>
                  <a:lnTo>
                    <a:pt x="426098" y="265408"/>
                  </a:lnTo>
                  <a:lnTo>
                    <a:pt x="409858" y="310853"/>
                  </a:lnTo>
                  <a:lnTo>
                    <a:pt x="384373" y="350940"/>
                  </a:lnTo>
                  <a:lnTo>
                    <a:pt x="350940" y="384373"/>
                  </a:lnTo>
                  <a:lnTo>
                    <a:pt x="310853" y="409858"/>
                  </a:lnTo>
                  <a:lnTo>
                    <a:pt x="265408" y="426098"/>
                  </a:lnTo>
                  <a:lnTo>
                    <a:pt x="215900" y="431800"/>
                  </a:lnTo>
                  <a:lnTo>
                    <a:pt x="166391" y="426098"/>
                  </a:lnTo>
                  <a:lnTo>
                    <a:pt x="120946" y="409858"/>
                  </a:lnTo>
                  <a:lnTo>
                    <a:pt x="80859" y="384373"/>
                  </a:lnTo>
                  <a:lnTo>
                    <a:pt x="47426" y="350940"/>
                  </a:lnTo>
                  <a:lnTo>
                    <a:pt x="21941" y="310853"/>
                  </a:lnTo>
                  <a:lnTo>
                    <a:pt x="5701" y="265408"/>
                  </a:lnTo>
                  <a:lnTo>
                    <a:pt x="0" y="215900"/>
                  </a:lnTo>
                  <a:close/>
                </a:path>
              </a:pathLst>
            </a:custGeom>
            <a:ln w="12700">
              <a:solidFill>
                <a:srgbClr val="000000"/>
              </a:solidFill>
            </a:ln>
          </p:spPr>
          <p:txBody>
            <a:bodyPr wrap="square" lIns="0" tIns="0" rIns="0" bIns="0" rtlCol="0"/>
            <a:lstStyle/>
            <a:p/>
          </p:txBody>
        </p:sp>
        <p:pic>
          <p:nvPicPr>
            <p:cNvPr id="176" name="object 176" descr=""/>
            <p:cNvPicPr/>
            <p:nvPr/>
          </p:nvPicPr>
          <p:blipFill>
            <a:blip r:embed="rId80" cstate="print"/>
            <a:stretch>
              <a:fillRect/>
            </a:stretch>
          </p:blipFill>
          <p:spPr>
            <a:xfrm>
              <a:off x="5905500" y="2237232"/>
              <a:ext cx="705611" cy="789432"/>
            </a:xfrm>
            <a:prstGeom prst="rect">
              <a:avLst/>
            </a:prstGeom>
          </p:spPr>
        </p:pic>
        <p:pic>
          <p:nvPicPr>
            <p:cNvPr id="177" name="object 177" descr=""/>
            <p:cNvPicPr/>
            <p:nvPr/>
          </p:nvPicPr>
          <p:blipFill>
            <a:blip r:embed="rId81" cstate="print"/>
            <a:stretch>
              <a:fillRect/>
            </a:stretch>
          </p:blipFill>
          <p:spPr>
            <a:xfrm>
              <a:off x="6213348" y="2474976"/>
              <a:ext cx="460248" cy="539496"/>
            </a:xfrm>
            <a:prstGeom prst="rect">
              <a:avLst/>
            </a:prstGeom>
          </p:spPr>
        </p:pic>
      </p:grpSp>
      <p:sp>
        <p:nvSpPr>
          <p:cNvPr id="178" name="object 178" descr=""/>
          <p:cNvSpPr txBox="1"/>
          <p:nvPr/>
        </p:nvSpPr>
        <p:spPr>
          <a:xfrm>
            <a:off x="6115050" y="2158111"/>
            <a:ext cx="531495" cy="452120"/>
          </a:xfrm>
          <a:prstGeom prst="rect">
            <a:avLst/>
          </a:prstGeom>
        </p:spPr>
        <p:txBody>
          <a:bodyPr wrap="square" lIns="0" tIns="12065" rIns="0" bIns="0" rtlCol="0" vert="horz">
            <a:spAutoFit/>
          </a:bodyPr>
          <a:lstStyle/>
          <a:p>
            <a:pPr marL="12700">
              <a:lnSpc>
                <a:spcPct val="100000"/>
              </a:lnSpc>
              <a:spcBef>
                <a:spcPts val="95"/>
              </a:spcBef>
            </a:pPr>
            <a:r>
              <a:rPr dirty="0" baseline="-26785" sz="4200" spc="-37" b="1" i="1">
                <a:solidFill>
                  <a:srgbClr val="FF0000"/>
                </a:solidFill>
                <a:latin typeface="Arial"/>
                <a:cs typeface="Arial"/>
              </a:rPr>
              <a:t>V</a:t>
            </a:r>
            <a:r>
              <a:rPr dirty="0" baseline="-26785" sz="4200" spc="-322" b="1" i="1">
                <a:solidFill>
                  <a:srgbClr val="FF0000"/>
                </a:solidFill>
                <a:latin typeface="Arial"/>
                <a:cs typeface="Arial"/>
              </a:rPr>
              <a:t> </a:t>
            </a:r>
            <a:r>
              <a:rPr dirty="0" sz="2800" spc="-50" b="1">
                <a:solidFill>
                  <a:srgbClr val="0000FF"/>
                </a:solidFill>
                <a:latin typeface="Arial"/>
                <a:cs typeface="Arial"/>
              </a:rPr>
              <a:t>5</a:t>
            </a:r>
            <a:endParaRPr sz="2800">
              <a:latin typeface="Arial"/>
              <a:cs typeface="Arial"/>
            </a:endParaRPr>
          </a:p>
        </p:txBody>
      </p:sp>
      <p:sp>
        <p:nvSpPr>
          <p:cNvPr id="179" name="object 179" descr=""/>
          <p:cNvSpPr txBox="1"/>
          <p:nvPr/>
        </p:nvSpPr>
        <p:spPr>
          <a:xfrm>
            <a:off x="6325870" y="2417825"/>
            <a:ext cx="385445" cy="452120"/>
          </a:xfrm>
          <a:prstGeom prst="rect">
            <a:avLst/>
          </a:prstGeom>
        </p:spPr>
        <p:txBody>
          <a:bodyPr wrap="square" lIns="0" tIns="12065" rIns="0" bIns="0" rtlCol="0" vert="horz">
            <a:spAutoFit/>
          </a:bodyPr>
          <a:lstStyle/>
          <a:p>
            <a:pPr marL="38100">
              <a:lnSpc>
                <a:spcPct val="100000"/>
              </a:lnSpc>
              <a:spcBef>
                <a:spcPts val="95"/>
              </a:spcBef>
            </a:pPr>
            <a:r>
              <a:rPr dirty="0" sz="1850" spc="-25" b="1" i="1">
                <a:solidFill>
                  <a:srgbClr val="FF0000"/>
                </a:solidFill>
                <a:latin typeface="Arial"/>
                <a:cs typeface="Arial"/>
              </a:rPr>
              <a:t>2</a:t>
            </a:r>
            <a:r>
              <a:rPr dirty="0" baseline="-29761" sz="4200" spc="-37" b="1">
                <a:latin typeface="Arial"/>
                <a:cs typeface="Arial"/>
              </a:rPr>
              <a:t>2</a:t>
            </a:r>
            <a:endParaRPr baseline="-29761" sz="4200">
              <a:latin typeface="Arial"/>
              <a:cs typeface="Arial"/>
            </a:endParaRPr>
          </a:p>
        </p:txBody>
      </p:sp>
      <p:pic>
        <p:nvPicPr>
          <p:cNvPr id="180" name="object 180" descr=""/>
          <p:cNvPicPr/>
          <p:nvPr/>
        </p:nvPicPr>
        <p:blipFill>
          <a:blip r:embed="rId82" cstate="print"/>
          <a:stretch>
            <a:fillRect/>
          </a:stretch>
        </p:blipFill>
        <p:spPr>
          <a:xfrm>
            <a:off x="5026152" y="2930651"/>
            <a:ext cx="667512" cy="789432"/>
          </a:xfrm>
          <a:prstGeom prst="rect">
            <a:avLst/>
          </a:prstGeom>
        </p:spPr>
      </p:pic>
      <p:sp>
        <p:nvSpPr>
          <p:cNvPr id="181" name="object 181" descr=""/>
          <p:cNvSpPr txBox="1"/>
          <p:nvPr/>
        </p:nvSpPr>
        <p:spPr>
          <a:xfrm>
            <a:off x="5210302" y="3023057"/>
            <a:ext cx="690880" cy="452120"/>
          </a:xfrm>
          <a:prstGeom prst="rect">
            <a:avLst/>
          </a:prstGeom>
        </p:spPr>
        <p:txBody>
          <a:bodyPr wrap="square" lIns="0" tIns="12065" rIns="0" bIns="0" rtlCol="0" vert="horz">
            <a:spAutoFit/>
          </a:bodyPr>
          <a:lstStyle/>
          <a:p>
            <a:pPr marL="38100">
              <a:lnSpc>
                <a:spcPct val="100000"/>
              </a:lnSpc>
              <a:spcBef>
                <a:spcPts val="95"/>
              </a:spcBef>
              <a:tabLst>
                <a:tab pos="415290" algn="l"/>
              </a:tabLst>
            </a:pPr>
            <a:r>
              <a:rPr dirty="0" sz="2800" spc="-50" b="1">
                <a:solidFill>
                  <a:srgbClr val="0000FF"/>
                </a:solidFill>
                <a:latin typeface="Arial"/>
                <a:cs typeface="Arial"/>
              </a:rPr>
              <a:t>6</a:t>
            </a:r>
            <a:r>
              <a:rPr dirty="0" sz="2800" b="1">
                <a:solidFill>
                  <a:srgbClr val="0000FF"/>
                </a:solidFill>
                <a:latin typeface="Arial"/>
                <a:cs typeface="Arial"/>
              </a:rPr>
              <a:t>	</a:t>
            </a:r>
            <a:r>
              <a:rPr dirty="0" baseline="-17857" sz="4200" spc="-75" b="1" i="1">
                <a:solidFill>
                  <a:srgbClr val="FF0000"/>
                </a:solidFill>
                <a:latin typeface="Arial"/>
                <a:cs typeface="Arial"/>
              </a:rPr>
              <a:t>V</a:t>
            </a:r>
            <a:endParaRPr baseline="-17857" sz="4200">
              <a:latin typeface="Arial"/>
              <a:cs typeface="Arial"/>
            </a:endParaRPr>
          </a:p>
        </p:txBody>
      </p:sp>
      <p:pic>
        <p:nvPicPr>
          <p:cNvPr id="182" name="object 182" descr=""/>
          <p:cNvPicPr/>
          <p:nvPr/>
        </p:nvPicPr>
        <p:blipFill>
          <a:blip r:embed="rId83" cstate="print"/>
          <a:stretch>
            <a:fillRect/>
          </a:stretch>
        </p:blipFill>
        <p:spPr>
          <a:xfrm>
            <a:off x="6598919" y="2872739"/>
            <a:ext cx="865631" cy="789431"/>
          </a:xfrm>
          <a:prstGeom prst="rect">
            <a:avLst/>
          </a:prstGeom>
        </p:spPr>
      </p:pic>
      <p:sp>
        <p:nvSpPr>
          <p:cNvPr id="183" name="object 183" descr=""/>
          <p:cNvSpPr txBox="1"/>
          <p:nvPr/>
        </p:nvSpPr>
        <p:spPr>
          <a:xfrm>
            <a:off x="6524497" y="2966161"/>
            <a:ext cx="730250" cy="452120"/>
          </a:xfrm>
          <a:prstGeom prst="rect">
            <a:avLst/>
          </a:prstGeom>
        </p:spPr>
        <p:txBody>
          <a:bodyPr wrap="square" lIns="0" tIns="12065" rIns="0" bIns="0" rtlCol="0" vert="horz">
            <a:spAutoFit/>
          </a:bodyPr>
          <a:lstStyle/>
          <a:p>
            <a:pPr marL="38100">
              <a:lnSpc>
                <a:spcPct val="100000"/>
              </a:lnSpc>
              <a:spcBef>
                <a:spcPts val="95"/>
              </a:spcBef>
            </a:pPr>
            <a:r>
              <a:rPr dirty="0" baseline="-26785" sz="4200" spc="-37" b="1" i="1">
                <a:solidFill>
                  <a:srgbClr val="FF0000"/>
                </a:solidFill>
                <a:latin typeface="Arial"/>
                <a:cs typeface="Arial"/>
              </a:rPr>
              <a:t>V</a:t>
            </a:r>
            <a:r>
              <a:rPr dirty="0" sz="2800" spc="-25" b="1">
                <a:solidFill>
                  <a:srgbClr val="0000FF"/>
                </a:solidFill>
                <a:latin typeface="Arial"/>
                <a:cs typeface="Arial"/>
              </a:rPr>
              <a:t>10</a:t>
            </a:r>
            <a:endParaRPr sz="2800">
              <a:latin typeface="Arial"/>
              <a:cs typeface="Arial"/>
            </a:endParaRPr>
          </a:p>
        </p:txBody>
      </p:sp>
      <p:pic>
        <p:nvPicPr>
          <p:cNvPr id="184" name="object 184" descr=""/>
          <p:cNvPicPr/>
          <p:nvPr/>
        </p:nvPicPr>
        <p:blipFill>
          <a:blip r:embed="rId84" cstate="print"/>
          <a:stretch>
            <a:fillRect/>
          </a:stretch>
        </p:blipFill>
        <p:spPr>
          <a:xfrm>
            <a:off x="5780532" y="3288791"/>
            <a:ext cx="667512" cy="789431"/>
          </a:xfrm>
          <a:prstGeom prst="rect">
            <a:avLst/>
          </a:prstGeom>
        </p:spPr>
      </p:pic>
      <p:sp>
        <p:nvSpPr>
          <p:cNvPr id="185" name="object 185" descr=""/>
          <p:cNvSpPr txBox="1"/>
          <p:nvPr/>
        </p:nvSpPr>
        <p:spPr>
          <a:xfrm>
            <a:off x="5811392" y="3225749"/>
            <a:ext cx="1158240" cy="452120"/>
          </a:xfrm>
          <a:prstGeom prst="rect">
            <a:avLst/>
          </a:prstGeom>
        </p:spPr>
        <p:txBody>
          <a:bodyPr wrap="square" lIns="0" tIns="12065" rIns="0" bIns="0" rtlCol="0" vert="horz">
            <a:spAutoFit/>
          </a:bodyPr>
          <a:lstStyle/>
          <a:p>
            <a:pPr marL="50800">
              <a:lnSpc>
                <a:spcPct val="100000"/>
              </a:lnSpc>
              <a:spcBef>
                <a:spcPts val="95"/>
              </a:spcBef>
              <a:tabLst>
                <a:tab pos="986790" algn="l"/>
              </a:tabLst>
            </a:pPr>
            <a:r>
              <a:rPr dirty="0" sz="1850" spc="-25" b="1" i="1">
                <a:solidFill>
                  <a:srgbClr val="FF0000"/>
                </a:solidFill>
                <a:latin typeface="Arial"/>
                <a:cs typeface="Arial"/>
              </a:rPr>
              <a:t>4</a:t>
            </a:r>
            <a:r>
              <a:rPr dirty="0" baseline="-24801" sz="4200" spc="-37" b="1">
                <a:latin typeface="Arial"/>
                <a:cs typeface="Arial"/>
              </a:rPr>
              <a:t>3</a:t>
            </a:r>
            <a:r>
              <a:rPr dirty="0" baseline="-24801" sz="4200" b="1">
                <a:latin typeface="Arial"/>
                <a:cs typeface="Arial"/>
              </a:rPr>
              <a:t>	</a:t>
            </a:r>
            <a:r>
              <a:rPr dirty="0" sz="1850" spc="-50" b="1" i="1">
                <a:solidFill>
                  <a:srgbClr val="FF0000"/>
                </a:solidFill>
                <a:latin typeface="Arial"/>
                <a:cs typeface="Arial"/>
              </a:rPr>
              <a:t>5</a:t>
            </a:r>
            <a:endParaRPr sz="1850">
              <a:latin typeface="Arial"/>
              <a:cs typeface="Arial"/>
            </a:endParaRPr>
          </a:p>
        </p:txBody>
      </p:sp>
      <p:pic>
        <p:nvPicPr>
          <p:cNvPr id="186" name="object 186" descr=""/>
          <p:cNvPicPr/>
          <p:nvPr/>
        </p:nvPicPr>
        <p:blipFill>
          <a:blip r:embed="rId85" cstate="print"/>
          <a:stretch>
            <a:fillRect/>
          </a:stretch>
        </p:blipFill>
        <p:spPr>
          <a:xfrm>
            <a:off x="4378452" y="3721608"/>
            <a:ext cx="845820" cy="789432"/>
          </a:xfrm>
          <a:prstGeom prst="rect">
            <a:avLst/>
          </a:prstGeom>
        </p:spPr>
      </p:pic>
      <p:sp>
        <p:nvSpPr>
          <p:cNvPr id="187" name="object 187" descr=""/>
          <p:cNvSpPr txBox="1"/>
          <p:nvPr/>
        </p:nvSpPr>
        <p:spPr>
          <a:xfrm>
            <a:off x="1823592" y="3439414"/>
            <a:ext cx="3691890" cy="826769"/>
          </a:xfrm>
          <a:prstGeom prst="rect">
            <a:avLst/>
          </a:prstGeom>
        </p:spPr>
        <p:txBody>
          <a:bodyPr wrap="square" lIns="0" tIns="12065" rIns="0" bIns="0" rtlCol="0" vert="horz">
            <a:spAutoFit/>
          </a:bodyPr>
          <a:lstStyle/>
          <a:p>
            <a:pPr marL="38100">
              <a:lnSpc>
                <a:spcPts val="3155"/>
              </a:lnSpc>
              <a:spcBef>
                <a:spcPts val="95"/>
              </a:spcBef>
              <a:tabLst>
                <a:tab pos="902969" algn="l"/>
              </a:tabLst>
            </a:pPr>
            <a:r>
              <a:rPr dirty="0" sz="2800" spc="-50" b="1">
                <a:latin typeface="Arial"/>
                <a:cs typeface="Arial"/>
              </a:rPr>
              <a:t>1</a:t>
            </a:r>
            <a:r>
              <a:rPr dirty="0" sz="2800" b="1">
                <a:latin typeface="Arial"/>
                <a:cs typeface="Arial"/>
              </a:rPr>
              <a:t>	</a:t>
            </a:r>
            <a:r>
              <a:rPr dirty="0" sz="2800" spc="-50" b="1">
                <a:latin typeface="Arial"/>
                <a:cs typeface="Arial"/>
              </a:rPr>
              <a:t>3</a:t>
            </a:r>
            <a:endParaRPr sz="2800">
              <a:latin typeface="Arial"/>
              <a:cs typeface="Arial"/>
            </a:endParaRPr>
          </a:p>
          <a:p>
            <a:pPr algn="ctr" marL="925194">
              <a:lnSpc>
                <a:spcPts val="3155"/>
              </a:lnSpc>
              <a:tabLst>
                <a:tab pos="2713355" algn="l"/>
              </a:tabLst>
            </a:pPr>
            <a:r>
              <a:rPr dirty="0" baseline="-26785" sz="4200" spc="52" b="1" i="1">
                <a:solidFill>
                  <a:srgbClr val="FF0000"/>
                </a:solidFill>
                <a:latin typeface="Arial"/>
                <a:cs typeface="Arial"/>
              </a:rPr>
              <a:t>T</a:t>
            </a:r>
            <a:r>
              <a:rPr dirty="0" sz="2800" spc="35" b="1">
                <a:solidFill>
                  <a:srgbClr val="0000FF"/>
                </a:solidFill>
                <a:latin typeface="Arial"/>
                <a:cs typeface="Arial"/>
              </a:rPr>
              <a:t>7</a:t>
            </a:r>
            <a:r>
              <a:rPr dirty="0" sz="2800" b="1">
                <a:solidFill>
                  <a:srgbClr val="0000FF"/>
                </a:solidFill>
                <a:latin typeface="Arial"/>
                <a:cs typeface="Arial"/>
              </a:rPr>
              <a:t>	11</a:t>
            </a:r>
            <a:r>
              <a:rPr dirty="0" sz="2800" spc="-135" b="1">
                <a:solidFill>
                  <a:srgbClr val="0000FF"/>
                </a:solidFill>
                <a:latin typeface="Arial"/>
                <a:cs typeface="Arial"/>
              </a:rPr>
              <a:t> </a:t>
            </a:r>
            <a:r>
              <a:rPr dirty="0" baseline="-26785" sz="4200" spc="-37" b="1" i="1">
                <a:solidFill>
                  <a:srgbClr val="FF0000"/>
                </a:solidFill>
                <a:latin typeface="Arial"/>
                <a:cs typeface="Arial"/>
              </a:rPr>
              <a:t>V</a:t>
            </a:r>
            <a:r>
              <a:rPr dirty="0" baseline="-61561" sz="2775" spc="-37" b="1" i="1">
                <a:solidFill>
                  <a:srgbClr val="FF0000"/>
                </a:solidFill>
                <a:latin typeface="Arial"/>
                <a:cs typeface="Arial"/>
              </a:rPr>
              <a:t>5</a:t>
            </a:r>
            <a:endParaRPr baseline="-61561" sz="2775">
              <a:latin typeface="Arial"/>
              <a:cs typeface="Arial"/>
            </a:endParaRPr>
          </a:p>
        </p:txBody>
      </p:sp>
      <p:pic>
        <p:nvPicPr>
          <p:cNvPr id="188" name="object 188" descr=""/>
          <p:cNvPicPr/>
          <p:nvPr/>
        </p:nvPicPr>
        <p:blipFill>
          <a:blip r:embed="rId86" cstate="print"/>
          <a:stretch>
            <a:fillRect/>
          </a:stretch>
        </p:blipFill>
        <p:spPr>
          <a:xfrm>
            <a:off x="6141720" y="3704844"/>
            <a:ext cx="667512" cy="789432"/>
          </a:xfrm>
          <a:prstGeom prst="rect">
            <a:avLst/>
          </a:prstGeom>
        </p:spPr>
      </p:pic>
      <p:sp>
        <p:nvSpPr>
          <p:cNvPr id="189" name="object 189" descr=""/>
          <p:cNvSpPr txBox="1"/>
          <p:nvPr/>
        </p:nvSpPr>
        <p:spPr>
          <a:xfrm>
            <a:off x="6053073" y="3798265"/>
            <a:ext cx="546100" cy="452120"/>
          </a:xfrm>
          <a:prstGeom prst="rect">
            <a:avLst/>
          </a:prstGeom>
        </p:spPr>
        <p:txBody>
          <a:bodyPr wrap="square" lIns="0" tIns="12065" rIns="0" bIns="0" rtlCol="0" vert="horz">
            <a:spAutoFit/>
          </a:bodyPr>
          <a:lstStyle/>
          <a:p>
            <a:pPr marL="38100">
              <a:lnSpc>
                <a:spcPct val="100000"/>
              </a:lnSpc>
              <a:spcBef>
                <a:spcPts val="95"/>
              </a:spcBef>
            </a:pPr>
            <a:r>
              <a:rPr dirty="0" baseline="-29761" sz="4200" spc="-37" b="1" i="1">
                <a:solidFill>
                  <a:srgbClr val="FF0000"/>
                </a:solidFill>
                <a:latin typeface="Arial"/>
                <a:cs typeface="Arial"/>
              </a:rPr>
              <a:t>T</a:t>
            </a:r>
            <a:r>
              <a:rPr dirty="0" baseline="-29761" sz="4200" spc="-517" b="1" i="1">
                <a:solidFill>
                  <a:srgbClr val="FF0000"/>
                </a:solidFill>
                <a:latin typeface="Arial"/>
                <a:cs typeface="Arial"/>
              </a:rPr>
              <a:t> </a:t>
            </a:r>
            <a:r>
              <a:rPr dirty="0" sz="2800" spc="-50" b="1">
                <a:solidFill>
                  <a:srgbClr val="0000FF"/>
                </a:solidFill>
                <a:latin typeface="Arial"/>
                <a:cs typeface="Arial"/>
              </a:rPr>
              <a:t>8</a:t>
            </a:r>
            <a:endParaRPr sz="28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5677" y="2835097"/>
            <a:ext cx="6198235" cy="697230"/>
          </a:xfrm>
          <a:prstGeom prst="rect"/>
        </p:spPr>
        <p:txBody>
          <a:bodyPr wrap="square" lIns="0" tIns="13335" rIns="0" bIns="0" rtlCol="0" vert="horz">
            <a:spAutoFit/>
          </a:bodyPr>
          <a:lstStyle/>
          <a:p>
            <a:pPr marL="12700">
              <a:lnSpc>
                <a:spcPct val="100000"/>
              </a:lnSpc>
              <a:spcBef>
                <a:spcPts val="105"/>
              </a:spcBef>
            </a:pPr>
            <a:r>
              <a:rPr dirty="0" sz="4400" spc="-40">
                <a:solidFill>
                  <a:srgbClr val="006FC0"/>
                </a:solidFill>
                <a:latin typeface="宋体"/>
                <a:cs typeface="宋体"/>
              </a:rPr>
              <a:t>补</a:t>
            </a:r>
            <a:r>
              <a:rPr dirty="0" sz="4400" spc="-40">
                <a:solidFill>
                  <a:srgbClr val="006FC0"/>
                </a:solidFill>
                <a:latin typeface="宋体"/>
                <a:cs typeface="宋体"/>
              </a:rPr>
              <a:t>充</a:t>
            </a:r>
            <a:r>
              <a:rPr dirty="0" sz="4400" spc="-40">
                <a:solidFill>
                  <a:srgbClr val="006FC0"/>
                </a:solidFill>
                <a:latin typeface="宋体"/>
                <a:cs typeface="宋体"/>
              </a:rPr>
              <a:t>内</a:t>
            </a:r>
            <a:r>
              <a:rPr dirty="0" sz="4400" spc="-40">
                <a:solidFill>
                  <a:srgbClr val="006FC0"/>
                </a:solidFill>
                <a:latin typeface="宋体"/>
                <a:cs typeface="宋体"/>
              </a:rPr>
              <a:t>容</a:t>
            </a:r>
            <a:r>
              <a:rPr dirty="0" sz="4400" spc="-40">
                <a:solidFill>
                  <a:srgbClr val="006FC0"/>
                </a:solidFill>
                <a:latin typeface="宋体"/>
                <a:cs typeface="宋体"/>
              </a:rPr>
              <a:t>：</a:t>
            </a:r>
            <a:r>
              <a:rPr dirty="0" sz="4400" spc="-40">
                <a:solidFill>
                  <a:srgbClr val="006FC0"/>
                </a:solidFill>
                <a:latin typeface="宋体"/>
                <a:cs typeface="宋体"/>
              </a:rPr>
              <a:t>现</a:t>
            </a:r>
            <a:r>
              <a:rPr dirty="0" sz="4400" spc="-40">
                <a:solidFill>
                  <a:srgbClr val="006FC0"/>
                </a:solidFill>
                <a:latin typeface="宋体"/>
                <a:cs typeface="宋体"/>
              </a:rPr>
              <a:t>代</a:t>
            </a:r>
            <a:r>
              <a:rPr dirty="0" sz="4400" spc="-40">
                <a:solidFill>
                  <a:srgbClr val="006FC0"/>
                </a:solidFill>
                <a:latin typeface="宋体"/>
                <a:cs typeface="宋体"/>
              </a:rPr>
              <a:t>优</a:t>
            </a:r>
            <a:r>
              <a:rPr dirty="0" sz="4400" spc="-40">
                <a:solidFill>
                  <a:srgbClr val="006FC0"/>
                </a:solidFill>
                <a:latin typeface="宋体"/>
                <a:cs typeface="宋体"/>
              </a:rPr>
              <a:t>化</a:t>
            </a:r>
            <a:r>
              <a:rPr dirty="0" sz="4400" spc="-40">
                <a:solidFill>
                  <a:srgbClr val="006FC0"/>
                </a:solidFill>
                <a:latin typeface="宋体"/>
                <a:cs typeface="宋体"/>
              </a:rPr>
              <a:t>算</a:t>
            </a:r>
            <a:r>
              <a:rPr dirty="0" sz="4400" spc="-50">
                <a:solidFill>
                  <a:srgbClr val="006FC0"/>
                </a:solidFill>
                <a:latin typeface="宋体"/>
                <a:cs typeface="宋体"/>
              </a:rPr>
              <a:t>法</a:t>
            </a:r>
            <a:endParaRPr sz="4400">
              <a:latin typeface="宋体"/>
              <a:cs typeface="宋体"/>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310" y="472262"/>
            <a:ext cx="5073015" cy="697230"/>
          </a:xfrm>
          <a:prstGeom prst="rect"/>
        </p:spPr>
        <p:txBody>
          <a:bodyPr wrap="square" lIns="0" tIns="13335" rIns="0" bIns="0" rtlCol="0" vert="horz">
            <a:spAutoFit/>
          </a:bodyPr>
          <a:lstStyle/>
          <a:p>
            <a:pPr marL="12700">
              <a:lnSpc>
                <a:spcPct val="100000"/>
              </a:lnSpc>
              <a:spcBef>
                <a:spcPts val="105"/>
              </a:spcBef>
            </a:pPr>
            <a:r>
              <a:rPr dirty="0" sz="4400" spc="-45">
                <a:solidFill>
                  <a:srgbClr val="FF0000"/>
                </a:solidFill>
                <a:latin typeface="宋体"/>
                <a:cs typeface="宋体"/>
              </a:rPr>
              <a:t>现</a:t>
            </a:r>
            <a:r>
              <a:rPr dirty="0" sz="4400" spc="-45">
                <a:solidFill>
                  <a:srgbClr val="FF0000"/>
                </a:solidFill>
                <a:latin typeface="宋体"/>
                <a:cs typeface="宋体"/>
              </a:rPr>
              <a:t>代</a:t>
            </a:r>
            <a:r>
              <a:rPr dirty="0" sz="4400" spc="-45">
                <a:solidFill>
                  <a:srgbClr val="FF0000"/>
                </a:solidFill>
                <a:latin typeface="宋体"/>
                <a:cs typeface="宋体"/>
              </a:rPr>
              <a:t>优</a:t>
            </a:r>
            <a:r>
              <a:rPr dirty="0" sz="4400" spc="-45">
                <a:solidFill>
                  <a:srgbClr val="FF0000"/>
                </a:solidFill>
                <a:latin typeface="宋体"/>
                <a:cs typeface="宋体"/>
              </a:rPr>
              <a:t>化</a:t>
            </a:r>
            <a:r>
              <a:rPr dirty="0" sz="4400" spc="-45">
                <a:solidFill>
                  <a:srgbClr val="FF0000"/>
                </a:solidFill>
                <a:latin typeface="宋体"/>
                <a:cs typeface="宋体"/>
              </a:rPr>
              <a:t>算</a:t>
            </a:r>
            <a:r>
              <a:rPr dirty="0" sz="4400" spc="-45">
                <a:solidFill>
                  <a:srgbClr val="FF0000"/>
                </a:solidFill>
                <a:latin typeface="宋体"/>
                <a:cs typeface="宋体"/>
              </a:rPr>
              <a:t>法</a:t>
            </a:r>
            <a:r>
              <a:rPr dirty="0" sz="4400" spc="-45">
                <a:solidFill>
                  <a:srgbClr val="FF0000"/>
                </a:solidFill>
                <a:latin typeface="宋体"/>
                <a:cs typeface="宋体"/>
              </a:rPr>
              <a:t>的</a:t>
            </a:r>
            <a:r>
              <a:rPr dirty="0" sz="4400" spc="-45">
                <a:solidFill>
                  <a:srgbClr val="FF0000"/>
                </a:solidFill>
                <a:latin typeface="宋体"/>
                <a:cs typeface="宋体"/>
              </a:rPr>
              <a:t>动</a:t>
            </a:r>
            <a:r>
              <a:rPr dirty="0" sz="4400" spc="-50">
                <a:solidFill>
                  <a:srgbClr val="FF0000"/>
                </a:solidFill>
                <a:latin typeface="宋体"/>
                <a:cs typeface="宋体"/>
              </a:rPr>
              <a:t>机</a:t>
            </a:r>
            <a:endParaRPr sz="4400">
              <a:latin typeface="宋体"/>
              <a:cs typeface="宋体"/>
            </a:endParaRPr>
          </a:p>
        </p:txBody>
      </p:sp>
      <p:grpSp>
        <p:nvGrpSpPr>
          <p:cNvPr id="3" name="object 3" descr=""/>
          <p:cNvGrpSpPr/>
          <p:nvPr/>
        </p:nvGrpSpPr>
        <p:grpSpPr>
          <a:xfrm>
            <a:off x="603250" y="2055748"/>
            <a:ext cx="9267825" cy="4535805"/>
            <a:chOff x="603250" y="2055748"/>
            <a:chExt cx="9267825" cy="4535805"/>
          </a:xfrm>
        </p:grpSpPr>
        <p:sp>
          <p:nvSpPr>
            <p:cNvPr id="4" name="object 4" descr=""/>
            <p:cNvSpPr/>
            <p:nvPr/>
          </p:nvSpPr>
          <p:spPr>
            <a:xfrm>
              <a:off x="608012" y="2060511"/>
              <a:ext cx="9258300" cy="4526280"/>
            </a:xfrm>
            <a:custGeom>
              <a:avLst/>
              <a:gdLst/>
              <a:ahLst/>
              <a:cxnLst/>
              <a:rect l="l" t="t" r="r" b="b"/>
              <a:pathLst>
                <a:path w="9258300" h="4526280">
                  <a:moveTo>
                    <a:pt x="9258300" y="0"/>
                  </a:moveTo>
                  <a:lnTo>
                    <a:pt x="0" y="0"/>
                  </a:lnTo>
                  <a:lnTo>
                    <a:pt x="0" y="4526026"/>
                  </a:lnTo>
                  <a:lnTo>
                    <a:pt x="9258300" y="4526026"/>
                  </a:lnTo>
                  <a:lnTo>
                    <a:pt x="9258300" y="0"/>
                  </a:lnTo>
                  <a:close/>
                </a:path>
              </a:pathLst>
            </a:custGeom>
            <a:solidFill>
              <a:srgbClr val="FFFFFF"/>
            </a:solidFill>
          </p:spPr>
          <p:txBody>
            <a:bodyPr wrap="square" lIns="0" tIns="0" rIns="0" bIns="0" rtlCol="0"/>
            <a:lstStyle/>
            <a:p/>
          </p:txBody>
        </p:sp>
        <p:sp>
          <p:nvSpPr>
            <p:cNvPr id="5" name="object 5" descr=""/>
            <p:cNvSpPr/>
            <p:nvPr/>
          </p:nvSpPr>
          <p:spPr>
            <a:xfrm>
              <a:off x="608012" y="2060511"/>
              <a:ext cx="9258300" cy="4526280"/>
            </a:xfrm>
            <a:custGeom>
              <a:avLst/>
              <a:gdLst/>
              <a:ahLst/>
              <a:cxnLst/>
              <a:rect l="l" t="t" r="r" b="b"/>
              <a:pathLst>
                <a:path w="9258300" h="4526280">
                  <a:moveTo>
                    <a:pt x="0" y="4526026"/>
                  </a:moveTo>
                  <a:lnTo>
                    <a:pt x="9258300" y="4526026"/>
                  </a:lnTo>
                  <a:lnTo>
                    <a:pt x="9258300" y="0"/>
                  </a:lnTo>
                  <a:lnTo>
                    <a:pt x="0" y="0"/>
                  </a:lnTo>
                  <a:lnTo>
                    <a:pt x="0" y="4526026"/>
                  </a:lnTo>
                  <a:close/>
                </a:path>
              </a:pathLst>
            </a:custGeom>
            <a:ln w="9525">
              <a:solidFill>
                <a:srgbClr val="FFFFFF"/>
              </a:solidFill>
            </a:ln>
          </p:spPr>
          <p:txBody>
            <a:bodyPr wrap="square" lIns="0" tIns="0" rIns="0" bIns="0" rtlCol="0"/>
            <a:lstStyle/>
            <a:p/>
          </p:txBody>
        </p:sp>
      </p:grpSp>
      <p:sp>
        <p:nvSpPr>
          <p:cNvPr id="6" name="object 6" descr=""/>
          <p:cNvSpPr txBox="1"/>
          <p:nvPr/>
        </p:nvSpPr>
        <p:spPr>
          <a:xfrm>
            <a:off x="686816" y="1995042"/>
            <a:ext cx="8983345" cy="3866515"/>
          </a:xfrm>
          <a:prstGeom prst="rect">
            <a:avLst/>
          </a:prstGeom>
        </p:spPr>
        <p:txBody>
          <a:bodyPr wrap="square" lIns="0" tIns="93980" rIns="0" bIns="0" rtlCol="0" vert="horz">
            <a:spAutoFit/>
          </a:bodyPr>
          <a:lstStyle/>
          <a:p>
            <a:pPr marL="355600" marR="5080" indent="-342900">
              <a:lnSpc>
                <a:spcPts val="2690"/>
              </a:lnSpc>
              <a:spcBef>
                <a:spcPts val="740"/>
              </a:spcBef>
              <a:buFont typeface="Wingdings"/>
              <a:buChar char=""/>
              <a:tabLst>
                <a:tab pos="355600" algn="l"/>
              </a:tabLst>
            </a:pPr>
            <a:r>
              <a:rPr dirty="0" sz="2800" spc="-35">
                <a:latin typeface="宋体"/>
                <a:cs typeface="宋体"/>
              </a:rPr>
              <a:t>工</a:t>
            </a:r>
            <a:r>
              <a:rPr dirty="0" sz="2800" spc="-35">
                <a:latin typeface="宋体"/>
                <a:cs typeface="宋体"/>
              </a:rPr>
              <a:t>程</a:t>
            </a:r>
            <a:r>
              <a:rPr dirty="0" sz="2800" spc="-35">
                <a:latin typeface="宋体"/>
                <a:cs typeface="宋体"/>
              </a:rPr>
              <a:t>领</a:t>
            </a:r>
            <a:r>
              <a:rPr dirty="0" sz="2800" spc="-35">
                <a:latin typeface="宋体"/>
                <a:cs typeface="宋体"/>
              </a:rPr>
              <a:t>域</a:t>
            </a:r>
            <a:r>
              <a:rPr dirty="0" sz="2800" spc="-35">
                <a:latin typeface="宋体"/>
                <a:cs typeface="宋体"/>
              </a:rPr>
              <a:t>内</a:t>
            </a:r>
            <a:r>
              <a:rPr dirty="0" sz="2800" spc="-35">
                <a:latin typeface="宋体"/>
                <a:cs typeface="宋体"/>
              </a:rPr>
              <a:t>存</a:t>
            </a:r>
            <a:r>
              <a:rPr dirty="0" sz="2800" spc="-35">
                <a:latin typeface="宋体"/>
                <a:cs typeface="宋体"/>
              </a:rPr>
              <a:t>在</a:t>
            </a:r>
            <a:r>
              <a:rPr dirty="0" sz="2800" spc="-35">
                <a:latin typeface="宋体"/>
                <a:cs typeface="宋体"/>
              </a:rPr>
              <a:t>大</a:t>
            </a:r>
            <a:r>
              <a:rPr dirty="0" sz="2800" spc="-35">
                <a:latin typeface="宋体"/>
                <a:cs typeface="宋体"/>
              </a:rPr>
              <a:t>量</a:t>
            </a:r>
            <a:r>
              <a:rPr dirty="0" sz="2800" spc="-35">
                <a:latin typeface="宋体"/>
                <a:cs typeface="宋体"/>
              </a:rPr>
              <a:t>的</a:t>
            </a:r>
            <a:r>
              <a:rPr dirty="0" sz="2800" spc="-35">
                <a:latin typeface="宋体"/>
                <a:cs typeface="宋体"/>
              </a:rPr>
              <a:t>优</a:t>
            </a:r>
            <a:r>
              <a:rPr dirty="0" sz="2800" spc="-35">
                <a:latin typeface="宋体"/>
                <a:cs typeface="宋体"/>
              </a:rPr>
              <a:t>化</a:t>
            </a:r>
            <a:r>
              <a:rPr dirty="0" sz="2800" spc="-35">
                <a:latin typeface="宋体"/>
                <a:cs typeface="宋体"/>
              </a:rPr>
              <a:t>问</a:t>
            </a:r>
            <a:r>
              <a:rPr dirty="0" sz="2800" spc="-30">
                <a:latin typeface="宋体"/>
                <a:cs typeface="宋体"/>
              </a:rPr>
              <a:t>题</a:t>
            </a:r>
            <a:r>
              <a:rPr dirty="0" sz="2800" spc="-20">
                <a:latin typeface="Calibri"/>
                <a:cs typeface="Calibri"/>
              </a:rPr>
              <a:t>,</a:t>
            </a:r>
            <a:r>
              <a:rPr dirty="0" sz="2800" spc="-30">
                <a:latin typeface="宋体"/>
                <a:cs typeface="宋体"/>
              </a:rPr>
              <a:t>实</a:t>
            </a:r>
            <a:r>
              <a:rPr dirty="0" sz="2800" spc="-35">
                <a:latin typeface="宋体"/>
                <a:cs typeface="宋体"/>
              </a:rPr>
              <a:t>际</a:t>
            </a:r>
            <a:r>
              <a:rPr dirty="0" sz="2800" spc="-35">
                <a:latin typeface="宋体"/>
                <a:cs typeface="宋体"/>
              </a:rPr>
              <a:t>的</a:t>
            </a:r>
            <a:r>
              <a:rPr dirty="0" sz="2800" spc="-30">
                <a:latin typeface="宋体"/>
                <a:cs typeface="宋体"/>
              </a:rPr>
              <a:t>优</a:t>
            </a:r>
            <a:r>
              <a:rPr dirty="0" sz="2800" spc="-35">
                <a:latin typeface="宋体"/>
                <a:cs typeface="宋体"/>
              </a:rPr>
              <a:t>化</a:t>
            </a:r>
            <a:r>
              <a:rPr dirty="0" sz="2800" spc="-35">
                <a:latin typeface="宋体"/>
                <a:cs typeface="宋体"/>
              </a:rPr>
              <a:t>问</a:t>
            </a:r>
            <a:r>
              <a:rPr dirty="0" sz="2800" spc="-30">
                <a:latin typeface="宋体"/>
                <a:cs typeface="宋体"/>
              </a:rPr>
              <a:t>题</a:t>
            </a:r>
            <a:r>
              <a:rPr dirty="0" sz="2800" spc="-35">
                <a:latin typeface="宋体"/>
                <a:cs typeface="宋体"/>
              </a:rPr>
              <a:t>之</a:t>
            </a:r>
            <a:r>
              <a:rPr dirty="0" sz="2800" spc="-35">
                <a:latin typeface="宋体"/>
                <a:cs typeface="宋体"/>
              </a:rPr>
              <a:t>所</a:t>
            </a:r>
            <a:r>
              <a:rPr dirty="0" sz="2800" spc="-50">
                <a:latin typeface="宋体"/>
                <a:cs typeface="宋体"/>
              </a:rPr>
              <a:t>以</a:t>
            </a:r>
            <a:r>
              <a:rPr dirty="0" sz="2800" spc="-40">
                <a:latin typeface="宋体"/>
                <a:cs typeface="宋体"/>
              </a:rPr>
              <a:t>难</a:t>
            </a:r>
            <a:r>
              <a:rPr dirty="0" sz="2800" spc="-40">
                <a:latin typeface="宋体"/>
                <a:cs typeface="宋体"/>
              </a:rPr>
              <a:t>以</a:t>
            </a:r>
            <a:r>
              <a:rPr dirty="0" sz="2800" spc="-40">
                <a:latin typeface="宋体"/>
                <a:cs typeface="宋体"/>
              </a:rPr>
              <a:t>求</a:t>
            </a:r>
            <a:r>
              <a:rPr dirty="0" sz="2800" spc="-40">
                <a:latin typeface="宋体"/>
                <a:cs typeface="宋体"/>
              </a:rPr>
              <a:t>解</a:t>
            </a:r>
            <a:r>
              <a:rPr dirty="0" sz="2800" spc="-40">
                <a:latin typeface="宋体"/>
                <a:cs typeface="宋体"/>
              </a:rPr>
              <a:t>，</a:t>
            </a:r>
            <a:r>
              <a:rPr dirty="0" sz="2800" spc="-40">
                <a:latin typeface="宋体"/>
                <a:cs typeface="宋体"/>
              </a:rPr>
              <a:t>归</a:t>
            </a:r>
            <a:r>
              <a:rPr dirty="0" sz="2800" spc="-40">
                <a:latin typeface="宋体"/>
                <a:cs typeface="宋体"/>
              </a:rPr>
              <a:t>纳</a:t>
            </a:r>
            <a:r>
              <a:rPr dirty="0" sz="2800" spc="-40">
                <a:latin typeface="宋体"/>
                <a:cs typeface="宋体"/>
              </a:rPr>
              <a:t>起</a:t>
            </a:r>
            <a:r>
              <a:rPr dirty="0" sz="2800" spc="-40">
                <a:latin typeface="宋体"/>
                <a:cs typeface="宋体"/>
              </a:rPr>
              <a:t>来</a:t>
            </a:r>
            <a:r>
              <a:rPr dirty="0" sz="2800" spc="-40">
                <a:latin typeface="宋体"/>
                <a:cs typeface="宋体"/>
              </a:rPr>
              <a:t>有</a:t>
            </a:r>
            <a:r>
              <a:rPr dirty="0" sz="2800" spc="-40">
                <a:latin typeface="宋体"/>
                <a:cs typeface="宋体"/>
              </a:rPr>
              <a:t>以</a:t>
            </a:r>
            <a:r>
              <a:rPr dirty="0" sz="2800" spc="-40">
                <a:latin typeface="宋体"/>
                <a:cs typeface="宋体"/>
              </a:rPr>
              <a:t>下</a:t>
            </a:r>
            <a:r>
              <a:rPr dirty="0" sz="2800" spc="-40">
                <a:latin typeface="宋体"/>
                <a:cs typeface="宋体"/>
              </a:rPr>
              <a:t>一</a:t>
            </a:r>
            <a:r>
              <a:rPr dirty="0" sz="2800" spc="-40">
                <a:latin typeface="宋体"/>
                <a:cs typeface="宋体"/>
              </a:rPr>
              <a:t>些</a:t>
            </a:r>
            <a:r>
              <a:rPr dirty="0" sz="2800" spc="-40">
                <a:latin typeface="宋体"/>
                <a:cs typeface="宋体"/>
              </a:rPr>
              <a:t>原</a:t>
            </a:r>
            <a:r>
              <a:rPr dirty="0" sz="2800" spc="-40">
                <a:latin typeface="宋体"/>
                <a:cs typeface="宋体"/>
              </a:rPr>
              <a:t>因：</a:t>
            </a:r>
            <a:endParaRPr sz="2800">
              <a:latin typeface="宋体"/>
              <a:cs typeface="宋体"/>
            </a:endParaRPr>
          </a:p>
          <a:p>
            <a:pPr marL="354965" marR="93980" indent="-342265">
              <a:lnSpc>
                <a:spcPct val="73900"/>
              </a:lnSpc>
              <a:spcBef>
                <a:spcPts val="1105"/>
              </a:spcBef>
              <a:buFont typeface="Arial"/>
              <a:buChar char="•"/>
              <a:tabLst>
                <a:tab pos="354965" algn="l"/>
                <a:tab pos="355600" algn="l"/>
              </a:tabLst>
            </a:pPr>
            <a:r>
              <a:rPr dirty="0" sz="2800" spc="-35">
                <a:latin typeface="宋体"/>
                <a:cs typeface="宋体"/>
              </a:rPr>
              <a:t>⑴</a:t>
            </a:r>
            <a:r>
              <a:rPr dirty="0" sz="2800" spc="-35">
                <a:latin typeface="宋体"/>
                <a:cs typeface="宋体"/>
              </a:rPr>
              <a:t>搜</a:t>
            </a:r>
            <a:r>
              <a:rPr dirty="0" sz="2800" spc="-35">
                <a:latin typeface="宋体"/>
                <a:cs typeface="宋体"/>
              </a:rPr>
              <a:t>索</a:t>
            </a:r>
            <a:r>
              <a:rPr dirty="0" sz="2800" spc="-35">
                <a:latin typeface="宋体"/>
                <a:cs typeface="宋体"/>
              </a:rPr>
              <a:t>空</a:t>
            </a:r>
            <a:r>
              <a:rPr dirty="0" sz="2800" spc="-35">
                <a:latin typeface="宋体"/>
                <a:cs typeface="宋体"/>
              </a:rPr>
              <a:t>间</a:t>
            </a:r>
            <a:r>
              <a:rPr dirty="0" sz="2800" spc="-35">
                <a:latin typeface="宋体"/>
                <a:cs typeface="宋体"/>
              </a:rPr>
              <a:t>中</a:t>
            </a:r>
            <a:r>
              <a:rPr dirty="0" sz="2800" spc="-35">
                <a:latin typeface="宋体"/>
                <a:cs typeface="宋体"/>
              </a:rPr>
              <a:t>可</a:t>
            </a:r>
            <a:r>
              <a:rPr dirty="0" sz="2800" spc="-35">
                <a:latin typeface="宋体"/>
                <a:cs typeface="宋体"/>
              </a:rPr>
              <a:t>能</a:t>
            </a:r>
            <a:r>
              <a:rPr dirty="0" sz="2800" spc="-35">
                <a:latin typeface="宋体"/>
                <a:cs typeface="宋体"/>
              </a:rPr>
              <a:t>解</a:t>
            </a:r>
            <a:r>
              <a:rPr dirty="0" sz="2800" spc="-35">
                <a:latin typeface="宋体"/>
                <a:cs typeface="宋体"/>
              </a:rPr>
              <a:t>的</a:t>
            </a:r>
            <a:r>
              <a:rPr dirty="0" sz="2800" spc="-35">
                <a:latin typeface="宋体"/>
                <a:cs typeface="宋体"/>
              </a:rPr>
              <a:t>数</a:t>
            </a:r>
            <a:r>
              <a:rPr dirty="0" sz="2800" spc="-35">
                <a:latin typeface="宋体"/>
                <a:cs typeface="宋体"/>
              </a:rPr>
              <a:t>目</a:t>
            </a:r>
            <a:r>
              <a:rPr dirty="0" sz="2800" spc="-35">
                <a:latin typeface="宋体"/>
                <a:cs typeface="宋体"/>
              </a:rPr>
              <a:t>太</a:t>
            </a:r>
            <a:r>
              <a:rPr dirty="0" sz="2800" spc="-35">
                <a:latin typeface="宋体"/>
                <a:cs typeface="宋体"/>
              </a:rPr>
              <a:t>多</a:t>
            </a:r>
            <a:r>
              <a:rPr dirty="0" sz="2800" spc="-35">
                <a:latin typeface="宋体"/>
                <a:cs typeface="宋体"/>
              </a:rPr>
              <a:t>以</a:t>
            </a:r>
            <a:r>
              <a:rPr dirty="0" sz="2800" spc="-30">
                <a:latin typeface="宋体"/>
                <a:cs typeface="宋体"/>
              </a:rPr>
              <a:t>至</a:t>
            </a:r>
            <a:r>
              <a:rPr dirty="0" sz="2800" spc="-35">
                <a:latin typeface="宋体"/>
                <a:cs typeface="宋体"/>
              </a:rPr>
              <a:t>于</a:t>
            </a:r>
            <a:r>
              <a:rPr dirty="0" sz="2800" spc="-35">
                <a:latin typeface="宋体"/>
                <a:cs typeface="宋体"/>
              </a:rPr>
              <a:t>无</a:t>
            </a:r>
            <a:r>
              <a:rPr dirty="0" sz="2800" spc="-30">
                <a:latin typeface="宋体"/>
                <a:cs typeface="宋体"/>
              </a:rPr>
              <a:t>法</a:t>
            </a:r>
            <a:r>
              <a:rPr dirty="0" sz="2800" spc="-35">
                <a:latin typeface="宋体"/>
                <a:cs typeface="宋体"/>
              </a:rPr>
              <a:t>采</a:t>
            </a:r>
            <a:r>
              <a:rPr dirty="0" sz="2800" spc="-35">
                <a:latin typeface="宋体"/>
                <a:cs typeface="宋体"/>
              </a:rPr>
              <a:t>用</a:t>
            </a:r>
            <a:r>
              <a:rPr dirty="0" sz="2800" spc="-30">
                <a:latin typeface="宋体"/>
                <a:cs typeface="宋体"/>
              </a:rPr>
              <a:t>穷</a:t>
            </a:r>
            <a:r>
              <a:rPr dirty="0" sz="2800" spc="-35">
                <a:latin typeface="宋体"/>
                <a:cs typeface="宋体"/>
              </a:rPr>
              <a:t>举</a:t>
            </a:r>
            <a:r>
              <a:rPr dirty="0" sz="2800" spc="-50">
                <a:latin typeface="宋体"/>
                <a:cs typeface="宋体"/>
              </a:rPr>
              <a:t>搜</a:t>
            </a:r>
            <a:r>
              <a:rPr dirty="0" sz="2800" spc="-35">
                <a:latin typeface="宋体"/>
                <a:cs typeface="宋体"/>
              </a:rPr>
              <a:t>索</a:t>
            </a:r>
            <a:r>
              <a:rPr dirty="0" sz="2800" spc="-35">
                <a:latin typeface="宋体"/>
                <a:cs typeface="宋体"/>
              </a:rPr>
              <a:t>法</a:t>
            </a:r>
            <a:r>
              <a:rPr dirty="0" sz="2800" spc="-35">
                <a:latin typeface="宋体"/>
                <a:cs typeface="宋体"/>
              </a:rPr>
              <a:t>去</a:t>
            </a:r>
            <a:r>
              <a:rPr dirty="0" sz="2800" spc="-35">
                <a:latin typeface="宋体"/>
                <a:cs typeface="宋体"/>
              </a:rPr>
              <a:t>找</a:t>
            </a:r>
            <a:r>
              <a:rPr dirty="0" sz="2800" spc="-35">
                <a:latin typeface="宋体"/>
                <a:cs typeface="宋体"/>
              </a:rPr>
              <a:t>到</a:t>
            </a:r>
            <a:r>
              <a:rPr dirty="0" sz="2800" spc="-35">
                <a:latin typeface="宋体"/>
                <a:cs typeface="宋体"/>
              </a:rPr>
              <a:t>最</a:t>
            </a:r>
            <a:r>
              <a:rPr dirty="0" sz="2800" spc="-35">
                <a:latin typeface="宋体"/>
                <a:cs typeface="宋体"/>
              </a:rPr>
              <a:t>优</a:t>
            </a:r>
            <a:r>
              <a:rPr dirty="0" sz="2800" spc="-35">
                <a:latin typeface="宋体"/>
                <a:cs typeface="宋体"/>
              </a:rPr>
              <a:t>解</a:t>
            </a:r>
            <a:r>
              <a:rPr dirty="0" sz="2800" spc="-50">
                <a:latin typeface="宋体"/>
                <a:cs typeface="宋体"/>
              </a:rPr>
              <a:t>；</a:t>
            </a:r>
            <a:endParaRPr sz="2800">
              <a:latin typeface="宋体"/>
              <a:cs typeface="宋体"/>
            </a:endParaRPr>
          </a:p>
          <a:p>
            <a:pPr marL="354965" marR="13335" indent="-342265">
              <a:lnSpc>
                <a:spcPts val="2690"/>
              </a:lnSpc>
              <a:spcBef>
                <a:spcPts val="650"/>
              </a:spcBef>
              <a:buFont typeface="Arial"/>
              <a:buChar char="•"/>
              <a:tabLst>
                <a:tab pos="354965" algn="l"/>
                <a:tab pos="355600" algn="l"/>
              </a:tabLst>
            </a:pPr>
            <a:r>
              <a:rPr dirty="0" sz="2800" spc="-235">
                <a:latin typeface="宋体"/>
                <a:cs typeface="宋体"/>
              </a:rPr>
              <a:t>⑵ 问</a:t>
            </a:r>
            <a:r>
              <a:rPr dirty="0" sz="2800" spc="-40">
                <a:latin typeface="宋体"/>
                <a:cs typeface="宋体"/>
              </a:rPr>
              <a:t>题</a:t>
            </a:r>
            <a:r>
              <a:rPr dirty="0" sz="2800" spc="-40">
                <a:latin typeface="宋体"/>
                <a:cs typeface="宋体"/>
              </a:rPr>
              <a:t>是</a:t>
            </a:r>
            <a:r>
              <a:rPr dirty="0" sz="2800" spc="-40">
                <a:latin typeface="宋体"/>
                <a:cs typeface="宋体"/>
              </a:rPr>
              <a:t>如</a:t>
            </a:r>
            <a:r>
              <a:rPr dirty="0" sz="2800" spc="-40">
                <a:latin typeface="宋体"/>
                <a:cs typeface="宋体"/>
              </a:rPr>
              <a:t>此</a:t>
            </a:r>
            <a:r>
              <a:rPr dirty="0" sz="2800" spc="-40">
                <a:latin typeface="宋体"/>
                <a:cs typeface="宋体"/>
              </a:rPr>
              <a:t>以</a:t>
            </a:r>
            <a:r>
              <a:rPr dirty="0" sz="2800" spc="-40">
                <a:latin typeface="宋体"/>
                <a:cs typeface="宋体"/>
              </a:rPr>
              <a:t>至</a:t>
            </a:r>
            <a:r>
              <a:rPr dirty="0" sz="2800" spc="-40">
                <a:latin typeface="宋体"/>
                <a:cs typeface="宋体"/>
              </a:rPr>
              <a:t>于</a:t>
            </a:r>
            <a:r>
              <a:rPr dirty="0" sz="2800" spc="-40">
                <a:latin typeface="宋体"/>
                <a:cs typeface="宋体"/>
              </a:rPr>
              <a:t>为</a:t>
            </a:r>
            <a:r>
              <a:rPr dirty="0" sz="2800" spc="-40">
                <a:latin typeface="宋体"/>
                <a:cs typeface="宋体"/>
              </a:rPr>
              <a:t>了</a:t>
            </a:r>
            <a:r>
              <a:rPr dirty="0" sz="2800" spc="-40">
                <a:latin typeface="宋体"/>
                <a:cs typeface="宋体"/>
              </a:rPr>
              <a:t>得</a:t>
            </a:r>
            <a:r>
              <a:rPr dirty="0" sz="2800" spc="-40">
                <a:latin typeface="宋体"/>
                <a:cs typeface="宋体"/>
              </a:rPr>
              <a:t>到</a:t>
            </a:r>
            <a:r>
              <a:rPr dirty="0" sz="2800" spc="-40">
                <a:latin typeface="宋体"/>
                <a:cs typeface="宋体"/>
              </a:rPr>
              <a:t>任</a:t>
            </a:r>
            <a:r>
              <a:rPr dirty="0" sz="2800" spc="-40">
                <a:latin typeface="宋体"/>
                <a:cs typeface="宋体"/>
              </a:rPr>
              <a:t>何</a:t>
            </a:r>
            <a:r>
              <a:rPr dirty="0" sz="2800" spc="-30">
                <a:latin typeface="宋体"/>
                <a:cs typeface="宋体"/>
              </a:rPr>
              <a:t>解</a:t>
            </a:r>
            <a:r>
              <a:rPr dirty="0" sz="2800" spc="-40">
                <a:latin typeface="宋体"/>
                <a:cs typeface="宋体"/>
              </a:rPr>
              <a:t>答</a:t>
            </a:r>
            <a:r>
              <a:rPr dirty="0" sz="2800" spc="-35">
                <a:latin typeface="宋体"/>
                <a:cs typeface="宋体"/>
              </a:rPr>
              <a:t>，不</a:t>
            </a:r>
            <a:r>
              <a:rPr dirty="0" sz="2800" spc="-40">
                <a:latin typeface="宋体"/>
                <a:cs typeface="宋体"/>
              </a:rPr>
              <a:t>得</a:t>
            </a:r>
            <a:r>
              <a:rPr dirty="0" sz="2800" spc="-40">
                <a:latin typeface="宋体"/>
                <a:cs typeface="宋体"/>
              </a:rPr>
              <a:t>不</a:t>
            </a:r>
            <a:r>
              <a:rPr dirty="0" sz="2800" spc="-30">
                <a:latin typeface="宋体"/>
                <a:cs typeface="宋体"/>
              </a:rPr>
              <a:t>采</a:t>
            </a:r>
            <a:r>
              <a:rPr dirty="0" sz="2800" spc="-40">
                <a:latin typeface="宋体"/>
                <a:cs typeface="宋体"/>
              </a:rPr>
              <a:t>用</a:t>
            </a:r>
            <a:r>
              <a:rPr dirty="0" sz="2800" spc="-50">
                <a:latin typeface="宋体"/>
                <a:cs typeface="宋体"/>
              </a:rPr>
              <a:t>问</a:t>
            </a:r>
            <a:r>
              <a:rPr dirty="0" sz="2800" spc="-35">
                <a:latin typeface="宋体"/>
                <a:cs typeface="宋体"/>
              </a:rPr>
              <a:t>题</a:t>
            </a:r>
            <a:r>
              <a:rPr dirty="0" sz="2800" spc="-35">
                <a:latin typeface="宋体"/>
                <a:cs typeface="宋体"/>
              </a:rPr>
              <a:t>的</a:t>
            </a:r>
            <a:r>
              <a:rPr dirty="0" sz="2800" spc="-35">
                <a:latin typeface="宋体"/>
                <a:cs typeface="宋体"/>
              </a:rPr>
              <a:t>简</a:t>
            </a:r>
            <a:r>
              <a:rPr dirty="0" sz="2800" spc="-35">
                <a:latin typeface="宋体"/>
                <a:cs typeface="宋体"/>
              </a:rPr>
              <a:t>化</a:t>
            </a:r>
            <a:r>
              <a:rPr dirty="0" sz="2800" spc="-35">
                <a:latin typeface="宋体"/>
                <a:cs typeface="宋体"/>
              </a:rPr>
              <a:t>模</a:t>
            </a:r>
            <a:r>
              <a:rPr dirty="0" sz="2800" spc="-35">
                <a:latin typeface="宋体"/>
                <a:cs typeface="宋体"/>
              </a:rPr>
              <a:t>型</a:t>
            </a:r>
            <a:r>
              <a:rPr dirty="0" sz="2800" spc="-35">
                <a:latin typeface="宋体"/>
                <a:cs typeface="宋体"/>
              </a:rPr>
              <a:t>，</a:t>
            </a:r>
            <a:r>
              <a:rPr dirty="0" sz="2800" spc="-35">
                <a:latin typeface="宋体"/>
                <a:cs typeface="宋体"/>
              </a:rPr>
              <a:t>而</a:t>
            </a:r>
            <a:r>
              <a:rPr dirty="0" sz="2800" spc="-35">
                <a:latin typeface="宋体"/>
                <a:cs typeface="宋体"/>
              </a:rPr>
              <a:t>实</a:t>
            </a:r>
            <a:r>
              <a:rPr dirty="0" sz="2800" spc="-35">
                <a:latin typeface="宋体"/>
                <a:cs typeface="宋体"/>
              </a:rPr>
              <a:t>际</a:t>
            </a:r>
            <a:r>
              <a:rPr dirty="0" sz="2800" spc="-35">
                <a:latin typeface="宋体"/>
                <a:cs typeface="宋体"/>
              </a:rPr>
              <a:t>上</a:t>
            </a:r>
            <a:r>
              <a:rPr dirty="0" sz="2800" spc="-35">
                <a:latin typeface="宋体"/>
                <a:cs typeface="宋体"/>
              </a:rPr>
              <a:t>所</a:t>
            </a:r>
            <a:r>
              <a:rPr dirty="0" sz="2800" spc="-35">
                <a:latin typeface="宋体"/>
                <a:cs typeface="宋体"/>
              </a:rPr>
              <a:t>得</a:t>
            </a:r>
            <a:r>
              <a:rPr dirty="0" sz="2800" spc="-35">
                <a:latin typeface="宋体"/>
                <a:cs typeface="宋体"/>
              </a:rPr>
              <a:t>的</a:t>
            </a:r>
            <a:r>
              <a:rPr dirty="0" sz="2800" spc="-35">
                <a:latin typeface="宋体"/>
                <a:cs typeface="宋体"/>
              </a:rPr>
              <a:t>结</a:t>
            </a:r>
            <a:r>
              <a:rPr dirty="0" sz="2800" spc="-30">
                <a:latin typeface="宋体"/>
                <a:cs typeface="宋体"/>
              </a:rPr>
              <a:t>果</a:t>
            </a:r>
            <a:r>
              <a:rPr dirty="0" sz="2800" spc="-35">
                <a:latin typeface="宋体"/>
                <a:cs typeface="宋体"/>
              </a:rPr>
              <a:t>是</a:t>
            </a:r>
            <a:r>
              <a:rPr dirty="0" sz="2800" spc="-35">
                <a:latin typeface="宋体"/>
                <a:cs typeface="宋体"/>
              </a:rPr>
              <a:t>无</a:t>
            </a:r>
            <a:r>
              <a:rPr dirty="0" sz="2800" spc="-30">
                <a:latin typeface="宋体"/>
                <a:cs typeface="宋体"/>
              </a:rPr>
              <a:t>用</a:t>
            </a:r>
            <a:r>
              <a:rPr dirty="0" sz="2800" spc="-35">
                <a:latin typeface="宋体"/>
                <a:cs typeface="宋体"/>
              </a:rPr>
              <a:t>的</a:t>
            </a:r>
            <a:r>
              <a:rPr dirty="0" sz="2800" spc="-50">
                <a:latin typeface="宋体"/>
                <a:cs typeface="宋体"/>
              </a:rPr>
              <a:t>；</a:t>
            </a:r>
            <a:endParaRPr sz="2800">
              <a:latin typeface="宋体"/>
              <a:cs typeface="宋体"/>
            </a:endParaRPr>
          </a:p>
          <a:p>
            <a:pPr marL="354965" marR="13335" indent="-342265">
              <a:lnSpc>
                <a:spcPts val="2690"/>
              </a:lnSpc>
              <a:spcBef>
                <a:spcPts val="670"/>
              </a:spcBef>
              <a:buFont typeface="Arial"/>
              <a:buChar char="•"/>
              <a:tabLst>
                <a:tab pos="354965" algn="l"/>
                <a:tab pos="355600" algn="l"/>
              </a:tabLst>
            </a:pPr>
            <a:r>
              <a:rPr dirty="0" sz="2800" spc="-225">
                <a:latin typeface="宋体"/>
                <a:cs typeface="宋体"/>
              </a:rPr>
              <a:t>⑶ 可</a:t>
            </a:r>
            <a:r>
              <a:rPr dirty="0" sz="2800" spc="-35">
                <a:latin typeface="宋体"/>
                <a:cs typeface="宋体"/>
              </a:rPr>
              <a:t>能</a:t>
            </a:r>
            <a:r>
              <a:rPr dirty="0" sz="2800" spc="-35">
                <a:latin typeface="宋体"/>
                <a:cs typeface="宋体"/>
              </a:rPr>
              <a:t>接</a:t>
            </a:r>
            <a:r>
              <a:rPr dirty="0" sz="2800" spc="-35">
                <a:latin typeface="宋体"/>
                <a:cs typeface="宋体"/>
              </a:rPr>
              <a:t>都</a:t>
            </a:r>
            <a:r>
              <a:rPr dirty="0" sz="2800" spc="-35">
                <a:latin typeface="宋体"/>
                <a:cs typeface="宋体"/>
              </a:rPr>
              <a:t>被</a:t>
            </a:r>
            <a:r>
              <a:rPr dirty="0" sz="2800" spc="-35">
                <a:latin typeface="宋体"/>
                <a:cs typeface="宋体"/>
              </a:rPr>
              <a:t>严</a:t>
            </a:r>
            <a:r>
              <a:rPr dirty="0" sz="2800" spc="-35">
                <a:latin typeface="宋体"/>
                <a:cs typeface="宋体"/>
              </a:rPr>
              <a:t>格</a:t>
            </a:r>
            <a:r>
              <a:rPr dirty="0" sz="2800" spc="-35">
                <a:latin typeface="宋体"/>
                <a:cs typeface="宋体"/>
              </a:rPr>
              <a:t>约</a:t>
            </a:r>
            <a:r>
              <a:rPr dirty="0" sz="2800" spc="-35">
                <a:latin typeface="宋体"/>
                <a:cs typeface="宋体"/>
              </a:rPr>
              <a:t>束</a:t>
            </a:r>
            <a:r>
              <a:rPr dirty="0" sz="2800" spc="-35">
                <a:latin typeface="宋体"/>
                <a:cs typeface="宋体"/>
              </a:rPr>
              <a:t>以</a:t>
            </a:r>
            <a:r>
              <a:rPr dirty="0" sz="2800" spc="-35">
                <a:latin typeface="宋体"/>
                <a:cs typeface="宋体"/>
              </a:rPr>
              <a:t>至</a:t>
            </a:r>
            <a:r>
              <a:rPr dirty="0" sz="2800" spc="-35">
                <a:latin typeface="宋体"/>
                <a:cs typeface="宋体"/>
              </a:rPr>
              <a:t>于</a:t>
            </a:r>
            <a:r>
              <a:rPr dirty="0" sz="2800" spc="-35">
                <a:latin typeface="宋体"/>
                <a:cs typeface="宋体"/>
              </a:rPr>
              <a:t>构</a:t>
            </a:r>
            <a:r>
              <a:rPr dirty="0" sz="2800" spc="-35">
                <a:latin typeface="宋体"/>
                <a:cs typeface="宋体"/>
              </a:rPr>
              <a:t>造</a:t>
            </a:r>
            <a:r>
              <a:rPr dirty="0" sz="2800" spc="-30">
                <a:latin typeface="宋体"/>
                <a:cs typeface="宋体"/>
              </a:rPr>
              <a:t>哪</a:t>
            </a:r>
            <a:r>
              <a:rPr dirty="0" sz="2800" spc="-35">
                <a:latin typeface="宋体"/>
                <a:cs typeface="宋体"/>
              </a:rPr>
              <a:t>怕</a:t>
            </a:r>
            <a:r>
              <a:rPr dirty="0" sz="2800" spc="-35">
                <a:latin typeface="宋体"/>
                <a:cs typeface="宋体"/>
              </a:rPr>
              <a:t>一</a:t>
            </a:r>
            <a:r>
              <a:rPr dirty="0" sz="2800" spc="-30">
                <a:latin typeface="宋体"/>
                <a:cs typeface="宋体"/>
              </a:rPr>
              <a:t>个</a:t>
            </a:r>
            <a:r>
              <a:rPr dirty="0" sz="2800" spc="-35">
                <a:latin typeface="宋体"/>
                <a:cs typeface="宋体"/>
              </a:rPr>
              <a:t>可</a:t>
            </a:r>
            <a:r>
              <a:rPr dirty="0" sz="2800" spc="-35">
                <a:latin typeface="宋体"/>
                <a:cs typeface="宋体"/>
              </a:rPr>
              <a:t>行</a:t>
            </a:r>
            <a:r>
              <a:rPr dirty="0" sz="2800" spc="-30">
                <a:latin typeface="宋体"/>
                <a:cs typeface="宋体"/>
              </a:rPr>
              <a:t>解</a:t>
            </a:r>
            <a:r>
              <a:rPr dirty="0" sz="2800" spc="-35">
                <a:latin typeface="宋体"/>
                <a:cs typeface="宋体"/>
              </a:rPr>
              <a:t>都</a:t>
            </a:r>
            <a:r>
              <a:rPr dirty="0" sz="2800" spc="-50">
                <a:latin typeface="宋体"/>
                <a:cs typeface="宋体"/>
              </a:rPr>
              <a:t>是</a:t>
            </a:r>
            <a:r>
              <a:rPr dirty="0" sz="2800" spc="-40">
                <a:latin typeface="宋体"/>
                <a:cs typeface="宋体"/>
              </a:rPr>
              <a:t>困</a:t>
            </a:r>
            <a:r>
              <a:rPr dirty="0" sz="2800" spc="-40">
                <a:latin typeface="宋体"/>
                <a:cs typeface="宋体"/>
              </a:rPr>
              <a:t>难</a:t>
            </a:r>
            <a:r>
              <a:rPr dirty="0" sz="2800" spc="-40">
                <a:latin typeface="宋体"/>
                <a:cs typeface="宋体"/>
              </a:rPr>
              <a:t>的</a:t>
            </a:r>
            <a:r>
              <a:rPr dirty="0" sz="2800" spc="-40">
                <a:latin typeface="宋体"/>
                <a:cs typeface="宋体"/>
              </a:rPr>
              <a:t>，</a:t>
            </a:r>
            <a:r>
              <a:rPr dirty="0" sz="2800" spc="-40">
                <a:latin typeface="宋体"/>
                <a:cs typeface="宋体"/>
              </a:rPr>
              <a:t>更</a:t>
            </a:r>
            <a:r>
              <a:rPr dirty="0" sz="2800" spc="-40">
                <a:latin typeface="宋体"/>
                <a:cs typeface="宋体"/>
              </a:rPr>
              <a:t>不</a:t>
            </a:r>
            <a:r>
              <a:rPr dirty="0" sz="2800" spc="-40">
                <a:latin typeface="宋体"/>
                <a:cs typeface="宋体"/>
              </a:rPr>
              <a:t>用</a:t>
            </a:r>
            <a:r>
              <a:rPr dirty="0" sz="2800" spc="-40">
                <a:latin typeface="宋体"/>
                <a:cs typeface="宋体"/>
              </a:rPr>
              <a:t>说</a:t>
            </a:r>
            <a:r>
              <a:rPr dirty="0" sz="2800" spc="-40">
                <a:latin typeface="宋体"/>
                <a:cs typeface="宋体"/>
              </a:rPr>
              <a:t>找</a:t>
            </a:r>
            <a:r>
              <a:rPr dirty="0" sz="2800" spc="-40">
                <a:latin typeface="宋体"/>
                <a:cs typeface="宋体"/>
              </a:rPr>
              <a:t>到</a:t>
            </a:r>
            <a:r>
              <a:rPr dirty="0" sz="2800" spc="-40">
                <a:latin typeface="宋体"/>
                <a:cs typeface="宋体"/>
              </a:rPr>
              <a:t>最</a:t>
            </a:r>
            <a:r>
              <a:rPr dirty="0" sz="2800" spc="-40">
                <a:latin typeface="宋体"/>
                <a:cs typeface="宋体"/>
              </a:rPr>
              <a:t>优</a:t>
            </a:r>
            <a:r>
              <a:rPr dirty="0" sz="2800" spc="-40">
                <a:latin typeface="宋体"/>
                <a:cs typeface="宋体"/>
              </a:rPr>
              <a:t>解</a:t>
            </a:r>
            <a:r>
              <a:rPr dirty="0" sz="2800" spc="-40">
                <a:latin typeface="宋体"/>
                <a:cs typeface="宋体"/>
              </a:rPr>
              <a:t>了</a:t>
            </a:r>
            <a:r>
              <a:rPr dirty="0" sz="2800" spc="-50">
                <a:latin typeface="宋体"/>
                <a:cs typeface="宋体"/>
              </a:rPr>
              <a:t>；</a:t>
            </a:r>
            <a:endParaRPr sz="2800">
              <a:latin typeface="宋体"/>
              <a:cs typeface="宋体"/>
            </a:endParaRPr>
          </a:p>
          <a:p>
            <a:pPr marL="354965" marR="13335" indent="-342265">
              <a:lnSpc>
                <a:spcPct val="80000"/>
              </a:lnSpc>
              <a:spcBef>
                <a:spcPts val="695"/>
              </a:spcBef>
              <a:buFont typeface="Arial"/>
              <a:buChar char="•"/>
              <a:tabLst>
                <a:tab pos="354965" algn="l"/>
                <a:tab pos="355600" algn="l"/>
              </a:tabLst>
            </a:pPr>
            <a:r>
              <a:rPr dirty="0" sz="2800" spc="-225">
                <a:latin typeface="宋体"/>
                <a:cs typeface="宋体"/>
              </a:rPr>
              <a:t>⑷ 求</a:t>
            </a:r>
            <a:r>
              <a:rPr dirty="0" sz="2800" spc="-35">
                <a:latin typeface="宋体"/>
                <a:cs typeface="宋体"/>
              </a:rPr>
              <a:t>解</a:t>
            </a:r>
            <a:r>
              <a:rPr dirty="0" sz="2800" spc="-35">
                <a:latin typeface="宋体"/>
                <a:cs typeface="宋体"/>
              </a:rPr>
              <a:t>问</a:t>
            </a:r>
            <a:r>
              <a:rPr dirty="0" sz="2800" spc="-35">
                <a:latin typeface="宋体"/>
                <a:cs typeface="宋体"/>
              </a:rPr>
              <a:t>题</a:t>
            </a:r>
            <a:r>
              <a:rPr dirty="0" sz="2800" spc="-35">
                <a:latin typeface="宋体"/>
                <a:cs typeface="宋体"/>
              </a:rPr>
              <a:t>的</a:t>
            </a:r>
            <a:r>
              <a:rPr dirty="0" sz="2800" spc="-35">
                <a:latin typeface="宋体"/>
                <a:cs typeface="宋体"/>
              </a:rPr>
              <a:t>人</a:t>
            </a:r>
            <a:r>
              <a:rPr dirty="0" sz="2800" spc="-35">
                <a:latin typeface="宋体"/>
                <a:cs typeface="宋体"/>
              </a:rPr>
              <a:t>没</a:t>
            </a:r>
            <a:r>
              <a:rPr dirty="0" sz="2800" spc="-35">
                <a:latin typeface="宋体"/>
                <a:cs typeface="宋体"/>
              </a:rPr>
              <a:t>有</a:t>
            </a:r>
            <a:r>
              <a:rPr dirty="0" sz="2800" spc="-35">
                <a:latin typeface="宋体"/>
                <a:cs typeface="宋体"/>
              </a:rPr>
              <a:t>做</a:t>
            </a:r>
            <a:r>
              <a:rPr dirty="0" sz="2800" spc="-35">
                <a:latin typeface="宋体"/>
                <a:cs typeface="宋体"/>
              </a:rPr>
              <a:t>好</a:t>
            </a:r>
            <a:r>
              <a:rPr dirty="0" sz="2800" spc="-35">
                <a:latin typeface="宋体"/>
                <a:cs typeface="宋体"/>
              </a:rPr>
              <a:t>充</a:t>
            </a:r>
            <a:r>
              <a:rPr dirty="0" sz="2800" spc="-35">
                <a:latin typeface="宋体"/>
                <a:cs typeface="宋体"/>
              </a:rPr>
              <a:t>分</a:t>
            </a:r>
            <a:r>
              <a:rPr dirty="0" sz="2800" spc="-35">
                <a:latin typeface="宋体"/>
                <a:cs typeface="宋体"/>
              </a:rPr>
              <a:t>的</a:t>
            </a:r>
            <a:r>
              <a:rPr dirty="0" sz="2800" spc="-35">
                <a:latin typeface="宋体"/>
                <a:cs typeface="宋体"/>
              </a:rPr>
              <a:t>准</a:t>
            </a:r>
            <a:r>
              <a:rPr dirty="0" sz="2800" spc="-30">
                <a:latin typeface="宋体"/>
                <a:cs typeface="宋体"/>
              </a:rPr>
              <a:t>备</a:t>
            </a:r>
            <a:r>
              <a:rPr dirty="0" sz="2800" spc="-35">
                <a:latin typeface="宋体"/>
                <a:cs typeface="宋体"/>
              </a:rPr>
              <a:t>或</a:t>
            </a:r>
            <a:r>
              <a:rPr dirty="0" sz="2800" spc="-35">
                <a:latin typeface="宋体"/>
                <a:cs typeface="宋体"/>
              </a:rPr>
              <a:t>存</a:t>
            </a:r>
            <a:r>
              <a:rPr dirty="0" sz="2800" spc="-30">
                <a:latin typeface="宋体"/>
                <a:cs typeface="宋体"/>
              </a:rPr>
              <a:t>在</a:t>
            </a:r>
            <a:r>
              <a:rPr dirty="0" sz="2800" spc="-35">
                <a:latin typeface="宋体"/>
                <a:cs typeface="宋体"/>
              </a:rPr>
              <a:t>某</a:t>
            </a:r>
            <a:r>
              <a:rPr dirty="0" sz="2800" spc="-35">
                <a:latin typeface="宋体"/>
                <a:cs typeface="宋体"/>
              </a:rPr>
              <a:t>种</a:t>
            </a:r>
            <a:r>
              <a:rPr dirty="0" sz="2800" spc="-30">
                <a:latin typeface="宋体"/>
                <a:cs typeface="宋体"/>
              </a:rPr>
              <a:t>心</a:t>
            </a:r>
            <a:r>
              <a:rPr dirty="0" sz="2800" spc="-35">
                <a:latin typeface="宋体"/>
                <a:cs typeface="宋体"/>
              </a:rPr>
              <a:t>理</a:t>
            </a:r>
            <a:r>
              <a:rPr dirty="0" sz="2800" spc="-50">
                <a:latin typeface="宋体"/>
                <a:cs typeface="宋体"/>
              </a:rPr>
              <a:t>障</a:t>
            </a:r>
            <a:r>
              <a:rPr dirty="0" sz="2800" spc="-35">
                <a:latin typeface="宋体"/>
                <a:cs typeface="宋体"/>
              </a:rPr>
              <a:t>碍</a:t>
            </a:r>
            <a:r>
              <a:rPr dirty="0" sz="2800" spc="-35">
                <a:latin typeface="宋体"/>
                <a:cs typeface="宋体"/>
              </a:rPr>
              <a:t>使</a:t>
            </a:r>
            <a:r>
              <a:rPr dirty="0" sz="2800" spc="-35">
                <a:latin typeface="宋体"/>
                <a:cs typeface="宋体"/>
              </a:rPr>
              <a:t>得</a:t>
            </a:r>
            <a:r>
              <a:rPr dirty="0" sz="2800" spc="-35">
                <a:latin typeface="宋体"/>
                <a:cs typeface="宋体"/>
              </a:rPr>
              <a:t>他</a:t>
            </a:r>
            <a:r>
              <a:rPr dirty="0" sz="2800" spc="-35">
                <a:latin typeface="宋体"/>
                <a:cs typeface="宋体"/>
              </a:rPr>
              <a:t>们</a:t>
            </a:r>
            <a:r>
              <a:rPr dirty="0" sz="2800" spc="-35">
                <a:latin typeface="宋体"/>
                <a:cs typeface="宋体"/>
              </a:rPr>
              <a:t>难</a:t>
            </a:r>
            <a:r>
              <a:rPr dirty="0" sz="2800" spc="-35">
                <a:latin typeface="宋体"/>
                <a:cs typeface="宋体"/>
              </a:rPr>
              <a:t>以</a:t>
            </a:r>
            <a:r>
              <a:rPr dirty="0" sz="2800" spc="-35">
                <a:latin typeface="宋体"/>
                <a:cs typeface="宋体"/>
              </a:rPr>
              <a:t>找</a:t>
            </a:r>
            <a:r>
              <a:rPr dirty="0" sz="2800" spc="-35">
                <a:latin typeface="宋体"/>
                <a:cs typeface="宋体"/>
              </a:rPr>
              <a:t>到</a:t>
            </a:r>
            <a:r>
              <a:rPr dirty="0" sz="2800" spc="-35">
                <a:latin typeface="宋体"/>
                <a:cs typeface="宋体"/>
              </a:rPr>
              <a:t>答</a:t>
            </a:r>
            <a:r>
              <a:rPr dirty="0" sz="2800" spc="-35">
                <a:latin typeface="宋体"/>
                <a:cs typeface="宋体"/>
              </a:rPr>
              <a:t>案</a:t>
            </a:r>
            <a:r>
              <a:rPr dirty="0" sz="2800" spc="-50">
                <a:latin typeface="宋体"/>
                <a:cs typeface="宋体"/>
              </a:rPr>
              <a:t>。</a:t>
            </a:r>
            <a:endParaRPr sz="2800">
              <a:latin typeface="宋体"/>
              <a:cs typeface="宋体"/>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593242" y="2158111"/>
            <a:ext cx="9272905" cy="3070860"/>
          </a:xfrm>
          <a:prstGeom prst="rect">
            <a:avLst/>
          </a:prstGeom>
        </p:spPr>
        <p:txBody>
          <a:bodyPr wrap="square" lIns="0" tIns="25400" rIns="0" bIns="0" rtlCol="0" vert="horz">
            <a:spAutoFit/>
          </a:bodyPr>
          <a:lstStyle/>
          <a:p>
            <a:pPr marL="355600" marR="5080" indent="-342900">
              <a:lnSpc>
                <a:spcPct val="96800"/>
              </a:lnSpc>
              <a:spcBef>
                <a:spcPts val="200"/>
              </a:spcBef>
              <a:buFont typeface="Wingdings"/>
              <a:buChar char=""/>
              <a:tabLst>
                <a:tab pos="355600" algn="l"/>
              </a:tabLst>
            </a:pPr>
            <a:r>
              <a:rPr dirty="0" sz="2800" spc="-35">
                <a:latin typeface="宋体"/>
                <a:cs typeface="宋体"/>
              </a:rPr>
              <a:t>因</a:t>
            </a:r>
            <a:r>
              <a:rPr dirty="0" sz="2800" spc="-35">
                <a:latin typeface="宋体"/>
                <a:cs typeface="宋体"/>
              </a:rPr>
              <a:t>此</a:t>
            </a:r>
            <a:r>
              <a:rPr dirty="0" sz="2800" spc="-35">
                <a:latin typeface="宋体"/>
                <a:cs typeface="宋体"/>
              </a:rPr>
              <a:t>对</a:t>
            </a:r>
            <a:r>
              <a:rPr dirty="0" sz="2800" spc="-35">
                <a:latin typeface="宋体"/>
                <a:cs typeface="宋体"/>
              </a:rPr>
              <a:t>于</a:t>
            </a:r>
            <a:r>
              <a:rPr dirty="0" sz="2800" spc="-35">
                <a:latin typeface="宋体"/>
                <a:cs typeface="宋体"/>
              </a:rPr>
              <a:t>优</a:t>
            </a:r>
            <a:r>
              <a:rPr dirty="0" sz="2800" spc="-35">
                <a:latin typeface="宋体"/>
                <a:cs typeface="宋体"/>
              </a:rPr>
              <a:t>化</a:t>
            </a:r>
            <a:r>
              <a:rPr dirty="0" sz="2800" spc="-35">
                <a:latin typeface="宋体"/>
                <a:cs typeface="宋体"/>
              </a:rPr>
              <a:t>算</a:t>
            </a:r>
            <a:r>
              <a:rPr dirty="0" sz="2800" spc="-35">
                <a:latin typeface="宋体"/>
                <a:cs typeface="宋体"/>
              </a:rPr>
              <a:t>法</a:t>
            </a:r>
            <a:r>
              <a:rPr dirty="0" sz="2800" spc="-35">
                <a:latin typeface="宋体"/>
                <a:cs typeface="宋体"/>
              </a:rPr>
              <a:t>的</a:t>
            </a:r>
            <a:r>
              <a:rPr dirty="0" sz="2800" spc="-35">
                <a:latin typeface="宋体"/>
                <a:cs typeface="宋体"/>
              </a:rPr>
              <a:t>研</a:t>
            </a:r>
            <a:r>
              <a:rPr dirty="0" sz="2800" spc="-35">
                <a:latin typeface="宋体"/>
                <a:cs typeface="宋体"/>
              </a:rPr>
              <a:t>究</a:t>
            </a:r>
            <a:r>
              <a:rPr dirty="0" sz="2800" spc="-35">
                <a:latin typeface="宋体"/>
                <a:cs typeface="宋体"/>
              </a:rPr>
              <a:t>一</a:t>
            </a:r>
            <a:r>
              <a:rPr dirty="0" sz="2800" spc="-35">
                <a:latin typeface="宋体"/>
                <a:cs typeface="宋体"/>
              </a:rPr>
              <a:t>直</a:t>
            </a:r>
            <a:r>
              <a:rPr dirty="0" sz="2800" spc="-35">
                <a:latin typeface="宋体"/>
                <a:cs typeface="宋体"/>
              </a:rPr>
              <a:t>是</a:t>
            </a:r>
            <a:r>
              <a:rPr dirty="0" sz="2800" spc="-35">
                <a:latin typeface="宋体"/>
                <a:cs typeface="宋体"/>
              </a:rPr>
              <a:t>计</a:t>
            </a:r>
            <a:r>
              <a:rPr dirty="0" sz="2800" spc="-30">
                <a:latin typeface="宋体"/>
                <a:cs typeface="宋体"/>
              </a:rPr>
              <a:t>算</a:t>
            </a:r>
            <a:r>
              <a:rPr dirty="0" sz="2800" spc="-35">
                <a:latin typeface="宋体"/>
                <a:cs typeface="宋体"/>
              </a:rPr>
              <a:t>机</a:t>
            </a:r>
            <a:r>
              <a:rPr dirty="0" sz="2800" spc="-35">
                <a:latin typeface="宋体"/>
                <a:cs typeface="宋体"/>
              </a:rPr>
              <a:t>领</a:t>
            </a:r>
            <a:r>
              <a:rPr dirty="0" sz="2800" spc="-30">
                <a:latin typeface="宋体"/>
                <a:cs typeface="宋体"/>
              </a:rPr>
              <a:t>域</a:t>
            </a:r>
            <a:r>
              <a:rPr dirty="0" sz="2800" spc="-35">
                <a:latin typeface="宋体"/>
                <a:cs typeface="宋体"/>
              </a:rPr>
              <a:t>内</a:t>
            </a:r>
            <a:r>
              <a:rPr dirty="0" sz="2800" spc="-35">
                <a:latin typeface="宋体"/>
                <a:cs typeface="宋体"/>
              </a:rPr>
              <a:t>的</a:t>
            </a:r>
            <a:r>
              <a:rPr dirty="0" sz="2800" spc="-30">
                <a:latin typeface="宋体"/>
                <a:cs typeface="宋体"/>
              </a:rPr>
              <a:t>一</a:t>
            </a:r>
            <a:r>
              <a:rPr dirty="0" sz="2800" spc="-35">
                <a:latin typeface="宋体"/>
                <a:cs typeface="宋体"/>
              </a:rPr>
              <a:t>个</a:t>
            </a:r>
            <a:r>
              <a:rPr dirty="0" sz="2800" spc="-50">
                <a:latin typeface="宋体"/>
                <a:cs typeface="宋体"/>
              </a:rPr>
              <a:t>热</a:t>
            </a:r>
            <a:r>
              <a:rPr dirty="0" sz="2800" spc="-50">
                <a:latin typeface="宋体"/>
                <a:cs typeface="宋体"/>
              </a:rPr>
              <a:t> </a:t>
            </a:r>
            <a:r>
              <a:rPr dirty="0" sz="2800" spc="-35">
                <a:latin typeface="宋体"/>
                <a:cs typeface="宋体"/>
              </a:rPr>
              <a:t>点</a:t>
            </a:r>
            <a:r>
              <a:rPr dirty="0" sz="2800" spc="-35">
                <a:latin typeface="宋体"/>
                <a:cs typeface="宋体"/>
              </a:rPr>
              <a:t>问</a:t>
            </a:r>
            <a:r>
              <a:rPr dirty="0" sz="2800" spc="-35">
                <a:latin typeface="宋体"/>
                <a:cs typeface="宋体"/>
              </a:rPr>
              <a:t>题</a:t>
            </a:r>
            <a:r>
              <a:rPr dirty="0" sz="2800" spc="-30">
                <a:latin typeface="宋体"/>
                <a:cs typeface="宋体"/>
              </a:rPr>
              <a:t>。</a:t>
            </a:r>
            <a:r>
              <a:rPr dirty="0" sz="2800" spc="-35">
                <a:latin typeface="宋体"/>
                <a:cs typeface="宋体"/>
              </a:rPr>
              <a:t>优</a:t>
            </a:r>
            <a:r>
              <a:rPr dirty="0" sz="2800" spc="-35">
                <a:latin typeface="宋体"/>
                <a:cs typeface="宋体"/>
              </a:rPr>
              <a:t>化</a:t>
            </a:r>
            <a:r>
              <a:rPr dirty="0" sz="2800" spc="-35">
                <a:latin typeface="宋体"/>
                <a:cs typeface="宋体"/>
              </a:rPr>
              <a:t>算</a:t>
            </a:r>
            <a:r>
              <a:rPr dirty="0" sz="2800" spc="-30">
                <a:latin typeface="宋体"/>
                <a:cs typeface="宋体"/>
              </a:rPr>
              <a:t>法</a:t>
            </a:r>
            <a:r>
              <a:rPr dirty="0" sz="2800" spc="-35">
                <a:latin typeface="宋体"/>
                <a:cs typeface="宋体"/>
              </a:rPr>
              <a:t>主</a:t>
            </a:r>
            <a:r>
              <a:rPr dirty="0" sz="2800" spc="-35">
                <a:latin typeface="宋体"/>
                <a:cs typeface="宋体"/>
              </a:rPr>
              <a:t>要</a:t>
            </a:r>
            <a:r>
              <a:rPr dirty="0" sz="2800" spc="-35">
                <a:latin typeface="宋体"/>
                <a:cs typeface="宋体"/>
              </a:rPr>
              <a:t>分</a:t>
            </a:r>
            <a:r>
              <a:rPr dirty="0" sz="2800" spc="-10">
                <a:latin typeface="宋体"/>
                <a:cs typeface="宋体"/>
              </a:rPr>
              <a:t>为</a:t>
            </a:r>
            <a:r>
              <a:rPr dirty="0" sz="2800" spc="-25" b="1">
                <a:solidFill>
                  <a:srgbClr val="0000FF"/>
                </a:solidFill>
                <a:latin typeface="宋体"/>
                <a:cs typeface="宋体"/>
              </a:rPr>
              <a:t>启发式算法</a:t>
            </a:r>
            <a:r>
              <a:rPr dirty="0" sz="2800" spc="-35">
                <a:latin typeface="宋体"/>
                <a:cs typeface="宋体"/>
              </a:rPr>
              <a:t>和</a:t>
            </a:r>
            <a:r>
              <a:rPr dirty="0" sz="2800" spc="-25" b="1">
                <a:solidFill>
                  <a:srgbClr val="0000FF"/>
                </a:solidFill>
                <a:latin typeface="宋体"/>
                <a:cs typeface="宋体"/>
              </a:rPr>
              <a:t>智能随机算法</a:t>
            </a:r>
            <a:r>
              <a:rPr dirty="0" sz="2800" spc="-50">
                <a:latin typeface="宋体"/>
                <a:cs typeface="宋体"/>
              </a:rPr>
              <a:t>。</a:t>
            </a:r>
            <a:r>
              <a:rPr dirty="0" sz="2800" spc="-40">
                <a:latin typeface="宋体"/>
                <a:cs typeface="宋体"/>
              </a:rPr>
              <a:t>启</a:t>
            </a:r>
            <a:r>
              <a:rPr dirty="0" sz="2800" spc="-40">
                <a:latin typeface="宋体"/>
                <a:cs typeface="宋体"/>
              </a:rPr>
              <a:t>发</a:t>
            </a:r>
            <a:r>
              <a:rPr dirty="0" sz="2800" spc="-40">
                <a:latin typeface="宋体"/>
                <a:cs typeface="宋体"/>
              </a:rPr>
              <a:t>式</a:t>
            </a:r>
            <a:r>
              <a:rPr dirty="0" sz="2800" spc="-40">
                <a:latin typeface="宋体"/>
                <a:cs typeface="宋体"/>
              </a:rPr>
              <a:t>算</a:t>
            </a:r>
            <a:r>
              <a:rPr dirty="0" sz="2800" spc="-40">
                <a:latin typeface="宋体"/>
                <a:cs typeface="宋体"/>
              </a:rPr>
              <a:t>法</a:t>
            </a:r>
            <a:r>
              <a:rPr dirty="0" sz="2800" spc="-40">
                <a:latin typeface="宋体"/>
                <a:cs typeface="宋体"/>
              </a:rPr>
              <a:t>依</a:t>
            </a:r>
            <a:r>
              <a:rPr dirty="0" sz="2800" spc="-40">
                <a:latin typeface="宋体"/>
                <a:cs typeface="宋体"/>
              </a:rPr>
              <a:t>赖</a:t>
            </a:r>
            <a:r>
              <a:rPr dirty="0" sz="2800" spc="-40">
                <a:latin typeface="宋体"/>
                <a:cs typeface="宋体"/>
              </a:rPr>
              <a:t>对</a:t>
            </a:r>
            <a:r>
              <a:rPr dirty="0" sz="2800" spc="-40">
                <a:latin typeface="宋体"/>
                <a:cs typeface="宋体"/>
              </a:rPr>
              <a:t>问</a:t>
            </a:r>
            <a:r>
              <a:rPr dirty="0" sz="2800" spc="-40">
                <a:latin typeface="宋体"/>
                <a:cs typeface="宋体"/>
              </a:rPr>
              <a:t>题</a:t>
            </a:r>
            <a:r>
              <a:rPr dirty="0" sz="2800" spc="-40">
                <a:latin typeface="宋体"/>
                <a:cs typeface="宋体"/>
              </a:rPr>
              <a:t>性</a:t>
            </a:r>
            <a:r>
              <a:rPr dirty="0" sz="2800" spc="-40">
                <a:latin typeface="宋体"/>
                <a:cs typeface="宋体"/>
              </a:rPr>
              <a:t>质</a:t>
            </a:r>
            <a:r>
              <a:rPr dirty="0" sz="2800" spc="-40">
                <a:latin typeface="宋体"/>
                <a:cs typeface="宋体"/>
              </a:rPr>
              <a:t>的</a:t>
            </a:r>
            <a:r>
              <a:rPr dirty="0" sz="2800" spc="-40">
                <a:latin typeface="宋体"/>
                <a:cs typeface="宋体"/>
              </a:rPr>
              <a:t>认</a:t>
            </a:r>
            <a:r>
              <a:rPr dirty="0" sz="2800" spc="-35">
                <a:latin typeface="宋体"/>
                <a:cs typeface="宋体"/>
              </a:rPr>
              <a:t>识</a:t>
            </a:r>
            <a:r>
              <a:rPr dirty="0" sz="2800" spc="-10">
                <a:latin typeface="Calibri"/>
                <a:cs typeface="Calibri"/>
              </a:rPr>
              <a:t>,</a:t>
            </a:r>
            <a:r>
              <a:rPr dirty="0" sz="2800" spc="-35">
                <a:latin typeface="宋体"/>
                <a:cs typeface="宋体"/>
              </a:rPr>
              <a:t>属</a:t>
            </a:r>
            <a:r>
              <a:rPr dirty="0" sz="2800" spc="-35">
                <a:latin typeface="宋体"/>
                <a:cs typeface="宋体"/>
              </a:rPr>
              <a:t>于</a:t>
            </a:r>
            <a:r>
              <a:rPr dirty="0" sz="2800" spc="-35">
                <a:latin typeface="宋体"/>
                <a:cs typeface="宋体"/>
              </a:rPr>
              <a:t>局</a:t>
            </a:r>
            <a:r>
              <a:rPr dirty="0" sz="2800" spc="-35">
                <a:latin typeface="宋体"/>
                <a:cs typeface="宋体"/>
              </a:rPr>
              <a:t>部</a:t>
            </a:r>
            <a:r>
              <a:rPr dirty="0" sz="2800" spc="-35">
                <a:latin typeface="宋体"/>
                <a:cs typeface="宋体"/>
              </a:rPr>
              <a:t>优</a:t>
            </a:r>
            <a:r>
              <a:rPr dirty="0" sz="2800" spc="-30">
                <a:latin typeface="宋体"/>
                <a:cs typeface="宋体"/>
              </a:rPr>
              <a:t>化</a:t>
            </a:r>
            <a:r>
              <a:rPr dirty="0" sz="2800" spc="-35">
                <a:latin typeface="宋体"/>
                <a:cs typeface="宋体"/>
              </a:rPr>
              <a:t>算</a:t>
            </a:r>
            <a:r>
              <a:rPr dirty="0" sz="2800" spc="-35">
                <a:latin typeface="宋体"/>
                <a:cs typeface="宋体"/>
              </a:rPr>
              <a:t>法</a:t>
            </a:r>
            <a:r>
              <a:rPr dirty="0" sz="2800" spc="-50">
                <a:latin typeface="宋体"/>
                <a:cs typeface="宋体"/>
              </a:rPr>
              <a:t>。</a:t>
            </a:r>
            <a:endParaRPr sz="2800">
              <a:latin typeface="宋体"/>
              <a:cs typeface="宋体"/>
            </a:endParaRPr>
          </a:p>
          <a:p>
            <a:pPr marL="355600" marR="193675" indent="-342900">
              <a:lnSpc>
                <a:spcPct val="100000"/>
              </a:lnSpc>
              <a:spcBef>
                <a:spcPts val="675"/>
              </a:spcBef>
              <a:buFont typeface="Wingdings"/>
              <a:buChar char=""/>
              <a:tabLst>
                <a:tab pos="355600" algn="l"/>
              </a:tabLst>
            </a:pPr>
            <a:r>
              <a:rPr dirty="0" sz="2800" spc="-25" b="1">
                <a:solidFill>
                  <a:srgbClr val="0000FF"/>
                </a:solidFill>
                <a:latin typeface="宋体"/>
                <a:cs typeface="宋体"/>
              </a:rPr>
              <a:t>智</a:t>
            </a:r>
            <a:r>
              <a:rPr dirty="0" sz="2800" spc="-25" b="1">
                <a:solidFill>
                  <a:srgbClr val="0000FF"/>
                </a:solidFill>
                <a:latin typeface="宋体"/>
                <a:cs typeface="宋体"/>
              </a:rPr>
              <a:t>能</a:t>
            </a:r>
            <a:r>
              <a:rPr dirty="0" sz="2800" spc="-25" b="1">
                <a:solidFill>
                  <a:srgbClr val="0000FF"/>
                </a:solidFill>
                <a:latin typeface="宋体"/>
                <a:cs typeface="宋体"/>
              </a:rPr>
              <a:t>随</a:t>
            </a:r>
            <a:r>
              <a:rPr dirty="0" sz="2800" spc="-25" b="1">
                <a:solidFill>
                  <a:srgbClr val="0000FF"/>
                </a:solidFill>
                <a:latin typeface="宋体"/>
                <a:cs typeface="宋体"/>
              </a:rPr>
              <a:t>机</a:t>
            </a:r>
            <a:r>
              <a:rPr dirty="0" sz="2800" spc="-25" b="1">
                <a:solidFill>
                  <a:srgbClr val="0000FF"/>
                </a:solidFill>
                <a:latin typeface="宋体"/>
                <a:cs typeface="宋体"/>
              </a:rPr>
              <a:t>算</a:t>
            </a:r>
            <a:r>
              <a:rPr dirty="0" sz="2800" spc="-25" b="1">
                <a:solidFill>
                  <a:srgbClr val="0000FF"/>
                </a:solidFill>
                <a:latin typeface="宋体"/>
                <a:cs typeface="宋体"/>
              </a:rPr>
              <a:t>法</a:t>
            </a:r>
            <a:r>
              <a:rPr dirty="0" sz="2800" spc="-35">
                <a:latin typeface="宋体"/>
                <a:cs typeface="宋体"/>
              </a:rPr>
              <a:t>不</a:t>
            </a:r>
            <a:r>
              <a:rPr dirty="0" sz="2800" spc="-35">
                <a:latin typeface="宋体"/>
                <a:cs typeface="宋体"/>
              </a:rPr>
              <a:t>依</a:t>
            </a:r>
            <a:r>
              <a:rPr dirty="0" sz="2800" spc="-35">
                <a:latin typeface="宋体"/>
                <a:cs typeface="宋体"/>
              </a:rPr>
              <a:t>赖</a:t>
            </a:r>
            <a:r>
              <a:rPr dirty="0" sz="2800" spc="-35">
                <a:latin typeface="宋体"/>
                <a:cs typeface="宋体"/>
              </a:rPr>
              <a:t>问</a:t>
            </a:r>
            <a:r>
              <a:rPr dirty="0" sz="2800" spc="-35">
                <a:latin typeface="宋体"/>
                <a:cs typeface="宋体"/>
              </a:rPr>
              <a:t>题</a:t>
            </a:r>
            <a:r>
              <a:rPr dirty="0" sz="2800" spc="-35">
                <a:latin typeface="宋体"/>
                <a:cs typeface="宋体"/>
              </a:rPr>
              <a:t>的</a:t>
            </a:r>
            <a:r>
              <a:rPr dirty="0" sz="2800" spc="-35">
                <a:latin typeface="宋体"/>
                <a:cs typeface="宋体"/>
              </a:rPr>
              <a:t>性</a:t>
            </a:r>
            <a:r>
              <a:rPr dirty="0" sz="2800" spc="-35">
                <a:latin typeface="宋体"/>
                <a:cs typeface="宋体"/>
              </a:rPr>
              <a:t>质</a:t>
            </a:r>
            <a:r>
              <a:rPr dirty="0" sz="2800">
                <a:latin typeface="Calibri"/>
                <a:cs typeface="Calibri"/>
              </a:rPr>
              <a:t>,</a:t>
            </a:r>
            <a:r>
              <a:rPr dirty="0" sz="2800" spc="-35">
                <a:latin typeface="宋体"/>
                <a:cs typeface="宋体"/>
              </a:rPr>
              <a:t>按</a:t>
            </a:r>
            <a:r>
              <a:rPr dirty="0" sz="2800" spc="-35">
                <a:latin typeface="宋体"/>
                <a:cs typeface="宋体"/>
              </a:rPr>
              <a:t>一</a:t>
            </a:r>
            <a:r>
              <a:rPr dirty="0" sz="2800" spc="-30">
                <a:latin typeface="宋体"/>
                <a:cs typeface="宋体"/>
              </a:rPr>
              <a:t>定</a:t>
            </a:r>
            <a:r>
              <a:rPr dirty="0" sz="2800" spc="-35">
                <a:latin typeface="宋体"/>
                <a:cs typeface="宋体"/>
              </a:rPr>
              <a:t>规</a:t>
            </a:r>
            <a:r>
              <a:rPr dirty="0" sz="2800" spc="-35">
                <a:latin typeface="宋体"/>
                <a:cs typeface="宋体"/>
              </a:rPr>
              <a:t>则</a:t>
            </a:r>
            <a:r>
              <a:rPr dirty="0" sz="2800" spc="-30">
                <a:latin typeface="宋体"/>
                <a:cs typeface="宋体"/>
              </a:rPr>
              <a:t>搜</a:t>
            </a:r>
            <a:r>
              <a:rPr dirty="0" sz="2800" spc="-35">
                <a:latin typeface="宋体"/>
                <a:cs typeface="宋体"/>
              </a:rPr>
              <a:t>索</a:t>
            </a:r>
            <a:r>
              <a:rPr dirty="0" sz="2800" spc="-35">
                <a:latin typeface="宋体"/>
                <a:cs typeface="宋体"/>
              </a:rPr>
              <a:t>解</a:t>
            </a:r>
            <a:r>
              <a:rPr dirty="0" sz="2800" spc="-25">
                <a:latin typeface="宋体"/>
                <a:cs typeface="宋体"/>
              </a:rPr>
              <a:t>空间</a:t>
            </a:r>
            <a:r>
              <a:rPr dirty="0" sz="2800" spc="-50">
                <a:latin typeface="Calibri"/>
                <a:cs typeface="Calibri"/>
              </a:rPr>
              <a:t>,</a:t>
            </a:r>
            <a:r>
              <a:rPr dirty="0" sz="2800" spc="-35">
                <a:latin typeface="宋体"/>
                <a:cs typeface="宋体"/>
              </a:rPr>
              <a:t>直</a:t>
            </a:r>
            <a:r>
              <a:rPr dirty="0" sz="2800" spc="-35">
                <a:latin typeface="宋体"/>
                <a:cs typeface="宋体"/>
              </a:rPr>
              <a:t>到</a:t>
            </a:r>
            <a:r>
              <a:rPr dirty="0" sz="2800" spc="-35">
                <a:latin typeface="宋体"/>
                <a:cs typeface="宋体"/>
              </a:rPr>
              <a:t>搜</a:t>
            </a:r>
            <a:r>
              <a:rPr dirty="0" sz="2800" spc="-35">
                <a:latin typeface="宋体"/>
                <a:cs typeface="宋体"/>
              </a:rPr>
              <a:t>索</a:t>
            </a:r>
            <a:r>
              <a:rPr dirty="0" sz="2800" spc="-35">
                <a:latin typeface="宋体"/>
                <a:cs typeface="宋体"/>
              </a:rPr>
              <a:t>到</a:t>
            </a:r>
            <a:r>
              <a:rPr dirty="0" sz="2800" spc="-35">
                <a:latin typeface="宋体"/>
                <a:cs typeface="宋体"/>
              </a:rPr>
              <a:t>近</a:t>
            </a:r>
            <a:r>
              <a:rPr dirty="0" sz="2800" spc="-35">
                <a:latin typeface="宋体"/>
                <a:cs typeface="宋体"/>
              </a:rPr>
              <a:t>似</a:t>
            </a:r>
            <a:r>
              <a:rPr dirty="0" sz="2800" spc="-35">
                <a:latin typeface="宋体"/>
                <a:cs typeface="宋体"/>
              </a:rPr>
              <a:t>优</a:t>
            </a:r>
            <a:r>
              <a:rPr dirty="0" sz="2800" spc="-35">
                <a:latin typeface="宋体"/>
                <a:cs typeface="宋体"/>
              </a:rPr>
              <a:t>解</a:t>
            </a:r>
            <a:r>
              <a:rPr dirty="0" sz="2800" spc="-35">
                <a:latin typeface="宋体"/>
                <a:cs typeface="宋体"/>
              </a:rPr>
              <a:t>或</a:t>
            </a:r>
            <a:r>
              <a:rPr dirty="0" sz="2800" spc="-35">
                <a:latin typeface="宋体"/>
                <a:cs typeface="宋体"/>
              </a:rPr>
              <a:t>最</a:t>
            </a:r>
            <a:r>
              <a:rPr dirty="0" sz="2800" spc="-35">
                <a:latin typeface="宋体"/>
                <a:cs typeface="宋体"/>
              </a:rPr>
              <a:t>优</a:t>
            </a:r>
            <a:r>
              <a:rPr dirty="0" sz="2800" spc="-35">
                <a:latin typeface="宋体"/>
                <a:cs typeface="宋体"/>
              </a:rPr>
              <a:t>解</a:t>
            </a:r>
            <a:r>
              <a:rPr dirty="0" sz="2800" spc="-20">
                <a:latin typeface="Calibri"/>
                <a:cs typeface="Calibri"/>
              </a:rPr>
              <a:t>,</a:t>
            </a:r>
            <a:r>
              <a:rPr dirty="0" sz="2800" spc="-35">
                <a:latin typeface="宋体"/>
                <a:cs typeface="宋体"/>
              </a:rPr>
              <a:t>属于</a:t>
            </a:r>
            <a:r>
              <a:rPr dirty="0" sz="2800" spc="-35">
                <a:latin typeface="宋体"/>
                <a:cs typeface="宋体"/>
              </a:rPr>
              <a:t>全</a:t>
            </a:r>
            <a:r>
              <a:rPr dirty="0" sz="2800" spc="-35">
                <a:latin typeface="宋体"/>
                <a:cs typeface="宋体"/>
              </a:rPr>
              <a:t>局</a:t>
            </a:r>
            <a:r>
              <a:rPr dirty="0" sz="2800" spc="-30">
                <a:latin typeface="宋体"/>
                <a:cs typeface="宋体"/>
              </a:rPr>
              <a:t>优</a:t>
            </a:r>
            <a:r>
              <a:rPr dirty="0" sz="2800" spc="-35">
                <a:latin typeface="宋体"/>
                <a:cs typeface="宋体"/>
              </a:rPr>
              <a:t>化</a:t>
            </a:r>
            <a:r>
              <a:rPr dirty="0" sz="2800" spc="-35">
                <a:latin typeface="宋体"/>
                <a:cs typeface="宋体"/>
              </a:rPr>
              <a:t>算</a:t>
            </a:r>
            <a:r>
              <a:rPr dirty="0" sz="2800" spc="-10">
                <a:latin typeface="宋体"/>
                <a:cs typeface="宋体"/>
              </a:rPr>
              <a:t>法</a:t>
            </a:r>
            <a:r>
              <a:rPr dirty="0" sz="2800" spc="-20">
                <a:latin typeface="Calibri"/>
                <a:cs typeface="Calibri"/>
              </a:rPr>
              <a:t>,</a:t>
            </a:r>
            <a:r>
              <a:rPr dirty="0" sz="2800" spc="-40">
                <a:latin typeface="宋体"/>
                <a:cs typeface="宋体"/>
              </a:rPr>
              <a:t>其代表有</a:t>
            </a:r>
            <a:r>
              <a:rPr dirty="0" sz="2800" spc="-35">
                <a:solidFill>
                  <a:srgbClr val="0000FF"/>
                </a:solidFill>
                <a:latin typeface="宋体"/>
                <a:cs typeface="宋体"/>
              </a:rPr>
              <a:t>遗</a:t>
            </a:r>
            <a:r>
              <a:rPr dirty="0" sz="2800" spc="-35">
                <a:solidFill>
                  <a:srgbClr val="0000FF"/>
                </a:solidFill>
                <a:latin typeface="宋体"/>
                <a:cs typeface="宋体"/>
              </a:rPr>
              <a:t>传</a:t>
            </a:r>
            <a:r>
              <a:rPr dirty="0" sz="2800" spc="-35">
                <a:solidFill>
                  <a:srgbClr val="0000FF"/>
                </a:solidFill>
                <a:latin typeface="宋体"/>
                <a:cs typeface="宋体"/>
              </a:rPr>
              <a:t>算</a:t>
            </a:r>
            <a:r>
              <a:rPr dirty="0" sz="2800" spc="-35">
                <a:solidFill>
                  <a:srgbClr val="0000FF"/>
                </a:solidFill>
                <a:latin typeface="宋体"/>
                <a:cs typeface="宋体"/>
              </a:rPr>
              <a:t>法</a:t>
            </a:r>
            <a:r>
              <a:rPr dirty="0" sz="2800" spc="-35">
                <a:latin typeface="宋体"/>
                <a:cs typeface="宋体"/>
              </a:rPr>
              <a:t>、</a:t>
            </a:r>
            <a:r>
              <a:rPr dirty="0" sz="2800" spc="-35">
                <a:solidFill>
                  <a:srgbClr val="0000FF"/>
                </a:solidFill>
                <a:latin typeface="宋体"/>
                <a:cs typeface="宋体"/>
              </a:rPr>
              <a:t>模</a:t>
            </a:r>
            <a:r>
              <a:rPr dirty="0" sz="2800" spc="-35">
                <a:solidFill>
                  <a:srgbClr val="0000FF"/>
                </a:solidFill>
                <a:latin typeface="宋体"/>
                <a:cs typeface="宋体"/>
              </a:rPr>
              <a:t>拟</a:t>
            </a:r>
            <a:r>
              <a:rPr dirty="0" sz="2800" spc="-35">
                <a:solidFill>
                  <a:srgbClr val="0000FF"/>
                </a:solidFill>
                <a:latin typeface="宋体"/>
                <a:cs typeface="宋体"/>
              </a:rPr>
              <a:t>退</a:t>
            </a:r>
            <a:r>
              <a:rPr dirty="0" sz="2800" spc="-35">
                <a:solidFill>
                  <a:srgbClr val="0000FF"/>
                </a:solidFill>
                <a:latin typeface="宋体"/>
                <a:cs typeface="宋体"/>
              </a:rPr>
              <a:t>火</a:t>
            </a:r>
            <a:r>
              <a:rPr dirty="0" sz="2800" spc="-35">
                <a:solidFill>
                  <a:srgbClr val="0000FF"/>
                </a:solidFill>
                <a:latin typeface="宋体"/>
                <a:cs typeface="宋体"/>
              </a:rPr>
              <a:t>算</a:t>
            </a:r>
            <a:r>
              <a:rPr dirty="0" sz="2800" spc="-35">
                <a:solidFill>
                  <a:srgbClr val="0000FF"/>
                </a:solidFill>
                <a:latin typeface="宋体"/>
                <a:cs typeface="宋体"/>
              </a:rPr>
              <a:t>法</a:t>
            </a:r>
            <a:r>
              <a:rPr dirty="0" sz="2800" spc="-35">
                <a:latin typeface="宋体"/>
                <a:cs typeface="宋体"/>
              </a:rPr>
              <a:t>、</a:t>
            </a:r>
            <a:r>
              <a:rPr dirty="0" sz="2800" spc="-35">
                <a:solidFill>
                  <a:srgbClr val="0000FF"/>
                </a:solidFill>
                <a:latin typeface="宋体"/>
                <a:cs typeface="宋体"/>
              </a:rPr>
              <a:t>粒</a:t>
            </a:r>
            <a:r>
              <a:rPr dirty="0" sz="2800" spc="-35">
                <a:solidFill>
                  <a:srgbClr val="0000FF"/>
                </a:solidFill>
                <a:latin typeface="宋体"/>
                <a:cs typeface="宋体"/>
              </a:rPr>
              <a:t>子</a:t>
            </a:r>
            <a:r>
              <a:rPr dirty="0" sz="2800" spc="-35">
                <a:solidFill>
                  <a:srgbClr val="0000FF"/>
                </a:solidFill>
                <a:latin typeface="宋体"/>
                <a:cs typeface="宋体"/>
              </a:rPr>
              <a:t>群算法</a:t>
            </a:r>
            <a:r>
              <a:rPr dirty="0" sz="2800" spc="-25">
                <a:latin typeface="宋体"/>
                <a:cs typeface="宋体"/>
              </a:rPr>
              <a:t>、</a:t>
            </a:r>
            <a:r>
              <a:rPr dirty="0" sz="2800" spc="-35">
                <a:solidFill>
                  <a:srgbClr val="0000FF"/>
                </a:solidFill>
                <a:latin typeface="宋体"/>
                <a:cs typeface="宋体"/>
              </a:rPr>
              <a:t>禁</a:t>
            </a:r>
            <a:r>
              <a:rPr dirty="0" sz="2800" spc="-35">
                <a:solidFill>
                  <a:srgbClr val="0000FF"/>
                </a:solidFill>
                <a:latin typeface="宋体"/>
                <a:cs typeface="宋体"/>
              </a:rPr>
              <a:t>忌</a:t>
            </a:r>
            <a:r>
              <a:rPr dirty="0" sz="2800" spc="-30">
                <a:solidFill>
                  <a:srgbClr val="0000FF"/>
                </a:solidFill>
                <a:latin typeface="宋体"/>
                <a:cs typeface="宋体"/>
              </a:rPr>
              <a:t>搜</a:t>
            </a:r>
            <a:r>
              <a:rPr dirty="0" sz="2800" spc="-35">
                <a:solidFill>
                  <a:srgbClr val="0000FF"/>
                </a:solidFill>
                <a:latin typeface="宋体"/>
                <a:cs typeface="宋体"/>
              </a:rPr>
              <a:t>索</a:t>
            </a:r>
            <a:r>
              <a:rPr dirty="0" sz="2800" spc="-50">
                <a:solidFill>
                  <a:srgbClr val="0000FF"/>
                </a:solidFill>
                <a:latin typeface="宋体"/>
                <a:cs typeface="宋体"/>
              </a:rPr>
              <a:t>算</a:t>
            </a:r>
            <a:r>
              <a:rPr dirty="0" sz="2800" spc="-40">
                <a:solidFill>
                  <a:srgbClr val="0000FF"/>
                </a:solidFill>
                <a:latin typeface="宋体"/>
                <a:cs typeface="宋体"/>
              </a:rPr>
              <a:t>法</a:t>
            </a:r>
            <a:r>
              <a:rPr dirty="0" sz="2800" spc="-35">
                <a:latin typeface="宋体"/>
                <a:cs typeface="宋体"/>
              </a:rPr>
              <a:t>等</a:t>
            </a:r>
            <a:r>
              <a:rPr dirty="0" sz="2800" spc="-50">
                <a:latin typeface="宋体"/>
                <a:cs typeface="宋体"/>
              </a:rPr>
              <a:t>。</a:t>
            </a:r>
            <a:endParaRPr sz="2800">
              <a:latin typeface="宋体"/>
              <a:cs typeface="宋体"/>
            </a:endParaRPr>
          </a:p>
        </p:txBody>
      </p:sp>
      <p:sp>
        <p:nvSpPr>
          <p:cNvPr id="3" name="object 3"/>
          <p:cNvSpPr txBox="1">
            <a:spLocks noGrp="1"/>
          </p:cNvSpPr>
          <p:nvPr>
            <p:ph type="title"/>
          </p:nvPr>
        </p:nvSpPr>
        <p:spPr>
          <a:xfrm>
            <a:off x="2483611" y="673684"/>
            <a:ext cx="5073015" cy="697230"/>
          </a:xfrm>
          <a:prstGeom prst="rect"/>
        </p:spPr>
        <p:txBody>
          <a:bodyPr wrap="square" lIns="0" tIns="13335" rIns="0" bIns="0" rtlCol="0" vert="horz">
            <a:spAutoFit/>
          </a:bodyPr>
          <a:lstStyle/>
          <a:p>
            <a:pPr marL="12700">
              <a:lnSpc>
                <a:spcPct val="100000"/>
              </a:lnSpc>
              <a:spcBef>
                <a:spcPts val="105"/>
              </a:spcBef>
            </a:pPr>
            <a:r>
              <a:rPr dirty="0" sz="4400" spc="-45">
                <a:solidFill>
                  <a:srgbClr val="FF0000"/>
                </a:solidFill>
                <a:latin typeface="宋体"/>
                <a:cs typeface="宋体"/>
              </a:rPr>
              <a:t>现</a:t>
            </a:r>
            <a:r>
              <a:rPr dirty="0" sz="4400" spc="-45">
                <a:solidFill>
                  <a:srgbClr val="FF0000"/>
                </a:solidFill>
                <a:latin typeface="宋体"/>
                <a:cs typeface="宋体"/>
              </a:rPr>
              <a:t>代</a:t>
            </a:r>
            <a:r>
              <a:rPr dirty="0" sz="4400" spc="-45">
                <a:solidFill>
                  <a:srgbClr val="FF0000"/>
                </a:solidFill>
                <a:latin typeface="宋体"/>
                <a:cs typeface="宋体"/>
              </a:rPr>
              <a:t>优</a:t>
            </a:r>
            <a:r>
              <a:rPr dirty="0" sz="4400" spc="-45">
                <a:solidFill>
                  <a:srgbClr val="FF0000"/>
                </a:solidFill>
                <a:latin typeface="宋体"/>
                <a:cs typeface="宋体"/>
              </a:rPr>
              <a:t>化</a:t>
            </a:r>
            <a:r>
              <a:rPr dirty="0" sz="4400" spc="-45">
                <a:solidFill>
                  <a:srgbClr val="FF0000"/>
                </a:solidFill>
                <a:latin typeface="宋体"/>
                <a:cs typeface="宋体"/>
              </a:rPr>
              <a:t>算</a:t>
            </a:r>
            <a:r>
              <a:rPr dirty="0" sz="4400" spc="-45">
                <a:solidFill>
                  <a:srgbClr val="FF0000"/>
                </a:solidFill>
                <a:latin typeface="宋体"/>
                <a:cs typeface="宋体"/>
              </a:rPr>
              <a:t>法</a:t>
            </a:r>
            <a:r>
              <a:rPr dirty="0" sz="4400" spc="-45">
                <a:solidFill>
                  <a:srgbClr val="FF0000"/>
                </a:solidFill>
                <a:latin typeface="宋体"/>
                <a:cs typeface="宋体"/>
              </a:rPr>
              <a:t>的</a:t>
            </a:r>
            <a:r>
              <a:rPr dirty="0" sz="4400" spc="-45">
                <a:solidFill>
                  <a:srgbClr val="FF0000"/>
                </a:solidFill>
                <a:latin typeface="宋体"/>
                <a:cs typeface="宋体"/>
              </a:rPr>
              <a:t>思</a:t>
            </a:r>
            <a:r>
              <a:rPr dirty="0" sz="4400" spc="-50">
                <a:solidFill>
                  <a:srgbClr val="FF0000"/>
                </a:solidFill>
                <a:latin typeface="宋体"/>
                <a:cs typeface="宋体"/>
              </a:rPr>
              <a:t>想</a:t>
            </a:r>
            <a:endParaRPr sz="4400">
              <a:latin typeface="宋体"/>
              <a:cs typeface="宋体"/>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6094" y="2835097"/>
            <a:ext cx="5633720" cy="697230"/>
          </a:xfrm>
          <a:prstGeom prst="rect"/>
        </p:spPr>
        <p:txBody>
          <a:bodyPr wrap="square" lIns="0" tIns="13335" rIns="0" bIns="0" rtlCol="0" vert="horz">
            <a:spAutoFit/>
          </a:bodyPr>
          <a:lstStyle/>
          <a:p>
            <a:pPr marL="12700">
              <a:lnSpc>
                <a:spcPct val="100000"/>
              </a:lnSpc>
              <a:spcBef>
                <a:spcPts val="105"/>
              </a:spcBef>
            </a:pPr>
            <a:r>
              <a:rPr dirty="0" sz="4400" spc="-45">
                <a:solidFill>
                  <a:srgbClr val="006FC0"/>
                </a:solidFill>
                <a:latin typeface="宋体"/>
                <a:cs typeface="宋体"/>
              </a:rPr>
              <a:t>补</a:t>
            </a:r>
            <a:r>
              <a:rPr dirty="0" sz="4400" spc="-45">
                <a:solidFill>
                  <a:srgbClr val="006FC0"/>
                </a:solidFill>
                <a:latin typeface="宋体"/>
                <a:cs typeface="宋体"/>
              </a:rPr>
              <a:t>充</a:t>
            </a:r>
            <a:r>
              <a:rPr dirty="0" sz="4400" spc="-45">
                <a:solidFill>
                  <a:srgbClr val="006FC0"/>
                </a:solidFill>
                <a:latin typeface="宋体"/>
                <a:cs typeface="宋体"/>
              </a:rPr>
              <a:t>内</a:t>
            </a:r>
            <a:r>
              <a:rPr dirty="0" sz="4400" spc="-45">
                <a:solidFill>
                  <a:srgbClr val="006FC0"/>
                </a:solidFill>
                <a:latin typeface="宋体"/>
                <a:cs typeface="宋体"/>
              </a:rPr>
              <a:t>容</a:t>
            </a:r>
            <a:r>
              <a:rPr dirty="0" sz="4400" spc="-45">
                <a:solidFill>
                  <a:srgbClr val="006FC0"/>
                </a:solidFill>
                <a:latin typeface="宋体"/>
                <a:cs typeface="宋体"/>
              </a:rPr>
              <a:t>一</a:t>
            </a:r>
            <a:r>
              <a:rPr dirty="0" sz="4400" spc="-45">
                <a:solidFill>
                  <a:srgbClr val="006FC0"/>
                </a:solidFill>
                <a:latin typeface="宋体"/>
                <a:cs typeface="宋体"/>
              </a:rPr>
              <a:t>：</a:t>
            </a:r>
            <a:r>
              <a:rPr dirty="0" sz="4400" spc="-45">
                <a:solidFill>
                  <a:srgbClr val="006FC0"/>
                </a:solidFill>
                <a:latin typeface="宋体"/>
                <a:cs typeface="宋体"/>
              </a:rPr>
              <a:t>遗</a:t>
            </a:r>
            <a:r>
              <a:rPr dirty="0" sz="4400" spc="-45">
                <a:solidFill>
                  <a:srgbClr val="006FC0"/>
                </a:solidFill>
                <a:latin typeface="宋体"/>
                <a:cs typeface="宋体"/>
              </a:rPr>
              <a:t>传</a:t>
            </a:r>
            <a:r>
              <a:rPr dirty="0" sz="4400" spc="-45">
                <a:solidFill>
                  <a:srgbClr val="006FC0"/>
                </a:solidFill>
                <a:latin typeface="宋体"/>
                <a:cs typeface="宋体"/>
              </a:rPr>
              <a:t>算</a:t>
            </a:r>
            <a:r>
              <a:rPr dirty="0" sz="4400" spc="-50">
                <a:solidFill>
                  <a:srgbClr val="006FC0"/>
                </a:solidFill>
                <a:latin typeface="宋体"/>
                <a:cs typeface="宋体"/>
              </a:rPr>
              <a:t>法</a:t>
            </a:r>
            <a:endParaRPr sz="4400">
              <a:latin typeface="宋体"/>
              <a:cs typeface="宋体"/>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6679" y="959865"/>
            <a:ext cx="4994275" cy="696595"/>
          </a:xfrm>
          <a:prstGeom prst="rect"/>
        </p:spPr>
        <p:txBody>
          <a:bodyPr wrap="square" lIns="0" tIns="13335" rIns="0" bIns="0" rtlCol="0" vert="horz">
            <a:spAutoFit/>
          </a:bodyPr>
          <a:lstStyle/>
          <a:p>
            <a:pPr marL="12700">
              <a:lnSpc>
                <a:spcPct val="100000"/>
              </a:lnSpc>
              <a:spcBef>
                <a:spcPts val="105"/>
              </a:spcBef>
            </a:pPr>
            <a:r>
              <a:rPr dirty="0" sz="4400" spc="-40">
                <a:solidFill>
                  <a:srgbClr val="FF0000"/>
                </a:solidFill>
                <a:latin typeface="宋体"/>
                <a:cs typeface="宋体"/>
              </a:rPr>
              <a:t>遗</a:t>
            </a:r>
            <a:r>
              <a:rPr dirty="0" sz="4400" spc="-40">
                <a:solidFill>
                  <a:srgbClr val="FF0000"/>
                </a:solidFill>
                <a:latin typeface="宋体"/>
                <a:cs typeface="宋体"/>
              </a:rPr>
              <a:t>传</a:t>
            </a:r>
            <a:r>
              <a:rPr dirty="0" sz="4400" spc="-40">
                <a:solidFill>
                  <a:srgbClr val="FF0000"/>
                </a:solidFill>
                <a:latin typeface="宋体"/>
                <a:cs typeface="宋体"/>
              </a:rPr>
              <a:t>算</a:t>
            </a:r>
            <a:r>
              <a:rPr dirty="0" sz="4400" spc="-40">
                <a:solidFill>
                  <a:srgbClr val="FF0000"/>
                </a:solidFill>
                <a:latin typeface="宋体"/>
                <a:cs typeface="宋体"/>
              </a:rPr>
              <a:t>法</a:t>
            </a:r>
            <a:r>
              <a:rPr dirty="0" sz="4400" spc="-10">
                <a:solidFill>
                  <a:srgbClr val="FF0000"/>
                </a:solidFill>
                <a:latin typeface="Calibri"/>
                <a:cs typeface="Calibri"/>
              </a:rPr>
              <a:t>(GA)</a:t>
            </a:r>
            <a:r>
              <a:rPr dirty="0" sz="4400" spc="-40">
                <a:solidFill>
                  <a:srgbClr val="FF0000"/>
                </a:solidFill>
                <a:latin typeface="宋体"/>
                <a:cs typeface="宋体"/>
              </a:rPr>
              <a:t>的</a:t>
            </a:r>
            <a:r>
              <a:rPr dirty="0" sz="4400" spc="-40">
                <a:solidFill>
                  <a:srgbClr val="FF0000"/>
                </a:solidFill>
                <a:latin typeface="宋体"/>
                <a:cs typeface="宋体"/>
              </a:rPr>
              <a:t>肇</a:t>
            </a:r>
            <a:r>
              <a:rPr dirty="0" sz="4400" spc="-50">
                <a:solidFill>
                  <a:srgbClr val="FF0000"/>
                </a:solidFill>
                <a:latin typeface="宋体"/>
                <a:cs typeface="宋体"/>
              </a:rPr>
              <a:t>始</a:t>
            </a:r>
            <a:endParaRPr sz="4400">
              <a:latin typeface="宋体"/>
              <a:cs typeface="宋体"/>
            </a:endParaRPr>
          </a:p>
        </p:txBody>
      </p:sp>
      <p:sp>
        <p:nvSpPr>
          <p:cNvPr id="3" name="object 3" descr=""/>
          <p:cNvSpPr txBox="1"/>
          <p:nvPr/>
        </p:nvSpPr>
        <p:spPr>
          <a:xfrm>
            <a:off x="850493" y="2047773"/>
            <a:ext cx="8539480" cy="3033395"/>
          </a:xfrm>
          <a:prstGeom prst="rect">
            <a:avLst/>
          </a:prstGeom>
        </p:spPr>
        <p:txBody>
          <a:bodyPr wrap="square" lIns="0" tIns="41275" rIns="0" bIns="0" rtlCol="0" vert="horz">
            <a:spAutoFit/>
          </a:bodyPr>
          <a:lstStyle/>
          <a:p>
            <a:pPr marL="355600" marR="5080" indent="-342900">
              <a:lnSpc>
                <a:spcPct val="99700"/>
              </a:lnSpc>
              <a:spcBef>
                <a:spcPts val="325"/>
              </a:spcBef>
              <a:tabLst>
                <a:tab pos="6354445" algn="l"/>
              </a:tabLst>
            </a:pPr>
            <a:r>
              <a:rPr dirty="0" sz="2800">
                <a:latin typeface="Calibri"/>
                <a:cs typeface="Calibri"/>
              </a:rPr>
              <a:t>“ </a:t>
            </a:r>
            <a:r>
              <a:rPr dirty="0" sz="2800" spc="-35">
                <a:latin typeface="宋体"/>
                <a:cs typeface="宋体"/>
              </a:rPr>
              <a:t>活</a:t>
            </a:r>
            <a:r>
              <a:rPr dirty="0" sz="2800" spc="-35">
                <a:latin typeface="宋体"/>
                <a:cs typeface="宋体"/>
              </a:rPr>
              <a:t>的</a:t>
            </a:r>
            <a:r>
              <a:rPr dirty="0" sz="2800" spc="-35">
                <a:latin typeface="宋体"/>
                <a:cs typeface="宋体"/>
              </a:rPr>
              <a:t>有</a:t>
            </a:r>
            <a:r>
              <a:rPr dirty="0" sz="2800" spc="-35">
                <a:latin typeface="宋体"/>
                <a:cs typeface="宋体"/>
              </a:rPr>
              <a:t>机</a:t>
            </a:r>
            <a:r>
              <a:rPr dirty="0" sz="2800" spc="-35">
                <a:latin typeface="宋体"/>
                <a:cs typeface="宋体"/>
              </a:rPr>
              <a:t>体</a:t>
            </a:r>
            <a:r>
              <a:rPr dirty="0" sz="2800" spc="-35">
                <a:latin typeface="宋体"/>
                <a:cs typeface="宋体"/>
              </a:rPr>
              <a:t>是</a:t>
            </a:r>
            <a:r>
              <a:rPr dirty="0" sz="2800" spc="-35">
                <a:latin typeface="宋体"/>
                <a:cs typeface="宋体"/>
              </a:rPr>
              <a:t>解</a:t>
            </a:r>
            <a:r>
              <a:rPr dirty="0" sz="2800" spc="-35">
                <a:latin typeface="宋体"/>
                <a:cs typeface="宋体"/>
              </a:rPr>
              <a:t>决</a:t>
            </a:r>
            <a:r>
              <a:rPr dirty="0" sz="2800" spc="-35">
                <a:latin typeface="宋体"/>
                <a:cs typeface="宋体"/>
              </a:rPr>
              <a:t>问</a:t>
            </a:r>
            <a:r>
              <a:rPr dirty="0" sz="2800" spc="-35">
                <a:latin typeface="宋体"/>
                <a:cs typeface="宋体"/>
              </a:rPr>
              <a:t>题</a:t>
            </a:r>
            <a:r>
              <a:rPr dirty="0" sz="2800" spc="-35">
                <a:latin typeface="宋体"/>
                <a:cs typeface="宋体"/>
              </a:rPr>
              <a:t>的</a:t>
            </a:r>
            <a:r>
              <a:rPr dirty="0" sz="2800" spc="-35">
                <a:latin typeface="宋体"/>
                <a:cs typeface="宋体"/>
              </a:rPr>
              <a:t>专</a:t>
            </a:r>
            <a:r>
              <a:rPr dirty="0" sz="2800" spc="-35">
                <a:latin typeface="宋体"/>
                <a:cs typeface="宋体"/>
              </a:rPr>
              <a:t>家</a:t>
            </a:r>
            <a:r>
              <a:rPr dirty="0" sz="2800" spc="-35">
                <a:latin typeface="宋体"/>
                <a:cs typeface="宋体"/>
              </a:rPr>
              <a:t>。</a:t>
            </a:r>
            <a:r>
              <a:rPr dirty="0" sz="2800" spc="-35">
                <a:latin typeface="宋体"/>
                <a:cs typeface="宋体"/>
              </a:rPr>
              <a:t>它</a:t>
            </a:r>
            <a:r>
              <a:rPr dirty="0" sz="2800" spc="-30">
                <a:latin typeface="宋体"/>
                <a:cs typeface="宋体"/>
              </a:rPr>
              <a:t>们</a:t>
            </a:r>
            <a:r>
              <a:rPr dirty="0" sz="2800" spc="-35">
                <a:latin typeface="宋体"/>
                <a:cs typeface="宋体"/>
              </a:rPr>
              <a:t>所</a:t>
            </a:r>
            <a:r>
              <a:rPr dirty="0" sz="2800" spc="-35">
                <a:latin typeface="宋体"/>
                <a:cs typeface="宋体"/>
              </a:rPr>
              <a:t>表</a:t>
            </a:r>
            <a:r>
              <a:rPr dirty="0" sz="2800" spc="-30">
                <a:latin typeface="宋体"/>
                <a:cs typeface="宋体"/>
              </a:rPr>
              <a:t>现</a:t>
            </a:r>
            <a:r>
              <a:rPr dirty="0" sz="2800" spc="-35">
                <a:latin typeface="宋体"/>
                <a:cs typeface="宋体"/>
              </a:rPr>
              <a:t>出</a:t>
            </a:r>
            <a:r>
              <a:rPr dirty="0" sz="2800" spc="-35">
                <a:latin typeface="宋体"/>
                <a:cs typeface="宋体"/>
              </a:rPr>
              <a:t>来</a:t>
            </a:r>
            <a:r>
              <a:rPr dirty="0" sz="2800" spc="-30">
                <a:latin typeface="宋体"/>
                <a:cs typeface="宋体"/>
              </a:rPr>
              <a:t>的</a:t>
            </a:r>
            <a:r>
              <a:rPr dirty="0" sz="2800" spc="-50">
                <a:latin typeface="宋体"/>
                <a:cs typeface="宋体"/>
              </a:rPr>
              <a:t>各</a:t>
            </a:r>
            <a:r>
              <a:rPr dirty="0" sz="2800" spc="-35">
                <a:latin typeface="宋体"/>
                <a:cs typeface="宋体"/>
              </a:rPr>
              <a:t>种</a:t>
            </a:r>
            <a:r>
              <a:rPr dirty="0" sz="2800" spc="-35">
                <a:latin typeface="宋体"/>
                <a:cs typeface="宋体"/>
              </a:rPr>
              <a:t>才</a:t>
            </a:r>
            <a:r>
              <a:rPr dirty="0" sz="2800" spc="-35">
                <a:latin typeface="宋体"/>
                <a:cs typeface="宋体"/>
              </a:rPr>
              <a:t>能</a:t>
            </a:r>
            <a:r>
              <a:rPr dirty="0" sz="2800" spc="-35">
                <a:latin typeface="宋体"/>
                <a:cs typeface="宋体"/>
              </a:rPr>
              <a:t>足</a:t>
            </a:r>
            <a:r>
              <a:rPr dirty="0" sz="2800" spc="-35">
                <a:latin typeface="宋体"/>
                <a:cs typeface="宋体"/>
              </a:rPr>
              <a:t>以</a:t>
            </a:r>
            <a:r>
              <a:rPr dirty="0" sz="2800" spc="-35">
                <a:latin typeface="宋体"/>
                <a:cs typeface="宋体"/>
              </a:rPr>
              <a:t>使</a:t>
            </a:r>
            <a:r>
              <a:rPr dirty="0" sz="2800" spc="-35">
                <a:latin typeface="宋体"/>
                <a:cs typeface="宋体"/>
              </a:rPr>
              <a:t>最</a:t>
            </a:r>
            <a:r>
              <a:rPr dirty="0" sz="2800" spc="-35">
                <a:latin typeface="宋体"/>
                <a:cs typeface="宋体"/>
              </a:rPr>
              <a:t>好</a:t>
            </a:r>
            <a:r>
              <a:rPr dirty="0" sz="2800" spc="-35">
                <a:latin typeface="宋体"/>
                <a:cs typeface="宋体"/>
              </a:rPr>
              <a:t>的</a:t>
            </a:r>
            <a:r>
              <a:rPr dirty="0" sz="2800" spc="-35">
                <a:latin typeface="宋体"/>
                <a:cs typeface="宋体"/>
              </a:rPr>
              <a:t>计</a:t>
            </a:r>
            <a:r>
              <a:rPr dirty="0" sz="2800" spc="-35">
                <a:latin typeface="宋体"/>
                <a:cs typeface="宋体"/>
              </a:rPr>
              <a:t>算</a:t>
            </a:r>
            <a:r>
              <a:rPr dirty="0" sz="2800" spc="-35">
                <a:latin typeface="宋体"/>
                <a:cs typeface="宋体"/>
              </a:rPr>
              <a:t>机</a:t>
            </a:r>
            <a:r>
              <a:rPr dirty="0" sz="2800" spc="-35">
                <a:latin typeface="宋体"/>
                <a:cs typeface="宋体"/>
              </a:rPr>
              <a:t>程</a:t>
            </a:r>
            <a:r>
              <a:rPr dirty="0" sz="2800" spc="-35">
                <a:latin typeface="宋体"/>
                <a:cs typeface="宋体"/>
              </a:rPr>
              <a:t>序</a:t>
            </a:r>
            <a:r>
              <a:rPr dirty="0" sz="2800" spc="-35">
                <a:latin typeface="宋体"/>
                <a:cs typeface="宋体"/>
              </a:rPr>
              <a:t>自</a:t>
            </a:r>
            <a:r>
              <a:rPr dirty="0" sz="2800" spc="-30">
                <a:latin typeface="宋体"/>
                <a:cs typeface="宋体"/>
              </a:rPr>
              <a:t>惭</a:t>
            </a:r>
            <a:r>
              <a:rPr dirty="0" sz="2800" spc="-35">
                <a:latin typeface="宋体"/>
                <a:cs typeface="宋体"/>
              </a:rPr>
              <a:t>形</a:t>
            </a:r>
            <a:r>
              <a:rPr dirty="0" sz="2800" spc="-35">
                <a:latin typeface="宋体"/>
                <a:cs typeface="宋体"/>
              </a:rPr>
              <a:t>秽</a:t>
            </a:r>
            <a:r>
              <a:rPr dirty="0" sz="2800" spc="-30">
                <a:latin typeface="宋体"/>
                <a:cs typeface="宋体"/>
              </a:rPr>
              <a:t>。</a:t>
            </a:r>
            <a:r>
              <a:rPr dirty="0" sz="2800" spc="-35">
                <a:latin typeface="宋体"/>
                <a:cs typeface="宋体"/>
              </a:rPr>
              <a:t>这</a:t>
            </a:r>
            <a:r>
              <a:rPr dirty="0" sz="2800" spc="-35">
                <a:latin typeface="宋体"/>
                <a:cs typeface="宋体"/>
              </a:rPr>
              <a:t>种</a:t>
            </a:r>
            <a:r>
              <a:rPr dirty="0" sz="2800" spc="-30">
                <a:latin typeface="宋体"/>
                <a:cs typeface="宋体"/>
              </a:rPr>
              <a:t>现</a:t>
            </a:r>
            <a:r>
              <a:rPr dirty="0" sz="2800" spc="-50">
                <a:latin typeface="宋体"/>
                <a:cs typeface="宋体"/>
              </a:rPr>
              <a:t>象</a:t>
            </a:r>
            <a:r>
              <a:rPr dirty="0" sz="2800" spc="-40">
                <a:latin typeface="宋体"/>
                <a:cs typeface="宋体"/>
              </a:rPr>
              <a:t>尤</a:t>
            </a:r>
            <a:r>
              <a:rPr dirty="0" sz="2800" spc="-40">
                <a:latin typeface="宋体"/>
                <a:cs typeface="宋体"/>
              </a:rPr>
              <a:t>其</a:t>
            </a:r>
            <a:r>
              <a:rPr dirty="0" sz="2800" spc="-40">
                <a:latin typeface="宋体"/>
                <a:cs typeface="宋体"/>
              </a:rPr>
              <a:t>令</a:t>
            </a:r>
            <a:r>
              <a:rPr dirty="0" sz="2800" spc="-40">
                <a:latin typeface="宋体"/>
                <a:cs typeface="宋体"/>
              </a:rPr>
              <a:t>计</a:t>
            </a:r>
            <a:r>
              <a:rPr dirty="0" sz="2800" spc="-40">
                <a:latin typeface="宋体"/>
                <a:cs typeface="宋体"/>
              </a:rPr>
              <a:t>算</a:t>
            </a:r>
            <a:r>
              <a:rPr dirty="0" sz="2800" spc="-40">
                <a:latin typeface="宋体"/>
                <a:cs typeface="宋体"/>
              </a:rPr>
              <a:t>机</a:t>
            </a:r>
            <a:r>
              <a:rPr dirty="0" sz="2800" spc="-40">
                <a:latin typeface="宋体"/>
                <a:cs typeface="宋体"/>
              </a:rPr>
              <a:t>科</a:t>
            </a:r>
            <a:r>
              <a:rPr dirty="0" sz="2800" spc="-40">
                <a:latin typeface="宋体"/>
                <a:cs typeface="宋体"/>
              </a:rPr>
              <a:t>学</a:t>
            </a:r>
            <a:r>
              <a:rPr dirty="0" sz="2800" spc="-40">
                <a:latin typeface="宋体"/>
                <a:cs typeface="宋体"/>
              </a:rPr>
              <a:t>家</a:t>
            </a:r>
            <a:r>
              <a:rPr dirty="0" sz="2800" spc="-40">
                <a:latin typeface="宋体"/>
                <a:cs typeface="宋体"/>
              </a:rPr>
              <a:t>们</a:t>
            </a:r>
            <a:r>
              <a:rPr dirty="0" sz="2800" spc="-40">
                <a:latin typeface="宋体"/>
                <a:cs typeface="宋体"/>
              </a:rPr>
              <a:t>感</a:t>
            </a:r>
            <a:r>
              <a:rPr dirty="0" sz="2800" spc="-40">
                <a:latin typeface="宋体"/>
                <a:cs typeface="宋体"/>
              </a:rPr>
              <a:t>到</a:t>
            </a:r>
            <a:r>
              <a:rPr dirty="0" sz="2800" spc="-40">
                <a:latin typeface="宋体"/>
                <a:cs typeface="宋体"/>
              </a:rPr>
              <a:t>痛</a:t>
            </a:r>
            <a:r>
              <a:rPr dirty="0" sz="2800" spc="-40">
                <a:latin typeface="宋体"/>
                <a:cs typeface="宋体"/>
              </a:rPr>
              <a:t>楚</a:t>
            </a:r>
            <a:r>
              <a:rPr dirty="0" sz="2800" spc="-40">
                <a:latin typeface="宋体"/>
                <a:cs typeface="宋体"/>
              </a:rPr>
              <a:t>。</a:t>
            </a:r>
            <a:r>
              <a:rPr dirty="0" sz="2800" spc="-30">
                <a:latin typeface="宋体"/>
                <a:cs typeface="宋体"/>
              </a:rPr>
              <a:t>计</a:t>
            </a:r>
            <a:r>
              <a:rPr dirty="0" sz="2800" spc="-40">
                <a:latin typeface="宋体"/>
                <a:cs typeface="宋体"/>
              </a:rPr>
              <a:t>算</a:t>
            </a:r>
            <a:r>
              <a:rPr dirty="0" sz="2800" spc="-40">
                <a:latin typeface="宋体"/>
                <a:cs typeface="宋体"/>
              </a:rPr>
              <a:t>机</a:t>
            </a:r>
            <a:r>
              <a:rPr dirty="0" sz="2800" spc="-30">
                <a:latin typeface="宋体"/>
                <a:cs typeface="宋体"/>
              </a:rPr>
              <a:t>科</a:t>
            </a:r>
            <a:r>
              <a:rPr dirty="0" sz="2800" spc="-40">
                <a:latin typeface="宋体"/>
                <a:cs typeface="宋体"/>
              </a:rPr>
              <a:t>学</a:t>
            </a:r>
            <a:r>
              <a:rPr dirty="0" sz="2800" spc="-40">
                <a:latin typeface="宋体"/>
                <a:cs typeface="宋体"/>
              </a:rPr>
              <a:t>家</a:t>
            </a:r>
            <a:r>
              <a:rPr dirty="0" sz="2800" spc="-30">
                <a:latin typeface="宋体"/>
                <a:cs typeface="宋体"/>
              </a:rPr>
              <a:t>们</a:t>
            </a:r>
            <a:r>
              <a:rPr dirty="0" sz="2800" spc="-50">
                <a:latin typeface="宋体"/>
                <a:cs typeface="宋体"/>
              </a:rPr>
              <a:t>为</a:t>
            </a:r>
            <a:r>
              <a:rPr dirty="0" sz="2800" spc="-35">
                <a:latin typeface="宋体"/>
                <a:cs typeface="宋体"/>
              </a:rPr>
              <a:t>了</a:t>
            </a:r>
            <a:r>
              <a:rPr dirty="0" sz="2800" spc="-35">
                <a:latin typeface="宋体"/>
                <a:cs typeface="宋体"/>
              </a:rPr>
              <a:t>某</a:t>
            </a:r>
            <a:r>
              <a:rPr dirty="0" sz="2800" spc="-35">
                <a:latin typeface="宋体"/>
                <a:cs typeface="宋体"/>
              </a:rPr>
              <a:t>种</a:t>
            </a:r>
            <a:r>
              <a:rPr dirty="0" sz="2800" spc="-35">
                <a:latin typeface="宋体"/>
                <a:cs typeface="宋体"/>
              </a:rPr>
              <a:t>算</a:t>
            </a:r>
            <a:r>
              <a:rPr dirty="0" sz="2800" spc="-35">
                <a:latin typeface="宋体"/>
                <a:cs typeface="宋体"/>
              </a:rPr>
              <a:t>法</a:t>
            </a:r>
            <a:r>
              <a:rPr dirty="0" sz="2800" spc="-35">
                <a:latin typeface="宋体"/>
                <a:cs typeface="宋体"/>
              </a:rPr>
              <a:t>可</a:t>
            </a:r>
            <a:r>
              <a:rPr dirty="0" sz="2800" spc="-35">
                <a:latin typeface="宋体"/>
                <a:cs typeface="宋体"/>
              </a:rPr>
              <a:t>能</a:t>
            </a:r>
            <a:r>
              <a:rPr dirty="0" sz="2800" spc="-35">
                <a:latin typeface="宋体"/>
                <a:cs typeface="宋体"/>
              </a:rPr>
              <a:t>花</a:t>
            </a:r>
            <a:r>
              <a:rPr dirty="0" sz="2800" spc="-35">
                <a:latin typeface="宋体"/>
                <a:cs typeface="宋体"/>
              </a:rPr>
              <a:t>费</a:t>
            </a:r>
            <a:r>
              <a:rPr dirty="0" sz="2800" spc="-35">
                <a:latin typeface="宋体"/>
                <a:cs typeface="宋体"/>
              </a:rPr>
              <a:t>数</a:t>
            </a:r>
            <a:r>
              <a:rPr dirty="0" sz="2800" spc="-35">
                <a:latin typeface="宋体"/>
                <a:cs typeface="宋体"/>
              </a:rPr>
              <a:t>月</a:t>
            </a:r>
            <a:r>
              <a:rPr dirty="0" sz="2800" spc="-35">
                <a:latin typeface="宋体"/>
                <a:cs typeface="宋体"/>
              </a:rPr>
              <a:t>乃</a:t>
            </a:r>
            <a:r>
              <a:rPr dirty="0" sz="2800" spc="-35">
                <a:latin typeface="宋体"/>
                <a:cs typeface="宋体"/>
              </a:rPr>
              <a:t>至</a:t>
            </a:r>
            <a:r>
              <a:rPr dirty="0" sz="2800" spc="-35">
                <a:latin typeface="宋体"/>
                <a:cs typeface="宋体"/>
              </a:rPr>
              <a:t>数</a:t>
            </a:r>
            <a:r>
              <a:rPr dirty="0" sz="2800" spc="-35">
                <a:latin typeface="宋体"/>
                <a:cs typeface="宋体"/>
              </a:rPr>
              <a:t>年</a:t>
            </a:r>
            <a:r>
              <a:rPr dirty="0" sz="2800" spc="-30">
                <a:latin typeface="宋体"/>
                <a:cs typeface="宋体"/>
              </a:rPr>
              <a:t>的</a:t>
            </a:r>
            <a:r>
              <a:rPr dirty="0" sz="2800" spc="-35">
                <a:latin typeface="宋体"/>
                <a:cs typeface="宋体"/>
              </a:rPr>
              <a:t>脑</a:t>
            </a:r>
            <a:r>
              <a:rPr dirty="0" sz="2800" spc="-35">
                <a:latin typeface="宋体"/>
                <a:cs typeface="宋体"/>
              </a:rPr>
              <a:t>力</a:t>
            </a:r>
            <a:r>
              <a:rPr dirty="0" sz="2800" spc="-30">
                <a:latin typeface="宋体"/>
                <a:cs typeface="宋体"/>
              </a:rPr>
              <a:t>劳</a:t>
            </a:r>
            <a:r>
              <a:rPr dirty="0" sz="2800" spc="-35">
                <a:latin typeface="宋体"/>
                <a:cs typeface="宋体"/>
              </a:rPr>
              <a:t>动</a:t>
            </a:r>
            <a:r>
              <a:rPr dirty="0" sz="2800" spc="-35">
                <a:latin typeface="宋体"/>
                <a:cs typeface="宋体"/>
              </a:rPr>
              <a:t>，</a:t>
            </a:r>
            <a:r>
              <a:rPr dirty="0" sz="2800" spc="-30">
                <a:latin typeface="宋体"/>
                <a:cs typeface="宋体"/>
              </a:rPr>
              <a:t>而</a:t>
            </a:r>
            <a:r>
              <a:rPr dirty="0" sz="2800" spc="-50">
                <a:latin typeface="宋体"/>
                <a:cs typeface="宋体"/>
              </a:rPr>
              <a:t>有</a:t>
            </a:r>
            <a:r>
              <a:rPr dirty="0" sz="2800" spc="-35">
                <a:latin typeface="宋体"/>
                <a:cs typeface="宋体"/>
              </a:rPr>
              <a:t>机</a:t>
            </a:r>
            <a:r>
              <a:rPr dirty="0" sz="2800" spc="-35">
                <a:latin typeface="宋体"/>
                <a:cs typeface="宋体"/>
              </a:rPr>
              <a:t>体</a:t>
            </a:r>
            <a:r>
              <a:rPr dirty="0" sz="2800" spc="-35">
                <a:latin typeface="宋体"/>
                <a:cs typeface="宋体"/>
              </a:rPr>
              <a:t>则</a:t>
            </a:r>
            <a:r>
              <a:rPr dirty="0" sz="2800" spc="-35">
                <a:latin typeface="宋体"/>
                <a:cs typeface="宋体"/>
              </a:rPr>
              <a:t>能</a:t>
            </a:r>
            <a:r>
              <a:rPr dirty="0" sz="2800" spc="-35">
                <a:latin typeface="宋体"/>
                <a:cs typeface="宋体"/>
              </a:rPr>
              <a:t>通</a:t>
            </a:r>
            <a:r>
              <a:rPr dirty="0" sz="2800" spc="-35">
                <a:latin typeface="宋体"/>
                <a:cs typeface="宋体"/>
              </a:rPr>
              <a:t>过</a:t>
            </a:r>
            <a:r>
              <a:rPr dirty="0" sz="2800" spc="-35">
                <a:latin typeface="宋体"/>
                <a:cs typeface="宋体"/>
              </a:rPr>
              <a:t>进</a:t>
            </a:r>
            <a:r>
              <a:rPr dirty="0" sz="2800" spc="-35">
                <a:latin typeface="宋体"/>
                <a:cs typeface="宋体"/>
              </a:rPr>
              <a:t>化</a:t>
            </a:r>
            <a:r>
              <a:rPr dirty="0" sz="2800" spc="-35">
                <a:latin typeface="宋体"/>
                <a:cs typeface="宋体"/>
              </a:rPr>
              <a:t>和</a:t>
            </a:r>
            <a:r>
              <a:rPr dirty="0" sz="2800" spc="-35">
                <a:latin typeface="宋体"/>
                <a:cs typeface="宋体"/>
              </a:rPr>
              <a:t>自</a:t>
            </a:r>
            <a:r>
              <a:rPr dirty="0" sz="2800" spc="-35">
                <a:latin typeface="宋体"/>
                <a:cs typeface="宋体"/>
              </a:rPr>
              <a:t>然</a:t>
            </a:r>
            <a:r>
              <a:rPr dirty="0" sz="2800" spc="-35">
                <a:latin typeface="宋体"/>
                <a:cs typeface="宋体"/>
              </a:rPr>
              <a:t>选</a:t>
            </a:r>
            <a:r>
              <a:rPr dirty="0" sz="2800" spc="-35">
                <a:latin typeface="宋体"/>
                <a:cs typeface="宋体"/>
              </a:rPr>
              <a:t>择</a:t>
            </a:r>
            <a:r>
              <a:rPr dirty="0" sz="2800" spc="-35">
                <a:latin typeface="宋体"/>
                <a:cs typeface="宋体"/>
              </a:rPr>
              <a:t>这</a:t>
            </a:r>
            <a:r>
              <a:rPr dirty="0" sz="2800" spc="-35">
                <a:latin typeface="宋体"/>
                <a:cs typeface="宋体"/>
              </a:rPr>
              <a:t>样</a:t>
            </a:r>
            <a:r>
              <a:rPr dirty="0" sz="2800" spc="-30">
                <a:latin typeface="宋体"/>
                <a:cs typeface="宋体"/>
              </a:rPr>
              <a:t>一</a:t>
            </a:r>
            <a:r>
              <a:rPr dirty="0" sz="2800" spc="-35">
                <a:latin typeface="宋体"/>
                <a:cs typeface="宋体"/>
              </a:rPr>
              <a:t>种</a:t>
            </a:r>
            <a:r>
              <a:rPr dirty="0" sz="2800" spc="-35">
                <a:latin typeface="宋体"/>
                <a:cs typeface="宋体"/>
              </a:rPr>
              <a:t>显</a:t>
            </a:r>
            <a:r>
              <a:rPr dirty="0" sz="2800" spc="-30">
                <a:latin typeface="宋体"/>
                <a:cs typeface="宋体"/>
              </a:rPr>
              <a:t>然</a:t>
            </a:r>
            <a:r>
              <a:rPr dirty="0" sz="2800" spc="-35">
                <a:latin typeface="宋体"/>
                <a:cs typeface="宋体"/>
              </a:rPr>
              <a:t>并</a:t>
            </a:r>
            <a:r>
              <a:rPr dirty="0" sz="2800" spc="-35">
                <a:latin typeface="宋体"/>
                <a:cs typeface="宋体"/>
              </a:rPr>
              <a:t>非</a:t>
            </a:r>
            <a:r>
              <a:rPr dirty="0" sz="2800" spc="-30">
                <a:latin typeface="宋体"/>
                <a:cs typeface="宋体"/>
              </a:rPr>
              <a:t>定</a:t>
            </a:r>
            <a:r>
              <a:rPr dirty="0" sz="2800" spc="-50">
                <a:latin typeface="宋体"/>
                <a:cs typeface="宋体"/>
              </a:rPr>
              <a:t>向</a:t>
            </a:r>
            <a:r>
              <a:rPr dirty="0" sz="2800" spc="-40">
                <a:latin typeface="宋体"/>
                <a:cs typeface="宋体"/>
              </a:rPr>
              <a:t>进</a:t>
            </a:r>
            <a:r>
              <a:rPr dirty="0" sz="2800" spc="-40">
                <a:latin typeface="宋体"/>
                <a:cs typeface="宋体"/>
              </a:rPr>
              <a:t>行</a:t>
            </a:r>
            <a:r>
              <a:rPr dirty="0" sz="2800" spc="-40">
                <a:latin typeface="宋体"/>
                <a:cs typeface="宋体"/>
              </a:rPr>
              <a:t>的</a:t>
            </a:r>
            <a:r>
              <a:rPr dirty="0" sz="2800" spc="-40">
                <a:latin typeface="宋体"/>
                <a:cs typeface="宋体"/>
              </a:rPr>
              <a:t>机</a:t>
            </a:r>
            <a:r>
              <a:rPr dirty="0" sz="2800" spc="-40">
                <a:latin typeface="宋体"/>
                <a:cs typeface="宋体"/>
              </a:rPr>
              <a:t>制</a:t>
            </a:r>
            <a:r>
              <a:rPr dirty="0" sz="2800" spc="-40">
                <a:latin typeface="宋体"/>
                <a:cs typeface="宋体"/>
              </a:rPr>
              <a:t>获</a:t>
            </a:r>
            <a:r>
              <a:rPr dirty="0" sz="2800" spc="-40">
                <a:latin typeface="宋体"/>
                <a:cs typeface="宋体"/>
              </a:rPr>
              <a:t>得</a:t>
            </a:r>
            <a:r>
              <a:rPr dirty="0" sz="2800" spc="-40">
                <a:latin typeface="宋体"/>
                <a:cs typeface="宋体"/>
              </a:rPr>
              <a:t>这</a:t>
            </a:r>
            <a:r>
              <a:rPr dirty="0" sz="2800" spc="-40">
                <a:latin typeface="宋体"/>
                <a:cs typeface="宋体"/>
              </a:rPr>
              <a:t>种</a:t>
            </a:r>
            <a:r>
              <a:rPr dirty="0" sz="2800" spc="-40">
                <a:latin typeface="宋体"/>
                <a:cs typeface="宋体"/>
              </a:rPr>
              <a:t>能</a:t>
            </a:r>
            <a:r>
              <a:rPr dirty="0" sz="2800" spc="-40">
                <a:latin typeface="宋体"/>
                <a:cs typeface="宋体"/>
              </a:rPr>
              <a:t>力</a:t>
            </a:r>
            <a:r>
              <a:rPr dirty="0" sz="2800" spc="-40">
                <a:latin typeface="宋体"/>
                <a:cs typeface="宋体"/>
              </a:rPr>
              <a:t>。</a:t>
            </a:r>
            <a:r>
              <a:rPr dirty="0" sz="2800" spc="-50">
                <a:latin typeface="宋体"/>
                <a:cs typeface="宋体"/>
              </a:rPr>
              <a:t>”</a:t>
            </a:r>
            <a:r>
              <a:rPr dirty="0" sz="2800">
                <a:latin typeface="宋体"/>
                <a:cs typeface="宋体"/>
              </a:rPr>
              <a:t>	</a:t>
            </a:r>
            <a:r>
              <a:rPr dirty="0" sz="2800" spc="-20">
                <a:latin typeface="Calibri"/>
                <a:cs typeface="Calibri"/>
              </a:rPr>
              <a:t>--</a:t>
            </a:r>
            <a:r>
              <a:rPr dirty="0" sz="2800">
                <a:latin typeface="Calibri"/>
                <a:cs typeface="Calibri"/>
              </a:rPr>
              <a:t>-</a:t>
            </a:r>
            <a:r>
              <a:rPr dirty="0" sz="2800" spc="30">
                <a:latin typeface="Calibri"/>
                <a:cs typeface="Calibri"/>
              </a:rPr>
              <a:t> </a:t>
            </a:r>
            <a:r>
              <a:rPr dirty="0" sz="2800" spc="-20">
                <a:latin typeface="Calibri"/>
                <a:cs typeface="Calibri"/>
              </a:rPr>
              <a:t>John </a:t>
            </a:r>
            <a:r>
              <a:rPr dirty="0" sz="2800" spc="-10">
                <a:latin typeface="Calibri"/>
                <a:cs typeface="Calibri"/>
              </a:rPr>
              <a:t>Holland</a:t>
            </a:r>
            <a:endParaRPr sz="28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2544" y="502361"/>
            <a:ext cx="3951604" cy="697230"/>
          </a:xfrm>
          <a:prstGeom prst="rect"/>
        </p:spPr>
        <p:txBody>
          <a:bodyPr wrap="square" lIns="0" tIns="13335" rIns="0" bIns="0" rtlCol="0" vert="horz">
            <a:spAutoFit/>
          </a:bodyPr>
          <a:lstStyle/>
          <a:p>
            <a:pPr marL="12700">
              <a:lnSpc>
                <a:spcPct val="100000"/>
              </a:lnSpc>
              <a:spcBef>
                <a:spcPts val="105"/>
              </a:spcBef>
            </a:pPr>
            <a:r>
              <a:rPr dirty="0" sz="4400" spc="-45">
                <a:solidFill>
                  <a:srgbClr val="FF0000"/>
                </a:solidFill>
                <a:latin typeface="宋体"/>
                <a:cs typeface="宋体"/>
              </a:rPr>
              <a:t>遗</a:t>
            </a:r>
            <a:r>
              <a:rPr dirty="0" sz="4400" spc="-45">
                <a:solidFill>
                  <a:srgbClr val="FF0000"/>
                </a:solidFill>
                <a:latin typeface="宋体"/>
                <a:cs typeface="宋体"/>
              </a:rPr>
              <a:t>传</a:t>
            </a:r>
            <a:r>
              <a:rPr dirty="0" sz="4400" spc="-45">
                <a:solidFill>
                  <a:srgbClr val="FF0000"/>
                </a:solidFill>
                <a:latin typeface="宋体"/>
                <a:cs typeface="宋体"/>
              </a:rPr>
              <a:t>算</a:t>
            </a:r>
            <a:r>
              <a:rPr dirty="0" sz="4400" spc="-45">
                <a:solidFill>
                  <a:srgbClr val="FF0000"/>
                </a:solidFill>
                <a:latin typeface="宋体"/>
                <a:cs typeface="宋体"/>
              </a:rPr>
              <a:t>法</a:t>
            </a:r>
            <a:r>
              <a:rPr dirty="0" sz="4400" spc="-45">
                <a:solidFill>
                  <a:srgbClr val="FF0000"/>
                </a:solidFill>
                <a:latin typeface="宋体"/>
                <a:cs typeface="宋体"/>
              </a:rPr>
              <a:t>的</a:t>
            </a:r>
            <a:r>
              <a:rPr dirty="0" sz="4400" spc="-45">
                <a:solidFill>
                  <a:srgbClr val="FF0000"/>
                </a:solidFill>
                <a:latin typeface="宋体"/>
                <a:cs typeface="宋体"/>
              </a:rPr>
              <a:t>思</a:t>
            </a:r>
            <a:r>
              <a:rPr dirty="0" sz="4400" spc="-50">
                <a:solidFill>
                  <a:srgbClr val="FF0000"/>
                </a:solidFill>
                <a:latin typeface="宋体"/>
                <a:cs typeface="宋体"/>
              </a:rPr>
              <a:t>想</a:t>
            </a:r>
            <a:endParaRPr sz="4400">
              <a:latin typeface="宋体"/>
              <a:cs typeface="宋体"/>
            </a:endParaRPr>
          </a:p>
        </p:txBody>
      </p:sp>
      <p:sp>
        <p:nvSpPr>
          <p:cNvPr id="3" name="object 3" descr=""/>
          <p:cNvSpPr txBox="1"/>
          <p:nvPr/>
        </p:nvSpPr>
        <p:spPr>
          <a:xfrm>
            <a:off x="1536319" y="1823440"/>
            <a:ext cx="6494780" cy="4123054"/>
          </a:xfrm>
          <a:prstGeom prst="rect">
            <a:avLst/>
          </a:prstGeom>
        </p:spPr>
        <p:txBody>
          <a:bodyPr wrap="square" lIns="0" tIns="109855" rIns="0" bIns="0" rtlCol="0" vert="horz">
            <a:spAutoFit/>
          </a:bodyPr>
          <a:lstStyle/>
          <a:p>
            <a:pPr marL="354965" indent="-342265">
              <a:lnSpc>
                <a:spcPct val="100000"/>
              </a:lnSpc>
              <a:spcBef>
                <a:spcPts val="865"/>
              </a:spcBef>
              <a:buFont typeface="Arial"/>
              <a:buChar char="•"/>
              <a:tabLst>
                <a:tab pos="354965" algn="l"/>
                <a:tab pos="355600" algn="l"/>
              </a:tabLst>
            </a:pPr>
            <a:r>
              <a:rPr dirty="0" sz="3200" spc="-10">
                <a:latin typeface="Calibri"/>
                <a:cs typeface="Calibri"/>
              </a:rPr>
              <a:t>Darwin</a:t>
            </a:r>
            <a:r>
              <a:rPr dirty="0" sz="3200" spc="-15">
                <a:latin typeface="宋体"/>
                <a:cs typeface="宋体"/>
              </a:rPr>
              <a:t>的进化论</a:t>
            </a:r>
            <a:endParaRPr sz="3200">
              <a:latin typeface="宋体"/>
              <a:cs typeface="宋体"/>
            </a:endParaRPr>
          </a:p>
          <a:p>
            <a:pPr marL="381000" marR="266700" indent="1012190">
              <a:lnSpc>
                <a:spcPts val="4610"/>
              </a:lnSpc>
              <a:spcBef>
                <a:spcPts val="280"/>
              </a:spcBef>
            </a:pPr>
            <a:r>
              <a:rPr dirty="0" sz="3200" spc="-20">
                <a:latin typeface="Calibri"/>
                <a:cs typeface="Calibri"/>
              </a:rPr>
              <a:t>---- “</a:t>
            </a:r>
            <a:r>
              <a:rPr dirty="0" sz="3200" spc="-10">
                <a:latin typeface="宋体"/>
                <a:cs typeface="宋体"/>
              </a:rPr>
              <a:t>自然选择、适者生存”</a:t>
            </a:r>
            <a:r>
              <a:rPr dirty="0" sz="3200" spc="-20">
                <a:latin typeface="宋体"/>
                <a:cs typeface="宋体"/>
              </a:rPr>
              <a:t>特定环境的考验</a:t>
            </a:r>
            <a:endParaRPr sz="3200">
              <a:latin typeface="宋体"/>
              <a:cs typeface="宋体"/>
            </a:endParaRPr>
          </a:p>
          <a:p>
            <a:pPr marL="354965" indent="-342265">
              <a:lnSpc>
                <a:spcPct val="100000"/>
              </a:lnSpc>
              <a:spcBef>
                <a:spcPts val="484"/>
              </a:spcBef>
              <a:buFont typeface="Arial"/>
              <a:buChar char="•"/>
              <a:tabLst>
                <a:tab pos="354965" algn="l"/>
                <a:tab pos="355600" algn="l"/>
              </a:tabLst>
            </a:pPr>
            <a:r>
              <a:rPr dirty="0" sz="3200">
                <a:latin typeface="宋体"/>
                <a:cs typeface="宋体"/>
              </a:rPr>
              <a:t>种群中个体的</a:t>
            </a:r>
            <a:r>
              <a:rPr dirty="0" sz="3200" spc="-30" b="1">
                <a:solidFill>
                  <a:srgbClr val="FF0000"/>
                </a:solidFill>
                <a:latin typeface="宋体"/>
                <a:cs typeface="宋体"/>
              </a:rPr>
              <a:t>选</a:t>
            </a:r>
            <a:r>
              <a:rPr dirty="0" sz="3200" spc="-50" b="1">
                <a:solidFill>
                  <a:srgbClr val="FF0000"/>
                </a:solidFill>
                <a:latin typeface="宋体"/>
                <a:cs typeface="宋体"/>
              </a:rPr>
              <a:t>择</a:t>
            </a:r>
            <a:endParaRPr sz="3200">
              <a:latin typeface="宋体"/>
              <a:cs typeface="宋体"/>
            </a:endParaRPr>
          </a:p>
          <a:p>
            <a:pPr marL="354965" indent="-342265">
              <a:lnSpc>
                <a:spcPct val="100000"/>
              </a:lnSpc>
              <a:spcBef>
                <a:spcPts val="775"/>
              </a:spcBef>
              <a:buFont typeface="Arial"/>
              <a:buChar char="•"/>
              <a:tabLst>
                <a:tab pos="354965" algn="l"/>
                <a:tab pos="355600" algn="l"/>
              </a:tabLst>
            </a:pPr>
            <a:r>
              <a:rPr dirty="0" sz="3200" spc="-10">
                <a:latin typeface="宋体"/>
                <a:cs typeface="宋体"/>
              </a:rPr>
              <a:t>种群中的</a:t>
            </a:r>
            <a:r>
              <a:rPr dirty="0" sz="3200" spc="-35" b="1">
                <a:solidFill>
                  <a:srgbClr val="FF0000"/>
                </a:solidFill>
                <a:latin typeface="宋体"/>
                <a:cs typeface="宋体"/>
              </a:rPr>
              <a:t>交</a:t>
            </a:r>
            <a:r>
              <a:rPr dirty="0" sz="3200" spc="-35" b="1">
                <a:solidFill>
                  <a:srgbClr val="FF0000"/>
                </a:solidFill>
                <a:latin typeface="宋体"/>
                <a:cs typeface="宋体"/>
              </a:rPr>
              <a:t>叉</a:t>
            </a:r>
            <a:r>
              <a:rPr dirty="0" sz="3200" spc="-30">
                <a:latin typeface="宋体"/>
                <a:cs typeface="宋体"/>
              </a:rPr>
              <a:t>繁殖</a:t>
            </a:r>
            <a:endParaRPr sz="3200">
              <a:latin typeface="宋体"/>
              <a:cs typeface="宋体"/>
            </a:endParaRPr>
          </a:p>
          <a:p>
            <a:pPr marL="354965" indent="-342265">
              <a:lnSpc>
                <a:spcPct val="100000"/>
              </a:lnSpc>
              <a:spcBef>
                <a:spcPts val="765"/>
              </a:spcBef>
              <a:buFont typeface="Arial"/>
              <a:buChar char="•"/>
              <a:tabLst>
                <a:tab pos="354965" algn="l"/>
                <a:tab pos="355600" algn="l"/>
              </a:tabLst>
            </a:pPr>
            <a:r>
              <a:rPr dirty="0" sz="3200">
                <a:latin typeface="宋体"/>
                <a:cs typeface="宋体"/>
              </a:rPr>
              <a:t>种群中个体的</a:t>
            </a:r>
            <a:r>
              <a:rPr dirty="0" sz="3200" spc="-30" b="1">
                <a:solidFill>
                  <a:srgbClr val="FF0000"/>
                </a:solidFill>
                <a:latin typeface="宋体"/>
                <a:cs typeface="宋体"/>
              </a:rPr>
              <a:t>变</a:t>
            </a:r>
            <a:r>
              <a:rPr dirty="0" sz="3200" spc="-50" b="1">
                <a:solidFill>
                  <a:srgbClr val="FF0000"/>
                </a:solidFill>
                <a:latin typeface="宋体"/>
                <a:cs typeface="宋体"/>
              </a:rPr>
              <a:t>异</a:t>
            </a:r>
            <a:endParaRPr sz="3200">
              <a:latin typeface="宋体"/>
              <a:cs typeface="宋体"/>
            </a:endParaRPr>
          </a:p>
          <a:p>
            <a:pPr marL="381000">
              <a:lnSpc>
                <a:spcPct val="100000"/>
              </a:lnSpc>
              <a:spcBef>
                <a:spcPts val="770"/>
              </a:spcBef>
            </a:pPr>
            <a:r>
              <a:rPr dirty="0" sz="3200" spc="-25">
                <a:latin typeface="宋体"/>
                <a:cs typeface="宋体"/>
              </a:rPr>
              <a:t>上述操作反复执行，个体逐渐优化</a:t>
            </a:r>
            <a:endParaRPr sz="3200">
              <a:latin typeface="宋体"/>
              <a:cs typeface="宋体"/>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142488" y="1408175"/>
            <a:ext cx="647700" cy="789940"/>
            <a:chOff x="3142488" y="1408175"/>
            <a:chExt cx="647700" cy="789940"/>
          </a:xfrm>
        </p:grpSpPr>
        <p:sp>
          <p:nvSpPr>
            <p:cNvPr id="3" name="object 3" descr=""/>
            <p:cNvSpPr/>
            <p:nvPr/>
          </p:nvSpPr>
          <p:spPr>
            <a:xfrm>
              <a:off x="3198876" y="1484375"/>
              <a:ext cx="504825" cy="504825"/>
            </a:xfrm>
            <a:custGeom>
              <a:avLst/>
              <a:gdLst/>
              <a:ahLst/>
              <a:cxnLst/>
              <a:rect l="l" t="t" r="r" b="b"/>
              <a:pathLst>
                <a:path w="504825" h="504825">
                  <a:moveTo>
                    <a:pt x="252349" y="0"/>
                  </a:moveTo>
                  <a:lnTo>
                    <a:pt x="206968" y="4063"/>
                  </a:lnTo>
                  <a:lnTo>
                    <a:pt x="164265" y="15778"/>
                  </a:lnTo>
                  <a:lnTo>
                    <a:pt x="124949" y="34435"/>
                  </a:lnTo>
                  <a:lnTo>
                    <a:pt x="89731" y="59323"/>
                  </a:lnTo>
                  <a:lnTo>
                    <a:pt x="59323" y="89731"/>
                  </a:lnTo>
                  <a:lnTo>
                    <a:pt x="34435" y="124949"/>
                  </a:lnTo>
                  <a:lnTo>
                    <a:pt x="15778" y="164265"/>
                  </a:lnTo>
                  <a:lnTo>
                    <a:pt x="4063" y="206968"/>
                  </a:lnTo>
                  <a:lnTo>
                    <a:pt x="0" y="252349"/>
                  </a:lnTo>
                  <a:lnTo>
                    <a:pt x="4063" y="297733"/>
                  </a:lnTo>
                  <a:lnTo>
                    <a:pt x="15778" y="340449"/>
                  </a:lnTo>
                  <a:lnTo>
                    <a:pt x="34435" y="379781"/>
                  </a:lnTo>
                  <a:lnTo>
                    <a:pt x="59323" y="415019"/>
                  </a:lnTo>
                  <a:lnTo>
                    <a:pt x="89731" y="445448"/>
                  </a:lnTo>
                  <a:lnTo>
                    <a:pt x="124949" y="470356"/>
                  </a:lnTo>
                  <a:lnTo>
                    <a:pt x="164265" y="489030"/>
                  </a:lnTo>
                  <a:lnTo>
                    <a:pt x="206968" y="500757"/>
                  </a:lnTo>
                  <a:lnTo>
                    <a:pt x="252349" y="504825"/>
                  </a:lnTo>
                  <a:lnTo>
                    <a:pt x="297733" y="500757"/>
                  </a:lnTo>
                  <a:lnTo>
                    <a:pt x="340449" y="489030"/>
                  </a:lnTo>
                  <a:lnTo>
                    <a:pt x="379781" y="470356"/>
                  </a:lnTo>
                  <a:lnTo>
                    <a:pt x="415019" y="445448"/>
                  </a:lnTo>
                  <a:lnTo>
                    <a:pt x="445448" y="415019"/>
                  </a:lnTo>
                  <a:lnTo>
                    <a:pt x="470356" y="379781"/>
                  </a:lnTo>
                  <a:lnTo>
                    <a:pt x="489030" y="340449"/>
                  </a:lnTo>
                  <a:lnTo>
                    <a:pt x="500757" y="297733"/>
                  </a:lnTo>
                  <a:lnTo>
                    <a:pt x="504825" y="252349"/>
                  </a:lnTo>
                  <a:lnTo>
                    <a:pt x="500757" y="206968"/>
                  </a:lnTo>
                  <a:lnTo>
                    <a:pt x="489030" y="164265"/>
                  </a:lnTo>
                  <a:lnTo>
                    <a:pt x="470356" y="124949"/>
                  </a:lnTo>
                  <a:lnTo>
                    <a:pt x="445448" y="89731"/>
                  </a:lnTo>
                  <a:lnTo>
                    <a:pt x="415019" y="59323"/>
                  </a:lnTo>
                  <a:lnTo>
                    <a:pt x="379781" y="34435"/>
                  </a:lnTo>
                  <a:lnTo>
                    <a:pt x="340449" y="15778"/>
                  </a:lnTo>
                  <a:lnTo>
                    <a:pt x="297733" y="4063"/>
                  </a:lnTo>
                  <a:lnTo>
                    <a:pt x="252349" y="0"/>
                  </a:lnTo>
                  <a:close/>
                </a:path>
              </a:pathLst>
            </a:custGeom>
            <a:solidFill>
              <a:srgbClr val="4F81BC"/>
            </a:solidFill>
          </p:spPr>
          <p:txBody>
            <a:bodyPr wrap="square" lIns="0" tIns="0" rIns="0" bIns="0" rtlCol="0"/>
            <a:lstStyle/>
            <a:p/>
          </p:txBody>
        </p:sp>
        <p:sp>
          <p:nvSpPr>
            <p:cNvPr id="4" name="object 4" descr=""/>
            <p:cNvSpPr/>
            <p:nvPr/>
          </p:nvSpPr>
          <p:spPr>
            <a:xfrm>
              <a:off x="3198876" y="1484375"/>
              <a:ext cx="504825" cy="504825"/>
            </a:xfrm>
            <a:custGeom>
              <a:avLst/>
              <a:gdLst/>
              <a:ahLst/>
              <a:cxnLst/>
              <a:rect l="l" t="t" r="r" b="b"/>
              <a:pathLst>
                <a:path w="504825" h="504825">
                  <a:moveTo>
                    <a:pt x="0" y="252349"/>
                  </a:moveTo>
                  <a:lnTo>
                    <a:pt x="4063" y="206968"/>
                  </a:lnTo>
                  <a:lnTo>
                    <a:pt x="15778" y="164265"/>
                  </a:lnTo>
                  <a:lnTo>
                    <a:pt x="34435" y="124949"/>
                  </a:lnTo>
                  <a:lnTo>
                    <a:pt x="59323" y="89731"/>
                  </a:lnTo>
                  <a:lnTo>
                    <a:pt x="89731" y="59323"/>
                  </a:lnTo>
                  <a:lnTo>
                    <a:pt x="124949" y="34435"/>
                  </a:lnTo>
                  <a:lnTo>
                    <a:pt x="164265" y="15778"/>
                  </a:lnTo>
                  <a:lnTo>
                    <a:pt x="206968" y="4063"/>
                  </a:lnTo>
                  <a:lnTo>
                    <a:pt x="252349" y="0"/>
                  </a:lnTo>
                  <a:lnTo>
                    <a:pt x="297733" y="4063"/>
                  </a:lnTo>
                  <a:lnTo>
                    <a:pt x="340449" y="15778"/>
                  </a:lnTo>
                  <a:lnTo>
                    <a:pt x="379781" y="34435"/>
                  </a:lnTo>
                  <a:lnTo>
                    <a:pt x="415019" y="59323"/>
                  </a:lnTo>
                  <a:lnTo>
                    <a:pt x="445448" y="89731"/>
                  </a:lnTo>
                  <a:lnTo>
                    <a:pt x="470356" y="124949"/>
                  </a:lnTo>
                  <a:lnTo>
                    <a:pt x="489030" y="164265"/>
                  </a:lnTo>
                  <a:lnTo>
                    <a:pt x="500757" y="206968"/>
                  </a:lnTo>
                  <a:lnTo>
                    <a:pt x="504825" y="252349"/>
                  </a:lnTo>
                  <a:lnTo>
                    <a:pt x="500757" y="297733"/>
                  </a:lnTo>
                  <a:lnTo>
                    <a:pt x="489030" y="340449"/>
                  </a:lnTo>
                  <a:lnTo>
                    <a:pt x="470356" y="379781"/>
                  </a:lnTo>
                  <a:lnTo>
                    <a:pt x="445448" y="415019"/>
                  </a:lnTo>
                  <a:lnTo>
                    <a:pt x="415019" y="445448"/>
                  </a:lnTo>
                  <a:lnTo>
                    <a:pt x="379781" y="470356"/>
                  </a:lnTo>
                  <a:lnTo>
                    <a:pt x="340449" y="489030"/>
                  </a:lnTo>
                  <a:lnTo>
                    <a:pt x="297733" y="500757"/>
                  </a:lnTo>
                  <a:lnTo>
                    <a:pt x="252349" y="504825"/>
                  </a:lnTo>
                  <a:lnTo>
                    <a:pt x="206968" y="500757"/>
                  </a:lnTo>
                  <a:lnTo>
                    <a:pt x="164265" y="489030"/>
                  </a:lnTo>
                  <a:lnTo>
                    <a:pt x="124949" y="470356"/>
                  </a:lnTo>
                  <a:lnTo>
                    <a:pt x="89731" y="445448"/>
                  </a:lnTo>
                  <a:lnTo>
                    <a:pt x="59323" y="415019"/>
                  </a:lnTo>
                  <a:lnTo>
                    <a:pt x="34435" y="379781"/>
                  </a:lnTo>
                  <a:lnTo>
                    <a:pt x="15778" y="340449"/>
                  </a:lnTo>
                  <a:lnTo>
                    <a:pt x="4063" y="297733"/>
                  </a:lnTo>
                  <a:lnTo>
                    <a:pt x="0" y="252349"/>
                  </a:lnTo>
                  <a:close/>
                </a:path>
              </a:pathLst>
            </a:custGeom>
            <a:ln w="12700">
              <a:solidFill>
                <a:srgbClr val="000000"/>
              </a:solidFill>
            </a:ln>
          </p:spPr>
          <p:txBody>
            <a:bodyPr wrap="square" lIns="0" tIns="0" rIns="0" bIns="0" rtlCol="0"/>
            <a:lstStyle/>
            <a:p/>
          </p:txBody>
        </p:sp>
        <p:pic>
          <p:nvPicPr>
            <p:cNvPr id="5" name="object 5" descr=""/>
            <p:cNvPicPr/>
            <p:nvPr/>
          </p:nvPicPr>
          <p:blipFill>
            <a:blip r:embed="rId2" cstate="print"/>
            <a:stretch>
              <a:fillRect/>
            </a:stretch>
          </p:blipFill>
          <p:spPr>
            <a:xfrm>
              <a:off x="3142488" y="1408175"/>
              <a:ext cx="647700" cy="789432"/>
            </a:xfrm>
            <a:prstGeom prst="rect">
              <a:avLst/>
            </a:prstGeom>
          </p:spPr>
        </p:pic>
      </p:grpSp>
      <p:sp>
        <p:nvSpPr>
          <p:cNvPr id="6" name="object 6" descr=""/>
          <p:cNvSpPr txBox="1"/>
          <p:nvPr/>
        </p:nvSpPr>
        <p:spPr>
          <a:xfrm>
            <a:off x="3350767" y="149885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1</a:t>
            </a:r>
            <a:endParaRPr sz="2800">
              <a:latin typeface="Times New Roman"/>
              <a:cs typeface="Times New Roman"/>
            </a:endParaRPr>
          </a:p>
        </p:txBody>
      </p:sp>
      <p:grpSp>
        <p:nvGrpSpPr>
          <p:cNvPr id="7" name="object 7" descr=""/>
          <p:cNvGrpSpPr/>
          <p:nvPr/>
        </p:nvGrpSpPr>
        <p:grpSpPr>
          <a:xfrm>
            <a:off x="4797552" y="1408175"/>
            <a:ext cx="647700" cy="789940"/>
            <a:chOff x="4797552" y="1408175"/>
            <a:chExt cx="647700" cy="789940"/>
          </a:xfrm>
        </p:grpSpPr>
        <p:sp>
          <p:nvSpPr>
            <p:cNvPr id="8" name="object 8" descr=""/>
            <p:cNvSpPr/>
            <p:nvPr/>
          </p:nvSpPr>
          <p:spPr>
            <a:xfrm>
              <a:off x="4854575" y="1484375"/>
              <a:ext cx="504825" cy="504825"/>
            </a:xfrm>
            <a:custGeom>
              <a:avLst/>
              <a:gdLst/>
              <a:ahLst/>
              <a:cxnLst/>
              <a:rect l="l" t="t" r="r" b="b"/>
              <a:pathLst>
                <a:path w="504825" h="504825">
                  <a:moveTo>
                    <a:pt x="252475" y="0"/>
                  </a:moveTo>
                  <a:lnTo>
                    <a:pt x="207091" y="4063"/>
                  </a:lnTo>
                  <a:lnTo>
                    <a:pt x="164375" y="15778"/>
                  </a:lnTo>
                  <a:lnTo>
                    <a:pt x="125043" y="34435"/>
                  </a:lnTo>
                  <a:lnTo>
                    <a:pt x="89805" y="59323"/>
                  </a:lnTo>
                  <a:lnTo>
                    <a:pt x="59376" y="89731"/>
                  </a:lnTo>
                  <a:lnTo>
                    <a:pt x="34468" y="124949"/>
                  </a:lnTo>
                  <a:lnTo>
                    <a:pt x="15794" y="164265"/>
                  </a:lnTo>
                  <a:lnTo>
                    <a:pt x="4067" y="206968"/>
                  </a:lnTo>
                  <a:lnTo>
                    <a:pt x="0" y="252349"/>
                  </a:lnTo>
                  <a:lnTo>
                    <a:pt x="4067" y="297733"/>
                  </a:lnTo>
                  <a:lnTo>
                    <a:pt x="15794" y="340449"/>
                  </a:lnTo>
                  <a:lnTo>
                    <a:pt x="34468" y="379781"/>
                  </a:lnTo>
                  <a:lnTo>
                    <a:pt x="59376" y="415019"/>
                  </a:lnTo>
                  <a:lnTo>
                    <a:pt x="89805" y="445448"/>
                  </a:lnTo>
                  <a:lnTo>
                    <a:pt x="125043" y="470356"/>
                  </a:lnTo>
                  <a:lnTo>
                    <a:pt x="164375" y="489030"/>
                  </a:lnTo>
                  <a:lnTo>
                    <a:pt x="207091" y="500757"/>
                  </a:lnTo>
                  <a:lnTo>
                    <a:pt x="252475" y="504825"/>
                  </a:lnTo>
                  <a:lnTo>
                    <a:pt x="297823" y="500757"/>
                  </a:lnTo>
                  <a:lnTo>
                    <a:pt x="340508" y="489030"/>
                  </a:lnTo>
                  <a:lnTo>
                    <a:pt x="379819" y="470356"/>
                  </a:lnTo>
                  <a:lnTo>
                    <a:pt x="415040" y="445448"/>
                  </a:lnTo>
                  <a:lnTo>
                    <a:pt x="445459" y="415019"/>
                  </a:lnTo>
                  <a:lnTo>
                    <a:pt x="470360" y="379781"/>
                  </a:lnTo>
                  <a:lnTo>
                    <a:pt x="489031" y="340449"/>
                  </a:lnTo>
                  <a:lnTo>
                    <a:pt x="500757" y="297733"/>
                  </a:lnTo>
                  <a:lnTo>
                    <a:pt x="504825" y="252349"/>
                  </a:lnTo>
                  <a:lnTo>
                    <a:pt x="500757" y="206968"/>
                  </a:lnTo>
                  <a:lnTo>
                    <a:pt x="489031" y="164265"/>
                  </a:lnTo>
                  <a:lnTo>
                    <a:pt x="470360" y="124949"/>
                  </a:lnTo>
                  <a:lnTo>
                    <a:pt x="445459" y="89731"/>
                  </a:lnTo>
                  <a:lnTo>
                    <a:pt x="415040" y="59323"/>
                  </a:lnTo>
                  <a:lnTo>
                    <a:pt x="379819" y="34435"/>
                  </a:lnTo>
                  <a:lnTo>
                    <a:pt x="340508" y="15778"/>
                  </a:lnTo>
                  <a:lnTo>
                    <a:pt x="297823" y="4063"/>
                  </a:lnTo>
                  <a:lnTo>
                    <a:pt x="252475" y="0"/>
                  </a:lnTo>
                  <a:close/>
                </a:path>
              </a:pathLst>
            </a:custGeom>
            <a:solidFill>
              <a:srgbClr val="4F81BC"/>
            </a:solidFill>
          </p:spPr>
          <p:txBody>
            <a:bodyPr wrap="square" lIns="0" tIns="0" rIns="0" bIns="0" rtlCol="0"/>
            <a:lstStyle/>
            <a:p/>
          </p:txBody>
        </p:sp>
        <p:sp>
          <p:nvSpPr>
            <p:cNvPr id="9" name="object 9" descr=""/>
            <p:cNvSpPr/>
            <p:nvPr/>
          </p:nvSpPr>
          <p:spPr>
            <a:xfrm>
              <a:off x="4854575" y="1484375"/>
              <a:ext cx="504825" cy="504825"/>
            </a:xfrm>
            <a:custGeom>
              <a:avLst/>
              <a:gdLst/>
              <a:ahLst/>
              <a:cxnLst/>
              <a:rect l="l" t="t" r="r" b="b"/>
              <a:pathLst>
                <a:path w="504825" h="504825">
                  <a:moveTo>
                    <a:pt x="0" y="252349"/>
                  </a:moveTo>
                  <a:lnTo>
                    <a:pt x="4067" y="206968"/>
                  </a:lnTo>
                  <a:lnTo>
                    <a:pt x="15794" y="164265"/>
                  </a:lnTo>
                  <a:lnTo>
                    <a:pt x="34468" y="124949"/>
                  </a:lnTo>
                  <a:lnTo>
                    <a:pt x="59376" y="89731"/>
                  </a:lnTo>
                  <a:lnTo>
                    <a:pt x="89805" y="59323"/>
                  </a:lnTo>
                  <a:lnTo>
                    <a:pt x="125043" y="34435"/>
                  </a:lnTo>
                  <a:lnTo>
                    <a:pt x="164375" y="15778"/>
                  </a:lnTo>
                  <a:lnTo>
                    <a:pt x="207091" y="4063"/>
                  </a:lnTo>
                  <a:lnTo>
                    <a:pt x="252475" y="0"/>
                  </a:lnTo>
                  <a:lnTo>
                    <a:pt x="297823" y="4063"/>
                  </a:lnTo>
                  <a:lnTo>
                    <a:pt x="340508" y="15778"/>
                  </a:lnTo>
                  <a:lnTo>
                    <a:pt x="379819" y="34435"/>
                  </a:lnTo>
                  <a:lnTo>
                    <a:pt x="415040" y="59323"/>
                  </a:lnTo>
                  <a:lnTo>
                    <a:pt x="445459" y="89731"/>
                  </a:lnTo>
                  <a:lnTo>
                    <a:pt x="470360" y="124949"/>
                  </a:lnTo>
                  <a:lnTo>
                    <a:pt x="489031" y="164265"/>
                  </a:lnTo>
                  <a:lnTo>
                    <a:pt x="500757" y="206968"/>
                  </a:lnTo>
                  <a:lnTo>
                    <a:pt x="504825" y="252349"/>
                  </a:lnTo>
                  <a:lnTo>
                    <a:pt x="500757" y="297733"/>
                  </a:lnTo>
                  <a:lnTo>
                    <a:pt x="489031" y="340449"/>
                  </a:lnTo>
                  <a:lnTo>
                    <a:pt x="470360" y="379781"/>
                  </a:lnTo>
                  <a:lnTo>
                    <a:pt x="445459" y="415019"/>
                  </a:lnTo>
                  <a:lnTo>
                    <a:pt x="415040" y="445448"/>
                  </a:lnTo>
                  <a:lnTo>
                    <a:pt x="379819" y="470356"/>
                  </a:lnTo>
                  <a:lnTo>
                    <a:pt x="340508" y="489030"/>
                  </a:lnTo>
                  <a:lnTo>
                    <a:pt x="297823" y="500757"/>
                  </a:lnTo>
                  <a:lnTo>
                    <a:pt x="252475" y="504825"/>
                  </a:lnTo>
                  <a:lnTo>
                    <a:pt x="207091" y="500757"/>
                  </a:lnTo>
                  <a:lnTo>
                    <a:pt x="164375" y="489030"/>
                  </a:lnTo>
                  <a:lnTo>
                    <a:pt x="125043" y="470356"/>
                  </a:lnTo>
                  <a:lnTo>
                    <a:pt x="89805" y="445448"/>
                  </a:lnTo>
                  <a:lnTo>
                    <a:pt x="59376" y="415019"/>
                  </a:lnTo>
                  <a:lnTo>
                    <a:pt x="34468" y="379781"/>
                  </a:lnTo>
                  <a:lnTo>
                    <a:pt x="15794" y="340449"/>
                  </a:lnTo>
                  <a:lnTo>
                    <a:pt x="4067" y="297733"/>
                  </a:lnTo>
                  <a:lnTo>
                    <a:pt x="0" y="252349"/>
                  </a:lnTo>
                  <a:close/>
                </a:path>
              </a:pathLst>
            </a:custGeom>
            <a:ln w="12700">
              <a:solidFill>
                <a:srgbClr val="000000"/>
              </a:solidFill>
            </a:ln>
          </p:spPr>
          <p:txBody>
            <a:bodyPr wrap="square" lIns="0" tIns="0" rIns="0" bIns="0" rtlCol="0"/>
            <a:lstStyle/>
            <a:p/>
          </p:txBody>
        </p:sp>
        <p:pic>
          <p:nvPicPr>
            <p:cNvPr id="10" name="object 10" descr=""/>
            <p:cNvPicPr/>
            <p:nvPr/>
          </p:nvPicPr>
          <p:blipFill>
            <a:blip r:embed="rId3" cstate="print"/>
            <a:stretch>
              <a:fillRect/>
            </a:stretch>
          </p:blipFill>
          <p:spPr>
            <a:xfrm>
              <a:off x="4797552" y="1408175"/>
              <a:ext cx="647700" cy="789432"/>
            </a:xfrm>
            <a:prstGeom prst="rect">
              <a:avLst/>
            </a:prstGeom>
          </p:spPr>
        </p:pic>
      </p:grpSp>
      <p:sp>
        <p:nvSpPr>
          <p:cNvPr id="11" name="object 11" descr=""/>
          <p:cNvSpPr txBox="1"/>
          <p:nvPr/>
        </p:nvSpPr>
        <p:spPr>
          <a:xfrm>
            <a:off x="5006721" y="1498854"/>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12" name="object 12" descr=""/>
          <p:cNvGrpSpPr/>
          <p:nvPr/>
        </p:nvGrpSpPr>
        <p:grpSpPr>
          <a:xfrm>
            <a:off x="6309359" y="1336547"/>
            <a:ext cx="647700" cy="789940"/>
            <a:chOff x="6309359" y="1336547"/>
            <a:chExt cx="647700" cy="789940"/>
          </a:xfrm>
        </p:grpSpPr>
        <p:sp>
          <p:nvSpPr>
            <p:cNvPr id="13" name="object 13" descr=""/>
            <p:cNvSpPr/>
            <p:nvPr/>
          </p:nvSpPr>
          <p:spPr>
            <a:xfrm>
              <a:off x="6365874" y="1412874"/>
              <a:ext cx="504825" cy="504825"/>
            </a:xfrm>
            <a:custGeom>
              <a:avLst/>
              <a:gdLst/>
              <a:ahLst/>
              <a:cxnLst/>
              <a:rect l="l" t="t" r="r" b="b"/>
              <a:pathLst>
                <a:path w="504825" h="504825">
                  <a:moveTo>
                    <a:pt x="252475" y="0"/>
                  </a:moveTo>
                  <a:lnTo>
                    <a:pt x="207091" y="4067"/>
                  </a:lnTo>
                  <a:lnTo>
                    <a:pt x="164375" y="15794"/>
                  </a:lnTo>
                  <a:lnTo>
                    <a:pt x="125043" y="34468"/>
                  </a:lnTo>
                  <a:lnTo>
                    <a:pt x="89805" y="59376"/>
                  </a:lnTo>
                  <a:lnTo>
                    <a:pt x="59376" y="89805"/>
                  </a:lnTo>
                  <a:lnTo>
                    <a:pt x="34468" y="125043"/>
                  </a:lnTo>
                  <a:lnTo>
                    <a:pt x="15794" y="164375"/>
                  </a:lnTo>
                  <a:lnTo>
                    <a:pt x="4067" y="207091"/>
                  </a:lnTo>
                  <a:lnTo>
                    <a:pt x="0" y="252475"/>
                  </a:lnTo>
                  <a:lnTo>
                    <a:pt x="4067" y="297823"/>
                  </a:lnTo>
                  <a:lnTo>
                    <a:pt x="15794" y="340508"/>
                  </a:lnTo>
                  <a:lnTo>
                    <a:pt x="34468" y="379819"/>
                  </a:lnTo>
                  <a:lnTo>
                    <a:pt x="59376" y="415040"/>
                  </a:lnTo>
                  <a:lnTo>
                    <a:pt x="89805" y="445459"/>
                  </a:lnTo>
                  <a:lnTo>
                    <a:pt x="125043" y="470360"/>
                  </a:lnTo>
                  <a:lnTo>
                    <a:pt x="164375" y="489031"/>
                  </a:lnTo>
                  <a:lnTo>
                    <a:pt x="207091" y="500757"/>
                  </a:lnTo>
                  <a:lnTo>
                    <a:pt x="252475" y="504825"/>
                  </a:lnTo>
                  <a:lnTo>
                    <a:pt x="297823" y="500757"/>
                  </a:lnTo>
                  <a:lnTo>
                    <a:pt x="340508" y="489031"/>
                  </a:lnTo>
                  <a:lnTo>
                    <a:pt x="379819" y="470360"/>
                  </a:lnTo>
                  <a:lnTo>
                    <a:pt x="415040" y="445459"/>
                  </a:lnTo>
                  <a:lnTo>
                    <a:pt x="445459" y="415040"/>
                  </a:lnTo>
                  <a:lnTo>
                    <a:pt x="470360" y="379819"/>
                  </a:lnTo>
                  <a:lnTo>
                    <a:pt x="489031" y="340508"/>
                  </a:lnTo>
                  <a:lnTo>
                    <a:pt x="500757" y="297823"/>
                  </a:lnTo>
                  <a:lnTo>
                    <a:pt x="504825" y="252475"/>
                  </a:lnTo>
                  <a:lnTo>
                    <a:pt x="500757" y="207091"/>
                  </a:lnTo>
                  <a:lnTo>
                    <a:pt x="489031" y="164375"/>
                  </a:lnTo>
                  <a:lnTo>
                    <a:pt x="470360" y="125043"/>
                  </a:lnTo>
                  <a:lnTo>
                    <a:pt x="445459" y="89805"/>
                  </a:lnTo>
                  <a:lnTo>
                    <a:pt x="415040" y="59376"/>
                  </a:lnTo>
                  <a:lnTo>
                    <a:pt x="379819" y="34468"/>
                  </a:lnTo>
                  <a:lnTo>
                    <a:pt x="340508" y="15794"/>
                  </a:lnTo>
                  <a:lnTo>
                    <a:pt x="297823" y="4067"/>
                  </a:lnTo>
                  <a:lnTo>
                    <a:pt x="252475" y="0"/>
                  </a:lnTo>
                  <a:close/>
                </a:path>
              </a:pathLst>
            </a:custGeom>
            <a:solidFill>
              <a:srgbClr val="4F81BC"/>
            </a:solidFill>
          </p:spPr>
          <p:txBody>
            <a:bodyPr wrap="square" lIns="0" tIns="0" rIns="0" bIns="0" rtlCol="0"/>
            <a:lstStyle/>
            <a:p/>
          </p:txBody>
        </p:sp>
        <p:sp>
          <p:nvSpPr>
            <p:cNvPr id="14" name="object 14" descr=""/>
            <p:cNvSpPr/>
            <p:nvPr/>
          </p:nvSpPr>
          <p:spPr>
            <a:xfrm>
              <a:off x="6365874" y="1412874"/>
              <a:ext cx="504825" cy="504825"/>
            </a:xfrm>
            <a:custGeom>
              <a:avLst/>
              <a:gdLst/>
              <a:ahLst/>
              <a:cxnLst/>
              <a:rect l="l" t="t" r="r" b="b"/>
              <a:pathLst>
                <a:path w="504825" h="504825">
                  <a:moveTo>
                    <a:pt x="0" y="252475"/>
                  </a:moveTo>
                  <a:lnTo>
                    <a:pt x="4067" y="207091"/>
                  </a:lnTo>
                  <a:lnTo>
                    <a:pt x="15794" y="164375"/>
                  </a:lnTo>
                  <a:lnTo>
                    <a:pt x="34468" y="125043"/>
                  </a:lnTo>
                  <a:lnTo>
                    <a:pt x="59376" y="89805"/>
                  </a:lnTo>
                  <a:lnTo>
                    <a:pt x="89805" y="59376"/>
                  </a:lnTo>
                  <a:lnTo>
                    <a:pt x="125043" y="34468"/>
                  </a:lnTo>
                  <a:lnTo>
                    <a:pt x="164375" y="15794"/>
                  </a:lnTo>
                  <a:lnTo>
                    <a:pt x="207091" y="4067"/>
                  </a:lnTo>
                  <a:lnTo>
                    <a:pt x="252475" y="0"/>
                  </a:lnTo>
                  <a:lnTo>
                    <a:pt x="297823" y="4067"/>
                  </a:lnTo>
                  <a:lnTo>
                    <a:pt x="340508" y="15794"/>
                  </a:lnTo>
                  <a:lnTo>
                    <a:pt x="379819" y="34468"/>
                  </a:lnTo>
                  <a:lnTo>
                    <a:pt x="415040" y="59376"/>
                  </a:lnTo>
                  <a:lnTo>
                    <a:pt x="445459" y="89805"/>
                  </a:lnTo>
                  <a:lnTo>
                    <a:pt x="470360" y="125043"/>
                  </a:lnTo>
                  <a:lnTo>
                    <a:pt x="489031" y="164375"/>
                  </a:lnTo>
                  <a:lnTo>
                    <a:pt x="500757" y="207091"/>
                  </a:lnTo>
                  <a:lnTo>
                    <a:pt x="504825" y="252475"/>
                  </a:lnTo>
                  <a:lnTo>
                    <a:pt x="500757" y="297823"/>
                  </a:lnTo>
                  <a:lnTo>
                    <a:pt x="489031" y="340508"/>
                  </a:lnTo>
                  <a:lnTo>
                    <a:pt x="470360" y="379819"/>
                  </a:lnTo>
                  <a:lnTo>
                    <a:pt x="445459" y="415040"/>
                  </a:lnTo>
                  <a:lnTo>
                    <a:pt x="415040" y="445459"/>
                  </a:lnTo>
                  <a:lnTo>
                    <a:pt x="379819" y="470360"/>
                  </a:lnTo>
                  <a:lnTo>
                    <a:pt x="340508" y="489031"/>
                  </a:lnTo>
                  <a:lnTo>
                    <a:pt x="297823" y="500757"/>
                  </a:lnTo>
                  <a:lnTo>
                    <a:pt x="252475" y="504825"/>
                  </a:lnTo>
                  <a:lnTo>
                    <a:pt x="207091" y="500757"/>
                  </a:lnTo>
                  <a:lnTo>
                    <a:pt x="164375" y="489031"/>
                  </a:lnTo>
                  <a:lnTo>
                    <a:pt x="125043" y="470360"/>
                  </a:lnTo>
                  <a:lnTo>
                    <a:pt x="89805" y="445459"/>
                  </a:lnTo>
                  <a:lnTo>
                    <a:pt x="59376" y="415040"/>
                  </a:lnTo>
                  <a:lnTo>
                    <a:pt x="34468" y="379819"/>
                  </a:lnTo>
                  <a:lnTo>
                    <a:pt x="15794" y="340508"/>
                  </a:lnTo>
                  <a:lnTo>
                    <a:pt x="4067" y="297823"/>
                  </a:lnTo>
                  <a:lnTo>
                    <a:pt x="0" y="252475"/>
                  </a:lnTo>
                  <a:close/>
                </a:path>
              </a:pathLst>
            </a:custGeom>
            <a:ln w="12700">
              <a:solidFill>
                <a:srgbClr val="000000"/>
              </a:solidFill>
            </a:ln>
          </p:spPr>
          <p:txBody>
            <a:bodyPr wrap="square" lIns="0" tIns="0" rIns="0" bIns="0" rtlCol="0"/>
            <a:lstStyle/>
            <a:p/>
          </p:txBody>
        </p:sp>
        <p:pic>
          <p:nvPicPr>
            <p:cNvPr id="15" name="object 15" descr=""/>
            <p:cNvPicPr/>
            <p:nvPr/>
          </p:nvPicPr>
          <p:blipFill>
            <a:blip r:embed="rId4" cstate="print"/>
            <a:stretch>
              <a:fillRect/>
            </a:stretch>
          </p:blipFill>
          <p:spPr>
            <a:xfrm>
              <a:off x="6309359" y="1336547"/>
              <a:ext cx="647699" cy="789431"/>
            </a:xfrm>
            <a:prstGeom prst="rect">
              <a:avLst/>
            </a:prstGeom>
          </p:spPr>
        </p:pic>
      </p:grpSp>
      <p:sp>
        <p:nvSpPr>
          <p:cNvPr id="16" name="object 16" descr=""/>
          <p:cNvSpPr txBox="1"/>
          <p:nvPr/>
        </p:nvSpPr>
        <p:spPr>
          <a:xfrm>
            <a:off x="6518275" y="142747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7</a:t>
            </a:r>
            <a:endParaRPr sz="2800">
              <a:latin typeface="Times New Roman"/>
              <a:cs typeface="Times New Roman"/>
            </a:endParaRPr>
          </a:p>
        </p:txBody>
      </p:sp>
      <p:grpSp>
        <p:nvGrpSpPr>
          <p:cNvPr id="17" name="object 17" descr=""/>
          <p:cNvGrpSpPr/>
          <p:nvPr/>
        </p:nvGrpSpPr>
        <p:grpSpPr>
          <a:xfrm>
            <a:off x="6310884" y="2703576"/>
            <a:ext cx="647700" cy="789940"/>
            <a:chOff x="6310884" y="2703576"/>
            <a:chExt cx="647700" cy="789940"/>
          </a:xfrm>
        </p:grpSpPr>
        <p:sp>
          <p:nvSpPr>
            <p:cNvPr id="18" name="object 18" descr=""/>
            <p:cNvSpPr/>
            <p:nvPr/>
          </p:nvSpPr>
          <p:spPr>
            <a:xfrm>
              <a:off x="6367526" y="2779649"/>
              <a:ext cx="504825" cy="505459"/>
            </a:xfrm>
            <a:custGeom>
              <a:avLst/>
              <a:gdLst/>
              <a:ahLst/>
              <a:cxnLst/>
              <a:rect l="l" t="t" r="r" b="b"/>
              <a:pathLst>
                <a:path w="504825" h="505460">
                  <a:moveTo>
                    <a:pt x="252349" y="0"/>
                  </a:moveTo>
                  <a:lnTo>
                    <a:pt x="206968" y="4067"/>
                  </a:lnTo>
                  <a:lnTo>
                    <a:pt x="164265" y="15794"/>
                  </a:lnTo>
                  <a:lnTo>
                    <a:pt x="124949" y="34468"/>
                  </a:lnTo>
                  <a:lnTo>
                    <a:pt x="89731" y="59376"/>
                  </a:lnTo>
                  <a:lnTo>
                    <a:pt x="59323" y="89805"/>
                  </a:lnTo>
                  <a:lnTo>
                    <a:pt x="34435" y="125043"/>
                  </a:lnTo>
                  <a:lnTo>
                    <a:pt x="15778" y="164375"/>
                  </a:lnTo>
                  <a:lnTo>
                    <a:pt x="4063" y="207091"/>
                  </a:lnTo>
                  <a:lnTo>
                    <a:pt x="0" y="252475"/>
                  </a:lnTo>
                  <a:lnTo>
                    <a:pt x="4063" y="297860"/>
                  </a:lnTo>
                  <a:lnTo>
                    <a:pt x="15778" y="340576"/>
                  </a:lnTo>
                  <a:lnTo>
                    <a:pt x="34435" y="379908"/>
                  </a:lnTo>
                  <a:lnTo>
                    <a:pt x="59323" y="415146"/>
                  </a:lnTo>
                  <a:lnTo>
                    <a:pt x="89731" y="445575"/>
                  </a:lnTo>
                  <a:lnTo>
                    <a:pt x="124949" y="470483"/>
                  </a:lnTo>
                  <a:lnTo>
                    <a:pt x="164265" y="489157"/>
                  </a:lnTo>
                  <a:lnTo>
                    <a:pt x="206968" y="500884"/>
                  </a:lnTo>
                  <a:lnTo>
                    <a:pt x="252349" y="504951"/>
                  </a:lnTo>
                  <a:lnTo>
                    <a:pt x="297733" y="500884"/>
                  </a:lnTo>
                  <a:lnTo>
                    <a:pt x="340449" y="489157"/>
                  </a:lnTo>
                  <a:lnTo>
                    <a:pt x="379781" y="470483"/>
                  </a:lnTo>
                  <a:lnTo>
                    <a:pt x="415019" y="445575"/>
                  </a:lnTo>
                  <a:lnTo>
                    <a:pt x="445448" y="415146"/>
                  </a:lnTo>
                  <a:lnTo>
                    <a:pt x="470356" y="379908"/>
                  </a:lnTo>
                  <a:lnTo>
                    <a:pt x="489030" y="340576"/>
                  </a:lnTo>
                  <a:lnTo>
                    <a:pt x="500757" y="297860"/>
                  </a:lnTo>
                  <a:lnTo>
                    <a:pt x="504825" y="252475"/>
                  </a:lnTo>
                  <a:lnTo>
                    <a:pt x="500757" y="207091"/>
                  </a:lnTo>
                  <a:lnTo>
                    <a:pt x="489030" y="164375"/>
                  </a:lnTo>
                  <a:lnTo>
                    <a:pt x="470356" y="125043"/>
                  </a:lnTo>
                  <a:lnTo>
                    <a:pt x="445448" y="89805"/>
                  </a:lnTo>
                  <a:lnTo>
                    <a:pt x="415019" y="59376"/>
                  </a:lnTo>
                  <a:lnTo>
                    <a:pt x="379781" y="34468"/>
                  </a:lnTo>
                  <a:lnTo>
                    <a:pt x="340449" y="15794"/>
                  </a:lnTo>
                  <a:lnTo>
                    <a:pt x="297733" y="4067"/>
                  </a:lnTo>
                  <a:lnTo>
                    <a:pt x="252349" y="0"/>
                  </a:lnTo>
                  <a:close/>
                </a:path>
              </a:pathLst>
            </a:custGeom>
            <a:solidFill>
              <a:srgbClr val="4F81BC"/>
            </a:solidFill>
          </p:spPr>
          <p:txBody>
            <a:bodyPr wrap="square" lIns="0" tIns="0" rIns="0" bIns="0" rtlCol="0"/>
            <a:lstStyle/>
            <a:p/>
          </p:txBody>
        </p:sp>
        <p:sp>
          <p:nvSpPr>
            <p:cNvPr id="19" name="object 19" descr=""/>
            <p:cNvSpPr/>
            <p:nvPr/>
          </p:nvSpPr>
          <p:spPr>
            <a:xfrm>
              <a:off x="6367526" y="2779649"/>
              <a:ext cx="504825" cy="505459"/>
            </a:xfrm>
            <a:custGeom>
              <a:avLst/>
              <a:gdLst/>
              <a:ahLst/>
              <a:cxnLst/>
              <a:rect l="l" t="t" r="r" b="b"/>
              <a:pathLst>
                <a:path w="504825" h="505460">
                  <a:moveTo>
                    <a:pt x="0" y="252475"/>
                  </a:moveTo>
                  <a:lnTo>
                    <a:pt x="4063" y="207091"/>
                  </a:lnTo>
                  <a:lnTo>
                    <a:pt x="15778" y="164375"/>
                  </a:lnTo>
                  <a:lnTo>
                    <a:pt x="34435" y="125043"/>
                  </a:lnTo>
                  <a:lnTo>
                    <a:pt x="59323" y="89805"/>
                  </a:lnTo>
                  <a:lnTo>
                    <a:pt x="89731" y="59376"/>
                  </a:lnTo>
                  <a:lnTo>
                    <a:pt x="124949" y="34468"/>
                  </a:lnTo>
                  <a:lnTo>
                    <a:pt x="164265" y="15794"/>
                  </a:lnTo>
                  <a:lnTo>
                    <a:pt x="206968" y="4067"/>
                  </a:lnTo>
                  <a:lnTo>
                    <a:pt x="252349" y="0"/>
                  </a:lnTo>
                  <a:lnTo>
                    <a:pt x="297733" y="4067"/>
                  </a:lnTo>
                  <a:lnTo>
                    <a:pt x="340449" y="15794"/>
                  </a:lnTo>
                  <a:lnTo>
                    <a:pt x="379781" y="34468"/>
                  </a:lnTo>
                  <a:lnTo>
                    <a:pt x="415019" y="59376"/>
                  </a:lnTo>
                  <a:lnTo>
                    <a:pt x="445448" y="89805"/>
                  </a:lnTo>
                  <a:lnTo>
                    <a:pt x="470356" y="125043"/>
                  </a:lnTo>
                  <a:lnTo>
                    <a:pt x="489030" y="164375"/>
                  </a:lnTo>
                  <a:lnTo>
                    <a:pt x="500757" y="207091"/>
                  </a:lnTo>
                  <a:lnTo>
                    <a:pt x="504825" y="252475"/>
                  </a:lnTo>
                  <a:lnTo>
                    <a:pt x="500757" y="297860"/>
                  </a:lnTo>
                  <a:lnTo>
                    <a:pt x="489030" y="340576"/>
                  </a:lnTo>
                  <a:lnTo>
                    <a:pt x="470356" y="379908"/>
                  </a:lnTo>
                  <a:lnTo>
                    <a:pt x="445448" y="415146"/>
                  </a:lnTo>
                  <a:lnTo>
                    <a:pt x="415019" y="445575"/>
                  </a:lnTo>
                  <a:lnTo>
                    <a:pt x="379781" y="470483"/>
                  </a:lnTo>
                  <a:lnTo>
                    <a:pt x="340449" y="489157"/>
                  </a:lnTo>
                  <a:lnTo>
                    <a:pt x="297733" y="500884"/>
                  </a:lnTo>
                  <a:lnTo>
                    <a:pt x="252349" y="504951"/>
                  </a:lnTo>
                  <a:lnTo>
                    <a:pt x="206968" y="500884"/>
                  </a:lnTo>
                  <a:lnTo>
                    <a:pt x="164265" y="489157"/>
                  </a:lnTo>
                  <a:lnTo>
                    <a:pt x="124949" y="470483"/>
                  </a:lnTo>
                  <a:lnTo>
                    <a:pt x="89731" y="445575"/>
                  </a:lnTo>
                  <a:lnTo>
                    <a:pt x="59323" y="415146"/>
                  </a:lnTo>
                  <a:lnTo>
                    <a:pt x="34435" y="379908"/>
                  </a:lnTo>
                  <a:lnTo>
                    <a:pt x="15778" y="340576"/>
                  </a:lnTo>
                  <a:lnTo>
                    <a:pt x="4063" y="297860"/>
                  </a:lnTo>
                  <a:lnTo>
                    <a:pt x="0" y="252475"/>
                  </a:lnTo>
                  <a:close/>
                </a:path>
              </a:pathLst>
            </a:custGeom>
            <a:ln w="12700">
              <a:solidFill>
                <a:srgbClr val="000000"/>
              </a:solidFill>
            </a:ln>
          </p:spPr>
          <p:txBody>
            <a:bodyPr wrap="square" lIns="0" tIns="0" rIns="0" bIns="0" rtlCol="0"/>
            <a:lstStyle/>
            <a:p/>
          </p:txBody>
        </p:sp>
        <p:pic>
          <p:nvPicPr>
            <p:cNvPr id="20" name="object 20" descr=""/>
            <p:cNvPicPr/>
            <p:nvPr/>
          </p:nvPicPr>
          <p:blipFill>
            <a:blip r:embed="rId5" cstate="print"/>
            <a:stretch>
              <a:fillRect/>
            </a:stretch>
          </p:blipFill>
          <p:spPr>
            <a:xfrm>
              <a:off x="6310884" y="2703576"/>
              <a:ext cx="647700" cy="789432"/>
            </a:xfrm>
            <a:prstGeom prst="rect">
              <a:avLst/>
            </a:prstGeom>
          </p:spPr>
        </p:pic>
      </p:grpSp>
      <p:sp>
        <p:nvSpPr>
          <p:cNvPr id="21" name="object 21" descr=""/>
          <p:cNvSpPr txBox="1"/>
          <p:nvPr/>
        </p:nvSpPr>
        <p:spPr>
          <a:xfrm>
            <a:off x="6519798" y="279450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22" name="object 22" descr=""/>
          <p:cNvGrpSpPr/>
          <p:nvPr/>
        </p:nvGrpSpPr>
        <p:grpSpPr>
          <a:xfrm>
            <a:off x="8037576" y="1336547"/>
            <a:ext cx="647700" cy="789940"/>
            <a:chOff x="8037576" y="1336547"/>
            <a:chExt cx="647700" cy="789940"/>
          </a:xfrm>
        </p:grpSpPr>
        <p:sp>
          <p:nvSpPr>
            <p:cNvPr id="23" name="object 23" descr=""/>
            <p:cNvSpPr/>
            <p:nvPr/>
          </p:nvSpPr>
          <p:spPr>
            <a:xfrm>
              <a:off x="8094726" y="1412874"/>
              <a:ext cx="504825" cy="504825"/>
            </a:xfrm>
            <a:custGeom>
              <a:avLst/>
              <a:gdLst/>
              <a:ahLst/>
              <a:cxnLst/>
              <a:rect l="l" t="t" r="r" b="b"/>
              <a:pathLst>
                <a:path w="504825" h="504825">
                  <a:moveTo>
                    <a:pt x="252349" y="0"/>
                  </a:moveTo>
                  <a:lnTo>
                    <a:pt x="206968" y="4067"/>
                  </a:lnTo>
                  <a:lnTo>
                    <a:pt x="164265" y="15794"/>
                  </a:lnTo>
                  <a:lnTo>
                    <a:pt x="124949" y="34468"/>
                  </a:lnTo>
                  <a:lnTo>
                    <a:pt x="89731" y="59376"/>
                  </a:lnTo>
                  <a:lnTo>
                    <a:pt x="59323" y="89805"/>
                  </a:lnTo>
                  <a:lnTo>
                    <a:pt x="34435" y="125043"/>
                  </a:lnTo>
                  <a:lnTo>
                    <a:pt x="15778" y="164375"/>
                  </a:lnTo>
                  <a:lnTo>
                    <a:pt x="4063" y="207091"/>
                  </a:lnTo>
                  <a:lnTo>
                    <a:pt x="0" y="252475"/>
                  </a:lnTo>
                  <a:lnTo>
                    <a:pt x="4063" y="297823"/>
                  </a:lnTo>
                  <a:lnTo>
                    <a:pt x="15778" y="340508"/>
                  </a:lnTo>
                  <a:lnTo>
                    <a:pt x="34435" y="379819"/>
                  </a:lnTo>
                  <a:lnTo>
                    <a:pt x="59323" y="415040"/>
                  </a:lnTo>
                  <a:lnTo>
                    <a:pt x="89731" y="445459"/>
                  </a:lnTo>
                  <a:lnTo>
                    <a:pt x="124949" y="470360"/>
                  </a:lnTo>
                  <a:lnTo>
                    <a:pt x="164265" y="489031"/>
                  </a:lnTo>
                  <a:lnTo>
                    <a:pt x="206968" y="500757"/>
                  </a:lnTo>
                  <a:lnTo>
                    <a:pt x="252349" y="504825"/>
                  </a:lnTo>
                  <a:lnTo>
                    <a:pt x="297733" y="500757"/>
                  </a:lnTo>
                  <a:lnTo>
                    <a:pt x="340449" y="489031"/>
                  </a:lnTo>
                  <a:lnTo>
                    <a:pt x="379781" y="470360"/>
                  </a:lnTo>
                  <a:lnTo>
                    <a:pt x="415019" y="445459"/>
                  </a:lnTo>
                  <a:lnTo>
                    <a:pt x="445448" y="415040"/>
                  </a:lnTo>
                  <a:lnTo>
                    <a:pt x="470356" y="379819"/>
                  </a:lnTo>
                  <a:lnTo>
                    <a:pt x="489030" y="340508"/>
                  </a:lnTo>
                  <a:lnTo>
                    <a:pt x="500757" y="297823"/>
                  </a:lnTo>
                  <a:lnTo>
                    <a:pt x="504825" y="252475"/>
                  </a:lnTo>
                  <a:lnTo>
                    <a:pt x="500757" y="207091"/>
                  </a:lnTo>
                  <a:lnTo>
                    <a:pt x="489030" y="164375"/>
                  </a:lnTo>
                  <a:lnTo>
                    <a:pt x="470356" y="125043"/>
                  </a:lnTo>
                  <a:lnTo>
                    <a:pt x="445448" y="89805"/>
                  </a:lnTo>
                  <a:lnTo>
                    <a:pt x="415019" y="59376"/>
                  </a:lnTo>
                  <a:lnTo>
                    <a:pt x="379781" y="34468"/>
                  </a:lnTo>
                  <a:lnTo>
                    <a:pt x="340449" y="15794"/>
                  </a:lnTo>
                  <a:lnTo>
                    <a:pt x="297733" y="4067"/>
                  </a:lnTo>
                  <a:lnTo>
                    <a:pt x="252349" y="0"/>
                  </a:lnTo>
                  <a:close/>
                </a:path>
              </a:pathLst>
            </a:custGeom>
            <a:solidFill>
              <a:srgbClr val="4F81BC"/>
            </a:solidFill>
          </p:spPr>
          <p:txBody>
            <a:bodyPr wrap="square" lIns="0" tIns="0" rIns="0" bIns="0" rtlCol="0"/>
            <a:lstStyle/>
            <a:p/>
          </p:txBody>
        </p:sp>
        <p:sp>
          <p:nvSpPr>
            <p:cNvPr id="24" name="object 24" descr=""/>
            <p:cNvSpPr/>
            <p:nvPr/>
          </p:nvSpPr>
          <p:spPr>
            <a:xfrm>
              <a:off x="8094726" y="1412874"/>
              <a:ext cx="504825" cy="504825"/>
            </a:xfrm>
            <a:custGeom>
              <a:avLst/>
              <a:gdLst/>
              <a:ahLst/>
              <a:cxnLst/>
              <a:rect l="l" t="t" r="r" b="b"/>
              <a:pathLst>
                <a:path w="504825" h="504825">
                  <a:moveTo>
                    <a:pt x="0" y="252475"/>
                  </a:moveTo>
                  <a:lnTo>
                    <a:pt x="4063" y="207091"/>
                  </a:lnTo>
                  <a:lnTo>
                    <a:pt x="15778" y="164375"/>
                  </a:lnTo>
                  <a:lnTo>
                    <a:pt x="34435" y="125043"/>
                  </a:lnTo>
                  <a:lnTo>
                    <a:pt x="59323" y="89805"/>
                  </a:lnTo>
                  <a:lnTo>
                    <a:pt x="89731" y="59376"/>
                  </a:lnTo>
                  <a:lnTo>
                    <a:pt x="124949" y="34468"/>
                  </a:lnTo>
                  <a:lnTo>
                    <a:pt x="164265" y="15794"/>
                  </a:lnTo>
                  <a:lnTo>
                    <a:pt x="206968" y="4067"/>
                  </a:lnTo>
                  <a:lnTo>
                    <a:pt x="252349" y="0"/>
                  </a:lnTo>
                  <a:lnTo>
                    <a:pt x="297733" y="4067"/>
                  </a:lnTo>
                  <a:lnTo>
                    <a:pt x="340449" y="15794"/>
                  </a:lnTo>
                  <a:lnTo>
                    <a:pt x="379781" y="34468"/>
                  </a:lnTo>
                  <a:lnTo>
                    <a:pt x="415019" y="59376"/>
                  </a:lnTo>
                  <a:lnTo>
                    <a:pt x="445448" y="89805"/>
                  </a:lnTo>
                  <a:lnTo>
                    <a:pt x="470356" y="125043"/>
                  </a:lnTo>
                  <a:lnTo>
                    <a:pt x="489030" y="164375"/>
                  </a:lnTo>
                  <a:lnTo>
                    <a:pt x="500757" y="207091"/>
                  </a:lnTo>
                  <a:lnTo>
                    <a:pt x="504825" y="252475"/>
                  </a:lnTo>
                  <a:lnTo>
                    <a:pt x="500757" y="297823"/>
                  </a:lnTo>
                  <a:lnTo>
                    <a:pt x="489030" y="340508"/>
                  </a:lnTo>
                  <a:lnTo>
                    <a:pt x="470356" y="379819"/>
                  </a:lnTo>
                  <a:lnTo>
                    <a:pt x="445448" y="415040"/>
                  </a:lnTo>
                  <a:lnTo>
                    <a:pt x="415019" y="445459"/>
                  </a:lnTo>
                  <a:lnTo>
                    <a:pt x="379781" y="470360"/>
                  </a:lnTo>
                  <a:lnTo>
                    <a:pt x="340449" y="489031"/>
                  </a:lnTo>
                  <a:lnTo>
                    <a:pt x="297733" y="500757"/>
                  </a:lnTo>
                  <a:lnTo>
                    <a:pt x="252349" y="504825"/>
                  </a:lnTo>
                  <a:lnTo>
                    <a:pt x="206968" y="500757"/>
                  </a:lnTo>
                  <a:lnTo>
                    <a:pt x="164265" y="489031"/>
                  </a:lnTo>
                  <a:lnTo>
                    <a:pt x="124949" y="470360"/>
                  </a:lnTo>
                  <a:lnTo>
                    <a:pt x="89731" y="445459"/>
                  </a:lnTo>
                  <a:lnTo>
                    <a:pt x="59323" y="415040"/>
                  </a:lnTo>
                  <a:lnTo>
                    <a:pt x="34435" y="379819"/>
                  </a:lnTo>
                  <a:lnTo>
                    <a:pt x="15778" y="340508"/>
                  </a:lnTo>
                  <a:lnTo>
                    <a:pt x="4063" y="297823"/>
                  </a:lnTo>
                  <a:lnTo>
                    <a:pt x="0" y="252475"/>
                  </a:lnTo>
                  <a:close/>
                </a:path>
              </a:pathLst>
            </a:custGeom>
            <a:ln w="12700">
              <a:solidFill>
                <a:srgbClr val="000000"/>
              </a:solidFill>
            </a:ln>
          </p:spPr>
          <p:txBody>
            <a:bodyPr wrap="square" lIns="0" tIns="0" rIns="0" bIns="0" rtlCol="0"/>
            <a:lstStyle/>
            <a:p/>
          </p:txBody>
        </p:sp>
        <p:pic>
          <p:nvPicPr>
            <p:cNvPr id="25" name="object 25" descr=""/>
            <p:cNvPicPr/>
            <p:nvPr/>
          </p:nvPicPr>
          <p:blipFill>
            <a:blip r:embed="rId6" cstate="print"/>
            <a:stretch>
              <a:fillRect/>
            </a:stretch>
          </p:blipFill>
          <p:spPr>
            <a:xfrm>
              <a:off x="8037576" y="1336547"/>
              <a:ext cx="647700" cy="789431"/>
            </a:xfrm>
            <a:prstGeom prst="rect">
              <a:avLst/>
            </a:prstGeom>
          </p:spPr>
        </p:pic>
      </p:grpSp>
      <p:sp>
        <p:nvSpPr>
          <p:cNvPr id="26" name="object 26" descr=""/>
          <p:cNvSpPr txBox="1"/>
          <p:nvPr/>
        </p:nvSpPr>
        <p:spPr>
          <a:xfrm>
            <a:off x="8247380" y="1427479"/>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27" name="object 27" descr=""/>
          <p:cNvGrpSpPr/>
          <p:nvPr/>
        </p:nvGrpSpPr>
        <p:grpSpPr>
          <a:xfrm>
            <a:off x="3611626" y="1754251"/>
            <a:ext cx="4719955" cy="1739264"/>
            <a:chOff x="3611626" y="1754251"/>
            <a:chExt cx="4719955" cy="1739264"/>
          </a:xfrm>
        </p:grpSpPr>
        <p:sp>
          <p:nvSpPr>
            <p:cNvPr id="28" name="object 28" descr=""/>
            <p:cNvSpPr/>
            <p:nvPr/>
          </p:nvSpPr>
          <p:spPr>
            <a:xfrm>
              <a:off x="3630676" y="1773301"/>
              <a:ext cx="4681855" cy="1152525"/>
            </a:xfrm>
            <a:custGeom>
              <a:avLst/>
              <a:gdLst/>
              <a:ahLst/>
              <a:cxnLst/>
              <a:rect l="l" t="t" r="r" b="b"/>
              <a:pathLst>
                <a:path w="4681855" h="1152525">
                  <a:moveTo>
                    <a:pt x="0" y="144399"/>
                  </a:moveTo>
                  <a:lnTo>
                    <a:pt x="1296924" y="1152525"/>
                  </a:lnTo>
                </a:path>
                <a:path w="4681855" h="1152525">
                  <a:moveTo>
                    <a:pt x="0" y="1152525"/>
                  </a:moveTo>
                  <a:lnTo>
                    <a:pt x="4465574" y="0"/>
                  </a:lnTo>
                </a:path>
                <a:path w="4681855" h="1152525">
                  <a:moveTo>
                    <a:pt x="4681474" y="144399"/>
                  </a:moveTo>
                  <a:lnTo>
                    <a:pt x="3240024" y="1152525"/>
                  </a:lnTo>
                </a:path>
              </a:pathLst>
            </a:custGeom>
            <a:ln w="38100">
              <a:solidFill>
                <a:srgbClr val="000000"/>
              </a:solidFill>
            </a:ln>
          </p:spPr>
          <p:txBody>
            <a:bodyPr wrap="square" lIns="0" tIns="0" rIns="0" bIns="0" rtlCol="0"/>
            <a:lstStyle/>
            <a:p/>
          </p:txBody>
        </p:sp>
        <p:sp>
          <p:nvSpPr>
            <p:cNvPr id="29" name="object 29" descr=""/>
            <p:cNvSpPr/>
            <p:nvPr/>
          </p:nvSpPr>
          <p:spPr>
            <a:xfrm>
              <a:off x="4854575" y="2779649"/>
              <a:ext cx="504825" cy="505459"/>
            </a:xfrm>
            <a:custGeom>
              <a:avLst/>
              <a:gdLst/>
              <a:ahLst/>
              <a:cxnLst/>
              <a:rect l="l" t="t" r="r" b="b"/>
              <a:pathLst>
                <a:path w="504825" h="505460">
                  <a:moveTo>
                    <a:pt x="252475" y="0"/>
                  </a:moveTo>
                  <a:lnTo>
                    <a:pt x="207091" y="4067"/>
                  </a:lnTo>
                  <a:lnTo>
                    <a:pt x="164375" y="15794"/>
                  </a:lnTo>
                  <a:lnTo>
                    <a:pt x="125043" y="34468"/>
                  </a:lnTo>
                  <a:lnTo>
                    <a:pt x="89805" y="59376"/>
                  </a:lnTo>
                  <a:lnTo>
                    <a:pt x="59376" y="89805"/>
                  </a:lnTo>
                  <a:lnTo>
                    <a:pt x="34468" y="125043"/>
                  </a:lnTo>
                  <a:lnTo>
                    <a:pt x="15794" y="164375"/>
                  </a:lnTo>
                  <a:lnTo>
                    <a:pt x="4067" y="207091"/>
                  </a:lnTo>
                  <a:lnTo>
                    <a:pt x="0" y="252475"/>
                  </a:lnTo>
                  <a:lnTo>
                    <a:pt x="4067" y="297860"/>
                  </a:lnTo>
                  <a:lnTo>
                    <a:pt x="15794" y="340576"/>
                  </a:lnTo>
                  <a:lnTo>
                    <a:pt x="34468" y="379908"/>
                  </a:lnTo>
                  <a:lnTo>
                    <a:pt x="59376" y="415146"/>
                  </a:lnTo>
                  <a:lnTo>
                    <a:pt x="89805" y="445575"/>
                  </a:lnTo>
                  <a:lnTo>
                    <a:pt x="125043" y="470483"/>
                  </a:lnTo>
                  <a:lnTo>
                    <a:pt x="164375" y="489157"/>
                  </a:lnTo>
                  <a:lnTo>
                    <a:pt x="207091" y="500884"/>
                  </a:lnTo>
                  <a:lnTo>
                    <a:pt x="252475" y="504951"/>
                  </a:lnTo>
                  <a:lnTo>
                    <a:pt x="297823" y="500884"/>
                  </a:lnTo>
                  <a:lnTo>
                    <a:pt x="340508" y="489157"/>
                  </a:lnTo>
                  <a:lnTo>
                    <a:pt x="379819" y="470483"/>
                  </a:lnTo>
                  <a:lnTo>
                    <a:pt x="415040" y="445575"/>
                  </a:lnTo>
                  <a:lnTo>
                    <a:pt x="445459" y="415146"/>
                  </a:lnTo>
                  <a:lnTo>
                    <a:pt x="470360" y="379908"/>
                  </a:lnTo>
                  <a:lnTo>
                    <a:pt x="489031" y="340576"/>
                  </a:lnTo>
                  <a:lnTo>
                    <a:pt x="500757" y="297860"/>
                  </a:lnTo>
                  <a:lnTo>
                    <a:pt x="504825" y="252475"/>
                  </a:lnTo>
                  <a:lnTo>
                    <a:pt x="500757" y="207091"/>
                  </a:lnTo>
                  <a:lnTo>
                    <a:pt x="489031" y="164375"/>
                  </a:lnTo>
                  <a:lnTo>
                    <a:pt x="470360" y="125043"/>
                  </a:lnTo>
                  <a:lnTo>
                    <a:pt x="445459" y="89805"/>
                  </a:lnTo>
                  <a:lnTo>
                    <a:pt x="415040" y="59376"/>
                  </a:lnTo>
                  <a:lnTo>
                    <a:pt x="379819" y="34468"/>
                  </a:lnTo>
                  <a:lnTo>
                    <a:pt x="340508" y="15794"/>
                  </a:lnTo>
                  <a:lnTo>
                    <a:pt x="297823" y="4067"/>
                  </a:lnTo>
                  <a:lnTo>
                    <a:pt x="252475" y="0"/>
                  </a:lnTo>
                  <a:close/>
                </a:path>
              </a:pathLst>
            </a:custGeom>
            <a:solidFill>
              <a:srgbClr val="4F81BC"/>
            </a:solidFill>
          </p:spPr>
          <p:txBody>
            <a:bodyPr wrap="square" lIns="0" tIns="0" rIns="0" bIns="0" rtlCol="0"/>
            <a:lstStyle/>
            <a:p/>
          </p:txBody>
        </p:sp>
        <p:sp>
          <p:nvSpPr>
            <p:cNvPr id="30" name="object 30" descr=""/>
            <p:cNvSpPr/>
            <p:nvPr/>
          </p:nvSpPr>
          <p:spPr>
            <a:xfrm>
              <a:off x="4854575" y="2779649"/>
              <a:ext cx="504825" cy="505459"/>
            </a:xfrm>
            <a:custGeom>
              <a:avLst/>
              <a:gdLst/>
              <a:ahLst/>
              <a:cxnLst/>
              <a:rect l="l" t="t" r="r" b="b"/>
              <a:pathLst>
                <a:path w="504825" h="505460">
                  <a:moveTo>
                    <a:pt x="0" y="252475"/>
                  </a:moveTo>
                  <a:lnTo>
                    <a:pt x="4067" y="207091"/>
                  </a:lnTo>
                  <a:lnTo>
                    <a:pt x="15794" y="164375"/>
                  </a:lnTo>
                  <a:lnTo>
                    <a:pt x="34468" y="125043"/>
                  </a:lnTo>
                  <a:lnTo>
                    <a:pt x="59376" y="89805"/>
                  </a:lnTo>
                  <a:lnTo>
                    <a:pt x="89805" y="59376"/>
                  </a:lnTo>
                  <a:lnTo>
                    <a:pt x="125043" y="34468"/>
                  </a:lnTo>
                  <a:lnTo>
                    <a:pt x="164375" y="15794"/>
                  </a:lnTo>
                  <a:lnTo>
                    <a:pt x="207091" y="4067"/>
                  </a:lnTo>
                  <a:lnTo>
                    <a:pt x="252475" y="0"/>
                  </a:lnTo>
                  <a:lnTo>
                    <a:pt x="297823" y="4067"/>
                  </a:lnTo>
                  <a:lnTo>
                    <a:pt x="340508" y="15794"/>
                  </a:lnTo>
                  <a:lnTo>
                    <a:pt x="379819" y="34468"/>
                  </a:lnTo>
                  <a:lnTo>
                    <a:pt x="415040" y="59376"/>
                  </a:lnTo>
                  <a:lnTo>
                    <a:pt x="445459" y="89805"/>
                  </a:lnTo>
                  <a:lnTo>
                    <a:pt x="470360" y="125043"/>
                  </a:lnTo>
                  <a:lnTo>
                    <a:pt x="489031" y="164375"/>
                  </a:lnTo>
                  <a:lnTo>
                    <a:pt x="500757" y="207091"/>
                  </a:lnTo>
                  <a:lnTo>
                    <a:pt x="504825" y="252475"/>
                  </a:lnTo>
                  <a:lnTo>
                    <a:pt x="500757" y="297860"/>
                  </a:lnTo>
                  <a:lnTo>
                    <a:pt x="489031" y="340576"/>
                  </a:lnTo>
                  <a:lnTo>
                    <a:pt x="470360" y="379908"/>
                  </a:lnTo>
                  <a:lnTo>
                    <a:pt x="445459" y="415146"/>
                  </a:lnTo>
                  <a:lnTo>
                    <a:pt x="415040" y="445575"/>
                  </a:lnTo>
                  <a:lnTo>
                    <a:pt x="379819" y="470483"/>
                  </a:lnTo>
                  <a:lnTo>
                    <a:pt x="340508" y="489157"/>
                  </a:lnTo>
                  <a:lnTo>
                    <a:pt x="297823" y="500884"/>
                  </a:lnTo>
                  <a:lnTo>
                    <a:pt x="252475" y="504951"/>
                  </a:lnTo>
                  <a:lnTo>
                    <a:pt x="207091" y="500884"/>
                  </a:lnTo>
                  <a:lnTo>
                    <a:pt x="164375" y="489157"/>
                  </a:lnTo>
                  <a:lnTo>
                    <a:pt x="125043" y="470483"/>
                  </a:lnTo>
                  <a:lnTo>
                    <a:pt x="89805" y="445575"/>
                  </a:lnTo>
                  <a:lnTo>
                    <a:pt x="59376" y="415146"/>
                  </a:lnTo>
                  <a:lnTo>
                    <a:pt x="34468" y="379908"/>
                  </a:lnTo>
                  <a:lnTo>
                    <a:pt x="15794" y="340576"/>
                  </a:lnTo>
                  <a:lnTo>
                    <a:pt x="4067" y="297860"/>
                  </a:lnTo>
                  <a:lnTo>
                    <a:pt x="0" y="252475"/>
                  </a:lnTo>
                  <a:close/>
                </a:path>
              </a:pathLst>
            </a:custGeom>
            <a:ln w="12700">
              <a:solidFill>
                <a:srgbClr val="000000"/>
              </a:solidFill>
            </a:ln>
          </p:spPr>
          <p:txBody>
            <a:bodyPr wrap="square" lIns="0" tIns="0" rIns="0" bIns="0" rtlCol="0"/>
            <a:lstStyle/>
            <a:p/>
          </p:txBody>
        </p:sp>
        <p:pic>
          <p:nvPicPr>
            <p:cNvPr id="31" name="object 31" descr=""/>
            <p:cNvPicPr/>
            <p:nvPr/>
          </p:nvPicPr>
          <p:blipFill>
            <a:blip r:embed="rId7" cstate="print"/>
            <a:stretch>
              <a:fillRect/>
            </a:stretch>
          </p:blipFill>
          <p:spPr>
            <a:xfrm>
              <a:off x="4797552" y="2703576"/>
              <a:ext cx="647700" cy="789432"/>
            </a:xfrm>
            <a:prstGeom prst="rect">
              <a:avLst/>
            </a:prstGeom>
          </p:spPr>
        </p:pic>
      </p:grpSp>
      <p:sp>
        <p:nvSpPr>
          <p:cNvPr id="32" name="object 32" descr=""/>
          <p:cNvSpPr txBox="1"/>
          <p:nvPr/>
        </p:nvSpPr>
        <p:spPr>
          <a:xfrm>
            <a:off x="5006721" y="279450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33" name="object 33" descr=""/>
          <p:cNvGrpSpPr/>
          <p:nvPr/>
        </p:nvGrpSpPr>
        <p:grpSpPr>
          <a:xfrm>
            <a:off x="3142488" y="1600200"/>
            <a:ext cx="4982845" cy="1892935"/>
            <a:chOff x="3142488" y="1600200"/>
            <a:chExt cx="4982845" cy="1892935"/>
          </a:xfrm>
        </p:grpSpPr>
        <p:sp>
          <p:nvSpPr>
            <p:cNvPr id="34" name="object 34" descr=""/>
            <p:cNvSpPr/>
            <p:nvPr/>
          </p:nvSpPr>
          <p:spPr>
            <a:xfrm>
              <a:off x="3487801" y="1628775"/>
              <a:ext cx="4608830" cy="1368425"/>
            </a:xfrm>
            <a:custGeom>
              <a:avLst/>
              <a:gdLst/>
              <a:ahLst/>
              <a:cxnLst/>
              <a:rect l="l" t="t" r="r" b="b"/>
              <a:pathLst>
                <a:path w="4608830" h="1368425">
                  <a:moveTo>
                    <a:pt x="215900" y="73025"/>
                  </a:moveTo>
                  <a:lnTo>
                    <a:pt x="1366774" y="73025"/>
                  </a:lnTo>
                </a:path>
                <a:path w="4608830" h="1368425">
                  <a:moveTo>
                    <a:pt x="1582674" y="360425"/>
                  </a:moveTo>
                  <a:lnTo>
                    <a:pt x="1582674" y="1152525"/>
                  </a:lnTo>
                </a:path>
                <a:path w="4608830" h="1368425">
                  <a:moveTo>
                    <a:pt x="1871599" y="1368425"/>
                  </a:moveTo>
                  <a:lnTo>
                    <a:pt x="2879725" y="1368425"/>
                  </a:lnTo>
                </a:path>
                <a:path w="4608830" h="1368425">
                  <a:moveTo>
                    <a:pt x="3095625" y="1152525"/>
                  </a:moveTo>
                  <a:lnTo>
                    <a:pt x="3095625" y="288925"/>
                  </a:lnTo>
                </a:path>
                <a:path w="4608830" h="1368425">
                  <a:moveTo>
                    <a:pt x="3382899" y="0"/>
                  </a:moveTo>
                  <a:lnTo>
                    <a:pt x="4608449" y="0"/>
                  </a:lnTo>
                </a:path>
                <a:path w="4608830" h="1368425">
                  <a:moveTo>
                    <a:pt x="142875" y="1297051"/>
                  </a:moveTo>
                  <a:lnTo>
                    <a:pt x="4608449" y="144525"/>
                  </a:lnTo>
                </a:path>
                <a:path w="4608830" h="1368425">
                  <a:moveTo>
                    <a:pt x="0" y="360425"/>
                  </a:moveTo>
                  <a:lnTo>
                    <a:pt x="0" y="1152525"/>
                  </a:lnTo>
                </a:path>
              </a:pathLst>
            </a:custGeom>
            <a:ln w="57150">
              <a:solidFill>
                <a:srgbClr val="FF3300"/>
              </a:solidFill>
            </a:ln>
          </p:spPr>
          <p:txBody>
            <a:bodyPr wrap="square" lIns="0" tIns="0" rIns="0" bIns="0" rtlCol="0"/>
            <a:lstStyle/>
            <a:p/>
          </p:txBody>
        </p:sp>
        <p:sp>
          <p:nvSpPr>
            <p:cNvPr id="35" name="object 35" descr=""/>
            <p:cNvSpPr/>
            <p:nvPr/>
          </p:nvSpPr>
          <p:spPr>
            <a:xfrm>
              <a:off x="3198876" y="2779649"/>
              <a:ext cx="504825" cy="505459"/>
            </a:xfrm>
            <a:custGeom>
              <a:avLst/>
              <a:gdLst/>
              <a:ahLst/>
              <a:cxnLst/>
              <a:rect l="l" t="t" r="r" b="b"/>
              <a:pathLst>
                <a:path w="504825" h="505460">
                  <a:moveTo>
                    <a:pt x="252349" y="0"/>
                  </a:moveTo>
                  <a:lnTo>
                    <a:pt x="206968" y="4067"/>
                  </a:lnTo>
                  <a:lnTo>
                    <a:pt x="164265" y="15794"/>
                  </a:lnTo>
                  <a:lnTo>
                    <a:pt x="124949" y="34468"/>
                  </a:lnTo>
                  <a:lnTo>
                    <a:pt x="89731" y="59376"/>
                  </a:lnTo>
                  <a:lnTo>
                    <a:pt x="59323" y="89805"/>
                  </a:lnTo>
                  <a:lnTo>
                    <a:pt x="34435" y="125043"/>
                  </a:lnTo>
                  <a:lnTo>
                    <a:pt x="15778" y="164375"/>
                  </a:lnTo>
                  <a:lnTo>
                    <a:pt x="4063" y="207091"/>
                  </a:lnTo>
                  <a:lnTo>
                    <a:pt x="0" y="252475"/>
                  </a:lnTo>
                  <a:lnTo>
                    <a:pt x="4063" y="297860"/>
                  </a:lnTo>
                  <a:lnTo>
                    <a:pt x="15778" y="340576"/>
                  </a:lnTo>
                  <a:lnTo>
                    <a:pt x="34435" y="379908"/>
                  </a:lnTo>
                  <a:lnTo>
                    <a:pt x="59323" y="415146"/>
                  </a:lnTo>
                  <a:lnTo>
                    <a:pt x="89731" y="445575"/>
                  </a:lnTo>
                  <a:lnTo>
                    <a:pt x="124949" y="470483"/>
                  </a:lnTo>
                  <a:lnTo>
                    <a:pt x="164265" y="489157"/>
                  </a:lnTo>
                  <a:lnTo>
                    <a:pt x="206968" y="500884"/>
                  </a:lnTo>
                  <a:lnTo>
                    <a:pt x="252349" y="504951"/>
                  </a:lnTo>
                  <a:lnTo>
                    <a:pt x="297733" y="500884"/>
                  </a:lnTo>
                  <a:lnTo>
                    <a:pt x="340449" y="489157"/>
                  </a:lnTo>
                  <a:lnTo>
                    <a:pt x="379781" y="470483"/>
                  </a:lnTo>
                  <a:lnTo>
                    <a:pt x="415019" y="445575"/>
                  </a:lnTo>
                  <a:lnTo>
                    <a:pt x="445448" y="415146"/>
                  </a:lnTo>
                  <a:lnTo>
                    <a:pt x="470356" y="379908"/>
                  </a:lnTo>
                  <a:lnTo>
                    <a:pt x="489030" y="340576"/>
                  </a:lnTo>
                  <a:lnTo>
                    <a:pt x="500757" y="297860"/>
                  </a:lnTo>
                  <a:lnTo>
                    <a:pt x="504825" y="252475"/>
                  </a:lnTo>
                  <a:lnTo>
                    <a:pt x="500757" y="207091"/>
                  </a:lnTo>
                  <a:lnTo>
                    <a:pt x="489030" y="164375"/>
                  </a:lnTo>
                  <a:lnTo>
                    <a:pt x="470356" y="125043"/>
                  </a:lnTo>
                  <a:lnTo>
                    <a:pt x="445448" y="89805"/>
                  </a:lnTo>
                  <a:lnTo>
                    <a:pt x="415019" y="59376"/>
                  </a:lnTo>
                  <a:lnTo>
                    <a:pt x="379781" y="34468"/>
                  </a:lnTo>
                  <a:lnTo>
                    <a:pt x="340449" y="15794"/>
                  </a:lnTo>
                  <a:lnTo>
                    <a:pt x="297733" y="4067"/>
                  </a:lnTo>
                  <a:lnTo>
                    <a:pt x="252349" y="0"/>
                  </a:lnTo>
                  <a:close/>
                </a:path>
              </a:pathLst>
            </a:custGeom>
            <a:solidFill>
              <a:srgbClr val="4F81BC"/>
            </a:solidFill>
          </p:spPr>
          <p:txBody>
            <a:bodyPr wrap="square" lIns="0" tIns="0" rIns="0" bIns="0" rtlCol="0"/>
            <a:lstStyle/>
            <a:p/>
          </p:txBody>
        </p:sp>
        <p:sp>
          <p:nvSpPr>
            <p:cNvPr id="36" name="object 36" descr=""/>
            <p:cNvSpPr/>
            <p:nvPr/>
          </p:nvSpPr>
          <p:spPr>
            <a:xfrm>
              <a:off x="3198876" y="2779649"/>
              <a:ext cx="504825" cy="505459"/>
            </a:xfrm>
            <a:custGeom>
              <a:avLst/>
              <a:gdLst/>
              <a:ahLst/>
              <a:cxnLst/>
              <a:rect l="l" t="t" r="r" b="b"/>
              <a:pathLst>
                <a:path w="504825" h="505460">
                  <a:moveTo>
                    <a:pt x="0" y="252475"/>
                  </a:moveTo>
                  <a:lnTo>
                    <a:pt x="4063" y="207091"/>
                  </a:lnTo>
                  <a:lnTo>
                    <a:pt x="15778" y="164375"/>
                  </a:lnTo>
                  <a:lnTo>
                    <a:pt x="34435" y="125043"/>
                  </a:lnTo>
                  <a:lnTo>
                    <a:pt x="59323" y="89805"/>
                  </a:lnTo>
                  <a:lnTo>
                    <a:pt x="89731" y="59376"/>
                  </a:lnTo>
                  <a:lnTo>
                    <a:pt x="124949" y="34468"/>
                  </a:lnTo>
                  <a:lnTo>
                    <a:pt x="164265" y="15794"/>
                  </a:lnTo>
                  <a:lnTo>
                    <a:pt x="206968" y="4067"/>
                  </a:lnTo>
                  <a:lnTo>
                    <a:pt x="252349" y="0"/>
                  </a:lnTo>
                  <a:lnTo>
                    <a:pt x="297733" y="4067"/>
                  </a:lnTo>
                  <a:lnTo>
                    <a:pt x="340449" y="15794"/>
                  </a:lnTo>
                  <a:lnTo>
                    <a:pt x="379781" y="34468"/>
                  </a:lnTo>
                  <a:lnTo>
                    <a:pt x="415019" y="59376"/>
                  </a:lnTo>
                  <a:lnTo>
                    <a:pt x="445448" y="89805"/>
                  </a:lnTo>
                  <a:lnTo>
                    <a:pt x="470356" y="125043"/>
                  </a:lnTo>
                  <a:lnTo>
                    <a:pt x="489030" y="164375"/>
                  </a:lnTo>
                  <a:lnTo>
                    <a:pt x="500757" y="207091"/>
                  </a:lnTo>
                  <a:lnTo>
                    <a:pt x="504825" y="252475"/>
                  </a:lnTo>
                  <a:lnTo>
                    <a:pt x="500757" y="297860"/>
                  </a:lnTo>
                  <a:lnTo>
                    <a:pt x="489030" y="340576"/>
                  </a:lnTo>
                  <a:lnTo>
                    <a:pt x="470356" y="379908"/>
                  </a:lnTo>
                  <a:lnTo>
                    <a:pt x="445448" y="415146"/>
                  </a:lnTo>
                  <a:lnTo>
                    <a:pt x="415019" y="445575"/>
                  </a:lnTo>
                  <a:lnTo>
                    <a:pt x="379781" y="470483"/>
                  </a:lnTo>
                  <a:lnTo>
                    <a:pt x="340449" y="489157"/>
                  </a:lnTo>
                  <a:lnTo>
                    <a:pt x="297733" y="500884"/>
                  </a:lnTo>
                  <a:lnTo>
                    <a:pt x="252349" y="504951"/>
                  </a:lnTo>
                  <a:lnTo>
                    <a:pt x="206968" y="500884"/>
                  </a:lnTo>
                  <a:lnTo>
                    <a:pt x="164265" y="489157"/>
                  </a:lnTo>
                  <a:lnTo>
                    <a:pt x="124949" y="470483"/>
                  </a:lnTo>
                  <a:lnTo>
                    <a:pt x="89731" y="445575"/>
                  </a:lnTo>
                  <a:lnTo>
                    <a:pt x="59323" y="415146"/>
                  </a:lnTo>
                  <a:lnTo>
                    <a:pt x="34435" y="379908"/>
                  </a:lnTo>
                  <a:lnTo>
                    <a:pt x="15778" y="340576"/>
                  </a:lnTo>
                  <a:lnTo>
                    <a:pt x="4063" y="297860"/>
                  </a:lnTo>
                  <a:lnTo>
                    <a:pt x="0" y="252475"/>
                  </a:lnTo>
                  <a:close/>
                </a:path>
              </a:pathLst>
            </a:custGeom>
            <a:ln w="12700">
              <a:solidFill>
                <a:srgbClr val="000000"/>
              </a:solidFill>
            </a:ln>
          </p:spPr>
          <p:txBody>
            <a:bodyPr wrap="square" lIns="0" tIns="0" rIns="0" bIns="0" rtlCol="0"/>
            <a:lstStyle/>
            <a:p/>
          </p:txBody>
        </p:sp>
        <p:pic>
          <p:nvPicPr>
            <p:cNvPr id="37" name="object 37" descr=""/>
            <p:cNvPicPr/>
            <p:nvPr/>
          </p:nvPicPr>
          <p:blipFill>
            <a:blip r:embed="rId8" cstate="print"/>
            <a:stretch>
              <a:fillRect/>
            </a:stretch>
          </p:blipFill>
          <p:spPr>
            <a:xfrm>
              <a:off x="3142488" y="2703575"/>
              <a:ext cx="647700" cy="789432"/>
            </a:xfrm>
            <a:prstGeom prst="rect">
              <a:avLst/>
            </a:prstGeom>
          </p:spPr>
        </p:pic>
      </p:grpSp>
      <p:sp>
        <p:nvSpPr>
          <p:cNvPr id="38" name="object 38" descr=""/>
          <p:cNvSpPr txBox="1"/>
          <p:nvPr/>
        </p:nvSpPr>
        <p:spPr>
          <a:xfrm>
            <a:off x="3350767" y="279450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6</a:t>
            </a:r>
            <a:endParaRPr sz="2800">
              <a:latin typeface="Times New Roman"/>
              <a:cs typeface="Times New Roman"/>
            </a:endParaRPr>
          </a:p>
        </p:txBody>
      </p:sp>
      <p:grpSp>
        <p:nvGrpSpPr>
          <p:cNvPr id="39" name="object 39" descr=""/>
          <p:cNvGrpSpPr/>
          <p:nvPr/>
        </p:nvGrpSpPr>
        <p:grpSpPr>
          <a:xfrm>
            <a:off x="3602735" y="4247388"/>
            <a:ext cx="2346960" cy="899160"/>
            <a:chOff x="3602735" y="4247388"/>
            <a:chExt cx="2346960" cy="899160"/>
          </a:xfrm>
        </p:grpSpPr>
        <p:sp>
          <p:nvSpPr>
            <p:cNvPr id="40" name="object 40" descr=""/>
            <p:cNvSpPr/>
            <p:nvPr/>
          </p:nvSpPr>
          <p:spPr>
            <a:xfrm>
              <a:off x="3703700" y="4367149"/>
              <a:ext cx="504825" cy="505459"/>
            </a:xfrm>
            <a:custGeom>
              <a:avLst/>
              <a:gdLst/>
              <a:ahLst/>
              <a:cxnLst/>
              <a:rect l="l" t="t" r="r" b="b"/>
              <a:pathLst>
                <a:path w="504825" h="505460">
                  <a:moveTo>
                    <a:pt x="252349" y="0"/>
                  </a:moveTo>
                  <a:lnTo>
                    <a:pt x="206968" y="4067"/>
                  </a:lnTo>
                  <a:lnTo>
                    <a:pt x="164265" y="15794"/>
                  </a:lnTo>
                  <a:lnTo>
                    <a:pt x="124949" y="34468"/>
                  </a:lnTo>
                  <a:lnTo>
                    <a:pt x="89731" y="59376"/>
                  </a:lnTo>
                  <a:lnTo>
                    <a:pt x="59323" y="89805"/>
                  </a:lnTo>
                  <a:lnTo>
                    <a:pt x="34435" y="125043"/>
                  </a:lnTo>
                  <a:lnTo>
                    <a:pt x="15778" y="164375"/>
                  </a:lnTo>
                  <a:lnTo>
                    <a:pt x="4063" y="207091"/>
                  </a:lnTo>
                  <a:lnTo>
                    <a:pt x="0" y="252475"/>
                  </a:lnTo>
                  <a:lnTo>
                    <a:pt x="4063" y="297860"/>
                  </a:lnTo>
                  <a:lnTo>
                    <a:pt x="15778" y="340576"/>
                  </a:lnTo>
                  <a:lnTo>
                    <a:pt x="34435" y="379908"/>
                  </a:lnTo>
                  <a:lnTo>
                    <a:pt x="59323" y="415146"/>
                  </a:lnTo>
                  <a:lnTo>
                    <a:pt x="89731" y="445575"/>
                  </a:lnTo>
                  <a:lnTo>
                    <a:pt x="124949" y="470483"/>
                  </a:lnTo>
                  <a:lnTo>
                    <a:pt x="164265" y="489157"/>
                  </a:lnTo>
                  <a:lnTo>
                    <a:pt x="206968" y="500884"/>
                  </a:lnTo>
                  <a:lnTo>
                    <a:pt x="252349" y="504951"/>
                  </a:lnTo>
                  <a:lnTo>
                    <a:pt x="297733" y="500884"/>
                  </a:lnTo>
                  <a:lnTo>
                    <a:pt x="340449" y="489157"/>
                  </a:lnTo>
                  <a:lnTo>
                    <a:pt x="379781" y="470483"/>
                  </a:lnTo>
                  <a:lnTo>
                    <a:pt x="415019" y="445575"/>
                  </a:lnTo>
                  <a:lnTo>
                    <a:pt x="445448" y="415146"/>
                  </a:lnTo>
                  <a:lnTo>
                    <a:pt x="470356" y="379908"/>
                  </a:lnTo>
                  <a:lnTo>
                    <a:pt x="489030" y="340576"/>
                  </a:lnTo>
                  <a:lnTo>
                    <a:pt x="500757" y="297860"/>
                  </a:lnTo>
                  <a:lnTo>
                    <a:pt x="504825" y="252475"/>
                  </a:lnTo>
                  <a:lnTo>
                    <a:pt x="500757" y="207091"/>
                  </a:lnTo>
                  <a:lnTo>
                    <a:pt x="489030" y="164375"/>
                  </a:lnTo>
                  <a:lnTo>
                    <a:pt x="470356" y="125043"/>
                  </a:lnTo>
                  <a:lnTo>
                    <a:pt x="445448" y="89805"/>
                  </a:lnTo>
                  <a:lnTo>
                    <a:pt x="415019" y="59376"/>
                  </a:lnTo>
                  <a:lnTo>
                    <a:pt x="379781" y="34468"/>
                  </a:lnTo>
                  <a:lnTo>
                    <a:pt x="340449" y="15794"/>
                  </a:lnTo>
                  <a:lnTo>
                    <a:pt x="297733" y="4067"/>
                  </a:lnTo>
                  <a:lnTo>
                    <a:pt x="252349" y="0"/>
                  </a:lnTo>
                  <a:close/>
                </a:path>
              </a:pathLst>
            </a:custGeom>
            <a:solidFill>
              <a:srgbClr val="4F81BC"/>
            </a:solidFill>
          </p:spPr>
          <p:txBody>
            <a:bodyPr wrap="square" lIns="0" tIns="0" rIns="0" bIns="0" rtlCol="0"/>
            <a:lstStyle/>
            <a:p/>
          </p:txBody>
        </p:sp>
        <p:sp>
          <p:nvSpPr>
            <p:cNvPr id="41" name="object 41" descr=""/>
            <p:cNvSpPr/>
            <p:nvPr/>
          </p:nvSpPr>
          <p:spPr>
            <a:xfrm>
              <a:off x="3703700" y="4367149"/>
              <a:ext cx="504825" cy="505459"/>
            </a:xfrm>
            <a:custGeom>
              <a:avLst/>
              <a:gdLst/>
              <a:ahLst/>
              <a:cxnLst/>
              <a:rect l="l" t="t" r="r" b="b"/>
              <a:pathLst>
                <a:path w="504825" h="505460">
                  <a:moveTo>
                    <a:pt x="0" y="252475"/>
                  </a:moveTo>
                  <a:lnTo>
                    <a:pt x="4063" y="207091"/>
                  </a:lnTo>
                  <a:lnTo>
                    <a:pt x="15778" y="164375"/>
                  </a:lnTo>
                  <a:lnTo>
                    <a:pt x="34435" y="125043"/>
                  </a:lnTo>
                  <a:lnTo>
                    <a:pt x="59323" y="89805"/>
                  </a:lnTo>
                  <a:lnTo>
                    <a:pt x="89731" y="59376"/>
                  </a:lnTo>
                  <a:lnTo>
                    <a:pt x="124949" y="34468"/>
                  </a:lnTo>
                  <a:lnTo>
                    <a:pt x="164265" y="15794"/>
                  </a:lnTo>
                  <a:lnTo>
                    <a:pt x="206968" y="4067"/>
                  </a:lnTo>
                  <a:lnTo>
                    <a:pt x="252349" y="0"/>
                  </a:lnTo>
                  <a:lnTo>
                    <a:pt x="297733" y="4067"/>
                  </a:lnTo>
                  <a:lnTo>
                    <a:pt x="340449" y="15794"/>
                  </a:lnTo>
                  <a:lnTo>
                    <a:pt x="379781" y="34468"/>
                  </a:lnTo>
                  <a:lnTo>
                    <a:pt x="415019" y="59376"/>
                  </a:lnTo>
                  <a:lnTo>
                    <a:pt x="445448" y="89805"/>
                  </a:lnTo>
                  <a:lnTo>
                    <a:pt x="470356" y="125043"/>
                  </a:lnTo>
                  <a:lnTo>
                    <a:pt x="489030" y="164375"/>
                  </a:lnTo>
                  <a:lnTo>
                    <a:pt x="500757" y="207091"/>
                  </a:lnTo>
                  <a:lnTo>
                    <a:pt x="504825" y="252475"/>
                  </a:lnTo>
                  <a:lnTo>
                    <a:pt x="500757" y="297860"/>
                  </a:lnTo>
                  <a:lnTo>
                    <a:pt x="489030" y="340576"/>
                  </a:lnTo>
                  <a:lnTo>
                    <a:pt x="470356" y="379908"/>
                  </a:lnTo>
                  <a:lnTo>
                    <a:pt x="445448" y="415146"/>
                  </a:lnTo>
                  <a:lnTo>
                    <a:pt x="415019" y="445575"/>
                  </a:lnTo>
                  <a:lnTo>
                    <a:pt x="379781" y="470483"/>
                  </a:lnTo>
                  <a:lnTo>
                    <a:pt x="340449" y="489157"/>
                  </a:lnTo>
                  <a:lnTo>
                    <a:pt x="297733" y="500884"/>
                  </a:lnTo>
                  <a:lnTo>
                    <a:pt x="252349" y="504951"/>
                  </a:lnTo>
                  <a:lnTo>
                    <a:pt x="206968" y="500884"/>
                  </a:lnTo>
                  <a:lnTo>
                    <a:pt x="164265" y="489157"/>
                  </a:lnTo>
                  <a:lnTo>
                    <a:pt x="124949" y="470483"/>
                  </a:lnTo>
                  <a:lnTo>
                    <a:pt x="89731" y="445575"/>
                  </a:lnTo>
                  <a:lnTo>
                    <a:pt x="59323" y="415146"/>
                  </a:lnTo>
                  <a:lnTo>
                    <a:pt x="34435" y="379908"/>
                  </a:lnTo>
                  <a:lnTo>
                    <a:pt x="15778" y="340576"/>
                  </a:lnTo>
                  <a:lnTo>
                    <a:pt x="4063" y="297860"/>
                  </a:lnTo>
                  <a:lnTo>
                    <a:pt x="0" y="252475"/>
                  </a:lnTo>
                  <a:close/>
                </a:path>
              </a:pathLst>
            </a:custGeom>
            <a:ln w="12700">
              <a:solidFill>
                <a:srgbClr val="000000"/>
              </a:solidFill>
            </a:ln>
          </p:spPr>
          <p:txBody>
            <a:bodyPr wrap="square" lIns="0" tIns="0" rIns="0" bIns="0" rtlCol="0"/>
            <a:lstStyle/>
            <a:p/>
          </p:txBody>
        </p:sp>
        <p:pic>
          <p:nvPicPr>
            <p:cNvPr id="42" name="object 42" descr=""/>
            <p:cNvPicPr/>
            <p:nvPr/>
          </p:nvPicPr>
          <p:blipFill>
            <a:blip r:embed="rId9" cstate="print"/>
            <a:stretch>
              <a:fillRect/>
            </a:stretch>
          </p:blipFill>
          <p:spPr>
            <a:xfrm>
              <a:off x="3602735" y="4247388"/>
              <a:ext cx="737615" cy="899160"/>
            </a:xfrm>
            <a:prstGeom prst="rect">
              <a:avLst/>
            </a:prstGeom>
          </p:spPr>
        </p:pic>
        <p:sp>
          <p:nvSpPr>
            <p:cNvPr id="43" name="object 43" descr=""/>
            <p:cNvSpPr/>
            <p:nvPr/>
          </p:nvSpPr>
          <p:spPr>
            <a:xfrm>
              <a:off x="5359400" y="4367149"/>
              <a:ext cx="504825" cy="505459"/>
            </a:xfrm>
            <a:custGeom>
              <a:avLst/>
              <a:gdLst/>
              <a:ahLst/>
              <a:cxnLst/>
              <a:rect l="l" t="t" r="r" b="b"/>
              <a:pathLst>
                <a:path w="504825" h="505460">
                  <a:moveTo>
                    <a:pt x="252475" y="0"/>
                  </a:moveTo>
                  <a:lnTo>
                    <a:pt x="207091" y="4067"/>
                  </a:lnTo>
                  <a:lnTo>
                    <a:pt x="164375" y="15794"/>
                  </a:lnTo>
                  <a:lnTo>
                    <a:pt x="125043" y="34468"/>
                  </a:lnTo>
                  <a:lnTo>
                    <a:pt x="89805" y="59376"/>
                  </a:lnTo>
                  <a:lnTo>
                    <a:pt x="59376" y="89805"/>
                  </a:lnTo>
                  <a:lnTo>
                    <a:pt x="34468" y="125043"/>
                  </a:lnTo>
                  <a:lnTo>
                    <a:pt x="15794" y="164375"/>
                  </a:lnTo>
                  <a:lnTo>
                    <a:pt x="4067" y="207091"/>
                  </a:lnTo>
                  <a:lnTo>
                    <a:pt x="0" y="252475"/>
                  </a:lnTo>
                  <a:lnTo>
                    <a:pt x="4067" y="297860"/>
                  </a:lnTo>
                  <a:lnTo>
                    <a:pt x="15794" y="340576"/>
                  </a:lnTo>
                  <a:lnTo>
                    <a:pt x="34468" y="379908"/>
                  </a:lnTo>
                  <a:lnTo>
                    <a:pt x="59376" y="415146"/>
                  </a:lnTo>
                  <a:lnTo>
                    <a:pt x="89805" y="445575"/>
                  </a:lnTo>
                  <a:lnTo>
                    <a:pt x="125043" y="470483"/>
                  </a:lnTo>
                  <a:lnTo>
                    <a:pt x="164375" y="489157"/>
                  </a:lnTo>
                  <a:lnTo>
                    <a:pt x="207091" y="500884"/>
                  </a:lnTo>
                  <a:lnTo>
                    <a:pt x="252475" y="504951"/>
                  </a:lnTo>
                  <a:lnTo>
                    <a:pt x="297823" y="500884"/>
                  </a:lnTo>
                  <a:lnTo>
                    <a:pt x="340508" y="489157"/>
                  </a:lnTo>
                  <a:lnTo>
                    <a:pt x="379819" y="470483"/>
                  </a:lnTo>
                  <a:lnTo>
                    <a:pt x="415040" y="445575"/>
                  </a:lnTo>
                  <a:lnTo>
                    <a:pt x="445459" y="415146"/>
                  </a:lnTo>
                  <a:lnTo>
                    <a:pt x="470360" y="379908"/>
                  </a:lnTo>
                  <a:lnTo>
                    <a:pt x="489031" y="340576"/>
                  </a:lnTo>
                  <a:lnTo>
                    <a:pt x="500757" y="297860"/>
                  </a:lnTo>
                  <a:lnTo>
                    <a:pt x="504825" y="252475"/>
                  </a:lnTo>
                  <a:lnTo>
                    <a:pt x="500757" y="207091"/>
                  </a:lnTo>
                  <a:lnTo>
                    <a:pt x="489031" y="164375"/>
                  </a:lnTo>
                  <a:lnTo>
                    <a:pt x="470360" y="125043"/>
                  </a:lnTo>
                  <a:lnTo>
                    <a:pt x="445459" y="89805"/>
                  </a:lnTo>
                  <a:lnTo>
                    <a:pt x="415040" y="59376"/>
                  </a:lnTo>
                  <a:lnTo>
                    <a:pt x="379819" y="34468"/>
                  </a:lnTo>
                  <a:lnTo>
                    <a:pt x="340508" y="15794"/>
                  </a:lnTo>
                  <a:lnTo>
                    <a:pt x="297823" y="4067"/>
                  </a:lnTo>
                  <a:lnTo>
                    <a:pt x="252475" y="0"/>
                  </a:lnTo>
                  <a:close/>
                </a:path>
              </a:pathLst>
            </a:custGeom>
            <a:solidFill>
              <a:srgbClr val="4F81BC"/>
            </a:solidFill>
          </p:spPr>
          <p:txBody>
            <a:bodyPr wrap="square" lIns="0" tIns="0" rIns="0" bIns="0" rtlCol="0"/>
            <a:lstStyle/>
            <a:p/>
          </p:txBody>
        </p:sp>
        <p:sp>
          <p:nvSpPr>
            <p:cNvPr id="44" name="object 44" descr=""/>
            <p:cNvSpPr/>
            <p:nvPr/>
          </p:nvSpPr>
          <p:spPr>
            <a:xfrm>
              <a:off x="5359400" y="4367149"/>
              <a:ext cx="504825" cy="505459"/>
            </a:xfrm>
            <a:custGeom>
              <a:avLst/>
              <a:gdLst/>
              <a:ahLst/>
              <a:cxnLst/>
              <a:rect l="l" t="t" r="r" b="b"/>
              <a:pathLst>
                <a:path w="504825" h="505460">
                  <a:moveTo>
                    <a:pt x="0" y="252475"/>
                  </a:moveTo>
                  <a:lnTo>
                    <a:pt x="4067" y="207091"/>
                  </a:lnTo>
                  <a:lnTo>
                    <a:pt x="15794" y="164375"/>
                  </a:lnTo>
                  <a:lnTo>
                    <a:pt x="34468" y="125043"/>
                  </a:lnTo>
                  <a:lnTo>
                    <a:pt x="59376" y="89805"/>
                  </a:lnTo>
                  <a:lnTo>
                    <a:pt x="89805" y="59376"/>
                  </a:lnTo>
                  <a:lnTo>
                    <a:pt x="125043" y="34468"/>
                  </a:lnTo>
                  <a:lnTo>
                    <a:pt x="164375" y="15794"/>
                  </a:lnTo>
                  <a:lnTo>
                    <a:pt x="207091" y="4067"/>
                  </a:lnTo>
                  <a:lnTo>
                    <a:pt x="252475" y="0"/>
                  </a:lnTo>
                  <a:lnTo>
                    <a:pt x="297823" y="4067"/>
                  </a:lnTo>
                  <a:lnTo>
                    <a:pt x="340508" y="15794"/>
                  </a:lnTo>
                  <a:lnTo>
                    <a:pt x="379819" y="34468"/>
                  </a:lnTo>
                  <a:lnTo>
                    <a:pt x="415040" y="59376"/>
                  </a:lnTo>
                  <a:lnTo>
                    <a:pt x="445459" y="89805"/>
                  </a:lnTo>
                  <a:lnTo>
                    <a:pt x="470360" y="125043"/>
                  </a:lnTo>
                  <a:lnTo>
                    <a:pt x="489031" y="164375"/>
                  </a:lnTo>
                  <a:lnTo>
                    <a:pt x="500757" y="207091"/>
                  </a:lnTo>
                  <a:lnTo>
                    <a:pt x="504825" y="252475"/>
                  </a:lnTo>
                  <a:lnTo>
                    <a:pt x="500757" y="297860"/>
                  </a:lnTo>
                  <a:lnTo>
                    <a:pt x="489031" y="340576"/>
                  </a:lnTo>
                  <a:lnTo>
                    <a:pt x="470360" y="379908"/>
                  </a:lnTo>
                  <a:lnTo>
                    <a:pt x="445459" y="415146"/>
                  </a:lnTo>
                  <a:lnTo>
                    <a:pt x="415040" y="445575"/>
                  </a:lnTo>
                  <a:lnTo>
                    <a:pt x="379819" y="470483"/>
                  </a:lnTo>
                  <a:lnTo>
                    <a:pt x="340508" y="489157"/>
                  </a:lnTo>
                  <a:lnTo>
                    <a:pt x="297823" y="500884"/>
                  </a:lnTo>
                  <a:lnTo>
                    <a:pt x="252475" y="504951"/>
                  </a:lnTo>
                  <a:lnTo>
                    <a:pt x="207091" y="500884"/>
                  </a:lnTo>
                  <a:lnTo>
                    <a:pt x="164375" y="489157"/>
                  </a:lnTo>
                  <a:lnTo>
                    <a:pt x="125043" y="470483"/>
                  </a:lnTo>
                  <a:lnTo>
                    <a:pt x="89805" y="445575"/>
                  </a:lnTo>
                  <a:lnTo>
                    <a:pt x="59376" y="415146"/>
                  </a:lnTo>
                  <a:lnTo>
                    <a:pt x="34468" y="379908"/>
                  </a:lnTo>
                  <a:lnTo>
                    <a:pt x="15794" y="340576"/>
                  </a:lnTo>
                  <a:lnTo>
                    <a:pt x="4067" y="297860"/>
                  </a:lnTo>
                  <a:lnTo>
                    <a:pt x="0" y="252475"/>
                  </a:lnTo>
                  <a:close/>
                </a:path>
              </a:pathLst>
            </a:custGeom>
            <a:ln w="12700">
              <a:solidFill>
                <a:srgbClr val="000000"/>
              </a:solidFill>
            </a:ln>
          </p:spPr>
          <p:txBody>
            <a:bodyPr wrap="square" lIns="0" tIns="0" rIns="0" bIns="0" rtlCol="0"/>
            <a:lstStyle/>
            <a:p/>
          </p:txBody>
        </p:sp>
        <p:pic>
          <p:nvPicPr>
            <p:cNvPr id="45" name="object 45" descr=""/>
            <p:cNvPicPr/>
            <p:nvPr/>
          </p:nvPicPr>
          <p:blipFill>
            <a:blip r:embed="rId10" cstate="print"/>
            <a:stretch>
              <a:fillRect/>
            </a:stretch>
          </p:blipFill>
          <p:spPr>
            <a:xfrm>
              <a:off x="5301995" y="4290060"/>
              <a:ext cx="647700" cy="789432"/>
            </a:xfrm>
            <a:prstGeom prst="rect">
              <a:avLst/>
            </a:prstGeom>
          </p:spPr>
        </p:pic>
      </p:grpSp>
      <p:sp>
        <p:nvSpPr>
          <p:cNvPr id="46" name="object 46" descr=""/>
          <p:cNvSpPr txBox="1"/>
          <p:nvPr/>
        </p:nvSpPr>
        <p:spPr>
          <a:xfrm>
            <a:off x="5511800" y="4382515"/>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47" name="object 47" descr=""/>
          <p:cNvGrpSpPr/>
          <p:nvPr/>
        </p:nvGrpSpPr>
        <p:grpSpPr>
          <a:xfrm>
            <a:off x="6813804" y="4288535"/>
            <a:ext cx="647700" cy="789940"/>
            <a:chOff x="6813804" y="4288535"/>
            <a:chExt cx="647700" cy="789940"/>
          </a:xfrm>
        </p:grpSpPr>
        <p:sp>
          <p:nvSpPr>
            <p:cNvPr id="48" name="object 48" descr=""/>
            <p:cNvSpPr/>
            <p:nvPr/>
          </p:nvSpPr>
          <p:spPr>
            <a:xfrm>
              <a:off x="6870700" y="4365624"/>
              <a:ext cx="504825" cy="504825"/>
            </a:xfrm>
            <a:custGeom>
              <a:avLst/>
              <a:gdLst/>
              <a:ahLst/>
              <a:cxnLst/>
              <a:rect l="l" t="t" r="r" b="b"/>
              <a:pathLst>
                <a:path w="504825" h="504825">
                  <a:moveTo>
                    <a:pt x="252475" y="0"/>
                  </a:moveTo>
                  <a:lnTo>
                    <a:pt x="207091" y="4067"/>
                  </a:lnTo>
                  <a:lnTo>
                    <a:pt x="164375" y="15793"/>
                  </a:lnTo>
                  <a:lnTo>
                    <a:pt x="125043" y="34464"/>
                  </a:lnTo>
                  <a:lnTo>
                    <a:pt x="89805" y="59365"/>
                  </a:lnTo>
                  <a:lnTo>
                    <a:pt x="59376" y="89784"/>
                  </a:lnTo>
                  <a:lnTo>
                    <a:pt x="34468" y="125005"/>
                  </a:lnTo>
                  <a:lnTo>
                    <a:pt x="15794" y="164316"/>
                  </a:lnTo>
                  <a:lnTo>
                    <a:pt x="4067" y="207001"/>
                  </a:lnTo>
                  <a:lnTo>
                    <a:pt x="0" y="252349"/>
                  </a:lnTo>
                  <a:lnTo>
                    <a:pt x="4067" y="297733"/>
                  </a:lnTo>
                  <a:lnTo>
                    <a:pt x="15794" y="340449"/>
                  </a:lnTo>
                  <a:lnTo>
                    <a:pt x="34468" y="379781"/>
                  </a:lnTo>
                  <a:lnTo>
                    <a:pt x="59376" y="415019"/>
                  </a:lnTo>
                  <a:lnTo>
                    <a:pt x="89805" y="445448"/>
                  </a:lnTo>
                  <a:lnTo>
                    <a:pt x="125043" y="470356"/>
                  </a:lnTo>
                  <a:lnTo>
                    <a:pt x="164375" y="489030"/>
                  </a:lnTo>
                  <a:lnTo>
                    <a:pt x="207091" y="500757"/>
                  </a:lnTo>
                  <a:lnTo>
                    <a:pt x="252475" y="504825"/>
                  </a:lnTo>
                  <a:lnTo>
                    <a:pt x="297823" y="500757"/>
                  </a:lnTo>
                  <a:lnTo>
                    <a:pt x="340508" y="489030"/>
                  </a:lnTo>
                  <a:lnTo>
                    <a:pt x="379819" y="470356"/>
                  </a:lnTo>
                  <a:lnTo>
                    <a:pt x="415040" y="445448"/>
                  </a:lnTo>
                  <a:lnTo>
                    <a:pt x="445459" y="415019"/>
                  </a:lnTo>
                  <a:lnTo>
                    <a:pt x="470360" y="379781"/>
                  </a:lnTo>
                  <a:lnTo>
                    <a:pt x="489031" y="340449"/>
                  </a:lnTo>
                  <a:lnTo>
                    <a:pt x="500757" y="297733"/>
                  </a:lnTo>
                  <a:lnTo>
                    <a:pt x="504825" y="252349"/>
                  </a:lnTo>
                  <a:lnTo>
                    <a:pt x="500757" y="207001"/>
                  </a:lnTo>
                  <a:lnTo>
                    <a:pt x="489031" y="164316"/>
                  </a:lnTo>
                  <a:lnTo>
                    <a:pt x="470360" y="125005"/>
                  </a:lnTo>
                  <a:lnTo>
                    <a:pt x="445459" y="89784"/>
                  </a:lnTo>
                  <a:lnTo>
                    <a:pt x="415040" y="59365"/>
                  </a:lnTo>
                  <a:lnTo>
                    <a:pt x="379819" y="34464"/>
                  </a:lnTo>
                  <a:lnTo>
                    <a:pt x="340508" y="15793"/>
                  </a:lnTo>
                  <a:lnTo>
                    <a:pt x="297823" y="4067"/>
                  </a:lnTo>
                  <a:lnTo>
                    <a:pt x="252475" y="0"/>
                  </a:lnTo>
                  <a:close/>
                </a:path>
              </a:pathLst>
            </a:custGeom>
            <a:solidFill>
              <a:srgbClr val="4F81BC"/>
            </a:solidFill>
          </p:spPr>
          <p:txBody>
            <a:bodyPr wrap="square" lIns="0" tIns="0" rIns="0" bIns="0" rtlCol="0"/>
            <a:lstStyle/>
            <a:p/>
          </p:txBody>
        </p:sp>
        <p:sp>
          <p:nvSpPr>
            <p:cNvPr id="49" name="object 49" descr=""/>
            <p:cNvSpPr/>
            <p:nvPr/>
          </p:nvSpPr>
          <p:spPr>
            <a:xfrm>
              <a:off x="6870700" y="4365624"/>
              <a:ext cx="504825" cy="504825"/>
            </a:xfrm>
            <a:custGeom>
              <a:avLst/>
              <a:gdLst/>
              <a:ahLst/>
              <a:cxnLst/>
              <a:rect l="l" t="t" r="r" b="b"/>
              <a:pathLst>
                <a:path w="504825" h="504825">
                  <a:moveTo>
                    <a:pt x="0" y="252349"/>
                  </a:moveTo>
                  <a:lnTo>
                    <a:pt x="4067" y="207001"/>
                  </a:lnTo>
                  <a:lnTo>
                    <a:pt x="15794" y="164316"/>
                  </a:lnTo>
                  <a:lnTo>
                    <a:pt x="34468" y="125005"/>
                  </a:lnTo>
                  <a:lnTo>
                    <a:pt x="59376" y="89784"/>
                  </a:lnTo>
                  <a:lnTo>
                    <a:pt x="89805" y="59365"/>
                  </a:lnTo>
                  <a:lnTo>
                    <a:pt x="125043" y="34464"/>
                  </a:lnTo>
                  <a:lnTo>
                    <a:pt x="164375" y="15793"/>
                  </a:lnTo>
                  <a:lnTo>
                    <a:pt x="207091" y="4067"/>
                  </a:lnTo>
                  <a:lnTo>
                    <a:pt x="252475" y="0"/>
                  </a:lnTo>
                  <a:lnTo>
                    <a:pt x="297823" y="4067"/>
                  </a:lnTo>
                  <a:lnTo>
                    <a:pt x="340508" y="15793"/>
                  </a:lnTo>
                  <a:lnTo>
                    <a:pt x="379819" y="34464"/>
                  </a:lnTo>
                  <a:lnTo>
                    <a:pt x="415040" y="59365"/>
                  </a:lnTo>
                  <a:lnTo>
                    <a:pt x="445459" y="89784"/>
                  </a:lnTo>
                  <a:lnTo>
                    <a:pt x="470360" y="125005"/>
                  </a:lnTo>
                  <a:lnTo>
                    <a:pt x="489031" y="164316"/>
                  </a:lnTo>
                  <a:lnTo>
                    <a:pt x="500757" y="207001"/>
                  </a:lnTo>
                  <a:lnTo>
                    <a:pt x="504825" y="252349"/>
                  </a:lnTo>
                  <a:lnTo>
                    <a:pt x="500757" y="297733"/>
                  </a:lnTo>
                  <a:lnTo>
                    <a:pt x="489031" y="340449"/>
                  </a:lnTo>
                  <a:lnTo>
                    <a:pt x="470360" y="379781"/>
                  </a:lnTo>
                  <a:lnTo>
                    <a:pt x="445459" y="415019"/>
                  </a:lnTo>
                  <a:lnTo>
                    <a:pt x="415040" y="445448"/>
                  </a:lnTo>
                  <a:lnTo>
                    <a:pt x="379819" y="470356"/>
                  </a:lnTo>
                  <a:lnTo>
                    <a:pt x="340508" y="489030"/>
                  </a:lnTo>
                  <a:lnTo>
                    <a:pt x="297823" y="500757"/>
                  </a:lnTo>
                  <a:lnTo>
                    <a:pt x="252475" y="504825"/>
                  </a:lnTo>
                  <a:lnTo>
                    <a:pt x="207091" y="500757"/>
                  </a:lnTo>
                  <a:lnTo>
                    <a:pt x="164375" y="489030"/>
                  </a:lnTo>
                  <a:lnTo>
                    <a:pt x="125043" y="470356"/>
                  </a:lnTo>
                  <a:lnTo>
                    <a:pt x="89805" y="445448"/>
                  </a:lnTo>
                  <a:lnTo>
                    <a:pt x="59376" y="415019"/>
                  </a:lnTo>
                  <a:lnTo>
                    <a:pt x="34468" y="379781"/>
                  </a:lnTo>
                  <a:lnTo>
                    <a:pt x="15794" y="340449"/>
                  </a:lnTo>
                  <a:lnTo>
                    <a:pt x="4067" y="297733"/>
                  </a:lnTo>
                  <a:lnTo>
                    <a:pt x="0" y="252349"/>
                  </a:lnTo>
                  <a:close/>
                </a:path>
              </a:pathLst>
            </a:custGeom>
            <a:ln w="12700">
              <a:solidFill>
                <a:srgbClr val="000000"/>
              </a:solidFill>
            </a:ln>
          </p:spPr>
          <p:txBody>
            <a:bodyPr wrap="square" lIns="0" tIns="0" rIns="0" bIns="0" rtlCol="0"/>
            <a:lstStyle/>
            <a:p/>
          </p:txBody>
        </p:sp>
        <p:pic>
          <p:nvPicPr>
            <p:cNvPr id="50" name="object 50" descr=""/>
            <p:cNvPicPr/>
            <p:nvPr/>
          </p:nvPicPr>
          <p:blipFill>
            <a:blip r:embed="rId11" cstate="print"/>
            <a:stretch>
              <a:fillRect/>
            </a:stretch>
          </p:blipFill>
          <p:spPr>
            <a:xfrm>
              <a:off x="6813804" y="4288535"/>
              <a:ext cx="647700" cy="789432"/>
            </a:xfrm>
            <a:prstGeom prst="rect">
              <a:avLst/>
            </a:prstGeom>
          </p:spPr>
        </p:pic>
      </p:grpSp>
      <p:sp>
        <p:nvSpPr>
          <p:cNvPr id="51" name="object 51" descr=""/>
          <p:cNvSpPr txBox="1"/>
          <p:nvPr/>
        </p:nvSpPr>
        <p:spPr>
          <a:xfrm>
            <a:off x="7023354" y="438099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52" name="object 52" descr=""/>
          <p:cNvGrpSpPr/>
          <p:nvPr/>
        </p:nvGrpSpPr>
        <p:grpSpPr>
          <a:xfrm>
            <a:off x="4189476" y="4564126"/>
            <a:ext cx="2701925" cy="1811020"/>
            <a:chOff x="4189476" y="4564126"/>
            <a:chExt cx="2701925" cy="1811020"/>
          </a:xfrm>
        </p:grpSpPr>
        <p:sp>
          <p:nvSpPr>
            <p:cNvPr id="53" name="object 53" descr=""/>
            <p:cNvSpPr/>
            <p:nvPr/>
          </p:nvSpPr>
          <p:spPr>
            <a:xfrm>
              <a:off x="4208526" y="4583176"/>
              <a:ext cx="2663825" cy="1081405"/>
            </a:xfrm>
            <a:custGeom>
              <a:avLst/>
              <a:gdLst/>
              <a:ahLst/>
              <a:cxnLst/>
              <a:rect l="l" t="t" r="r" b="b"/>
              <a:pathLst>
                <a:path w="2663825" h="1081404">
                  <a:moveTo>
                    <a:pt x="0" y="1524"/>
                  </a:moveTo>
                  <a:lnTo>
                    <a:pt x="1150874" y="1524"/>
                  </a:lnTo>
                </a:path>
                <a:path w="2663825" h="1081404">
                  <a:moveTo>
                    <a:pt x="1366774" y="288798"/>
                  </a:moveTo>
                  <a:lnTo>
                    <a:pt x="1366774" y="1081024"/>
                  </a:lnTo>
                </a:path>
                <a:path w="2663825" h="1081404">
                  <a:moveTo>
                    <a:pt x="1655699" y="0"/>
                  </a:moveTo>
                  <a:lnTo>
                    <a:pt x="2663825" y="0"/>
                  </a:lnTo>
                </a:path>
              </a:pathLst>
            </a:custGeom>
            <a:ln w="38100">
              <a:solidFill>
                <a:srgbClr val="000000"/>
              </a:solidFill>
            </a:ln>
          </p:spPr>
          <p:txBody>
            <a:bodyPr wrap="square" lIns="0" tIns="0" rIns="0" bIns="0" rtlCol="0"/>
            <a:lstStyle/>
            <a:p/>
          </p:txBody>
        </p:sp>
        <p:sp>
          <p:nvSpPr>
            <p:cNvPr id="54" name="object 54" descr=""/>
            <p:cNvSpPr/>
            <p:nvPr/>
          </p:nvSpPr>
          <p:spPr>
            <a:xfrm>
              <a:off x="5359400" y="5662612"/>
              <a:ext cx="504825" cy="504825"/>
            </a:xfrm>
            <a:custGeom>
              <a:avLst/>
              <a:gdLst/>
              <a:ahLst/>
              <a:cxnLst/>
              <a:rect l="l" t="t" r="r" b="b"/>
              <a:pathLst>
                <a:path w="504825" h="504825">
                  <a:moveTo>
                    <a:pt x="252475" y="0"/>
                  </a:moveTo>
                  <a:lnTo>
                    <a:pt x="207091" y="4066"/>
                  </a:lnTo>
                  <a:lnTo>
                    <a:pt x="164375" y="15791"/>
                  </a:lnTo>
                  <a:lnTo>
                    <a:pt x="125043" y="34460"/>
                  </a:lnTo>
                  <a:lnTo>
                    <a:pt x="89805" y="59362"/>
                  </a:lnTo>
                  <a:lnTo>
                    <a:pt x="59376" y="89784"/>
                  </a:lnTo>
                  <a:lnTo>
                    <a:pt x="34468" y="125013"/>
                  </a:lnTo>
                  <a:lnTo>
                    <a:pt x="15794" y="164335"/>
                  </a:lnTo>
                  <a:lnTo>
                    <a:pt x="4067" y="207039"/>
                  </a:lnTo>
                  <a:lnTo>
                    <a:pt x="0" y="252412"/>
                  </a:lnTo>
                  <a:lnTo>
                    <a:pt x="4067" y="297785"/>
                  </a:lnTo>
                  <a:lnTo>
                    <a:pt x="15794" y="340489"/>
                  </a:lnTo>
                  <a:lnTo>
                    <a:pt x="34468" y="379811"/>
                  </a:lnTo>
                  <a:lnTo>
                    <a:pt x="59376" y="415040"/>
                  </a:lnTo>
                  <a:lnTo>
                    <a:pt x="89805" y="445462"/>
                  </a:lnTo>
                  <a:lnTo>
                    <a:pt x="125043" y="470364"/>
                  </a:lnTo>
                  <a:lnTo>
                    <a:pt x="164375" y="489033"/>
                  </a:lnTo>
                  <a:lnTo>
                    <a:pt x="207091" y="500758"/>
                  </a:lnTo>
                  <a:lnTo>
                    <a:pt x="252475" y="504825"/>
                  </a:lnTo>
                  <a:lnTo>
                    <a:pt x="297823" y="500758"/>
                  </a:lnTo>
                  <a:lnTo>
                    <a:pt x="340508" y="489033"/>
                  </a:lnTo>
                  <a:lnTo>
                    <a:pt x="379819" y="470364"/>
                  </a:lnTo>
                  <a:lnTo>
                    <a:pt x="415040" y="445462"/>
                  </a:lnTo>
                  <a:lnTo>
                    <a:pt x="445459" y="415040"/>
                  </a:lnTo>
                  <a:lnTo>
                    <a:pt x="470360" y="379811"/>
                  </a:lnTo>
                  <a:lnTo>
                    <a:pt x="489031" y="340489"/>
                  </a:lnTo>
                  <a:lnTo>
                    <a:pt x="500757" y="297785"/>
                  </a:lnTo>
                  <a:lnTo>
                    <a:pt x="504825" y="252412"/>
                  </a:lnTo>
                  <a:lnTo>
                    <a:pt x="500757" y="207039"/>
                  </a:lnTo>
                  <a:lnTo>
                    <a:pt x="489031" y="164335"/>
                  </a:lnTo>
                  <a:lnTo>
                    <a:pt x="470360" y="125013"/>
                  </a:lnTo>
                  <a:lnTo>
                    <a:pt x="445459" y="89784"/>
                  </a:lnTo>
                  <a:lnTo>
                    <a:pt x="415040" y="59362"/>
                  </a:lnTo>
                  <a:lnTo>
                    <a:pt x="379819" y="34460"/>
                  </a:lnTo>
                  <a:lnTo>
                    <a:pt x="340508" y="15791"/>
                  </a:lnTo>
                  <a:lnTo>
                    <a:pt x="297823" y="4066"/>
                  </a:lnTo>
                  <a:lnTo>
                    <a:pt x="252475" y="0"/>
                  </a:lnTo>
                  <a:close/>
                </a:path>
              </a:pathLst>
            </a:custGeom>
            <a:solidFill>
              <a:srgbClr val="4F81BC"/>
            </a:solidFill>
          </p:spPr>
          <p:txBody>
            <a:bodyPr wrap="square" lIns="0" tIns="0" rIns="0" bIns="0" rtlCol="0"/>
            <a:lstStyle/>
            <a:p/>
          </p:txBody>
        </p:sp>
        <p:sp>
          <p:nvSpPr>
            <p:cNvPr id="55" name="object 55" descr=""/>
            <p:cNvSpPr/>
            <p:nvPr/>
          </p:nvSpPr>
          <p:spPr>
            <a:xfrm>
              <a:off x="5359400" y="5662612"/>
              <a:ext cx="504825" cy="504825"/>
            </a:xfrm>
            <a:custGeom>
              <a:avLst/>
              <a:gdLst/>
              <a:ahLst/>
              <a:cxnLst/>
              <a:rect l="l" t="t" r="r" b="b"/>
              <a:pathLst>
                <a:path w="504825" h="504825">
                  <a:moveTo>
                    <a:pt x="0" y="252412"/>
                  </a:moveTo>
                  <a:lnTo>
                    <a:pt x="4067" y="207039"/>
                  </a:lnTo>
                  <a:lnTo>
                    <a:pt x="15794" y="164335"/>
                  </a:lnTo>
                  <a:lnTo>
                    <a:pt x="34468" y="125013"/>
                  </a:lnTo>
                  <a:lnTo>
                    <a:pt x="59376" y="89784"/>
                  </a:lnTo>
                  <a:lnTo>
                    <a:pt x="89805" y="59362"/>
                  </a:lnTo>
                  <a:lnTo>
                    <a:pt x="125043" y="34460"/>
                  </a:lnTo>
                  <a:lnTo>
                    <a:pt x="164375" y="15791"/>
                  </a:lnTo>
                  <a:lnTo>
                    <a:pt x="207091" y="4066"/>
                  </a:lnTo>
                  <a:lnTo>
                    <a:pt x="252475" y="0"/>
                  </a:lnTo>
                  <a:lnTo>
                    <a:pt x="297823" y="4066"/>
                  </a:lnTo>
                  <a:lnTo>
                    <a:pt x="340508" y="15791"/>
                  </a:lnTo>
                  <a:lnTo>
                    <a:pt x="379819" y="34460"/>
                  </a:lnTo>
                  <a:lnTo>
                    <a:pt x="415040" y="59362"/>
                  </a:lnTo>
                  <a:lnTo>
                    <a:pt x="445459" y="89784"/>
                  </a:lnTo>
                  <a:lnTo>
                    <a:pt x="470360" y="125013"/>
                  </a:lnTo>
                  <a:lnTo>
                    <a:pt x="489031" y="164335"/>
                  </a:lnTo>
                  <a:lnTo>
                    <a:pt x="500757" y="207039"/>
                  </a:lnTo>
                  <a:lnTo>
                    <a:pt x="504825" y="252412"/>
                  </a:lnTo>
                  <a:lnTo>
                    <a:pt x="500757" y="297785"/>
                  </a:lnTo>
                  <a:lnTo>
                    <a:pt x="489031" y="340489"/>
                  </a:lnTo>
                  <a:lnTo>
                    <a:pt x="470360" y="379811"/>
                  </a:lnTo>
                  <a:lnTo>
                    <a:pt x="445459" y="415040"/>
                  </a:lnTo>
                  <a:lnTo>
                    <a:pt x="415040" y="445462"/>
                  </a:lnTo>
                  <a:lnTo>
                    <a:pt x="379819" y="470364"/>
                  </a:lnTo>
                  <a:lnTo>
                    <a:pt x="340508" y="489033"/>
                  </a:lnTo>
                  <a:lnTo>
                    <a:pt x="297823" y="500758"/>
                  </a:lnTo>
                  <a:lnTo>
                    <a:pt x="252475" y="504825"/>
                  </a:lnTo>
                  <a:lnTo>
                    <a:pt x="207091" y="500758"/>
                  </a:lnTo>
                  <a:lnTo>
                    <a:pt x="164375" y="489033"/>
                  </a:lnTo>
                  <a:lnTo>
                    <a:pt x="125043" y="470364"/>
                  </a:lnTo>
                  <a:lnTo>
                    <a:pt x="89805" y="445462"/>
                  </a:lnTo>
                  <a:lnTo>
                    <a:pt x="59376" y="415040"/>
                  </a:lnTo>
                  <a:lnTo>
                    <a:pt x="34468" y="379811"/>
                  </a:lnTo>
                  <a:lnTo>
                    <a:pt x="15794" y="340489"/>
                  </a:lnTo>
                  <a:lnTo>
                    <a:pt x="4067" y="297785"/>
                  </a:lnTo>
                  <a:lnTo>
                    <a:pt x="0" y="252412"/>
                  </a:lnTo>
                  <a:close/>
                </a:path>
              </a:pathLst>
            </a:custGeom>
            <a:ln w="12700">
              <a:solidFill>
                <a:srgbClr val="000000"/>
              </a:solidFill>
            </a:ln>
          </p:spPr>
          <p:txBody>
            <a:bodyPr wrap="square" lIns="0" tIns="0" rIns="0" bIns="0" rtlCol="0"/>
            <a:lstStyle/>
            <a:p/>
          </p:txBody>
        </p:sp>
        <p:pic>
          <p:nvPicPr>
            <p:cNvPr id="56" name="object 56" descr=""/>
            <p:cNvPicPr/>
            <p:nvPr/>
          </p:nvPicPr>
          <p:blipFill>
            <a:blip r:embed="rId12" cstate="print"/>
            <a:stretch>
              <a:fillRect/>
            </a:stretch>
          </p:blipFill>
          <p:spPr>
            <a:xfrm>
              <a:off x="5301996" y="5585460"/>
              <a:ext cx="647700" cy="789431"/>
            </a:xfrm>
            <a:prstGeom prst="rect">
              <a:avLst/>
            </a:prstGeom>
          </p:spPr>
        </p:pic>
      </p:grpSp>
      <p:sp>
        <p:nvSpPr>
          <p:cNvPr id="57" name="object 57" descr=""/>
          <p:cNvSpPr txBox="1"/>
          <p:nvPr/>
        </p:nvSpPr>
        <p:spPr>
          <a:xfrm>
            <a:off x="5511800" y="567822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58" name="object 58" descr=""/>
          <p:cNvGrpSpPr/>
          <p:nvPr/>
        </p:nvGrpSpPr>
        <p:grpSpPr>
          <a:xfrm>
            <a:off x="5772150" y="4780026"/>
            <a:ext cx="1691005" cy="1595120"/>
            <a:chOff x="5772150" y="4780026"/>
            <a:chExt cx="1691005" cy="1595120"/>
          </a:xfrm>
        </p:grpSpPr>
        <p:sp>
          <p:nvSpPr>
            <p:cNvPr id="59" name="object 59" descr=""/>
            <p:cNvSpPr/>
            <p:nvPr/>
          </p:nvSpPr>
          <p:spPr>
            <a:xfrm>
              <a:off x="5791200" y="4799076"/>
              <a:ext cx="1297305" cy="1008380"/>
            </a:xfrm>
            <a:custGeom>
              <a:avLst/>
              <a:gdLst/>
              <a:ahLst/>
              <a:cxnLst/>
              <a:rect l="l" t="t" r="r" b="b"/>
              <a:pathLst>
                <a:path w="1297304" h="1008379">
                  <a:moveTo>
                    <a:pt x="1297051" y="71374"/>
                  </a:moveTo>
                  <a:lnTo>
                    <a:pt x="1297051" y="863536"/>
                  </a:lnTo>
                </a:path>
                <a:path w="1297304" h="1008379">
                  <a:moveTo>
                    <a:pt x="0" y="0"/>
                  </a:moveTo>
                  <a:lnTo>
                    <a:pt x="1152525" y="1007999"/>
                  </a:lnTo>
                </a:path>
                <a:path w="1297304" h="1008379">
                  <a:moveTo>
                    <a:pt x="1152525" y="0"/>
                  </a:moveTo>
                  <a:lnTo>
                    <a:pt x="0" y="936561"/>
                  </a:lnTo>
                </a:path>
              </a:pathLst>
            </a:custGeom>
            <a:ln w="38100">
              <a:solidFill>
                <a:srgbClr val="000000"/>
              </a:solidFill>
            </a:ln>
          </p:spPr>
          <p:txBody>
            <a:bodyPr wrap="square" lIns="0" tIns="0" rIns="0" bIns="0" rtlCol="0"/>
            <a:lstStyle/>
            <a:p/>
          </p:txBody>
        </p:sp>
        <p:sp>
          <p:nvSpPr>
            <p:cNvPr id="60" name="object 60" descr=""/>
            <p:cNvSpPr/>
            <p:nvPr/>
          </p:nvSpPr>
          <p:spPr>
            <a:xfrm>
              <a:off x="6872350" y="5662612"/>
              <a:ext cx="504825" cy="504825"/>
            </a:xfrm>
            <a:custGeom>
              <a:avLst/>
              <a:gdLst/>
              <a:ahLst/>
              <a:cxnLst/>
              <a:rect l="l" t="t" r="r" b="b"/>
              <a:pathLst>
                <a:path w="504825" h="504825">
                  <a:moveTo>
                    <a:pt x="252349" y="0"/>
                  </a:moveTo>
                  <a:lnTo>
                    <a:pt x="206968" y="4066"/>
                  </a:lnTo>
                  <a:lnTo>
                    <a:pt x="164265" y="15791"/>
                  </a:lnTo>
                  <a:lnTo>
                    <a:pt x="124949" y="34460"/>
                  </a:lnTo>
                  <a:lnTo>
                    <a:pt x="89731" y="59362"/>
                  </a:lnTo>
                  <a:lnTo>
                    <a:pt x="59323" y="89784"/>
                  </a:lnTo>
                  <a:lnTo>
                    <a:pt x="34435" y="125013"/>
                  </a:lnTo>
                  <a:lnTo>
                    <a:pt x="15778" y="164335"/>
                  </a:lnTo>
                  <a:lnTo>
                    <a:pt x="4063" y="207039"/>
                  </a:lnTo>
                  <a:lnTo>
                    <a:pt x="0" y="252412"/>
                  </a:lnTo>
                  <a:lnTo>
                    <a:pt x="4063" y="297785"/>
                  </a:lnTo>
                  <a:lnTo>
                    <a:pt x="15778" y="340489"/>
                  </a:lnTo>
                  <a:lnTo>
                    <a:pt x="34435" y="379811"/>
                  </a:lnTo>
                  <a:lnTo>
                    <a:pt x="59323" y="415040"/>
                  </a:lnTo>
                  <a:lnTo>
                    <a:pt x="89731" y="445462"/>
                  </a:lnTo>
                  <a:lnTo>
                    <a:pt x="124949" y="470364"/>
                  </a:lnTo>
                  <a:lnTo>
                    <a:pt x="164265" y="489033"/>
                  </a:lnTo>
                  <a:lnTo>
                    <a:pt x="206968" y="500758"/>
                  </a:lnTo>
                  <a:lnTo>
                    <a:pt x="252349" y="504825"/>
                  </a:lnTo>
                  <a:lnTo>
                    <a:pt x="297733" y="500758"/>
                  </a:lnTo>
                  <a:lnTo>
                    <a:pt x="340449" y="489033"/>
                  </a:lnTo>
                  <a:lnTo>
                    <a:pt x="379781" y="470364"/>
                  </a:lnTo>
                  <a:lnTo>
                    <a:pt x="415019" y="445462"/>
                  </a:lnTo>
                  <a:lnTo>
                    <a:pt x="445448" y="415040"/>
                  </a:lnTo>
                  <a:lnTo>
                    <a:pt x="470356" y="379811"/>
                  </a:lnTo>
                  <a:lnTo>
                    <a:pt x="489030" y="340489"/>
                  </a:lnTo>
                  <a:lnTo>
                    <a:pt x="500757" y="297785"/>
                  </a:lnTo>
                  <a:lnTo>
                    <a:pt x="504825" y="252412"/>
                  </a:lnTo>
                  <a:lnTo>
                    <a:pt x="500757" y="207039"/>
                  </a:lnTo>
                  <a:lnTo>
                    <a:pt x="489030" y="164335"/>
                  </a:lnTo>
                  <a:lnTo>
                    <a:pt x="470356" y="125013"/>
                  </a:lnTo>
                  <a:lnTo>
                    <a:pt x="445448" y="89784"/>
                  </a:lnTo>
                  <a:lnTo>
                    <a:pt x="415019" y="59362"/>
                  </a:lnTo>
                  <a:lnTo>
                    <a:pt x="379781" y="34460"/>
                  </a:lnTo>
                  <a:lnTo>
                    <a:pt x="340449" y="15791"/>
                  </a:lnTo>
                  <a:lnTo>
                    <a:pt x="297733" y="4066"/>
                  </a:lnTo>
                  <a:lnTo>
                    <a:pt x="252349" y="0"/>
                  </a:lnTo>
                  <a:close/>
                </a:path>
              </a:pathLst>
            </a:custGeom>
            <a:solidFill>
              <a:srgbClr val="4F81BC"/>
            </a:solidFill>
          </p:spPr>
          <p:txBody>
            <a:bodyPr wrap="square" lIns="0" tIns="0" rIns="0" bIns="0" rtlCol="0"/>
            <a:lstStyle/>
            <a:p/>
          </p:txBody>
        </p:sp>
        <p:sp>
          <p:nvSpPr>
            <p:cNvPr id="61" name="object 61" descr=""/>
            <p:cNvSpPr/>
            <p:nvPr/>
          </p:nvSpPr>
          <p:spPr>
            <a:xfrm>
              <a:off x="6872350" y="5662612"/>
              <a:ext cx="504825" cy="504825"/>
            </a:xfrm>
            <a:custGeom>
              <a:avLst/>
              <a:gdLst/>
              <a:ahLst/>
              <a:cxnLst/>
              <a:rect l="l" t="t" r="r" b="b"/>
              <a:pathLst>
                <a:path w="504825" h="504825">
                  <a:moveTo>
                    <a:pt x="0" y="252412"/>
                  </a:moveTo>
                  <a:lnTo>
                    <a:pt x="4063" y="207039"/>
                  </a:lnTo>
                  <a:lnTo>
                    <a:pt x="15778" y="164335"/>
                  </a:lnTo>
                  <a:lnTo>
                    <a:pt x="34435" y="125013"/>
                  </a:lnTo>
                  <a:lnTo>
                    <a:pt x="59323" y="89784"/>
                  </a:lnTo>
                  <a:lnTo>
                    <a:pt x="89731" y="59362"/>
                  </a:lnTo>
                  <a:lnTo>
                    <a:pt x="124949" y="34460"/>
                  </a:lnTo>
                  <a:lnTo>
                    <a:pt x="164265" y="15791"/>
                  </a:lnTo>
                  <a:lnTo>
                    <a:pt x="206968" y="4066"/>
                  </a:lnTo>
                  <a:lnTo>
                    <a:pt x="252349" y="0"/>
                  </a:lnTo>
                  <a:lnTo>
                    <a:pt x="297733" y="4066"/>
                  </a:lnTo>
                  <a:lnTo>
                    <a:pt x="340449" y="15791"/>
                  </a:lnTo>
                  <a:lnTo>
                    <a:pt x="379781" y="34460"/>
                  </a:lnTo>
                  <a:lnTo>
                    <a:pt x="415019" y="59362"/>
                  </a:lnTo>
                  <a:lnTo>
                    <a:pt x="445448" y="89784"/>
                  </a:lnTo>
                  <a:lnTo>
                    <a:pt x="470356" y="125013"/>
                  </a:lnTo>
                  <a:lnTo>
                    <a:pt x="489030" y="164335"/>
                  </a:lnTo>
                  <a:lnTo>
                    <a:pt x="500757" y="207039"/>
                  </a:lnTo>
                  <a:lnTo>
                    <a:pt x="504825" y="252412"/>
                  </a:lnTo>
                  <a:lnTo>
                    <a:pt x="500757" y="297785"/>
                  </a:lnTo>
                  <a:lnTo>
                    <a:pt x="489030" y="340489"/>
                  </a:lnTo>
                  <a:lnTo>
                    <a:pt x="470356" y="379811"/>
                  </a:lnTo>
                  <a:lnTo>
                    <a:pt x="445448" y="415040"/>
                  </a:lnTo>
                  <a:lnTo>
                    <a:pt x="415019" y="445462"/>
                  </a:lnTo>
                  <a:lnTo>
                    <a:pt x="379781" y="470364"/>
                  </a:lnTo>
                  <a:lnTo>
                    <a:pt x="340449" y="489033"/>
                  </a:lnTo>
                  <a:lnTo>
                    <a:pt x="297733" y="500758"/>
                  </a:lnTo>
                  <a:lnTo>
                    <a:pt x="252349" y="504825"/>
                  </a:lnTo>
                  <a:lnTo>
                    <a:pt x="206968" y="500758"/>
                  </a:lnTo>
                  <a:lnTo>
                    <a:pt x="164265" y="489033"/>
                  </a:lnTo>
                  <a:lnTo>
                    <a:pt x="124949" y="470364"/>
                  </a:lnTo>
                  <a:lnTo>
                    <a:pt x="89731" y="445462"/>
                  </a:lnTo>
                  <a:lnTo>
                    <a:pt x="59323" y="415040"/>
                  </a:lnTo>
                  <a:lnTo>
                    <a:pt x="34435" y="379811"/>
                  </a:lnTo>
                  <a:lnTo>
                    <a:pt x="15778" y="340489"/>
                  </a:lnTo>
                  <a:lnTo>
                    <a:pt x="4063" y="297785"/>
                  </a:lnTo>
                  <a:lnTo>
                    <a:pt x="0" y="252412"/>
                  </a:lnTo>
                  <a:close/>
                </a:path>
              </a:pathLst>
            </a:custGeom>
            <a:ln w="12700">
              <a:solidFill>
                <a:srgbClr val="000000"/>
              </a:solidFill>
            </a:ln>
          </p:spPr>
          <p:txBody>
            <a:bodyPr wrap="square" lIns="0" tIns="0" rIns="0" bIns="0" rtlCol="0"/>
            <a:lstStyle/>
            <a:p/>
          </p:txBody>
        </p:sp>
        <p:pic>
          <p:nvPicPr>
            <p:cNvPr id="62" name="object 62" descr=""/>
            <p:cNvPicPr/>
            <p:nvPr/>
          </p:nvPicPr>
          <p:blipFill>
            <a:blip r:embed="rId13" cstate="print"/>
            <a:stretch>
              <a:fillRect/>
            </a:stretch>
          </p:blipFill>
          <p:spPr>
            <a:xfrm>
              <a:off x="6815327" y="5585460"/>
              <a:ext cx="647700" cy="789431"/>
            </a:xfrm>
            <a:prstGeom prst="rect">
              <a:avLst/>
            </a:prstGeom>
          </p:spPr>
        </p:pic>
      </p:grpSp>
      <p:sp>
        <p:nvSpPr>
          <p:cNvPr id="63" name="object 63" descr=""/>
          <p:cNvSpPr txBox="1"/>
          <p:nvPr/>
        </p:nvSpPr>
        <p:spPr>
          <a:xfrm>
            <a:off x="7024878" y="567822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64" name="object 64" descr=""/>
          <p:cNvGrpSpPr/>
          <p:nvPr/>
        </p:nvGrpSpPr>
        <p:grpSpPr>
          <a:xfrm>
            <a:off x="86868" y="3602735"/>
            <a:ext cx="4177665" cy="937260"/>
            <a:chOff x="86868" y="3602735"/>
            <a:chExt cx="4177665" cy="937260"/>
          </a:xfrm>
        </p:grpSpPr>
        <p:pic>
          <p:nvPicPr>
            <p:cNvPr id="65" name="object 65" descr=""/>
            <p:cNvPicPr/>
            <p:nvPr/>
          </p:nvPicPr>
          <p:blipFill>
            <a:blip r:embed="rId14" cstate="print"/>
            <a:stretch>
              <a:fillRect/>
            </a:stretch>
          </p:blipFill>
          <p:spPr>
            <a:xfrm>
              <a:off x="86868" y="3640835"/>
              <a:ext cx="941832" cy="899159"/>
            </a:xfrm>
            <a:prstGeom prst="rect">
              <a:avLst/>
            </a:prstGeom>
          </p:spPr>
        </p:pic>
        <p:pic>
          <p:nvPicPr>
            <p:cNvPr id="66" name="object 66" descr=""/>
            <p:cNvPicPr/>
            <p:nvPr/>
          </p:nvPicPr>
          <p:blipFill>
            <a:blip r:embed="rId15" cstate="print"/>
            <a:stretch>
              <a:fillRect/>
            </a:stretch>
          </p:blipFill>
          <p:spPr>
            <a:xfrm>
              <a:off x="495300" y="3602735"/>
              <a:ext cx="2723388" cy="899159"/>
            </a:xfrm>
            <a:prstGeom prst="rect">
              <a:avLst/>
            </a:prstGeom>
          </p:spPr>
        </p:pic>
        <p:pic>
          <p:nvPicPr>
            <p:cNvPr id="67" name="object 67" descr=""/>
            <p:cNvPicPr/>
            <p:nvPr/>
          </p:nvPicPr>
          <p:blipFill>
            <a:blip r:embed="rId16" cstate="print"/>
            <a:stretch>
              <a:fillRect/>
            </a:stretch>
          </p:blipFill>
          <p:spPr>
            <a:xfrm>
              <a:off x="2685288" y="3640835"/>
              <a:ext cx="1345691" cy="899159"/>
            </a:xfrm>
            <a:prstGeom prst="rect">
              <a:avLst/>
            </a:prstGeom>
          </p:spPr>
        </p:pic>
        <p:pic>
          <p:nvPicPr>
            <p:cNvPr id="68" name="object 68" descr=""/>
            <p:cNvPicPr/>
            <p:nvPr/>
          </p:nvPicPr>
          <p:blipFill>
            <a:blip r:embed="rId17" cstate="print"/>
            <a:stretch>
              <a:fillRect/>
            </a:stretch>
          </p:blipFill>
          <p:spPr>
            <a:xfrm>
              <a:off x="3497579" y="3602735"/>
              <a:ext cx="766572" cy="899159"/>
            </a:xfrm>
            <a:prstGeom prst="rect">
              <a:avLst/>
            </a:prstGeom>
          </p:spPr>
        </p:pic>
      </p:grpSp>
      <p:sp>
        <p:nvSpPr>
          <p:cNvPr id="69" name="object 69" descr=""/>
          <p:cNvSpPr txBox="1"/>
          <p:nvPr/>
        </p:nvSpPr>
        <p:spPr>
          <a:xfrm>
            <a:off x="326542" y="3550005"/>
            <a:ext cx="3744595" cy="1314450"/>
          </a:xfrm>
          <a:prstGeom prst="rect">
            <a:avLst/>
          </a:prstGeom>
        </p:spPr>
        <p:txBody>
          <a:bodyPr wrap="square" lIns="0" tIns="168910" rIns="0" bIns="0" rtlCol="0" vert="horz">
            <a:spAutoFit/>
          </a:bodyPr>
          <a:lstStyle/>
          <a:p>
            <a:pPr marL="12700">
              <a:lnSpc>
                <a:spcPct val="100000"/>
              </a:lnSpc>
              <a:spcBef>
                <a:spcPts val="1330"/>
              </a:spcBef>
            </a:pPr>
            <a:r>
              <a:rPr dirty="0" sz="3200" b="1">
                <a:solidFill>
                  <a:srgbClr val="0000FF"/>
                </a:solidFill>
                <a:latin typeface="华文行楷"/>
                <a:cs typeface="华文行楷"/>
              </a:rPr>
              <a:t>无</a:t>
            </a:r>
            <a:r>
              <a:rPr dirty="0" sz="3200" spc="-10" b="1">
                <a:solidFill>
                  <a:srgbClr val="0000FF"/>
                </a:solidFill>
                <a:latin typeface="Times New Roman"/>
                <a:cs typeface="Times New Roman"/>
              </a:rPr>
              <a:t>Hamiltonian</a:t>
            </a:r>
            <a:r>
              <a:rPr dirty="0" sz="3200" spc="-10" b="1">
                <a:solidFill>
                  <a:srgbClr val="0000FF"/>
                </a:solidFill>
                <a:latin typeface="华文行楷"/>
                <a:cs typeface="华文行楷"/>
              </a:rPr>
              <a:t>环图</a:t>
            </a:r>
            <a:r>
              <a:rPr dirty="0" sz="3200" spc="-50" b="1">
                <a:solidFill>
                  <a:srgbClr val="0000FF"/>
                </a:solidFill>
                <a:latin typeface="Times New Roman"/>
                <a:cs typeface="Times New Roman"/>
              </a:rPr>
              <a:t>:</a:t>
            </a:r>
            <a:endParaRPr sz="3200">
              <a:latin typeface="Times New Roman"/>
              <a:cs typeface="Times New Roman"/>
            </a:endParaRPr>
          </a:p>
          <a:p>
            <a:pPr marL="3528060">
              <a:lnSpc>
                <a:spcPct val="100000"/>
              </a:lnSpc>
              <a:spcBef>
                <a:spcPts val="1235"/>
              </a:spcBef>
            </a:pPr>
            <a:r>
              <a:rPr dirty="0" sz="3200" b="1">
                <a:latin typeface="Times New Roman"/>
                <a:cs typeface="Times New Roman"/>
              </a:rPr>
              <a:t>1</a:t>
            </a:r>
            <a:endParaRPr sz="3200">
              <a:latin typeface="Times New Roman"/>
              <a:cs typeface="Times New Roman"/>
            </a:endParaRPr>
          </a:p>
        </p:txBody>
      </p:sp>
      <p:grpSp>
        <p:nvGrpSpPr>
          <p:cNvPr id="70" name="object 70" descr=""/>
          <p:cNvGrpSpPr/>
          <p:nvPr/>
        </p:nvGrpSpPr>
        <p:grpSpPr>
          <a:xfrm>
            <a:off x="388620" y="722376"/>
            <a:ext cx="3876040" cy="937260"/>
            <a:chOff x="388620" y="722376"/>
            <a:chExt cx="3876040" cy="937260"/>
          </a:xfrm>
        </p:grpSpPr>
        <p:pic>
          <p:nvPicPr>
            <p:cNvPr id="71" name="object 71" descr=""/>
            <p:cNvPicPr/>
            <p:nvPr/>
          </p:nvPicPr>
          <p:blipFill>
            <a:blip r:embed="rId18" cstate="print"/>
            <a:stretch>
              <a:fillRect/>
            </a:stretch>
          </p:blipFill>
          <p:spPr>
            <a:xfrm>
              <a:off x="388620" y="933918"/>
              <a:ext cx="324612" cy="397090"/>
            </a:xfrm>
            <a:prstGeom prst="rect">
              <a:avLst/>
            </a:prstGeom>
          </p:spPr>
        </p:pic>
        <p:pic>
          <p:nvPicPr>
            <p:cNvPr id="72" name="object 72" descr=""/>
            <p:cNvPicPr/>
            <p:nvPr/>
          </p:nvPicPr>
          <p:blipFill>
            <a:blip r:embed="rId19" cstate="print"/>
            <a:stretch>
              <a:fillRect/>
            </a:stretch>
          </p:blipFill>
          <p:spPr>
            <a:xfrm>
              <a:off x="495300" y="722376"/>
              <a:ext cx="2723388" cy="899160"/>
            </a:xfrm>
            <a:prstGeom prst="rect">
              <a:avLst/>
            </a:prstGeom>
          </p:spPr>
        </p:pic>
        <p:pic>
          <p:nvPicPr>
            <p:cNvPr id="73" name="object 73" descr=""/>
            <p:cNvPicPr/>
            <p:nvPr/>
          </p:nvPicPr>
          <p:blipFill>
            <a:blip r:embed="rId20" cstate="print"/>
            <a:stretch>
              <a:fillRect/>
            </a:stretch>
          </p:blipFill>
          <p:spPr>
            <a:xfrm>
              <a:off x="2685287" y="760476"/>
              <a:ext cx="1345691" cy="899160"/>
            </a:xfrm>
            <a:prstGeom prst="rect">
              <a:avLst/>
            </a:prstGeom>
          </p:spPr>
        </p:pic>
        <p:pic>
          <p:nvPicPr>
            <p:cNvPr id="74" name="object 74" descr=""/>
            <p:cNvPicPr/>
            <p:nvPr/>
          </p:nvPicPr>
          <p:blipFill>
            <a:blip r:embed="rId21" cstate="print"/>
            <a:stretch>
              <a:fillRect/>
            </a:stretch>
          </p:blipFill>
          <p:spPr>
            <a:xfrm>
              <a:off x="3497580" y="722376"/>
              <a:ext cx="766572" cy="899160"/>
            </a:xfrm>
            <a:prstGeom prst="rect">
              <a:avLst/>
            </a:prstGeom>
          </p:spPr>
        </p:pic>
      </p:grpSp>
      <p:sp>
        <p:nvSpPr>
          <p:cNvPr id="75" name="object 75"/>
          <p:cNvSpPr txBox="1">
            <a:spLocks noGrp="1"/>
          </p:cNvSpPr>
          <p:nvPr>
            <p:ph type="title"/>
          </p:nvPr>
        </p:nvSpPr>
        <p:spPr>
          <a:xfrm>
            <a:off x="326542" y="825753"/>
            <a:ext cx="3572510" cy="513715"/>
          </a:xfrm>
          <a:prstGeom prst="rect"/>
        </p:spPr>
        <p:txBody>
          <a:bodyPr wrap="square" lIns="0" tIns="13335" rIns="0" bIns="0" rtlCol="0" vert="horz">
            <a:spAutoFit/>
          </a:bodyPr>
          <a:lstStyle/>
          <a:p>
            <a:pPr marL="12700">
              <a:lnSpc>
                <a:spcPct val="100000"/>
              </a:lnSpc>
              <a:spcBef>
                <a:spcPts val="105"/>
              </a:spcBef>
            </a:pPr>
            <a:r>
              <a:rPr dirty="0" sz="3200">
                <a:solidFill>
                  <a:srgbClr val="0000FF"/>
                </a:solidFill>
              </a:rPr>
              <a:t>有</a:t>
            </a:r>
            <a:r>
              <a:rPr dirty="0" sz="3200" spc="-10">
                <a:solidFill>
                  <a:srgbClr val="0000FF"/>
                </a:solidFill>
                <a:latin typeface="Times New Roman"/>
                <a:cs typeface="Times New Roman"/>
              </a:rPr>
              <a:t>Hamiltonian</a:t>
            </a:r>
            <a:r>
              <a:rPr dirty="0" sz="3200" spc="-10">
                <a:solidFill>
                  <a:srgbClr val="0000FF"/>
                </a:solidFill>
              </a:rPr>
              <a:t>环图</a:t>
            </a:r>
            <a:r>
              <a:rPr dirty="0" sz="3200" spc="-50">
                <a:solidFill>
                  <a:srgbClr val="0000FF"/>
                </a:solidFill>
                <a:latin typeface="Times New Roman"/>
                <a:cs typeface="Times New Roman"/>
              </a:rPr>
              <a:t>:</a:t>
            </a:r>
            <a:endParaRPr sz="32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descr=""/>
          <p:cNvPicPr/>
          <p:nvPr/>
        </p:nvPicPr>
        <p:blipFill>
          <a:blip r:embed="rId2" cstate="print"/>
          <a:stretch>
            <a:fillRect/>
          </a:stretch>
        </p:blipFill>
        <p:spPr>
          <a:xfrm>
            <a:off x="443483" y="225186"/>
            <a:ext cx="3300983" cy="259909"/>
          </a:xfrm>
          <a:prstGeom prst="rect">
            <a:avLst/>
          </a:prstGeom>
        </p:spPr>
      </p:pic>
      <p:grpSp>
        <p:nvGrpSpPr>
          <p:cNvPr id="3" name="object 3" descr=""/>
          <p:cNvGrpSpPr/>
          <p:nvPr/>
        </p:nvGrpSpPr>
        <p:grpSpPr>
          <a:xfrm>
            <a:off x="670559" y="3172967"/>
            <a:ext cx="1394460" cy="513715"/>
            <a:chOff x="670559" y="3172967"/>
            <a:chExt cx="1394460" cy="513715"/>
          </a:xfrm>
        </p:grpSpPr>
        <p:pic>
          <p:nvPicPr>
            <p:cNvPr id="4" name="object 4" descr=""/>
            <p:cNvPicPr/>
            <p:nvPr/>
          </p:nvPicPr>
          <p:blipFill>
            <a:blip r:embed="rId3" cstate="print"/>
            <a:stretch>
              <a:fillRect/>
            </a:stretch>
          </p:blipFill>
          <p:spPr>
            <a:xfrm>
              <a:off x="670559" y="3325776"/>
              <a:ext cx="274320" cy="229280"/>
            </a:xfrm>
            <a:prstGeom prst="rect">
              <a:avLst/>
            </a:prstGeom>
          </p:spPr>
        </p:pic>
        <p:pic>
          <p:nvPicPr>
            <p:cNvPr id="5" name="object 5" descr=""/>
            <p:cNvPicPr/>
            <p:nvPr/>
          </p:nvPicPr>
          <p:blipFill>
            <a:blip r:embed="rId4" cstate="print"/>
            <a:stretch>
              <a:fillRect/>
            </a:stretch>
          </p:blipFill>
          <p:spPr>
            <a:xfrm>
              <a:off x="842771" y="3172967"/>
              <a:ext cx="1222248" cy="513587"/>
            </a:xfrm>
            <a:prstGeom prst="rect">
              <a:avLst/>
            </a:prstGeom>
          </p:spPr>
        </p:pic>
      </p:grpSp>
      <p:sp>
        <p:nvSpPr>
          <p:cNvPr id="6" name="object 6"/>
          <p:cNvSpPr txBox="1">
            <a:spLocks noGrp="1"/>
          </p:cNvSpPr>
          <p:nvPr>
            <p:ph type="title"/>
          </p:nvPr>
        </p:nvSpPr>
        <p:spPr>
          <a:xfrm>
            <a:off x="421640" y="166877"/>
            <a:ext cx="3332479" cy="330835"/>
          </a:xfrm>
          <a:prstGeom prst="rect"/>
        </p:spPr>
        <p:txBody>
          <a:bodyPr wrap="square" lIns="0" tIns="12700" rIns="0" bIns="0" rtlCol="0" vert="horz">
            <a:spAutoFit/>
          </a:bodyPr>
          <a:lstStyle/>
          <a:p>
            <a:pPr marL="12700">
              <a:lnSpc>
                <a:spcPct val="100000"/>
              </a:lnSpc>
              <a:spcBef>
                <a:spcPts val="100"/>
              </a:spcBef>
            </a:pPr>
            <a:r>
              <a:rPr dirty="0" sz="2000" spc="-10" b="0">
                <a:solidFill>
                  <a:srgbClr val="000099"/>
                </a:solidFill>
                <a:latin typeface="宋体"/>
                <a:cs typeface="宋体"/>
              </a:rPr>
              <a:t>遗传算法的手工模拟计算示例</a:t>
            </a:r>
            <a:endParaRPr sz="2000">
              <a:latin typeface="宋体"/>
              <a:cs typeface="宋体"/>
            </a:endParaRPr>
          </a:p>
        </p:txBody>
      </p:sp>
      <p:sp>
        <p:nvSpPr>
          <p:cNvPr id="7" name="object 7" descr=""/>
          <p:cNvSpPr txBox="1"/>
          <p:nvPr/>
        </p:nvSpPr>
        <p:spPr>
          <a:xfrm>
            <a:off x="612140" y="506729"/>
            <a:ext cx="8204200" cy="5474970"/>
          </a:xfrm>
          <a:prstGeom prst="rect">
            <a:avLst/>
          </a:prstGeom>
        </p:spPr>
        <p:txBody>
          <a:bodyPr wrap="square" lIns="0" tIns="12700" rIns="0" bIns="0" rtlCol="0" vert="horz">
            <a:spAutoFit/>
          </a:bodyPr>
          <a:lstStyle/>
          <a:p>
            <a:pPr marL="50800" marR="30480" indent="114300">
              <a:lnSpc>
                <a:spcPct val="138900"/>
              </a:lnSpc>
              <a:spcBef>
                <a:spcPts val="100"/>
              </a:spcBef>
            </a:pPr>
            <a:r>
              <a:rPr dirty="0" sz="1800" spc="-5">
                <a:latin typeface="宋体"/>
                <a:cs typeface="宋体"/>
              </a:rPr>
              <a:t>为更好地理解遗传算法的运算过程，下面用手工计算来简单地模拟遗传算法的各</a:t>
            </a:r>
            <a:r>
              <a:rPr dirty="0" sz="1800" spc="-10">
                <a:latin typeface="宋体"/>
                <a:cs typeface="宋体"/>
              </a:rPr>
              <a:t>个主要执行步骤。</a:t>
            </a:r>
            <a:endParaRPr sz="1800">
              <a:latin typeface="宋体"/>
              <a:cs typeface="宋体"/>
            </a:endParaRPr>
          </a:p>
          <a:p>
            <a:pPr marL="106680">
              <a:lnSpc>
                <a:spcPct val="100000"/>
              </a:lnSpc>
              <a:spcBef>
                <a:spcPts val="1510"/>
              </a:spcBef>
            </a:pPr>
            <a:r>
              <a:rPr dirty="0" sz="1800" spc="-5">
                <a:solidFill>
                  <a:srgbClr val="000099"/>
                </a:solidFill>
                <a:latin typeface="宋体"/>
                <a:cs typeface="宋体"/>
              </a:rPr>
              <a:t>例：求下述二元函数的最大值：</a:t>
            </a:r>
            <a:endParaRPr sz="1800">
              <a:latin typeface="宋体"/>
              <a:cs typeface="宋体"/>
            </a:endParaRPr>
          </a:p>
          <a:p>
            <a:pPr algn="ctr" marR="2924175">
              <a:lnSpc>
                <a:spcPts val="1600"/>
              </a:lnSpc>
              <a:spcBef>
                <a:spcPts val="1490"/>
              </a:spcBef>
              <a:tabLst>
                <a:tab pos="621030" algn="l"/>
              </a:tabLst>
            </a:pPr>
            <a:r>
              <a:rPr dirty="0" sz="1800" spc="-25">
                <a:solidFill>
                  <a:srgbClr val="000099"/>
                </a:solidFill>
                <a:latin typeface="Times New Roman"/>
                <a:cs typeface="Times New Roman"/>
              </a:rPr>
              <a:t>max</a:t>
            </a:r>
            <a:r>
              <a:rPr dirty="0" sz="1800">
                <a:solidFill>
                  <a:srgbClr val="000099"/>
                </a:solidFill>
                <a:latin typeface="Times New Roman"/>
                <a:cs typeface="Times New Roman"/>
              </a:rPr>
              <a:t>	f(x</a:t>
            </a:r>
            <a:r>
              <a:rPr dirty="0" baseline="-20833" sz="1800">
                <a:solidFill>
                  <a:srgbClr val="000099"/>
                </a:solidFill>
                <a:latin typeface="Times New Roman"/>
                <a:cs typeface="Times New Roman"/>
              </a:rPr>
              <a:t>1</a:t>
            </a:r>
            <a:r>
              <a:rPr dirty="0" sz="1800">
                <a:solidFill>
                  <a:srgbClr val="000099"/>
                </a:solidFill>
                <a:latin typeface="Times New Roman"/>
                <a:cs typeface="Times New Roman"/>
              </a:rPr>
              <a:t>,x</a:t>
            </a:r>
            <a:r>
              <a:rPr dirty="0" baseline="-20833" sz="1800">
                <a:solidFill>
                  <a:srgbClr val="000099"/>
                </a:solidFill>
                <a:latin typeface="Times New Roman"/>
                <a:cs typeface="Times New Roman"/>
              </a:rPr>
              <a:t>2</a:t>
            </a:r>
            <a:r>
              <a:rPr dirty="0" sz="1800">
                <a:solidFill>
                  <a:srgbClr val="000099"/>
                </a:solidFill>
                <a:latin typeface="Times New Roman"/>
                <a:cs typeface="Times New Roman"/>
              </a:rPr>
              <a:t>)=x</a:t>
            </a:r>
            <a:r>
              <a:rPr dirty="0" sz="1800" spc="155">
                <a:solidFill>
                  <a:srgbClr val="000099"/>
                </a:solidFill>
                <a:latin typeface="Times New Roman"/>
                <a:cs typeface="Times New Roman"/>
              </a:rPr>
              <a:t> </a:t>
            </a:r>
            <a:r>
              <a:rPr dirty="0" baseline="25462" sz="1800">
                <a:solidFill>
                  <a:srgbClr val="000099"/>
                </a:solidFill>
                <a:latin typeface="Times New Roman"/>
                <a:cs typeface="Times New Roman"/>
              </a:rPr>
              <a:t>2</a:t>
            </a:r>
            <a:r>
              <a:rPr dirty="0" sz="1800">
                <a:solidFill>
                  <a:srgbClr val="000099"/>
                </a:solidFill>
                <a:latin typeface="Times New Roman"/>
                <a:cs typeface="Times New Roman"/>
              </a:rPr>
              <a:t>+x</a:t>
            </a:r>
            <a:r>
              <a:rPr dirty="0" sz="1800" spc="155">
                <a:solidFill>
                  <a:srgbClr val="000099"/>
                </a:solidFill>
                <a:latin typeface="Times New Roman"/>
                <a:cs typeface="Times New Roman"/>
              </a:rPr>
              <a:t> </a:t>
            </a:r>
            <a:r>
              <a:rPr dirty="0" baseline="25462" sz="1800" spc="-75">
                <a:solidFill>
                  <a:srgbClr val="000099"/>
                </a:solidFill>
                <a:latin typeface="Times New Roman"/>
                <a:cs typeface="Times New Roman"/>
              </a:rPr>
              <a:t>2</a:t>
            </a:r>
            <a:endParaRPr baseline="25462" sz="1800">
              <a:latin typeface="Times New Roman"/>
              <a:cs typeface="Times New Roman"/>
            </a:endParaRPr>
          </a:p>
          <a:p>
            <a:pPr marL="3128010">
              <a:lnSpc>
                <a:spcPts val="880"/>
              </a:lnSpc>
              <a:tabLst>
                <a:tab pos="3524250" algn="l"/>
              </a:tabLst>
            </a:pPr>
            <a:r>
              <a:rPr dirty="0" sz="1200" spc="-50">
                <a:solidFill>
                  <a:srgbClr val="000099"/>
                </a:solidFill>
                <a:latin typeface="Times New Roman"/>
                <a:cs typeface="Times New Roman"/>
              </a:rPr>
              <a:t>1</a:t>
            </a:r>
            <a:r>
              <a:rPr dirty="0" sz="1200">
                <a:solidFill>
                  <a:srgbClr val="000099"/>
                </a:solidFill>
                <a:latin typeface="Times New Roman"/>
                <a:cs typeface="Times New Roman"/>
              </a:rPr>
              <a:t>	</a:t>
            </a:r>
            <a:r>
              <a:rPr dirty="0" sz="1200" spc="-50">
                <a:solidFill>
                  <a:srgbClr val="000099"/>
                </a:solidFill>
                <a:latin typeface="Times New Roman"/>
                <a:cs typeface="Times New Roman"/>
              </a:rPr>
              <a:t>2</a:t>
            </a:r>
            <a:endParaRPr sz="1200">
              <a:latin typeface="Times New Roman"/>
              <a:cs typeface="Times New Roman"/>
            </a:endParaRPr>
          </a:p>
          <a:p>
            <a:pPr algn="r" marR="4158615">
              <a:lnSpc>
                <a:spcPct val="100000"/>
              </a:lnSpc>
              <a:spcBef>
                <a:spcPts val="110"/>
              </a:spcBef>
              <a:tabLst>
                <a:tab pos="608330" algn="l"/>
              </a:tabLst>
            </a:pPr>
            <a:r>
              <a:rPr dirty="0" sz="1800" spc="-20">
                <a:solidFill>
                  <a:srgbClr val="000099"/>
                </a:solidFill>
                <a:latin typeface="Times New Roman"/>
                <a:cs typeface="Times New Roman"/>
              </a:rPr>
              <a:t>s.t.</a:t>
            </a:r>
            <a:r>
              <a:rPr dirty="0" sz="1800">
                <a:solidFill>
                  <a:srgbClr val="000099"/>
                </a:solidFill>
                <a:latin typeface="Times New Roman"/>
                <a:cs typeface="Times New Roman"/>
              </a:rPr>
              <a:t>	x</a:t>
            </a:r>
            <a:r>
              <a:rPr dirty="0" baseline="-20833" sz="1800">
                <a:solidFill>
                  <a:srgbClr val="000099"/>
                </a:solidFill>
                <a:latin typeface="Times New Roman"/>
                <a:cs typeface="Times New Roman"/>
              </a:rPr>
              <a:t>1</a:t>
            </a:r>
            <a:r>
              <a:rPr dirty="0" baseline="-20833" sz="1800" spc="209">
                <a:solidFill>
                  <a:srgbClr val="000099"/>
                </a:solidFill>
                <a:latin typeface="Times New Roman"/>
                <a:cs typeface="Times New Roman"/>
              </a:rPr>
              <a:t> </a:t>
            </a:r>
            <a:r>
              <a:rPr dirty="0" sz="1800">
                <a:solidFill>
                  <a:srgbClr val="000099"/>
                </a:solidFill>
                <a:latin typeface="Symbol"/>
                <a:cs typeface="Symbol"/>
              </a:rPr>
              <a:t></a:t>
            </a:r>
            <a:r>
              <a:rPr dirty="0" sz="1800" spc="10">
                <a:solidFill>
                  <a:srgbClr val="000099"/>
                </a:solidFill>
                <a:latin typeface="Times New Roman"/>
                <a:cs typeface="Times New Roman"/>
              </a:rPr>
              <a:t> </a:t>
            </a:r>
            <a:r>
              <a:rPr dirty="0" sz="1800" spc="-10">
                <a:solidFill>
                  <a:srgbClr val="000099"/>
                </a:solidFill>
                <a:latin typeface="Times New Roman"/>
                <a:cs typeface="Times New Roman"/>
              </a:rPr>
              <a:t>{1,2,3,4,5,6,7}</a:t>
            </a:r>
            <a:endParaRPr sz="1800">
              <a:latin typeface="Times New Roman"/>
              <a:cs typeface="Times New Roman"/>
            </a:endParaRPr>
          </a:p>
          <a:p>
            <a:pPr algn="r" marR="4138929">
              <a:lnSpc>
                <a:spcPct val="100000"/>
              </a:lnSpc>
              <a:spcBef>
                <a:spcPts val="430"/>
              </a:spcBef>
            </a:pPr>
            <a:r>
              <a:rPr dirty="0" sz="1800">
                <a:solidFill>
                  <a:srgbClr val="000099"/>
                </a:solidFill>
                <a:latin typeface="Times New Roman"/>
                <a:cs typeface="Times New Roman"/>
              </a:rPr>
              <a:t>x</a:t>
            </a:r>
            <a:r>
              <a:rPr dirty="0" baseline="-20833" sz="1800">
                <a:solidFill>
                  <a:srgbClr val="000099"/>
                </a:solidFill>
                <a:latin typeface="Times New Roman"/>
                <a:cs typeface="Times New Roman"/>
              </a:rPr>
              <a:t>2</a:t>
            </a:r>
            <a:r>
              <a:rPr dirty="0" baseline="-20833" sz="1800" spc="225">
                <a:solidFill>
                  <a:srgbClr val="000099"/>
                </a:solidFill>
                <a:latin typeface="Times New Roman"/>
                <a:cs typeface="Times New Roman"/>
              </a:rPr>
              <a:t> </a:t>
            </a:r>
            <a:r>
              <a:rPr dirty="0" sz="1800">
                <a:solidFill>
                  <a:srgbClr val="000099"/>
                </a:solidFill>
                <a:latin typeface="Symbol"/>
                <a:cs typeface="Symbol"/>
              </a:rPr>
              <a:t></a:t>
            </a:r>
            <a:r>
              <a:rPr dirty="0" sz="1800" spc="-10">
                <a:solidFill>
                  <a:srgbClr val="000099"/>
                </a:solidFill>
                <a:latin typeface="Times New Roman"/>
                <a:cs typeface="Times New Roman"/>
              </a:rPr>
              <a:t> {1,2,3,4,5,6,7}</a:t>
            </a:r>
            <a:endParaRPr sz="1800">
              <a:latin typeface="Times New Roman"/>
              <a:cs typeface="Times New Roman"/>
            </a:endParaRPr>
          </a:p>
          <a:p>
            <a:pPr>
              <a:lnSpc>
                <a:spcPct val="100000"/>
              </a:lnSpc>
            </a:pPr>
            <a:endParaRPr sz="2650">
              <a:latin typeface="Times New Roman"/>
              <a:cs typeface="Times New Roman"/>
            </a:endParaRPr>
          </a:p>
          <a:p>
            <a:pPr marL="50800">
              <a:lnSpc>
                <a:spcPct val="100000"/>
              </a:lnSpc>
              <a:spcBef>
                <a:spcPts val="5"/>
              </a:spcBef>
            </a:pPr>
            <a:r>
              <a:rPr dirty="0" sz="1800">
                <a:solidFill>
                  <a:srgbClr val="FF0066"/>
                </a:solidFill>
                <a:latin typeface="Times New Roman"/>
                <a:cs typeface="Times New Roman"/>
              </a:rPr>
              <a:t>(1)</a:t>
            </a:r>
            <a:r>
              <a:rPr dirty="0" sz="1800" spc="-15">
                <a:solidFill>
                  <a:srgbClr val="FF0066"/>
                </a:solidFill>
                <a:latin typeface="Times New Roman"/>
                <a:cs typeface="Times New Roman"/>
              </a:rPr>
              <a:t> </a:t>
            </a:r>
            <a:r>
              <a:rPr dirty="0" sz="1800" spc="-25">
                <a:solidFill>
                  <a:srgbClr val="FF0066"/>
                </a:solidFill>
                <a:latin typeface="宋体"/>
                <a:cs typeface="宋体"/>
              </a:rPr>
              <a:t>个</a:t>
            </a:r>
            <a:r>
              <a:rPr dirty="0" sz="1800" spc="-25">
                <a:solidFill>
                  <a:srgbClr val="FF0066"/>
                </a:solidFill>
                <a:latin typeface="宋体"/>
                <a:cs typeface="宋体"/>
              </a:rPr>
              <a:t>体</a:t>
            </a:r>
            <a:r>
              <a:rPr dirty="0" sz="1800" spc="-25">
                <a:solidFill>
                  <a:srgbClr val="FF0066"/>
                </a:solidFill>
                <a:latin typeface="宋体"/>
                <a:cs typeface="宋体"/>
              </a:rPr>
              <a:t>编</a:t>
            </a:r>
            <a:r>
              <a:rPr dirty="0" sz="1800" spc="-50">
                <a:solidFill>
                  <a:srgbClr val="FF0066"/>
                </a:solidFill>
                <a:latin typeface="宋体"/>
                <a:cs typeface="宋体"/>
              </a:rPr>
              <a:t>码</a:t>
            </a:r>
            <a:endParaRPr sz="1800">
              <a:latin typeface="宋体"/>
              <a:cs typeface="宋体"/>
            </a:endParaRPr>
          </a:p>
          <a:p>
            <a:pPr algn="just" marL="449580">
              <a:lnSpc>
                <a:spcPct val="100000"/>
              </a:lnSpc>
              <a:spcBef>
                <a:spcPts val="430"/>
              </a:spcBef>
            </a:pPr>
            <a:r>
              <a:rPr dirty="0" sz="1800" spc="-20">
                <a:latin typeface="宋体"/>
                <a:cs typeface="宋体"/>
              </a:rPr>
              <a:t>遗传算法的运算对象是表示个体的符号串，所以必须把变量 </a:t>
            </a:r>
            <a:r>
              <a:rPr dirty="0" sz="1800">
                <a:latin typeface="Times New Roman"/>
                <a:cs typeface="Times New Roman"/>
              </a:rPr>
              <a:t>x</a:t>
            </a:r>
            <a:r>
              <a:rPr dirty="0" baseline="-20833" sz="1800">
                <a:latin typeface="Times New Roman"/>
                <a:cs typeface="Times New Roman"/>
              </a:rPr>
              <a:t>1</a:t>
            </a:r>
            <a:r>
              <a:rPr dirty="0" sz="1800" spc="-5">
                <a:latin typeface="Times New Roman"/>
                <a:cs typeface="Times New Roman"/>
              </a:rPr>
              <a:t>, </a:t>
            </a:r>
            <a:r>
              <a:rPr dirty="0" sz="1800">
                <a:latin typeface="Times New Roman"/>
                <a:cs typeface="Times New Roman"/>
              </a:rPr>
              <a:t>x</a:t>
            </a:r>
            <a:r>
              <a:rPr dirty="0" baseline="-20833" sz="1800">
                <a:latin typeface="Times New Roman"/>
                <a:cs typeface="Times New Roman"/>
              </a:rPr>
              <a:t>2 </a:t>
            </a:r>
            <a:r>
              <a:rPr dirty="0" sz="1800" spc="-10">
                <a:latin typeface="宋体"/>
                <a:cs typeface="宋体"/>
              </a:rPr>
              <a:t>编码为一种</a:t>
            </a:r>
            <a:endParaRPr sz="1800">
              <a:latin typeface="宋体"/>
              <a:cs typeface="宋体"/>
            </a:endParaRPr>
          </a:p>
          <a:p>
            <a:pPr algn="ctr" marR="2952750">
              <a:lnSpc>
                <a:spcPct val="100000"/>
              </a:lnSpc>
              <a:spcBef>
                <a:spcPts val="434"/>
              </a:spcBef>
            </a:pPr>
            <a:r>
              <a:rPr dirty="0" sz="1800" spc="-10">
                <a:latin typeface="宋体"/>
                <a:cs typeface="宋体"/>
              </a:rPr>
              <a:t>符号串。</a:t>
            </a:r>
            <a:r>
              <a:rPr dirty="0" sz="1800" spc="-15">
                <a:solidFill>
                  <a:srgbClr val="CC0000"/>
                </a:solidFill>
                <a:latin typeface="宋体"/>
                <a:cs typeface="宋体"/>
              </a:rPr>
              <a:t>本题中，用无符号二进制整数来表示。</a:t>
            </a:r>
            <a:endParaRPr sz="1800">
              <a:latin typeface="宋体"/>
              <a:cs typeface="宋体"/>
            </a:endParaRPr>
          </a:p>
          <a:p>
            <a:pPr algn="just" marL="220979" marR="87630" indent="228600">
              <a:lnSpc>
                <a:spcPct val="120000"/>
              </a:lnSpc>
            </a:pPr>
            <a:r>
              <a:rPr dirty="0" sz="1800" spc="-225">
                <a:latin typeface="宋体"/>
                <a:cs typeface="宋体"/>
              </a:rPr>
              <a:t>因 </a:t>
            </a:r>
            <a:r>
              <a:rPr dirty="0" sz="1800">
                <a:latin typeface="Times New Roman"/>
                <a:cs typeface="Times New Roman"/>
              </a:rPr>
              <a:t>x</a:t>
            </a:r>
            <a:r>
              <a:rPr dirty="0" baseline="-20833" sz="1800">
                <a:latin typeface="Times New Roman"/>
                <a:cs typeface="Times New Roman"/>
              </a:rPr>
              <a:t>1</a:t>
            </a:r>
            <a:r>
              <a:rPr dirty="0" sz="1800" spc="-5">
                <a:latin typeface="Times New Roman"/>
                <a:cs typeface="Times New Roman"/>
              </a:rPr>
              <a:t>, </a:t>
            </a:r>
            <a:r>
              <a:rPr dirty="0" sz="1800">
                <a:latin typeface="Times New Roman"/>
                <a:cs typeface="Times New Roman"/>
              </a:rPr>
              <a:t>x</a:t>
            </a:r>
            <a:r>
              <a:rPr dirty="0" baseline="-20833" sz="1800">
                <a:latin typeface="Times New Roman"/>
                <a:cs typeface="Times New Roman"/>
              </a:rPr>
              <a:t>2 </a:t>
            </a:r>
            <a:r>
              <a:rPr dirty="0" sz="1800" spc="-225">
                <a:latin typeface="宋体"/>
                <a:cs typeface="宋体"/>
              </a:rPr>
              <a:t>为 </a:t>
            </a:r>
            <a:r>
              <a:rPr dirty="0" sz="1800">
                <a:latin typeface="Times New Roman"/>
                <a:cs typeface="Times New Roman"/>
              </a:rPr>
              <a:t>0</a:t>
            </a:r>
            <a:r>
              <a:rPr dirty="0" sz="1800" spc="-10">
                <a:latin typeface="Times New Roman"/>
                <a:cs typeface="Times New Roman"/>
              </a:rPr>
              <a:t> </a:t>
            </a:r>
            <a:r>
              <a:rPr dirty="0" sz="1800">
                <a:latin typeface="Times New Roman"/>
                <a:cs typeface="Times New Roman"/>
              </a:rPr>
              <a:t>~ 7</a:t>
            </a:r>
            <a:r>
              <a:rPr dirty="0" sz="1800">
                <a:latin typeface="宋体"/>
                <a:cs typeface="宋体"/>
              </a:rPr>
              <a:t>之间的整数，所以分别用</a:t>
            </a:r>
            <a:r>
              <a:rPr dirty="0" sz="1800">
                <a:latin typeface="Times New Roman"/>
                <a:cs typeface="Times New Roman"/>
              </a:rPr>
              <a:t>3</a:t>
            </a:r>
            <a:r>
              <a:rPr dirty="0" sz="1800">
                <a:latin typeface="宋体"/>
                <a:cs typeface="宋体"/>
              </a:rPr>
              <a:t>位无符号二进制整数来表示，将它们连接在一起所组成的</a:t>
            </a:r>
            <a:r>
              <a:rPr dirty="0" sz="1800">
                <a:latin typeface="Times New Roman"/>
                <a:cs typeface="Times New Roman"/>
              </a:rPr>
              <a:t>6</a:t>
            </a:r>
            <a:r>
              <a:rPr dirty="0" sz="1800">
                <a:latin typeface="宋体"/>
                <a:cs typeface="宋体"/>
              </a:rPr>
              <a:t>位无符号二进制数就形成了个体的基因型，表示一个可行解。</a:t>
            </a:r>
            <a:endParaRPr sz="1800">
              <a:latin typeface="宋体"/>
              <a:cs typeface="宋体"/>
            </a:endParaRPr>
          </a:p>
          <a:p>
            <a:pPr algn="just" marL="449580">
              <a:lnSpc>
                <a:spcPct val="100000"/>
              </a:lnSpc>
              <a:spcBef>
                <a:spcPts val="700"/>
              </a:spcBef>
            </a:pPr>
            <a:r>
              <a:rPr dirty="0" sz="1800" spc="-65">
                <a:solidFill>
                  <a:srgbClr val="000099"/>
                </a:solidFill>
                <a:latin typeface="宋体"/>
                <a:cs typeface="宋体"/>
              </a:rPr>
              <a:t>例如，基因型 </a:t>
            </a:r>
            <a:r>
              <a:rPr dirty="0" sz="1800" spc="-10">
                <a:solidFill>
                  <a:srgbClr val="000099"/>
                </a:solidFill>
                <a:latin typeface="Times New Roman"/>
                <a:cs typeface="Times New Roman"/>
              </a:rPr>
              <a:t>X</a:t>
            </a:r>
            <a:r>
              <a:rPr dirty="0" sz="1800" spc="-10">
                <a:solidFill>
                  <a:srgbClr val="000099"/>
                </a:solidFill>
                <a:latin typeface="宋体"/>
                <a:cs typeface="宋体"/>
              </a:rPr>
              <a:t>＝</a:t>
            </a:r>
            <a:r>
              <a:rPr dirty="0" sz="1800" spc="-10">
                <a:solidFill>
                  <a:srgbClr val="000099"/>
                </a:solidFill>
                <a:latin typeface="Times New Roman"/>
                <a:cs typeface="Times New Roman"/>
              </a:rPr>
              <a:t>101110</a:t>
            </a:r>
            <a:r>
              <a:rPr dirty="0" sz="1800" spc="-30">
                <a:solidFill>
                  <a:srgbClr val="000099"/>
                </a:solidFill>
                <a:latin typeface="Times New Roman"/>
                <a:cs typeface="Times New Roman"/>
              </a:rPr>
              <a:t> </a:t>
            </a:r>
            <a:r>
              <a:rPr dirty="0" sz="1800">
                <a:solidFill>
                  <a:srgbClr val="000099"/>
                </a:solidFill>
                <a:latin typeface="宋体"/>
                <a:cs typeface="宋体"/>
              </a:rPr>
              <a:t>所对应的表现型是：</a:t>
            </a:r>
            <a:r>
              <a:rPr dirty="0" sz="1800">
                <a:solidFill>
                  <a:srgbClr val="000099"/>
                </a:solidFill>
                <a:latin typeface="Times New Roman"/>
                <a:cs typeface="Times New Roman"/>
              </a:rPr>
              <a:t>x</a:t>
            </a:r>
            <a:r>
              <a:rPr dirty="0" sz="1800">
                <a:solidFill>
                  <a:srgbClr val="000099"/>
                </a:solidFill>
                <a:latin typeface="宋体"/>
                <a:cs typeface="宋体"/>
              </a:rPr>
              <a:t>＝</a:t>
            </a:r>
            <a:r>
              <a:rPr dirty="0" sz="1800" spc="-15">
                <a:solidFill>
                  <a:srgbClr val="000099"/>
                </a:solidFill>
                <a:latin typeface="Times New Roman"/>
                <a:cs typeface="Times New Roman"/>
              </a:rPr>
              <a:t>[ </a:t>
            </a:r>
            <a:r>
              <a:rPr dirty="0" sz="1800">
                <a:solidFill>
                  <a:srgbClr val="000099"/>
                </a:solidFill>
                <a:latin typeface="Times New Roman"/>
                <a:cs typeface="Times New Roman"/>
              </a:rPr>
              <a:t>5</a:t>
            </a:r>
            <a:r>
              <a:rPr dirty="0" sz="1800">
                <a:solidFill>
                  <a:srgbClr val="000099"/>
                </a:solidFill>
                <a:latin typeface="宋体"/>
                <a:cs typeface="宋体"/>
              </a:rPr>
              <a:t>，</a:t>
            </a:r>
            <a:r>
              <a:rPr dirty="0" sz="1800">
                <a:solidFill>
                  <a:srgbClr val="000099"/>
                </a:solidFill>
                <a:latin typeface="Times New Roman"/>
                <a:cs typeface="Times New Roman"/>
              </a:rPr>
              <a:t>6</a:t>
            </a:r>
            <a:r>
              <a:rPr dirty="0" sz="1800" spc="-20">
                <a:solidFill>
                  <a:srgbClr val="000099"/>
                </a:solidFill>
                <a:latin typeface="Times New Roman"/>
                <a:cs typeface="Times New Roman"/>
              </a:rPr>
              <a:t> ]</a:t>
            </a:r>
            <a:r>
              <a:rPr dirty="0" sz="1800" spc="-50">
                <a:solidFill>
                  <a:srgbClr val="000099"/>
                </a:solidFill>
                <a:latin typeface="宋体"/>
                <a:cs typeface="宋体"/>
              </a:rPr>
              <a:t>。</a:t>
            </a:r>
            <a:endParaRPr sz="1800">
              <a:latin typeface="宋体"/>
              <a:cs typeface="宋体"/>
            </a:endParaRPr>
          </a:p>
          <a:p>
            <a:pPr marL="449580">
              <a:lnSpc>
                <a:spcPct val="100000"/>
              </a:lnSpc>
              <a:spcBef>
                <a:spcPts val="1210"/>
              </a:spcBef>
            </a:pPr>
            <a:r>
              <a:rPr dirty="0" sz="1800">
                <a:latin typeface="宋体"/>
                <a:cs typeface="宋体"/>
              </a:rPr>
              <a:t>个体的表现型</a:t>
            </a:r>
            <a:r>
              <a:rPr dirty="0" sz="1800">
                <a:latin typeface="Times New Roman"/>
                <a:cs typeface="Times New Roman"/>
              </a:rPr>
              <a:t>x</a:t>
            </a:r>
            <a:r>
              <a:rPr dirty="0" sz="1800">
                <a:latin typeface="宋体"/>
                <a:cs typeface="宋体"/>
              </a:rPr>
              <a:t>和基因型</a:t>
            </a:r>
            <a:r>
              <a:rPr dirty="0" sz="1800" spc="-25">
                <a:latin typeface="Times New Roman"/>
                <a:cs typeface="Times New Roman"/>
              </a:rPr>
              <a:t>X</a:t>
            </a:r>
            <a:r>
              <a:rPr dirty="0" sz="1800" spc="-5">
                <a:latin typeface="宋体"/>
                <a:cs typeface="宋体"/>
              </a:rPr>
              <a:t>之间可通过编码和解码程序相互转换。</a:t>
            </a:r>
            <a:endParaRPr sz="1800">
              <a:latin typeface="宋体"/>
              <a:cs typeface="宋体"/>
            </a:endParaRPr>
          </a:p>
        </p:txBody>
      </p:sp>
      <p:sp>
        <p:nvSpPr>
          <p:cNvPr id="8" name="object 8" descr=""/>
          <p:cNvSpPr/>
          <p:nvPr/>
        </p:nvSpPr>
        <p:spPr>
          <a:xfrm>
            <a:off x="2100326" y="2103373"/>
            <a:ext cx="217804" cy="862330"/>
          </a:xfrm>
          <a:custGeom>
            <a:avLst/>
            <a:gdLst/>
            <a:ahLst/>
            <a:cxnLst/>
            <a:rect l="l" t="t" r="r" b="b"/>
            <a:pathLst>
              <a:path w="217805" h="862330">
                <a:moveTo>
                  <a:pt x="217424" y="862076"/>
                </a:moveTo>
                <a:lnTo>
                  <a:pt x="175095" y="855724"/>
                </a:lnTo>
                <a:lnTo>
                  <a:pt x="140541" y="838406"/>
                </a:lnTo>
                <a:lnTo>
                  <a:pt x="117250" y="812730"/>
                </a:lnTo>
                <a:lnTo>
                  <a:pt x="108712" y="781303"/>
                </a:lnTo>
                <a:lnTo>
                  <a:pt x="108712" y="511937"/>
                </a:lnTo>
                <a:lnTo>
                  <a:pt x="100155" y="480437"/>
                </a:lnTo>
                <a:lnTo>
                  <a:pt x="76834" y="454723"/>
                </a:lnTo>
                <a:lnTo>
                  <a:pt x="42275" y="437391"/>
                </a:lnTo>
                <a:lnTo>
                  <a:pt x="0" y="431038"/>
                </a:lnTo>
                <a:lnTo>
                  <a:pt x="42275" y="424686"/>
                </a:lnTo>
                <a:lnTo>
                  <a:pt x="76835" y="407368"/>
                </a:lnTo>
                <a:lnTo>
                  <a:pt x="100155" y="381692"/>
                </a:lnTo>
                <a:lnTo>
                  <a:pt x="108712" y="350265"/>
                </a:lnTo>
                <a:lnTo>
                  <a:pt x="108712" y="80899"/>
                </a:lnTo>
                <a:lnTo>
                  <a:pt x="117250" y="49399"/>
                </a:lnTo>
                <a:lnTo>
                  <a:pt x="140541" y="23685"/>
                </a:lnTo>
                <a:lnTo>
                  <a:pt x="175095" y="6353"/>
                </a:lnTo>
                <a:lnTo>
                  <a:pt x="217424" y="0"/>
                </a:lnTo>
              </a:path>
            </a:pathLst>
          </a:custGeom>
          <a:ln w="9525">
            <a:solidFill>
              <a:srgbClr val="000099"/>
            </a:solidFill>
          </a:ln>
        </p:spPr>
        <p:txBody>
          <a:bodyPr wrap="square" lIns="0" tIns="0" rIns="0" bIns="0" rtlCol="0"/>
          <a:lstStyle/>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74904" y="100584"/>
            <a:ext cx="2316480" cy="570230"/>
            <a:chOff x="374904" y="100584"/>
            <a:chExt cx="2316480" cy="570230"/>
          </a:xfrm>
        </p:grpSpPr>
        <p:pic>
          <p:nvPicPr>
            <p:cNvPr id="3" name="object 3" descr=""/>
            <p:cNvPicPr/>
            <p:nvPr/>
          </p:nvPicPr>
          <p:blipFill>
            <a:blip r:embed="rId2" cstate="print"/>
            <a:stretch>
              <a:fillRect/>
            </a:stretch>
          </p:blipFill>
          <p:spPr>
            <a:xfrm>
              <a:off x="374904" y="267821"/>
              <a:ext cx="310896" cy="255349"/>
            </a:xfrm>
            <a:prstGeom prst="rect">
              <a:avLst/>
            </a:prstGeom>
          </p:spPr>
        </p:pic>
        <p:pic>
          <p:nvPicPr>
            <p:cNvPr id="4" name="object 4" descr=""/>
            <p:cNvPicPr/>
            <p:nvPr/>
          </p:nvPicPr>
          <p:blipFill>
            <a:blip r:embed="rId3" cstate="print"/>
            <a:stretch>
              <a:fillRect/>
            </a:stretch>
          </p:blipFill>
          <p:spPr>
            <a:xfrm>
              <a:off x="568452" y="100584"/>
              <a:ext cx="2122932" cy="569976"/>
            </a:xfrm>
            <a:prstGeom prst="rect">
              <a:avLst/>
            </a:prstGeom>
          </p:spPr>
        </p:pic>
      </p:grpSp>
      <p:grpSp>
        <p:nvGrpSpPr>
          <p:cNvPr id="5" name="object 5" descr=""/>
          <p:cNvGrpSpPr/>
          <p:nvPr/>
        </p:nvGrpSpPr>
        <p:grpSpPr>
          <a:xfrm>
            <a:off x="374904" y="2599944"/>
            <a:ext cx="1807845" cy="570230"/>
            <a:chOff x="374904" y="2599944"/>
            <a:chExt cx="1807845" cy="570230"/>
          </a:xfrm>
        </p:grpSpPr>
        <p:pic>
          <p:nvPicPr>
            <p:cNvPr id="6" name="object 6" descr=""/>
            <p:cNvPicPr/>
            <p:nvPr/>
          </p:nvPicPr>
          <p:blipFill>
            <a:blip r:embed="rId4" cstate="print"/>
            <a:stretch>
              <a:fillRect/>
            </a:stretch>
          </p:blipFill>
          <p:spPr>
            <a:xfrm>
              <a:off x="374904" y="2767181"/>
              <a:ext cx="310896" cy="255349"/>
            </a:xfrm>
            <a:prstGeom prst="rect">
              <a:avLst/>
            </a:prstGeom>
          </p:spPr>
        </p:pic>
        <p:pic>
          <p:nvPicPr>
            <p:cNvPr id="7" name="object 7" descr=""/>
            <p:cNvPicPr/>
            <p:nvPr/>
          </p:nvPicPr>
          <p:blipFill>
            <a:blip r:embed="rId5" cstate="print"/>
            <a:stretch>
              <a:fillRect/>
            </a:stretch>
          </p:blipFill>
          <p:spPr>
            <a:xfrm>
              <a:off x="568452" y="2599944"/>
              <a:ext cx="1613916" cy="569976"/>
            </a:xfrm>
            <a:prstGeom prst="rect">
              <a:avLst/>
            </a:prstGeom>
          </p:spPr>
        </p:pic>
      </p:grpSp>
      <p:grpSp>
        <p:nvGrpSpPr>
          <p:cNvPr id="8" name="object 8" descr=""/>
          <p:cNvGrpSpPr/>
          <p:nvPr/>
        </p:nvGrpSpPr>
        <p:grpSpPr>
          <a:xfrm>
            <a:off x="210311" y="4718303"/>
            <a:ext cx="1781810" cy="586740"/>
            <a:chOff x="210311" y="4718303"/>
            <a:chExt cx="1781810" cy="586740"/>
          </a:xfrm>
        </p:grpSpPr>
        <p:pic>
          <p:nvPicPr>
            <p:cNvPr id="9" name="object 9" descr=""/>
            <p:cNvPicPr/>
            <p:nvPr/>
          </p:nvPicPr>
          <p:blipFill>
            <a:blip r:embed="rId6" cstate="print"/>
            <a:stretch>
              <a:fillRect/>
            </a:stretch>
          </p:blipFill>
          <p:spPr>
            <a:xfrm>
              <a:off x="210311" y="4735067"/>
              <a:ext cx="763523" cy="569976"/>
            </a:xfrm>
            <a:prstGeom prst="rect">
              <a:avLst/>
            </a:prstGeom>
          </p:spPr>
        </p:pic>
        <p:pic>
          <p:nvPicPr>
            <p:cNvPr id="10" name="object 10" descr=""/>
            <p:cNvPicPr/>
            <p:nvPr/>
          </p:nvPicPr>
          <p:blipFill>
            <a:blip r:embed="rId7" cstate="print"/>
            <a:stretch>
              <a:fillRect/>
            </a:stretch>
          </p:blipFill>
          <p:spPr>
            <a:xfrm>
              <a:off x="632460" y="4718303"/>
              <a:ext cx="1359408" cy="569976"/>
            </a:xfrm>
            <a:prstGeom prst="rect">
              <a:avLst/>
            </a:prstGeom>
          </p:spPr>
        </p:pic>
      </p:grpSp>
      <p:sp>
        <p:nvSpPr>
          <p:cNvPr id="11" name="object 11" descr=""/>
          <p:cNvSpPr txBox="1"/>
          <p:nvPr/>
        </p:nvSpPr>
        <p:spPr>
          <a:xfrm>
            <a:off x="357022" y="70386"/>
            <a:ext cx="9453245" cy="6182360"/>
          </a:xfrm>
          <a:prstGeom prst="rect">
            <a:avLst/>
          </a:prstGeom>
        </p:spPr>
        <p:txBody>
          <a:bodyPr wrap="square" lIns="0" tIns="121920" rIns="0" bIns="0" rtlCol="0" vert="horz">
            <a:spAutoFit/>
          </a:bodyPr>
          <a:lstStyle/>
          <a:p>
            <a:pPr marL="370840" indent="-358140">
              <a:lnSpc>
                <a:spcPct val="100000"/>
              </a:lnSpc>
              <a:spcBef>
                <a:spcPts val="960"/>
              </a:spcBef>
              <a:buFont typeface="Times New Roman"/>
              <a:buAutoNum type="arabicParenBoth" startAt="2"/>
              <a:tabLst>
                <a:tab pos="370840" algn="l"/>
              </a:tabLst>
            </a:pPr>
            <a:r>
              <a:rPr dirty="0" sz="2000" spc="-10">
                <a:solidFill>
                  <a:srgbClr val="FF0066"/>
                </a:solidFill>
                <a:latin typeface="宋体"/>
                <a:cs typeface="宋体"/>
              </a:rPr>
              <a:t>初始群体的产生</a:t>
            </a:r>
            <a:endParaRPr sz="2000">
              <a:latin typeface="宋体"/>
              <a:cs typeface="宋体"/>
            </a:endParaRPr>
          </a:p>
          <a:p>
            <a:pPr marL="584200">
              <a:lnSpc>
                <a:spcPct val="100000"/>
              </a:lnSpc>
              <a:spcBef>
                <a:spcPts val="865"/>
              </a:spcBef>
            </a:pPr>
            <a:r>
              <a:rPr dirty="0" sz="2000" spc="-20">
                <a:latin typeface="宋体"/>
                <a:cs typeface="宋体"/>
              </a:rPr>
              <a:t>遗传算法是对群体进行的进化操作，需要给其淮备一些表示起始搜索点的初始</a:t>
            </a:r>
            <a:endParaRPr sz="2000">
              <a:latin typeface="宋体"/>
              <a:cs typeface="宋体"/>
            </a:endParaRPr>
          </a:p>
          <a:p>
            <a:pPr marL="329565">
              <a:lnSpc>
                <a:spcPct val="100000"/>
              </a:lnSpc>
              <a:spcBef>
                <a:spcPts val="815"/>
              </a:spcBef>
            </a:pPr>
            <a:r>
              <a:rPr dirty="0" sz="2000" spc="-10">
                <a:latin typeface="宋体"/>
                <a:cs typeface="宋体"/>
              </a:rPr>
              <a:t>群体数据。</a:t>
            </a:r>
            <a:endParaRPr sz="2000">
              <a:latin typeface="宋体"/>
              <a:cs typeface="宋体"/>
            </a:endParaRPr>
          </a:p>
          <a:p>
            <a:pPr marL="520065">
              <a:lnSpc>
                <a:spcPct val="100000"/>
              </a:lnSpc>
              <a:spcBef>
                <a:spcPts val="480"/>
              </a:spcBef>
            </a:pPr>
            <a:r>
              <a:rPr dirty="0" sz="2000" spc="-5">
                <a:latin typeface="宋体"/>
                <a:cs typeface="宋体"/>
              </a:rPr>
              <a:t>本例中，群体规模的大小取为</a:t>
            </a:r>
            <a:r>
              <a:rPr dirty="0" sz="2000" spc="-10">
                <a:latin typeface="Times New Roman"/>
                <a:cs typeface="Times New Roman"/>
              </a:rPr>
              <a:t>4</a:t>
            </a:r>
            <a:r>
              <a:rPr dirty="0" sz="2000" spc="-10">
                <a:latin typeface="宋体"/>
                <a:cs typeface="宋体"/>
              </a:rPr>
              <a:t>，即群体由</a:t>
            </a:r>
            <a:r>
              <a:rPr dirty="0" sz="2000">
                <a:latin typeface="Times New Roman"/>
                <a:cs typeface="Times New Roman"/>
              </a:rPr>
              <a:t>4</a:t>
            </a:r>
            <a:r>
              <a:rPr dirty="0" sz="2000" spc="-20">
                <a:latin typeface="宋体"/>
                <a:cs typeface="宋体"/>
              </a:rPr>
              <a:t>个个体组成，每个个体可通过随机</a:t>
            </a:r>
            <a:endParaRPr sz="2000">
              <a:latin typeface="宋体"/>
              <a:cs typeface="宋体"/>
            </a:endParaRPr>
          </a:p>
          <a:p>
            <a:pPr marL="265430">
              <a:lnSpc>
                <a:spcPct val="100000"/>
              </a:lnSpc>
              <a:spcBef>
                <a:spcPts val="484"/>
              </a:spcBef>
            </a:pPr>
            <a:r>
              <a:rPr dirty="0" sz="2000" spc="-20">
                <a:latin typeface="宋体"/>
                <a:cs typeface="宋体"/>
              </a:rPr>
              <a:t>方法产生。</a:t>
            </a:r>
            <a:endParaRPr sz="2000">
              <a:latin typeface="宋体"/>
              <a:cs typeface="宋体"/>
            </a:endParaRPr>
          </a:p>
          <a:p>
            <a:pPr marL="584200">
              <a:lnSpc>
                <a:spcPct val="100000"/>
              </a:lnSpc>
              <a:spcBef>
                <a:spcPts val="480"/>
              </a:spcBef>
            </a:pPr>
            <a:r>
              <a:rPr dirty="0" sz="2000" spc="-5">
                <a:latin typeface="宋体"/>
                <a:cs typeface="宋体"/>
              </a:rPr>
              <a:t>如：</a:t>
            </a:r>
            <a:r>
              <a:rPr dirty="0" sz="2000" spc="-10">
                <a:latin typeface="Times New Roman"/>
                <a:cs typeface="Times New Roman"/>
              </a:rPr>
              <a:t>011101</a:t>
            </a:r>
            <a:r>
              <a:rPr dirty="0" sz="2000" spc="-10">
                <a:latin typeface="宋体"/>
                <a:cs typeface="宋体"/>
              </a:rPr>
              <a:t>，</a:t>
            </a:r>
            <a:r>
              <a:rPr dirty="0" sz="2000" spc="-10">
                <a:latin typeface="Times New Roman"/>
                <a:cs typeface="Times New Roman"/>
              </a:rPr>
              <a:t>101011</a:t>
            </a:r>
            <a:r>
              <a:rPr dirty="0" sz="2000" spc="-10">
                <a:latin typeface="宋体"/>
                <a:cs typeface="宋体"/>
              </a:rPr>
              <a:t>，</a:t>
            </a:r>
            <a:r>
              <a:rPr dirty="0" sz="2000" spc="-10">
                <a:latin typeface="Times New Roman"/>
                <a:cs typeface="Times New Roman"/>
              </a:rPr>
              <a:t>011100</a:t>
            </a:r>
            <a:r>
              <a:rPr dirty="0" sz="2000" spc="-10">
                <a:latin typeface="宋体"/>
                <a:cs typeface="宋体"/>
              </a:rPr>
              <a:t>，</a:t>
            </a:r>
            <a:r>
              <a:rPr dirty="0" sz="2000" spc="-10">
                <a:latin typeface="Times New Roman"/>
                <a:cs typeface="Times New Roman"/>
              </a:rPr>
              <a:t>111001</a:t>
            </a:r>
            <a:endParaRPr sz="2000">
              <a:latin typeface="Times New Roman"/>
              <a:cs typeface="Times New Roman"/>
            </a:endParaRPr>
          </a:p>
          <a:p>
            <a:pPr>
              <a:lnSpc>
                <a:spcPct val="100000"/>
              </a:lnSpc>
              <a:spcBef>
                <a:spcPts val="30"/>
              </a:spcBef>
            </a:pPr>
            <a:endParaRPr sz="1850">
              <a:latin typeface="Times New Roman"/>
              <a:cs typeface="Times New Roman"/>
            </a:endParaRPr>
          </a:p>
          <a:p>
            <a:pPr marL="370840" indent="-358140">
              <a:lnSpc>
                <a:spcPct val="100000"/>
              </a:lnSpc>
              <a:spcBef>
                <a:spcPts val="5"/>
              </a:spcBef>
              <a:buFont typeface="Times New Roman"/>
              <a:buAutoNum type="arabicParenBoth" startAt="3"/>
              <a:tabLst>
                <a:tab pos="370840" algn="l"/>
              </a:tabLst>
            </a:pPr>
            <a:r>
              <a:rPr dirty="0" sz="2000" spc="-10">
                <a:solidFill>
                  <a:srgbClr val="FF0066"/>
                </a:solidFill>
                <a:latin typeface="宋体"/>
                <a:cs typeface="宋体"/>
              </a:rPr>
              <a:t>适应度汁算</a:t>
            </a:r>
            <a:endParaRPr sz="2000">
              <a:latin typeface="宋体"/>
              <a:cs typeface="宋体"/>
            </a:endParaRPr>
          </a:p>
          <a:p>
            <a:pPr marL="584200">
              <a:lnSpc>
                <a:spcPct val="100000"/>
              </a:lnSpc>
              <a:spcBef>
                <a:spcPts val="780"/>
              </a:spcBef>
            </a:pPr>
            <a:r>
              <a:rPr dirty="0" sz="2000" spc="-20">
                <a:latin typeface="宋体"/>
                <a:cs typeface="宋体"/>
              </a:rPr>
              <a:t>遗传算法中以个体适应度的大小来评定各个个体的优劣程度，从而决定其遗传</a:t>
            </a:r>
            <a:endParaRPr sz="2000">
              <a:latin typeface="宋体"/>
              <a:cs typeface="宋体"/>
            </a:endParaRPr>
          </a:p>
          <a:p>
            <a:pPr marL="393700">
              <a:lnSpc>
                <a:spcPct val="100000"/>
              </a:lnSpc>
              <a:spcBef>
                <a:spcPts val="780"/>
              </a:spcBef>
            </a:pPr>
            <a:r>
              <a:rPr dirty="0" sz="2000" spc="-10">
                <a:latin typeface="宋体"/>
                <a:cs typeface="宋体"/>
              </a:rPr>
              <a:t>机会的大小。</a:t>
            </a:r>
            <a:endParaRPr sz="2000">
              <a:latin typeface="宋体"/>
              <a:cs typeface="宋体"/>
            </a:endParaRPr>
          </a:p>
          <a:p>
            <a:pPr marL="584200">
              <a:lnSpc>
                <a:spcPct val="100000"/>
              </a:lnSpc>
              <a:spcBef>
                <a:spcPts val="480"/>
              </a:spcBef>
            </a:pPr>
            <a:r>
              <a:rPr dirty="0" sz="2000" spc="-20">
                <a:latin typeface="宋体"/>
                <a:cs typeface="宋体"/>
              </a:rPr>
              <a:t>本例中，目标函数总取非负值，并且是以求函数最大值为优化目标，故可直接</a:t>
            </a:r>
            <a:endParaRPr sz="2000">
              <a:latin typeface="宋体"/>
              <a:cs typeface="宋体"/>
            </a:endParaRPr>
          </a:p>
          <a:p>
            <a:pPr marL="393700">
              <a:lnSpc>
                <a:spcPct val="100000"/>
              </a:lnSpc>
              <a:spcBef>
                <a:spcPts val="484"/>
              </a:spcBef>
            </a:pPr>
            <a:r>
              <a:rPr dirty="0" sz="2000" spc="-20">
                <a:latin typeface="宋体"/>
                <a:cs typeface="宋体"/>
              </a:rPr>
              <a:t>利用目标函数值作为个体的适应度。</a:t>
            </a:r>
            <a:endParaRPr sz="2000">
              <a:latin typeface="宋体"/>
              <a:cs typeface="宋体"/>
            </a:endParaRPr>
          </a:p>
          <a:p>
            <a:pPr>
              <a:lnSpc>
                <a:spcPct val="100000"/>
              </a:lnSpc>
              <a:spcBef>
                <a:spcPts val="45"/>
              </a:spcBef>
            </a:pPr>
            <a:endParaRPr sz="1650">
              <a:latin typeface="宋体"/>
              <a:cs typeface="宋体"/>
            </a:endParaRPr>
          </a:p>
          <a:p>
            <a:pPr algn="just" marL="434340" indent="-422275">
              <a:lnSpc>
                <a:spcPct val="100000"/>
              </a:lnSpc>
              <a:buFont typeface="Times New Roman"/>
              <a:buAutoNum type="arabicParenBoth" startAt="4"/>
              <a:tabLst>
                <a:tab pos="434975" algn="l"/>
              </a:tabLst>
            </a:pPr>
            <a:r>
              <a:rPr dirty="0" sz="2000" spc="-15">
                <a:solidFill>
                  <a:srgbClr val="FF0066"/>
                </a:solidFill>
                <a:latin typeface="宋体"/>
                <a:cs typeface="宋体"/>
              </a:rPr>
              <a:t>选择运算</a:t>
            </a:r>
            <a:endParaRPr sz="2000">
              <a:latin typeface="宋体"/>
              <a:cs typeface="宋体"/>
            </a:endParaRPr>
          </a:p>
          <a:p>
            <a:pPr algn="just" marL="291465" marR="5080" indent="292735">
              <a:lnSpc>
                <a:spcPct val="120000"/>
              </a:lnSpc>
              <a:spcBef>
                <a:spcPts val="204"/>
              </a:spcBef>
            </a:pPr>
            <a:r>
              <a:rPr dirty="0" sz="2000">
                <a:latin typeface="宋体"/>
                <a:cs typeface="宋体"/>
              </a:rPr>
              <a:t>选择运算</a:t>
            </a:r>
            <a:r>
              <a:rPr dirty="0" sz="2000">
                <a:latin typeface="Times New Roman"/>
                <a:cs typeface="Times New Roman"/>
              </a:rPr>
              <a:t>(</a:t>
            </a:r>
            <a:r>
              <a:rPr dirty="0" sz="2000" spc="-10">
                <a:latin typeface="宋体"/>
                <a:cs typeface="宋体"/>
              </a:rPr>
              <a:t>或称为复制运算</a:t>
            </a:r>
            <a:r>
              <a:rPr dirty="0" sz="2000" spc="-10">
                <a:latin typeface="Times New Roman"/>
                <a:cs typeface="Times New Roman"/>
              </a:rPr>
              <a:t>)</a:t>
            </a:r>
            <a:r>
              <a:rPr dirty="0" sz="2000" spc="-20">
                <a:latin typeface="宋体"/>
                <a:cs typeface="宋体"/>
              </a:rPr>
              <a:t>把当前群体中适应度较高的个体按某种规则或模型遗</a:t>
            </a:r>
            <a:r>
              <a:rPr dirty="0" sz="2000" spc="-20">
                <a:latin typeface="宋体"/>
                <a:cs typeface="宋体"/>
              </a:rPr>
              <a:t>传到下一代群体中。一般要求适应度较高的个体将有更多的机会遗传到下一代群体</a:t>
            </a:r>
            <a:r>
              <a:rPr dirty="0" sz="2000" spc="-25">
                <a:latin typeface="宋体"/>
                <a:cs typeface="宋体"/>
              </a:rPr>
              <a:t>中。</a:t>
            </a:r>
            <a:endParaRPr sz="2000">
              <a:latin typeface="宋体"/>
              <a:cs typeface="宋体"/>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552602" y="126107"/>
            <a:ext cx="8044815" cy="2659380"/>
          </a:xfrm>
          <a:prstGeom prst="rect">
            <a:avLst/>
          </a:prstGeom>
        </p:spPr>
        <p:txBody>
          <a:bodyPr wrap="square" lIns="0" tIns="67310" rIns="0" bIns="0" rtlCol="0" vert="horz">
            <a:spAutoFit/>
          </a:bodyPr>
          <a:lstStyle/>
          <a:p>
            <a:pPr marL="152400">
              <a:lnSpc>
                <a:spcPct val="100000"/>
              </a:lnSpc>
              <a:spcBef>
                <a:spcPts val="530"/>
              </a:spcBef>
            </a:pPr>
            <a:r>
              <a:rPr dirty="0" sz="1800" spc="-5">
                <a:latin typeface="宋体"/>
                <a:cs typeface="宋体"/>
              </a:rPr>
              <a:t>本例中，我们采用与适应度成正比的概率来确定各个个体复制到下一代群体中</a:t>
            </a:r>
            <a:endParaRPr sz="1800">
              <a:latin typeface="宋体"/>
              <a:cs typeface="宋体"/>
            </a:endParaRPr>
          </a:p>
          <a:p>
            <a:pPr marL="38100">
              <a:lnSpc>
                <a:spcPct val="100000"/>
              </a:lnSpc>
              <a:spcBef>
                <a:spcPts val="434"/>
              </a:spcBef>
            </a:pPr>
            <a:r>
              <a:rPr dirty="0" sz="1800" spc="-15">
                <a:latin typeface="宋体"/>
                <a:cs typeface="宋体"/>
              </a:rPr>
              <a:t>的数量。其具体操作过程是：</a:t>
            </a:r>
            <a:endParaRPr sz="1800">
              <a:latin typeface="宋体"/>
              <a:cs typeface="宋体"/>
            </a:endParaRPr>
          </a:p>
          <a:p>
            <a:pPr marL="461645" indent="-195580">
              <a:lnSpc>
                <a:spcPct val="100000"/>
              </a:lnSpc>
              <a:spcBef>
                <a:spcPts val="430"/>
              </a:spcBef>
              <a:buFont typeface="Times New Roman"/>
              <a:buChar char="•"/>
              <a:tabLst>
                <a:tab pos="462280" algn="l"/>
              </a:tabLst>
            </a:pPr>
            <a:r>
              <a:rPr dirty="0" sz="1800">
                <a:solidFill>
                  <a:srgbClr val="A40020"/>
                </a:solidFill>
                <a:latin typeface="宋体"/>
                <a:cs typeface="宋体"/>
              </a:rPr>
              <a:t>先计算出群体中所有个体的适应度的总和 </a:t>
            </a:r>
            <a:r>
              <a:rPr dirty="0" sz="1800">
                <a:solidFill>
                  <a:srgbClr val="A40020"/>
                </a:solidFill>
                <a:latin typeface="Symbol"/>
                <a:cs typeface="Symbol"/>
              </a:rPr>
              <a:t></a:t>
            </a:r>
            <a:r>
              <a:rPr dirty="0" sz="1800">
                <a:solidFill>
                  <a:srgbClr val="A40020"/>
                </a:solidFill>
                <a:latin typeface="Times New Roman"/>
                <a:cs typeface="Times New Roman"/>
              </a:rPr>
              <a:t>f</a:t>
            </a:r>
            <a:r>
              <a:rPr dirty="0" baseline="-20833" sz="1800">
                <a:solidFill>
                  <a:srgbClr val="A40020"/>
                </a:solidFill>
                <a:latin typeface="Times New Roman"/>
                <a:cs typeface="Times New Roman"/>
              </a:rPr>
              <a:t>i</a:t>
            </a:r>
            <a:r>
              <a:rPr dirty="0" baseline="-20833" sz="1800" spc="225">
                <a:solidFill>
                  <a:srgbClr val="A40020"/>
                </a:solidFill>
                <a:latin typeface="Times New Roman"/>
                <a:cs typeface="Times New Roman"/>
              </a:rPr>
              <a:t>  </a:t>
            </a:r>
            <a:r>
              <a:rPr dirty="0" sz="1800">
                <a:solidFill>
                  <a:srgbClr val="A40020"/>
                </a:solidFill>
                <a:latin typeface="Times New Roman"/>
                <a:cs typeface="Times New Roman"/>
              </a:rPr>
              <a:t>( i=1.2,…,M</a:t>
            </a:r>
            <a:r>
              <a:rPr dirty="0" sz="1800" spc="-30">
                <a:solidFill>
                  <a:srgbClr val="A40020"/>
                </a:solidFill>
                <a:latin typeface="Times New Roman"/>
                <a:cs typeface="Times New Roman"/>
              </a:rPr>
              <a:t> );</a:t>
            </a:r>
            <a:endParaRPr sz="1800">
              <a:latin typeface="Times New Roman"/>
              <a:cs typeface="Times New Roman"/>
            </a:endParaRPr>
          </a:p>
          <a:p>
            <a:pPr marL="462280" marR="298450" indent="-196215">
              <a:lnSpc>
                <a:spcPct val="120000"/>
              </a:lnSpc>
              <a:buFont typeface="Times New Roman"/>
              <a:buChar char="•"/>
              <a:tabLst>
                <a:tab pos="495300" algn="l"/>
              </a:tabLst>
            </a:pPr>
            <a:r>
              <a:rPr dirty="0" sz="1800" spc="20">
                <a:solidFill>
                  <a:srgbClr val="A40020"/>
                </a:solidFill>
                <a:latin typeface="宋体"/>
                <a:cs typeface="宋体"/>
              </a:rPr>
              <a:t>其次计算出每个个体的相对适应度的大小</a:t>
            </a:r>
            <a:r>
              <a:rPr dirty="0" sz="1800">
                <a:solidFill>
                  <a:srgbClr val="A40020"/>
                </a:solidFill>
                <a:latin typeface="Times New Roman"/>
                <a:cs typeface="Times New Roman"/>
              </a:rPr>
              <a:t>f</a:t>
            </a:r>
            <a:r>
              <a:rPr dirty="0" baseline="-20833" sz="1800">
                <a:solidFill>
                  <a:srgbClr val="A40020"/>
                </a:solidFill>
                <a:latin typeface="Times New Roman"/>
                <a:cs typeface="Times New Roman"/>
              </a:rPr>
              <a:t>i</a:t>
            </a:r>
            <a:r>
              <a:rPr dirty="0" baseline="-20833" sz="1800" spc="-52">
                <a:solidFill>
                  <a:srgbClr val="A40020"/>
                </a:solidFill>
                <a:latin typeface="Times New Roman"/>
                <a:cs typeface="Times New Roman"/>
              </a:rPr>
              <a:t> </a:t>
            </a:r>
            <a:r>
              <a:rPr dirty="0" sz="1800" spc="-30">
                <a:solidFill>
                  <a:srgbClr val="A40020"/>
                </a:solidFill>
                <a:latin typeface="Times New Roman"/>
                <a:cs typeface="Times New Roman"/>
              </a:rPr>
              <a:t>/ </a:t>
            </a:r>
            <a:r>
              <a:rPr dirty="0" sz="1800">
                <a:solidFill>
                  <a:srgbClr val="A40020"/>
                </a:solidFill>
                <a:latin typeface="Symbol"/>
                <a:cs typeface="Symbol"/>
              </a:rPr>
              <a:t></a:t>
            </a:r>
            <a:r>
              <a:rPr dirty="0" sz="1800">
                <a:solidFill>
                  <a:srgbClr val="A40020"/>
                </a:solidFill>
                <a:latin typeface="Times New Roman"/>
                <a:cs typeface="Times New Roman"/>
              </a:rPr>
              <a:t>f</a:t>
            </a:r>
            <a:r>
              <a:rPr dirty="0" baseline="-20833" sz="1800">
                <a:solidFill>
                  <a:srgbClr val="A40020"/>
                </a:solidFill>
                <a:latin typeface="Times New Roman"/>
                <a:cs typeface="Times New Roman"/>
              </a:rPr>
              <a:t>i</a:t>
            </a:r>
            <a:r>
              <a:rPr dirty="0" baseline="-20833" sz="1800" spc="157">
                <a:solidFill>
                  <a:srgbClr val="A40020"/>
                </a:solidFill>
                <a:latin typeface="Times New Roman"/>
                <a:cs typeface="Times New Roman"/>
              </a:rPr>
              <a:t> </a:t>
            </a:r>
            <a:r>
              <a:rPr dirty="0" sz="1800" spc="-5">
                <a:solidFill>
                  <a:srgbClr val="A40020"/>
                </a:solidFill>
                <a:latin typeface="宋体"/>
                <a:cs typeface="宋体"/>
              </a:rPr>
              <a:t>，它即为每个个体被遗传</a:t>
            </a:r>
            <a:r>
              <a:rPr dirty="0" sz="1800" spc="-5">
                <a:solidFill>
                  <a:srgbClr val="A40020"/>
                </a:solidFill>
                <a:latin typeface="宋体"/>
                <a:cs typeface="宋体"/>
              </a:rPr>
              <a:t>	</a:t>
            </a:r>
            <a:r>
              <a:rPr dirty="0" sz="1800" spc="-5">
                <a:solidFill>
                  <a:srgbClr val="A40020"/>
                </a:solidFill>
                <a:latin typeface="宋体"/>
                <a:cs typeface="宋体"/>
              </a:rPr>
              <a:t>到下一代群体中的概率，</a:t>
            </a:r>
            <a:endParaRPr sz="1800">
              <a:latin typeface="宋体"/>
              <a:cs typeface="宋体"/>
            </a:endParaRPr>
          </a:p>
          <a:p>
            <a:pPr marL="461645" indent="-195580">
              <a:lnSpc>
                <a:spcPct val="100000"/>
              </a:lnSpc>
              <a:spcBef>
                <a:spcPts val="434"/>
              </a:spcBef>
              <a:buFont typeface="Times New Roman"/>
              <a:buChar char="•"/>
              <a:tabLst>
                <a:tab pos="462280" algn="l"/>
              </a:tabLst>
            </a:pPr>
            <a:r>
              <a:rPr dirty="0" sz="1800" spc="-10">
                <a:solidFill>
                  <a:srgbClr val="A40020"/>
                </a:solidFill>
                <a:latin typeface="宋体"/>
                <a:cs typeface="宋体"/>
              </a:rPr>
              <a:t>每个概率值组成一个区域，全部概率值之和为</a:t>
            </a:r>
            <a:r>
              <a:rPr dirty="0" sz="1800" spc="-25">
                <a:solidFill>
                  <a:srgbClr val="A40020"/>
                </a:solidFill>
                <a:latin typeface="Times New Roman"/>
                <a:cs typeface="Times New Roman"/>
              </a:rPr>
              <a:t>1</a:t>
            </a:r>
            <a:r>
              <a:rPr dirty="0" sz="1800" spc="-25">
                <a:solidFill>
                  <a:srgbClr val="A40020"/>
                </a:solidFill>
                <a:latin typeface="宋体"/>
                <a:cs typeface="宋体"/>
              </a:rPr>
              <a:t>；</a:t>
            </a:r>
            <a:endParaRPr sz="1800">
              <a:latin typeface="宋体"/>
              <a:cs typeface="宋体"/>
            </a:endParaRPr>
          </a:p>
          <a:p>
            <a:pPr marL="462280" marR="30480" indent="-196215">
              <a:lnSpc>
                <a:spcPct val="120000"/>
              </a:lnSpc>
              <a:buFont typeface="Times New Roman"/>
              <a:buChar char="•"/>
              <a:tabLst>
                <a:tab pos="495300" algn="l"/>
              </a:tabLst>
            </a:pPr>
            <a:r>
              <a:rPr dirty="0" sz="1800">
                <a:solidFill>
                  <a:srgbClr val="A40020"/>
                </a:solidFill>
                <a:latin typeface="宋体"/>
                <a:cs typeface="宋体"/>
              </a:rPr>
              <a:t>最后再产生一个</a:t>
            </a:r>
            <a:r>
              <a:rPr dirty="0" sz="1800">
                <a:solidFill>
                  <a:srgbClr val="A40020"/>
                </a:solidFill>
                <a:latin typeface="Times New Roman"/>
                <a:cs typeface="Times New Roman"/>
              </a:rPr>
              <a:t>0</a:t>
            </a:r>
            <a:r>
              <a:rPr dirty="0" sz="1800">
                <a:solidFill>
                  <a:srgbClr val="A40020"/>
                </a:solidFill>
                <a:latin typeface="宋体"/>
                <a:cs typeface="宋体"/>
              </a:rPr>
              <a:t>到</a:t>
            </a:r>
            <a:r>
              <a:rPr dirty="0" sz="1800">
                <a:solidFill>
                  <a:srgbClr val="A40020"/>
                </a:solidFill>
                <a:latin typeface="Times New Roman"/>
                <a:cs typeface="Times New Roman"/>
              </a:rPr>
              <a:t>1</a:t>
            </a:r>
            <a:r>
              <a:rPr dirty="0" sz="1800" spc="-5">
                <a:solidFill>
                  <a:srgbClr val="A40020"/>
                </a:solidFill>
                <a:latin typeface="宋体"/>
                <a:cs typeface="宋体"/>
              </a:rPr>
              <a:t>之间的随机数，依据该随机数出现在上述哪一个概率区</a:t>
            </a:r>
            <a:r>
              <a:rPr dirty="0" sz="1800" spc="-5">
                <a:solidFill>
                  <a:srgbClr val="A40020"/>
                </a:solidFill>
                <a:latin typeface="宋体"/>
                <a:cs typeface="宋体"/>
              </a:rPr>
              <a:t>	</a:t>
            </a:r>
            <a:r>
              <a:rPr dirty="0" sz="1800" spc="-5">
                <a:solidFill>
                  <a:srgbClr val="A40020"/>
                </a:solidFill>
                <a:latin typeface="宋体"/>
                <a:cs typeface="宋体"/>
              </a:rPr>
              <a:t>域内来确定各个个体被选中的次数。</a:t>
            </a:r>
            <a:endParaRPr sz="1800">
              <a:latin typeface="宋体"/>
              <a:cs typeface="宋体"/>
            </a:endParaRPr>
          </a:p>
        </p:txBody>
      </p:sp>
      <p:sp>
        <p:nvSpPr>
          <p:cNvPr id="3" name="object 3" descr=""/>
          <p:cNvSpPr txBox="1"/>
          <p:nvPr/>
        </p:nvSpPr>
        <p:spPr>
          <a:xfrm>
            <a:off x="1450594" y="5886399"/>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0</a:t>
            </a:r>
            <a:endParaRPr sz="1800">
              <a:latin typeface="Arial"/>
              <a:cs typeface="Arial"/>
            </a:endParaRPr>
          </a:p>
        </p:txBody>
      </p:sp>
      <p:sp>
        <p:nvSpPr>
          <p:cNvPr id="4" name="object 4" descr=""/>
          <p:cNvSpPr txBox="1"/>
          <p:nvPr/>
        </p:nvSpPr>
        <p:spPr>
          <a:xfrm>
            <a:off x="8747886" y="5886399"/>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1</a:t>
            </a:r>
            <a:endParaRPr sz="1800">
              <a:latin typeface="Arial"/>
              <a:cs typeface="Arial"/>
            </a:endParaRPr>
          </a:p>
        </p:txBody>
      </p:sp>
      <p:graphicFrame>
        <p:nvGraphicFramePr>
          <p:cNvPr id="5" name="object 5" descr=""/>
          <p:cNvGraphicFramePr>
            <a:graphicFrameLocks noGrp="1"/>
          </p:cNvGraphicFramePr>
          <p:nvPr/>
        </p:nvGraphicFramePr>
        <p:xfrm>
          <a:off x="1529397" y="5274247"/>
          <a:ext cx="7297420" cy="1017269"/>
        </p:xfrm>
        <a:graphic>
          <a:graphicData uri="http://schemas.openxmlformats.org/drawingml/2006/table">
            <a:tbl>
              <a:tblPr firstRow="1" bandRow="1">
                <a:tableStyleId>{2D5ABB26-0587-4C30-8999-92F81FD0307C}</a:tableStyleId>
              </a:tblPr>
              <a:tblGrid>
                <a:gridCol w="1737995"/>
                <a:gridCol w="1791334"/>
                <a:gridCol w="1386204"/>
                <a:gridCol w="2372359"/>
              </a:tblGrid>
              <a:tr h="622935">
                <a:tc>
                  <a:txBody>
                    <a:bodyPr/>
                    <a:lstStyle/>
                    <a:p>
                      <a:pPr marL="713105">
                        <a:lnSpc>
                          <a:spcPct val="100000"/>
                        </a:lnSpc>
                        <a:spcBef>
                          <a:spcPts val="30"/>
                        </a:spcBef>
                      </a:pPr>
                      <a:r>
                        <a:rPr dirty="0" sz="1800" spc="-25">
                          <a:latin typeface="Arial"/>
                          <a:cs typeface="Arial"/>
                        </a:rPr>
                        <a:t>24%</a:t>
                      </a:r>
                      <a:endParaRPr sz="1800">
                        <a:latin typeface="Arial"/>
                        <a:cs typeface="Arial"/>
                      </a:endParaRPr>
                    </a:p>
                  </a:txBody>
                  <a:tcPr marL="0" marR="0" marB="0" marT="381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gn="ctr" marL="116205">
                        <a:lnSpc>
                          <a:spcPts val="2005"/>
                        </a:lnSpc>
                      </a:pPr>
                      <a:r>
                        <a:rPr dirty="0" sz="1800" spc="-25">
                          <a:latin typeface="Arial"/>
                          <a:cs typeface="Arial"/>
                        </a:rPr>
                        <a:t>24%</a:t>
                      </a:r>
                      <a:endParaRPr sz="1800">
                        <a:latin typeface="Arial"/>
                        <a:cs typeface="Arial"/>
                      </a:endParaRPr>
                    </a:p>
                  </a:txBody>
                  <a:tcPr marL="0" marR="0" marB="0" marT="0">
                    <a:lnL w="9525">
                      <a:solidFill>
                        <a:srgbClr val="000000"/>
                      </a:solidFill>
                      <a:prstDash val="solid"/>
                    </a:lnL>
                    <a:lnR w="9525">
                      <a:solidFill>
                        <a:srgbClr val="000000"/>
                      </a:solidFill>
                      <a:prstDash val="solid"/>
                    </a:lnR>
                    <a:lnB w="9525">
                      <a:solidFill>
                        <a:srgbClr val="000000"/>
                      </a:solidFill>
                      <a:prstDash val="solid"/>
                    </a:lnB>
                  </a:tcPr>
                </a:tc>
                <a:tc>
                  <a:txBody>
                    <a:bodyPr/>
                    <a:lstStyle/>
                    <a:p>
                      <a:pPr marL="502920">
                        <a:lnSpc>
                          <a:spcPts val="2100"/>
                        </a:lnSpc>
                      </a:pPr>
                      <a:r>
                        <a:rPr dirty="0" sz="1800" spc="-25">
                          <a:latin typeface="Arial"/>
                          <a:cs typeface="Arial"/>
                        </a:rPr>
                        <a:t>17%</a:t>
                      </a:r>
                      <a:endParaRPr sz="1800">
                        <a:latin typeface="Arial"/>
                        <a:cs typeface="Arial"/>
                      </a:endParaRPr>
                    </a:p>
                  </a:txBody>
                  <a:tcPr marL="0" marR="0" marB="0" marT="0">
                    <a:lnL w="9525">
                      <a:solidFill>
                        <a:srgbClr val="000000"/>
                      </a:solidFill>
                      <a:prstDash val="solid"/>
                    </a:lnL>
                    <a:lnR w="9525">
                      <a:solidFill>
                        <a:srgbClr val="000000"/>
                      </a:solidFill>
                      <a:prstDash val="solid"/>
                    </a:lnR>
                    <a:lnB w="9525">
                      <a:solidFill>
                        <a:srgbClr val="000000"/>
                      </a:solidFill>
                      <a:prstDash val="solid"/>
                    </a:lnB>
                  </a:tcPr>
                </a:tc>
                <a:tc>
                  <a:txBody>
                    <a:bodyPr/>
                    <a:lstStyle/>
                    <a:p>
                      <a:pPr algn="ctr" marL="53975">
                        <a:lnSpc>
                          <a:spcPts val="1989"/>
                        </a:lnSpc>
                      </a:pPr>
                      <a:r>
                        <a:rPr dirty="0" sz="1800" spc="-25">
                          <a:latin typeface="Arial"/>
                          <a:cs typeface="Arial"/>
                        </a:rPr>
                        <a:t>35%</a:t>
                      </a:r>
                      <a:endParaRPr sz="1800">
                        <a:latin typeface="Arial"/>
                        <a:cs typeface="Arial"/>
                      </a:endParaRPr>
                    </a:p>
                  </a:txBody>
                  <a:tcPr marL="0" marR="0" marB="0" marT="0">
                    <a:lnL w="9525">
                      <a:solidFill>
                        <a:srgbClr val="000000"/>
                      </a:solidFill>
                      <a:prstDash val="solid"/>
                    </a:lnL>
                    <a:lnR w="9525">
                      <a:solidFill>
                        <a:srgbClr val="000000"/>
                      </a:solidFill>
                      <a:prstDash val="solid"/>
                    </a:lnR>
                    <a:lnB w="9525">
                      <a:solidFill>
                        <a:srgbClr val="000000"/>
                      </a:solidFill>
                      <a:prstDash val="solid"/>
                    </a:lnB>
                  </a:tcPr>
                </a:tc>
              </a:tr>
              <a:tr h="394335">
                <a:tc gridSpan="4">
                  <a:txBody>
                    <a:bodyPr/>
                    <a:lstStyle/>
                    <a:p>
                      <a:pPr marL="748665">
                        <a:lnSpc>
                          <a:spcPct val="100000"/>
                        </a:lnSpc>
                        <a:spcBef>
                          <a:spcPts val="384"/>
                        </a:spcBef>
                        <a:tabLst>
                          <a:tab pos="2494280" algn="l"/>
                          <a:tab pos="4131945" algn="l"/>
                          <a:tab pos="6036310" algn="l"/>
                        </a:tabLst>
                      </a:pPr>
                      <a:r>
                        <a:rPr dirty="0" baseline="-16975" sz="2700" spc="-37">
                          <a:latin typeface="Arial"/>
                          <a:cs typeface="Arial"/>
                        </a:rPr>
                        <a:t>1</a:t>
                      </a:r>
                      <a:r>
                        <a:rPr dirty="0" sz="1200" spc="-25">
                          <a:latin typeface="Arial"/>
                          <a:cs typeface="Arial"/>
                        </a:rPr>
                        <a:t>#</a:t>
                      </a:r>
                      <a:r>
                        <a:rPr dirty="0" sz="1200">
                          <a:latin typeface="Arial"/>
                          <a:cs typeface="Arial"/>
                        </a:rPr>
                        <a:t>	</a:t>
                      </a:r>
                      <a:r>
                        <a:rPr dirty="0" baseline="-16975" sz="2700" spc="-37">
                          <a:latin typeface="Arial"/>
                          <a:cs typeface="Arial"/>
                        </a:rPr>
                        <a:t>2</a:t>
                      </a:r>
                      <a:r>
                        <a:rPr dirty="0" sz="1200" spc="-25">
                          <a:latin typeface="Arial"/>
                          <a:cs typeface="Arial"/>
                        </a:rPr>
                        <a:t>#</a:t>
                      </a:r>
                      <a:r>
                        <a:rPr dirty="0" sz="1200">
                          <a:latin typeface="Arial"/>
                          <a:cs typeface="Arial"/>
                        </a:rPr>
                        <a:t>	</a:t>
                      </a:r>
                      <a:r>
                        <a:rPr dirty="0" baseline="-13888" sz="2700" spc="-37">
                          <a:latin typeface="Arial"/>
                          <a:cs typeface="Arial"/>
                        </a:rPr>
                        <a:t>3</a:t>
                      </a:r>
                      <a:r>
                        <a:rPr dirty="0" baseline="2314" sz="1800" spc="-37">
                          <a:latin typeface="Arial"/>
                          <a:cs typeface="Arial"/>
                        </a:rPr>
                        <a:t>#</a:t>
                      </a:r>
                      <a:r>
                        <a:rPr dirty="0" baseline="2314" sz="1800">
                          <a:latin typeface="Arial"/>
                          <a:cs typeface="Arial"/>
                        </a:rPr>
                        <a:t>	</a:t>
                      </a:r>
                      <a:r>
                        <a:rPr dirty="0" baseline="-13888" sz="2700" spc="-37">
                          <a:latin typeface="Arial"/>
                          <a:cs typeface="Arial"/>
                        </a:rPr>
                        <a:t>4</a:t>
                      </a:r>
                      <a:r>
                        <a:rPr dirty="0" baseline="2314" sz="1800" spc="-37">
                          <a:latin typeface="Arial"/>
                          <a:cs typeface="Arial"/>
                        </a:rPr>
                        <a:t>#</a:t>
                      </a:r>
                      <a:endParaRPr baseline="2314" sz="1800">
                        <a:latin typeface="Arial"/>
                        <a:cs typeface="Arial"/>
                      </a:endParaRPr>
                    </a:p>
                  </a:txBody>
                  <a:tcPr marL="0" marR="0" marB="0" marT="48894">
                    <a:lnT w="9525">
                      <a:solidFill>
                        <a:srgbClr val="000000"/>
                      </a:solidFill>
                      <a:prstDash val="solid"/>
                    </a:lnT>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bl>
          </a:graphicData>
        </a:graphic>
      </p:graphicFrame>
      <p:sp>
        <p:nvSpPr>
          <p:cNvPr id="6" name="object 6" descr=""/>
          <p:cNvSpPr/>
          <p:nvPr/>
        </p:nvSpPr>
        <p:spPr>
          <a:xfrm>
            <a:off x="1592199" y="5549138"/>
            <a:ext cx="1621790" cy="170180"/>
          </a:xfrm>
          <a:custGeom>
            <a:avLst/>
            <a:gdLst/>
            <a:ahLst/>
            <a:cxnLst/>
            <a:rect l="l" t="t" r="r" b="b"/>
            <a:pathLst>
              <a:path w="1621789" h="170179">
                <a:moveTo>
                  <a:pt x="0" y="169837"/>
                </a:moveTo>
                <a:lnTo>
                  <a:pt x="9431" y="136773"/>
                </a:lnTo>
                <a:lnTo>
                  <a:pt x="35163" y="109775"/>
                </a:lnTo>
                <a:lnTo>
                  <a:pt x="73348" y="91573"/>
                </a:lnTo>
                <a:lnTo>
                  <a:pt x="120142" y="84899"/>
                </a:lnTo>
                <a:lnTo>
                  <a:pt x="690752" y="84899"/>
                </a:lnTo>
                <a:lnTo>
                  <a:pt x="737492" y="78225"/>
                </a:lnTo>
                <a:lnTo>
                  <a:pt x="775684" y="60028"/>
                </a:lnTo>
                <a:lnTo>
                  <a:pt x="801445" y="33041"/>
                </a:lnTo>
                <a:lnTo>
                  <a:pt x="810894" y="0"/>
                </a:lnTo>
                <a:lnTo>
                  <a:pt x="820326" y="33041"/>
                </a:lnTo>
                <a:lnTo>
                  <a:pt x="846058" y="60028"/>
                </a:lnTo>
                <a:lnTo>
                  <a:pt x="884243" y="78225"/>
                </a:lnTo>
                <a:lnTo>
                  <a:pt x="931037" y="84899"/>
                </a:lnTo>
                <a:lnTo>
                  <a:pt x="1501648" y="84899"/>
                </a:lnTo>
                <a:lnTo>
                  <a:pt x="1548441" y="91573"/>
                </a:lnTo>
                <a:lnTo>
                  <a:pt x="1586626" y="109775"/>
                </a:lnTo>
                <a:lnTo>
                  <a:pt x="1612358" y="136773"/>
                </a:lnTo>
                <a:lnTo>
                  <a:pt x="1621789" y="169837"/>
                </a:lnTo>
              </a:path>
            </a:pathLst>
          </a:custGeom>
          <a:ln w="9525">
            <a:solidFill>
              <a:srgbClr val="000000"/>
            </a:solidFill>
          </a:ln>
        </p:spPr>
        <p:txBody>
          <a:bodyPr wrap="square" lIns="0" tIns="0" rIns="0" bIns="0" rtlCol="0"/>
          <a:lstStyle/>
          <a:p/>
        </p:txBody>
      </p:sp>
      <p:sp>
        <p:nvSpPr>
          <p:cNvPr id="7" name="object 7" descr=""/>
          <p:cNvSpPr/>
          <p:nvPr/>
        </p:nvSpPr>
        <p:spPr>
          <a:xfrm>
            <a:off x="3337178" y="5534786"/>
            <a:ext cx="1698625" cy="159385"/>
          </a:xfrm>
          <a:custGeom>
            <a:avLst/>
            <a:gdLst/>
            <a:ahLst/>
            <a:cxnLst/>
            <a:rect l="l" t="t" r="r" b="b"/>
            <a:pathLst>
              <a:path w="1698625" h="159385">
                <a:moveTo>
                  <a:pt x="0" y="158775"/>
                </a:moveTo>
                <a:lnTo>
                  <a:pt x="9896" y="127883"/>
                </a:lnTo>
                <a:lnTo>
                  <a:pt x="36877" y="102652"/>
                </a:lnTo>
                <a:lnTo>
                  <a:pt x="76884" y="85639"/>
                </a:lnTo>
                <a:lnTo>
                  <a:pt x="125857" y="79400"/>
                </a:lnTo>
                <a:lnTo>
                  <a:pt x="723519" y="79400"/>
                </a:lnTo>
                <a:lnTo>
                  <a:pt x="772491" y="73155"/>
                </a:lnTo>
                <a:lnTo>
                  <a:pt x="812498" y="56130"/>
                </a:lnTo>
                <a:lnTo>
                  <a:pt x="839479" y="30890"/>
                </a:lnTo>
                <a:lnTo>
                  <a:pt x="849376" y="0"/>
                </a:lnTo>
                <a:lnTo>
                  <a:pt x="859252" y="30890"/>
                </a:lnTo>
                <a:lnTo>
                  <a:pt x="886190" y="56130"/>
                </a:lnTo>
                <a:lnTo>
                  <a:pt x="926153" y="73155"/>
                </a:lnTo>
                <a:lnTo>
                  <a:pt x="975106" y="79400"/>
                </a:lnTo>
                <a:lnTo>
                  <a:pt x="1572895" y="79400"/>
                </a:lnTo>
                <a:lnTo>
                  <a:pt x="1621847" y="85639"/>
                </a:lnTo>
                <a:lnTo>
                  <a:pt x="1661810" y="102652"/>
                </a:lnTo>
                <a:lnTo>
                  <a:pt x="1688748" y="127883"/>
                </a:lnTo>
                <a:lnTo>
                  <a:pt x="1698625" y="158775"/>
                </a:lnTo>
              </a:path>
            </a:pathLst>
          </a:custGeom>
          <a:ln w="9525">
            <a:solidFill>
              <a:srgbClr val="000000"/>
            </a:solidFill>
          </a:ln>
        </p:spPr>
        <p:txBody>
          <a:bodyPr wrap="square" lIns="0" tIns="0" rIns="0" bIns="0" rtlCol="0"/>
          <a:lstStyle/>
          <a:p/>
        </p:txBody>
      </p:sp>
      <p:sp>
        <p:nvSpPr>
          <p:cNvPr id="8" name="object 8" descr=""/>
          <p:cNvSpPr/>
          <p:nvPr/>
        </p:nvSpPr>
        <p:spPr>
          <a:xfrm>
            <a:off x="5109083" y="5534786"/>
            <a:ext cx="1327150" cy="159385"/>
          </a:xfrm>
          <a:custGeom>
            <a:avLst/>
            <a:gdLst/>
            <a:ahLst/>
            <a:cxnLst/>
            <a:rect l="l" t="t" r="r" b="b"/>
            <a:pathLst>
              <a:path w="1327150" h="159385">
                <a:moveTo>
                  <a:pt x="0" y="158775"/>
                </a:moveTo>
                <a:lnTo>
                  <a:pt x="7715" y="127883"/>
                </a:lnTo>
                <a:lnTo>
                  <a:pt x="28765" y="102652"/>
                </a:lnTo>
                <a:lnTo>
                  <a:pt x="60007" y="85639"/>
                </a:lnTo>
                <a:lnTo>
                  <a:pt x="98297" y="79400"/>
                </a:lnTo>
                <a:lnTo>
                  <a:pt x="565276" y="79400"/>
                </a:lnTo>
                <a:lnTo>
                  <a:pt x="603513" y="73155"/>
                </a:lnTo>
                <a:lnTo>
                  <a:pt x="634761" y="56130"/>
                </a:lnTo>
                <a:lnTo>
                  <a:pt x="655841" y="30890"/>
                </a:lnTo>
                <a:lnTo>
                  <a:pt x="663575" y="0"/>
                </a:lnTo>
                <a:lnTo>
                  <a:pt x="671290" y="30890"/>
                </a:lnTo>
                <a:lnTo>
                  <a:pt x="692340" y="56130"/>
                </a:lnTo>
                <a:lnTo>
                  <a:pt x="723582" y="73155"/>
                </a:lnTo>
                <a:lnTo>
                  <a:pt x="761872" y="79400"/>
                </a:lnTo>
                <a:lnTo>
                  <a:pt x="1228725" y="79400"/>
                </a:lnTo>
                <a:lnTo>
                  <a:pt x="1267015" y="85639"/>
                </a:lnTo>
                <a:lnTo>
                  <a:pt x="1298257" y="102652"/>
                </a:lnTo>
                <a:lnTo>
                  <a:pt x="1319307" y="127883"/>
                </a:lnTo>
                <a:lnTo>
                  <a:pt x="1327022" y="158775"/>
                </a:lnTo>
              </a:path>
            </a:pathLst>
          </a:custGeom>
          <a:ln w="9524">
            <a:solidFill>
              <a:srgbClr val="000000"/>
            </a:solidFill>
          </a:ln>
        </p:spPr>
        <p:txBody>
          <a:bodyPr wrap="square" lIns="0" tIns="0" rIns="0" bIns="0" rtlCol="0"/>
          <a:lstStyle/>
          <a:p/>
        </p:txBody>
      </p:sp>
      <p:sp>
        <p:nvSpPr>
          <p:cNvPr id="9" name="object 9" descr=""/>
          <p:cNvSpPr/>
          <p:nvPr/>
        </p:nvSpPr>
        <p:spPr>
          <a:xfrm>
            <a:off x="6509384" y="5496686"/>
            <a:ext cx="2284730" cy="197485"/>
          </a:xfrm>
          <a:custGeom>
            <a:avLst/>
            <a:gdLst/>
            <a:ahLst/>
            <a:cxnLst/>
            <a:rect l="l" t="t" r="r" b="b"/>
            <a:pathLst>
              <a:path w="2284729" h="197485">
                <a:moveTo>
                  <a:pt x="0" y="196888"/>
                </a:moveTo>
                <a:lnTo>
                  <a:pt x="32625" y="138755"/>
                </a:lnTo>
                <a:lnTo>
                  <a:pt x="69238" y="117450"/>
                </a:lnTo>
                <a:lnTo>
                  <a:pt x="115677" y="103479"/>
                </a:lnTo>
                <a:lnTo>
                  <a:pt x="169164" y="98463"/>
                </a:lnTo>
                <a:lnTo>
                  <a:pt x="973074" y="98463"/>
                </a:lnTo>
                <a:lnTo>
                  <a:pt x="1026511" y="93441"/>
                </a:lnTo>
                <a:lnTo>
                  <a:pt x="1072944" y="79458"/>
                </a:lnTo>
                <a:lnTo>
                  <a:pt x="1109575" y="58140"/>
                </a:lnTo>
                <a:lnTo>
                  <a:pt x="1133606" y="31112"/>
                </a:lnTo>
                <a:lnTo>
                  <a:pt x="1142238" y="0"/>
                </a:lnTo>
                <a:lnTo>
                  <a:pt x="1150857" y="31112"/>
                </a:lnTo>
                <a:lnTo>
                  <a:pt x="1174863" y="58140"/>
                </a:lnTo>
                <a:lnTo>
                  <a:pt x="1211476" y="79458"/>
                </a:lnTo>
                <a:lnTo>
                  <a:pt x="1257915" y="93441"/>
                </a:lnTo>
                <a:lnTo>
                  <a:pt x="1311402" y="98463"/>
                </a:lnTo>
                <a:lnTo>
                  <a:pt x="2115312" y="98463"/>
                </a:lnTo>
                <a:lnTo>
                  <a:pt x="2168749" y="103479"/>
                </a:lnTo>
                <a:lnTo>
                  <a:pt x="2215182" y="117450"/>
                </a:lnTo>
                <a:lnTo>
                  <a:pt x="2251813" y="138755"/>
                </a:lnTo>
                <a:lnTo>
                  <a:pt x="2275844" y="165774"/>
                </a:lnTo>
                <a:lnTo>
                  <a:pt x="2284476" y="196888"/>
                </a:lnTo>
              </a:path>
            </a:pathLst>
          </a:custGeom>
          <a:ln w="9524">
            <a:solidFill>
              <a:srgbClr val="000000"/>
            </a:solidFill>
          </a:ln>
        </p:spPr>
        <p:txBody>
          <a:bodyPr wrap="square" lIns="0" tIns="0" rIns="0" bIns="0" rtlCol="0"/>
          <a:lstStyle/>
          <a:p/>
        </p:txBody>
      </p:sp>
      <p:graphicFrame>
        <p:nvGraphicFramePr>
          <p:cNvPr id="10" name="object 10" descr=""/>
          <p:cNvGraphicFramePr>
            <a:graphicFrameLocks noGrp="1"/>
          </p:cNvGraphicFramePr>
          <p:nvPr/>
        </p:nvGraphicFramePr>
        <p:xfrm>
          <a:off x="1022350" y="3063875"/>
          <a:ext cx="8687435" cy="1917064"/>
        </p:xfrm>
        <a:graphic>
          <a:graphicData uri="http://schemas.openxmlformats.org/drawingml/2006/table">
            <a:tbl>
              <a:tblPr firstRow="1" bandRow="1">
                <a:tableStyleId>{2D5ABB26-0587-4C30-8999-92F81FD0307C}</a:tableStyleId>
              </a:tblPr>
              <a:tblGrid>
                <a:gridCol w="1180465"/>
                <a:gridCol w="1564005"/>
                <a:gridCol w="945514"/>
                <a:gridCol w="730885"/>
                <a:gridCol w="1781810"/>
                <a:gridCol w="1238885"/>
                <a:gridCol w="1242695"/>
              </a:tblGrid>
              <a:tr h="368300">
                <a:tc>
                  <a:txBody>
                    <a:bodyPr/>
                    <a:lstStyle/>
                    <a:p>
                      <a:pPr marL="167640">
                        <a:lnSpc>
                          <a:spcPct val="100000"/>
                        </a:lnSpc>
                        <a:spcBef>
                          <a:spcPts val="580"/>
                        </a:spcBef>
                      </a:pPr>
                      <a:r>
                        <a:rPr dirty="0" sz="1600" spc="-30">
                          <a:latin typeface="宋体"/>
                          <a:cs typeface="宋体"/>
                        </a:rPr>
                        <a:t>个</a:t>
                      </a:r>
                      <a:r>
                        <a:rPr dirty="0" sz="1600" spc="-30">
                          <a:latin typeface="宋体"/>
                          <a:cs typeface="宋体"/>
                        </a:rPr>
                        <a:t>体</a:t>
                      </a:r>
                      <a:r>
                        <a:rPr dirty="0" sz="1600" spc="-30">
                          <a:latin typeface="宋体"/>
                          <a:cs typeface="宋体"/>
                        </a:rPr>
                        <a:t>编</a:t>
                      </a:r>
                      <a:r>
                        <a:rPr dirty="0" sz="1600" spc="-50">
                          <a:latin typeface="宋体"/>
                          <a:cs typeface="宋体"/>
                        </a:rPr>
                        <a:t>号</a:t>
                      </a:r>
                      <a:endParaRPr sz="1600">
                        <a:latin typeface="宋体"/>
                        <a:cs typeface="宋体"/>
                      </a:endParaRPr>
                    </a:p>
                  </a:txBody>
                  <a:tcPr marL="0" marR="0" marB="0" marT="7366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9380">
                        <a:lnSpc>
                          <a:spcPct val="100000"/>
                        </a:lnSpc>
                        <a:spcBef>
                          <a:spcPts val="580"/>
                        </a:spcBef>
                      </a:pPr>
                      <a:r>
                        <a:rPr dirty="0" sz="1600" spc="-30">
                          <a:latin typeface="宋体"/>
                          <a:cs typeface="宋体"/>
                        </a:rPr>
                        <a:t>初</a:t>
                      </a:r>
                      <a:r>
                        <a:rPr dirty="0" sz="1600" spc="-30">
                          <a:latin typeface="宋体"/>
                          <a:cs typeface="宋体"/>
                        </a:rPr>
                        <a:t>始</a:t>
                      </a:r>
                      <a:r>
                        <a:rPr dirty="0" sz="1600" spc="-30">
                          <a:latin typeface="宋体"/>
                          <a:cs typeface="宋体"/>
                        </a:rPr>
                        <a:t>群</a:t>
                      </a:r>
                      <a:r>
                        <a:rPr dirty="0" sz="1600" spc="-30">
                          <a:latin typeface="宋体"/>
                          <a:cs typeface="宋体"/>
                        </a:rPr>
                        <a:t>体</a:t>
                      </a:r>
                      <a:r>
                        <a:rPr dirty="0" sz="1600" spc="-20">
                          <a:latin typeface="Arial"/>
                          <a:cs typeface="Arial"/>
                        </a:rPr>
                        <a:t>p(0)</a:t>
                      </a:r>
                      <a:endParaRPr sz="1600">
                        <a:latin typeface="Arial"/>
                        <a:cs typeface="Arial"/>
                      </a:endParaRPr>
                    </a:p>
                  </a:txBody>
                  <a:tcPr marL="0" marR="0" marB="0" marT="736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8430">
                        <a:lnSpc>
                          <a:spcPct val="100000"/>
                        </a:lnSpc>
                        <a:spcBef>
                          <a:spcPts val="570"/>
                        </a:spcBef>
                        <a:tabLst>
                          <a:tab pos="543560" algn="l"/>
                        </a:tabLst>
                      </a:pPr>
                      <a:r>
                        <a:rPr dirty="0" sz="1600" spc="-25">
                          <a:latin typeface="Arial"/>
                          <a:cs typeface="Arial"/>
                        </a:rPr>
                        <a:t>x</a:t>
                      </a:r>
                      <a:r>
                        <a:rPr dirty="0" baseline="-21164" sz="1575" spc="-37">
                          <a:latin typeface="Arial"/>
                          <a:cs typeface="Arial"/>
                        </a:rPr>
                        <a:t>1</a:t>
                      </a:r>
                      <a:r>
                        <a:rPr dirty="0" baseline="-21164" sz="1575">
                          <a:latin typeface="Arial"/>
                          <a:cs typeface="Arial"/>
                        </a:rPr>
                        <a:t>	</a:t>
                      </a:r>
                      <a:r>
                        <a:rPr dirty="0" sz="1600" spc="-25">
                          <a:latin typeface="Arial"/>
                          <a:cs typeface="Arial"/>
                        </a:rPr>
                        <a:t>x</a:t>
                      </a:r>
                      <a:r>
                        <a:rPr dirty="0" baseline="-21164" sz="1575" spc="-37">
                          <a:latin typeface="Arial"/>
                          <a:cs typeface="Arial"/>
                        </a:rPr>
                        <a:t>2</a:t>
                      </a:r>
                      <a:endParaRPr baseline="-21164" sz="1575">
                        <a:latin typeface="Arial"/>
                        <a:cs typeface="Arial"/>
                      </a:endParaRPr>
                    </a:p>
                  </a:txBody>
                  <a:tcPr marL="0" marR="0" marB="0" marT="7239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a:txBody>
                    <a:bodyPr/>
                    <a:lstStyle/>
                    <a:p>
                      <a:pPr algn="r" marR="224154">
                        <a:lnSpc>
                          <a:spcPct val="100000"/>
                        </a:lnSpc>
                        <a:spcBef>
                          <a:spcPts val="430"/>
                        </a:spcBef>
                      </a:pPr>
                      <a:r>
                        <a:rPr dirty="0" sz="1600" spc="-25">
                          <a:latin typeface="宋体"/>
                          <a:cs typeface="宋体"/>
                        </a:rPr>
                        <a:t>适</a:t>
                      </a:r>
                      <a:r>
                        <a:rPr dirty="0" sz="1600" spc="-50">
                          <a:latin typeface="宋体"/>
                          <a:cs typeface="宋体"/>
                        </a:rPr>
                        <a:t>值</a:t>
                      </a:r>
                      <a:endParaRPr sz="1600">
                        <a:latin typeface="宋体"/>
                        <a:cs typeface="宋体"/>
                      </a:endParaRPr>
                    </a:p>
                  </a:txBody>
                  <a:tcPr marL="0" marR="0" marB="0" marT="54610">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4135">
                        <a:lnSpc>
                          <a:spcPct val="100000"/>
                        </a:lnSpc>
                        <a:spcBef>
                          <a:spcPts val="480"/>
                        </a:spcBef>
                      </a:pPr>
                      <a:r>
                        <a:rPr dirty="0" sz="1600" spc="-25">
                          <a:latin typeface="宋体"/>
                          <a:cs typeface="宋体"/>
                        </a:rPr>
                        <a:t>占</a:t>
                      </a:r>
                      <a:r>
                        <a:rPr dirty="0" sz="1600" spc="-25">
                          <a:latin typeface="宋体"/>
                          <a:cs typeface="宋体"/>
                        </a:rPr>
                        <a:t>总</a:t>
                      </a:r>
                      <a:r>
                        <a:rPr dirty="0" sz="1600" spc="-25">
                          <a:latin typeface="宋体"/>
                          <a:cs typeface="宋体"/>
                        </a:rPr>
                        <a:t>数</a:t>
                      </a:r>
                      <a:r>
                        <a:rPr dirty="0" sz="1600" spc="-25">
                          <a:latin typeface="宋体"/>
                          <a:cs typeface="宋体"/>
                        </a:rPr>
                        <a:t>的</a:t>
                      </a:r>
                      <a:r>
                        <a:rPr dirty="0" sz="1600" spc="-25">
                          <a:latin typeface="宋体"/>
                          <a:cs typeface="宋体"/>
                        </a:rPr>
                        <a:t>百</a:t>
                      </a:r>
                      <a:r>
                        <a:rPr dirty="0" sz="1600" spc="-25">
                          <a:latin typeface="宋体"/>
                          <a:cs typeface="宋体"/>
                        </a:rPr>
                        <a:t>分</a:t>
                      </a:r>
                      <a:r>
                        <a:rPr dirty="0" sz="1600" spc="-50">
                          <a:latin typeface="宋体"/>
                          <a:cs typeface="宋体"/>
                        </a:rPr>
                        <a:t>比</a:t>
                      </a:r>
                      <a:endParaRPr sz="1600">
                        <a:latin typeface="宋体"/>
                        <a:cs typeface="宋体"/>
                      </a:endParaRPr>
                    </a:p>
                  </a:txBody>
                  <a:tcPr marL="0" marR="0" marB="0" marT="609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520">
                        <a:lnSpc>
                          <a:spcPct val="100000"/>
                        </a:lnSpc>
                        <a:spcBef>
                          <a:spcPts val="480"/>
                        </a:spcBef>
                      </a:pPr>
                      <a:r>
                        <a:rPr dirty="0" sz="1600" spc="-25">
                          <a:latin typeface="宋体"/>
                          <a:cs typeface="宋体"/>
                        </a:rPr>
                        <a:t>选</a:t>
                      </a:r>
                      <a:r>
                        <a:rPr dirty="0" sz="1600" spc="-25">
                          <a:latin typeface="宋体"/>
                          <a:cs typeface="宋体"/>
                        </a:rPr>
                        <a:t>择</a:t>
                      </a:r>
                      <a:r>
                        <a:rPr dirty="0" sz="1600" spc="-25">
                          <a:latin typeface="宋体"/>
                          <a:cs typeface="宋体"/>
                        </a:rPr>
                        <a:t>次</a:t>
                      </a:r>
                      <a:r>
                        <a:rPr dirty="0" sz="1600" spc="-50">
                          <a:latin typeface="宋体"/>
                          <a:cs typeface="宋体"/>
                        </a:rPr>
                        <a:t>数</a:t>
                      </a:r>
                      <a:endParaRPr sz="1600">
                        <a:latin typeface="宋体"/>
                        <a:cs typeface="宋体"/>
                      </a:endParaRPr>
                    </a:p>
                  </a:txBody>
                  <a:tcPr marL="0" marR="0" marB="0" marT="6096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8905">
                        <a:lnSpc>
                          <a:spcPct val="100000"/>
                        </a:lnSpc>
                        <a:spcBef>
                          <a:spcPts val="480"/>
                        </a:spcBef>
                      </a:pPr>
                      <a:r>
                        <a:rPr dirty="0" sz="1600" spc="-25">
                          <a:latin typeface="宋体"/>
                          <a:cs typeface="宋体"/>
                        </a:rPr>
                        <a:t>选</a:t>
                      </a:r>
                      <a:r>
                        <a:rPr dirty="0" sz="1600" spc="-25">
                          <a:latin typeface="宋体"/>
                          <a:cs typeface="宋体"/>
                        </a:rPr>
                        <a:t>择</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60960">
                    <a:lnL w="12700">
                      <a:solidFill>
                        <a:srgbClr val="000000"/>
                      </a:solidFill>
                      <a:prstDash val="solid"/>
                    </a:lnL>
                    <a:lnT w="12700">
                      <a:solidFill>
                        <a:srgbClr val="000000"/>
                      </a:solidFill>
                      <a:prstDash val="solid"/>
                    </a:lnT>
                    <a:lnB w="12700">
                      <a:solidFill>
                        <a:srgbClr val="000000"/>
                      </a:solidFill>
                      <a:prstDash val="solid"/>
                    </a:lnB>
                  </a:tcPr>
                </a:tc>
              </a:tr>
              <a:tr h="1219200">
                <a:tc>
                  <a:txBody>
                    <a:bodyPr/>
                    <a:lstStyle/>
                    <a:p>
                      <a:pPr marL="719455">
                        <a:lnSpc>
                          <a:spcPct val="100000"/>
                        </a:lnSpc>
                        <a:spcBef>
                          <a:spcPts val="969"/>
                        </a:spcBef>
                      </a:pPr>
                      <a:r>
                        <a:rPr dirty="0" sz="1600">
                          <a:latin typeface="Arial"/>
                          <a:cs typeface="Arial"/>
                        </a:rPr>
                        <a:t>1</a:t>
                      </a:r>
                      <a:endParaRPr sz="1600">
                        <a:latin typeface="Arial"/>
                        <a:cs typeface="Arial"/>
                      </a:endParaRPr>
                    </a:p>
                    <a:p>
                      <a:pPr marL="719455">
                        <a:lnSpc>
                          <a:spcPct val="100000"/>
                        </a:lnSpc>
                      </a:pPr>
                      <a:r>
                        <a:rPr dirty="0" sz="1600">
                          <a:latin typeface="Arial"/>
                          <a:cs typeface="Arial"/>
                        </a:rPr>
                        <a:t>2</a:t>
                      </a:r>
                      <a:endParaRPr sz="1600">
                        <a:latin typeface="Arial"/>
                        <a:cs typeface="Arial"/>
                      </a:endParaRPr>
                    </a:p>
                    <a:p>
                      <a:pPr marL="719455">
                        <a:lnSpc>
                          <a:spcPct val="100000"/>
                        </a:lnSpc>
                      </a:pPr>
                      <a:r>
                        <a:rPr dirty="0" sz="1600">
                          <a:latin typeface="Arial"/>
                          <a:cs typeface="Arial"/>
                        </a:rPr>
                        <a:t>3</a:t>
                      </a:r>
                      <a:endParaRPr sz="1600">
                        <a:latin typeface="Arial"/>
                        <a:cs typeface="Arial"/>
                      </a:endParaRPr>
                    </a:p>
                    <a:p>
                      <a:pPr marL="719455">
                        <a:lnSpc>
                          <a:spcPct val="100000"/>
                        </a:lnSpc>
                      </a:pPr>
                      <a:r>
                        <a:rPr dirty="0" sz="1600">
                          <a:latin typeface="Arial"/>
                          <a:cs typeface="Arial"/>
                        </a:rPr>
                        <a:t>4</a:t>
                      </a:r>
                      <a:endParaRPr sz="1600">
                        <a:latin typeface="Arial"/>
                        <a:cs typeface="Arial"/>
                      </a:endParaRPr>
                    </a:p>
                  </a:txBody>
                  <a:tcPr marL="0" marR="0" marB="0" marT="123189">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22580">
                        <a:lnSpc>
                          <a:spcPct val="100000"/>
                        </a:lnSpc>
                        <a:spcBef>
                          <a:spcPts val="475"/>
                        </a:spcBef>
                      </a:pPr>
                      <a:r>
                        <a:rPr dirty="0" sz="1800" spc="-10">
                          <a:latin typeface="Arial"/>
                          <a:cs typeface="Arial"/>
                        </a:rPr>
                        <a:t>011101</a:t>
                      </a:r>
                      <a:endParaRPr sz="1800">
                        <a:latin typeface="Arial"/>
                        <a:cs typeface="Arial"/>
                      </a:endParaRPr>
                    </a:p>
                    <a:p>
                      <a:pPr marL="322580">
                        <a:lnSpc>
                          <a:spcPct val="100000"/>
                        </a:lnSpc>
                      </a:pPr>
                      <a:r>
                        <a:rPr dirty="0" sz="1800" spc="-10">
                          <a:latin typeface="Arial"/>
                          <a:cs typeface="Arial"/>
                        </a:rPr>
                        <a:t>101011</a:t>
                      </a:r>
                      <a:endParaRPr sz="1800">
                        <a:latin typeface="Arial"/>
                        <a:cs typeface="Arial"/>
                      </a:endParaRPr>
                    </a:p>
                    <a:p>
                      <a:pPr marL="322580">
                        <a:lnSpc>
                          <a:spcPct val="100000"/>
                        </a:lnSpc>
                      </a:pPr>
                      <a:r>
                        <a:rPr dirty="0" sz="1800" spc="-10">
                          <a:latin typeface="Arial"/>
                          <a:cs typeface="Arial"/>
                        </a:rPr>
                        <a:t>011100</a:t>
                      </a:r>
                      <a:endParaRPr sz="1800">
                        <a:latin typeface="Arial"/>
                        <a:cs typeface="Arial"/>
                      </a:endParaRPr>
                    </a:p>
                    <a:p>
                      <a:pPr marL="322580">
                        <a:lnSpc>
                          <a:spcPct val="100000"/>
                        </a:lnSpc>
                      </a:pPr>
                      <a:r>
                        <a:rPr dirty="0" sz="1800" spc="-10">
                          <a:latin typeface="Arial"/>
                          <a:cs typeface="Arial"/>
                        </a:rPr>
                        <a:t>111001</a:t>
                      </a:r>
                      <a:endParaRPr sz="1800">
                        <a:latin typeface="Arial"/>
                        <a:cs typeface="Arial"/>
                      </a:endParaRPr>
                    </a:p>
                  </a:txBody>
                  <a:tcPr marL="0" marR="0" marB="0" marT="603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8435">
                        <a:lnSpc>
                          <a:spcPct val="100000"/>
                        </a:lnSpc>
                        <a:spcBef>
                          <a:spcPts val="760"/>
                        </a:spcBef>
                        <a:tabLst>
                          <a:tab pos="534035" algn="l"/>
                        </a:tabLst>
                      </a:pPr>
                      <a:r>
                        <a:rPr dirty="0" sz="1600" spc="-50">
                          <a:latin typeface="Times New Roman"/>
                          <a:cs typeface="Times New Roman"/>
                        </a:rPr>
                        <a:t>3</a:t>
                      </a:r>
                      <a:r>
                        <a:rPr dirty="0" sz="1600">
                          <a:latin typeface="Times New Roman"/>
                          <a:cs typeface="Times New Roman"/>
                        </a:rPr>
                        <a:t>	</a:t>
                      </a:r>
                      <a:r>
                        <a:rPr dirty="0" sz="1600" spc="-50">
                          <a:latin typeface="Times New Roman"/>
                          <a:cs typeface="Times New Roman"/>
                        </a:rPr>
                        <a:t>5</a:t>
                      </a:r>
                      <a:endParaRPr sz="1600">
                        <a:latin typeface="Times New Roman"/>
                        <a:cs typeface="Times New Roman"/>
                      </a:endParaRPr>
                    </a:p>
                    <a:p>
                      <a:pPr marL="178435">
                        <a:lnSpc>
                          <a:spcPct val="100000"/>
                        </a:lnSpc>
                        <a:tabLst>
                          <a:tab pos="534670" algn="l"/>
                        </a:tabLst>
                      </a:pPr>
                      <a:r>
                        <a:rPr dirty="0" sz="1600" spc="-50">
                          <a:latin typeface="Times New Roman"/>
                          <a:cs typeface="Times New Roman"/>
                        </a:rPr>
                        <a:t>5</a:t>
                      </a:r>
                      <a:r>
                        <a:rPr dirty="0" sz="1600">
                          <a:latin typeface="Times New Roman"/>
                          <a:cs typeface="Times New Roman"/>
                        </a:rPr>
                        <a:t>	</a:t>
                      </a:r>
                      <a:r>
                        <a:rPr dirty="0" sz="1600" spc="-50">
                          <a:latin typeface="Times New Roman"/>
                          <a:cs typeface="Times New Roman"/>
                        </a:rPr>
                        <a:t>3</a:t>
                      </a:r>
                      <a:endParaRPr sz="1600">
                        <a:latin typeface="Times New Roman"/>
                        <a:cs typeface="Times New Roman"/>
                      </a:endParaRPr>
                    </a:p>
                    <a:p>
                      <a:pPr marL="178435">
                        <a:lnSpc>
                          <a:spcPct val="100000"/>
                        </a:lnSpc>
                        <a:tabLst>
                          <a:tab pos="534670" algn="l"/>
                        </a:tabLst>
                      </a:pPr>
                      <a:r>
                        <a:rPr dirty="0" sz="1600" spc="-50">
                          <a:latin typeface="Times New Roman"/>
                          <a:cs typeface="Times New Roman"/>
                        </a:rPr>
                        <a:t>3</a:t>
                      </a:r>
                      <a:r>
                        <a:rPr dirty="0" sz="1600">
                          <a:latin typeface="Times New Roman"/>
                          <a:cs typeface="Times New Roman"/>
                        </a:rPr>
                        <a:t>	</a:t>
                      </a:r>
                      <a:r>
                        <a:rPr dirty="0" sz="1600" spc="-50">
                          <a:latin typeface="Times New Roman"/>
                          <a:cs typeface="Times New Roman"/>
                        </a:rPr>
                        <a:t>4</a:t>
                      </a:r>
                      <a:endParaRPr sz="1600">
                        <a:latin typeface="Times New Roman"/>
                        <a:cs typeface="Times New Roman"/>
                      </a:endParaRPr>
                    </a:p>
                    <a:p>
                      <a:pPr marL="178435">
                        <a:lnSpc>
                          <a:spcPct val="100000"/>
                        </a:lnSpc>
                        <a:tabLst>
                          <a:tab pos="534670" algn="l"/>
                        </a:tabLst>
                      </a:pPr>
                      <a:r>
                        <a:rPr dirty="0" sz="1600" spc="-50">
                          <a:latin typeface="Times New Roman"/>
                          <a:cs typeface="Times New Roman"/>
                        </a:rPr>
                        <a:t>7</a:t>
                      </a:r>
                      <a:r>
                        <a:rPr dirty="0" sz="1600">
                          <a:latin typeface="Times New Roman"/>
                          <a:cs typeface="Times New Roman"/>
                        </a:rPr>
                        <a:t>	</a:t>
                      </a:r>
                      <a:r>
                        <a:rPr dirty="0" sz="1600" spc="-50">
                          <a:latin typeface="Times New Roman"/>
                          <a:cs typeface="Times New Roman"/>
                        </a:rPr>
                        <a:t>1</a:t>
                      </a:r>
                      <a:endParaRPr sz="1600">
                        <a:latin typeface="Times New Roman"/>
                        <a:cs typeface="Times New Roman"/>
                      </a:endParaRPr>
                    </a:p>
                  </a:txBody>
                  <a:tcPr marL="0" marR="0" marB="0" marT="9652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a:txBody>
                    <a:bodyPr/>
                    <a:lstStyle/>
                    <a:p>
                      <a:pPr marL="182880">
                        <a:lnSpc>
                          <a:spcPct val="100000"/>
                        </a:lnSpc>
                        <a:spcBef>
                          <a:spcPts val="375"/>
                        </a:spcBef>
                      </a:pPr>
                      <a:r>
                        <a:rPr dirty="0" sz="1800" spc="-25">
                          <a:latin typeface="Arial"/>
                          <a:cs typeface="Arial"/>
                        </a:rPr>
                        <a:t>34</a:t>
                      </a:r>
                      <a:endParaRPr sz="1800">
                        <a:latin typeface="Arial"/>
                        <a:cs typeface="Arial"/>
                      </a:endParaRPr>
                    </a:p>
                    <a:p>
                      <a:pPr marL="182880">
                        <a:lnSpc>
                          <a:spcPct val="100000"/>
                        </a:lnSpc>
                      </a:pPr>
                      <a:r>
                        <a:rPr dirty="0" sz="1800" spc="-25">
                          <a:latin typeface="Arial"/>
                          <a:cs typeface="Arial"/>
                        </a:rPr>
                        <a:t>34</a:t>
                      </a:r>
                      <a:endParaRPr sz="1800">
                        <a:latin typeface="Arial"/>
                        <a:cs typeface="Arial"/>
                      </a:endParaRPr>
                    </a:p>
                    <a:p>
                      <a:pPr marL="182880">
                        <a:lnSpc>
                          <a:spcPct val="100000"/>
                        </a:lnSpc>
                      </a:pPr>
                      <a:r>
                        <a:rPr dirty="0" sz="1800" spc="-25">
                          <a:latin typeface="Arial"/>
                          <a:cs typeface="Arial"/>
                        </a:rPr>
                        <a:t>25</a:t>
                      </a:r>
                      <a:endParaRPr sz="1800">
                        <a:latin typeface="Arial"/>
                        <a:cs typeface="Arial"/>
                      </a:endParaRPr>
                    </a:p>
                    <a:p>
                      <a:pPr marL="182880">
                        <a:lnSpc>
                          <a:spcPct val="100000"/>
                        </a:lnSpc>
                      </a:pPr>
                      <a:r>
                        <a:rPr dirty="0" sz="1800" spc="-25">
                          <a:latin typeface="Arial"/>
                          <a:cs typeface="Arial"/>
                        </a:rPr>
                        <a:t>50</a:t>
                      </a:r>
                      <a:endParaRPr sz="1800">
                        <a:latin typeface="Arial"/>
                        <a:cs typeface="Arial"/>
                      </a:endParaRPr>
                    </a:p>
                  </a:txBody>
                  <a:tcPr marL="0" marR="0" marB="0" marT="47625">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2295">
                        <a:lnSpc>
                          <a:spcPct val="100000"/>
                        </a:lnSpc>
                        <a:spcBef>
                          <a:spcPts val="385"/>
                        </a:spcBef>
                      </a:pPr>
                      <a:r>
                        <a:rPr dirty="0" sz="1800" spc="-20">
                          <a:latin typeface="Arial"/>
                          <a:cs typeface="Arial"/>
                        </a:rPr>
                        <a:t>0.24</a:t>
                      </a:r>
                      <a:endParaRPr sz="1800">
                        <a:latin typeface="Arial"/>
                        <a:cs typeface="Arial"/>
                      </a:endParaRPr>
                    </a:p>
                    <a:p>
                      <a:pPr marL="582295">
                        <a:lnSpc>
                          <a:spcPct val="100000"/>
                        </a:lnSpc>
                      </a:pPr>
                      <a:r>
                        <a:rPr dirty="0" sz="1800" spc="-20">
                          <a:latin typeface="Arial"/>
                          <a:cs typeface="Arial"/>
                        </a:rPr>
                        <a:t>0.24</a:t>
                      </a:r>
                      <a:endParaRPr sz="1800">
                        <a:latin typeface="Arial"/>
                        <a:cs typeface="Arial"/>
                      </a:endParaRPr>
                    </a:p>
                    <a:p>
                      <a:pPr marL="582295">
                        <a:lnSpc>
                          <a:spcPct val="100000"/>
                        </a:lnSpc>
                      </a:pPr>
                      <a:r>
                        <a:rPr dirty="0" sz="1800" spc="-20">
                          <a:latin typeface="Arial"/>
                          <a:cs typeface="Arial"/>
                        </a:rPr>
                        <a:t>0.17</a:t>
                      </a:r>
                      <a:endParaRPr sz="1800">
                        <a:latin typeface="Arial"/>
                        <a:cs typeface="Arial"/>
                      </a:endParaRPr>
                    </a:p>
                    <a:p>
                      <a:pPr marL="582295">
                        <a:lnSpc>
                          <a:spcPct val="100000"/>
                        </a:lnSpc>
                        <a:spcBef>
                          <a:spcPts val="5"/>
                        </a:spcBef>
                      </a:pPr>
                      <a:r>
                        <a:rPr dirty="0" sz="1800" spc="-20">
                          <a:latin typeface="Arial"/>
                          <a:cs typeface="Arial"/>
                        </a:rPr>
                        <a:t>0.35</a:t>
                      </a:r>
                      <a:endParaRPr sz="1800">
                        <a:latin typeface="Arial"/>
                        <a:cs typeface="Arial"/>
                      </a:endParaRPr>
                    </a:p>
                  </a:txBody>
                  <a:tcPr marL="0" marR="0" marB="0" marT="4889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marL="10160">
                        <a:lnSpc>
                          <a:spcPct val="100000"/>
                        </a:lnSpc>
                        <a:spcBef>
                          <a:spcPts val="570"/>
                        </a:spcBef>
                      </a:pPr>
                      <a:r>
                        <a:rPr dirty="0" sz="1600">
                          <a:latin typeface="Arial"/>
                          <a:cs typeface="Arial"/>
                        </a:rPr>
                        <a:t>1</a:t>
                      </a:r>
                      <a:endParaRPr sz="1600">
                        <a:latin typeface="Arial"/>
                        <a:cs typeface="Arial"/>
                      </a:endParaRPr>
                    </a:p>
                    <a:p>
                      <a:pPr algn="ctr" marL="10160">
                        <a:lnSpc>
                          <a:spcPct val="100000"/>
                        </a:lnSpc>
                      </a:pPr>
                      <a:r>
                        <a:rPr dirty="0" sz="1600">
                          <a:latin typeface="Arial"/>
                          <a:cs typeface="Arial"/>
                        </a:rPr>
                        <a:t>1</a:t>
                      </a:r>
                      <a:endParaRPr sz="1600">
                        <a:latin typeface="Arial"/>
                        <a:cs typeface="Arial"/>
                      </a:endParaRPr>
                    </a:p>
                    <a:p>
                      <a:pPr algn="ctr" marL="10160">
                        <a:lnSpc>
                          <a:spcPct val="100000"/>
                        </a:lnSpc>
                      </a:pPr>
                      <a:r>
                        <a:rPr dirty="0" sz="1600">
                          <a:latin typeface="Arial"/>
                          <a:cs typeface="Arial"/>
                        </a:rPr>
                        <a:t>0</a:t>
                      </a:r>
                      <a:endParaRPr sz="1600">
                        <a:latin typeface="Arial"/>
                        <a:cs typeface="Arial"/>
                      </a:endParaRPr>
                    </a:p>
                    <a:p>
                      <a:pPr algn="ctr" marL="10160">
                        <a:lnSpc>
                          <a:spcPct val="100000"/>
                        </a:lnSpc>
                      </a:pPr>
                      <a:r>
                        <a:rPr dirty="0" sz="1600">
                          <a:latin typeface="Arial"/>
                          <a:cs typeface="Arial"/>
                        </a:rPr>
                        <a:t>2</a:t>
                      </a:r>
                      <a:endParaRPr sz="1600">
                        <a:latin typeface="Arial"/>
                        <a:cs typeface="Arial"/>
                      </a:endParaRPr>
                    </a:p>
                  </a:txBody>
                  <a:tcPr marL="0" marR="0" marB="0" marT="7239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6055">
                        <a:lnSpc>
                          <a:spcPct val="100000"/>
                        </a:lnSpc>
                        <a:spcBef>
                          <a:spcPts val="360"/>
                        </a:spcBef>
                      </a:pPr>
                      <a:r>
                        <a:rPr dirty="0" sz="1800" spc="-10">
                          <a:latin typeface="Arial"/>
                          <a:cs typeface="Arial"/>
                        </a:rPr>
                        <a:t>011101</a:t>
                      </a:r>
                      <a:endParaRPr sz="1800">
                        <a:latin typeface="Arial"/>
                        <a:cs typeface="Arial"/>
                      </a:endParaRPr>
                    </a:p>
                    <a:p>
                      <a:pPr marL="186055">
                        <a:lnSpc>
                          <a:spcPct val="100000"/>
                        </a:lnSpc>
                      </a:pPr>
                      <a:r>
                        <a:rPr dirty="0" sz="1800" spc="-10">
                          <a:latin typeface="Arial"/>
                          <a:cs typeface="Arial"/>
                        </a:rPr>
                        <a:t>111001</a:t>
                      </a:r>
                      <a:endParaRPr sz="1800">
                        <a:latin typeface="Arial"/>
                        <a:cs typeface="Arial"/>
                      </a:endParaRPr>
                    </a:p>
                    <a:p>
                      <a:pPr marL="186055">
                        <a:lnSpc>
                          <a:spcPct val="100000"/>
                        </a:lnSpc>
                      </a:pPr>
                      <a:r>
                        <a:rPr dirty="0" sz="1800" spc="-10">
                          <a:latin typeface="Arial"/>
                          <a:cs typeface="Arial"/>
                        </a:rPr>
                        <a:t>101011</a:t>
                      </a:r>
                      <a:endParaRPr sz="1800">
                        <a:latin typeface="Arial"/>
                        <a:cs typeface="Arial"/>
                      </a:endParaRPr>
                    </a:p>
                    <a:p>
                      <a:pPr marL="186055">
                        <a:lnSpc>
                          <a:spcPct val="100000"/>
                        </a:lnSpc>
                        <a:spcBef>
                          <a:spcPts val="5"/>
                        </a:spcBef>
                      </a:pPr>
                      <a:r>
                        <a:rPr dirty="0" sz="1800" spc="-10">
                          <a:latin typeface="Arial"/>
                          <a:cs typeface="Arial"/>
                        </a:rPr>
                        <a:t>111001</a:t>
                      </a:r>
                      <a:endParaRPr sz="1800">
                        <a:latin typeface="Arial"/>
                        <a:cs typeface="Arial"/>
                      </a:endParaRPr>
                    </a:p>
                  </a:txBody>
                  <a:tcPr marL="0" marR="0" marB="0" marT="45720">
                    <a:lnL w="12700">
                      <a:solidFill>
                        <a:srgbClr val="000000"/>
                      </a:solidFill>
                      <a:prstDash val="solid"/>
                    </a:lnL>
                    <a:lnT w="12700">
                      <a:solidFill>
                        <a:srgbClr val="000000"/>
                      </a:solidFill>
                      <a:prstDash val="solid"/>
                    </a:lnT>
                    <a:lnB w="12700">
                      <a:solidFill>
                        <a:srgbClr val="000000"/>
                      </a:solidFill>
                      <a:prstDash val="solid"/>
                    </a:lnB>
                  </a:tcPr>
                </a:tc>
              </a:tr>
              <a:tr h="329565">
                <a:tc>
                  <a:txBody>
                    <a:bodyPr/>
                    <a:lstStyle/>
                    <a:p>
                      <a:pPr marL="446405">
                        <a:lnSpc>
                          <a:spcPct val="100000"/>
                        </a:lnSpc>
                        <a:spcBef>
                          <a:spcPts val="284"/>
                        </a:spcBef>
                      </a:pPr>
                      <a:r>
                        <a:rPr dirty="0" sz="1600" spc="-25">
                          <a:latin typeface="宋体"/>
                          <a:cs typeface="宋体"/>
                        </a:rPr>
                        <a:t>总</a:t>
                      </a:r>
                      <a:r>
                        <a:rPr dirty="0" sz="1600" spc="-50">
                          <a:latin typeface="宋体"/>
                          <a:cs typeface="宋体"/>
                        </a:rPr>
                        <a:t>和</a:t>
                      </a:r>
                      <a:endParaRPr sz="1600">
                        <a:latin typeface="宋体"/>
                        <a:cs typeface="宋体"/>
                      </a:endParaRPr>
                    </a:p>
                  </a:txBody>
                  <a:tcPr marL="0" marR="0" marB="0" marT="36194">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a:txBody>
                    <a:bodyPr/>
                    <a:lstStyle/>
                    <a:p>
                      <a:pPr algn="r" marR="217804">
                        <a:lnSpc>
                          <a:spcPct val="100000"/>
                        </a:lnSpc>
                        <a:spcBef>
                          <a:spcPts val="370"/>
                        </a:spcBef>
                      </a:pPr>
                      <a:r>
                        <a:rPr dirty="0" sz="1600" spc="-25">
                          <a:latin typeface="Arial"/>
                          <a:cs typeface="Arial"/>
                        </a:rPr>
                        <a:t>143</a:t>
                      </a:r>
                      <a:endParaRPr sz="1600">
                        <a:latin typeface="Arial"/>
                        <a:cs typeface="Arial"/>
                      </a:endParaRPr>
                    </a:p>
                  </a:txBody>
                  <a:tcPr marL="0" marR="0" marB="0" marT="46990">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marR="53340">
                        <a:lnSpc>
                          <a:spcPct val="100000"/>
                        </a:lnSpc>
                        <a:spcBef>
                          <a:spcPts val="260"/>
                        </a:spcBef>
                      </a:pPr>
                      <a:r>
                        <a:rPr dirty="0" sz="1600">
                          <a:latin typeface="Arial"/>
                          <a:cs typeface="Arial"/>
                        </a:rPr>
                        <a:t>1</a:t>
                      </a:r>
                      <a:endParaRPr sz="1600">
                        <a:latin typeface="Arial"/>
                        <a:cs typeface="Arial"/>
                      </a:endParaRPr>
                    </a:p>
                  </a:txBody>
                  <a:tcPr marL="0" marR="0" marB="0" marT="3302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12700">
                      <a:solidFill>
                        <a:srgbClr val="000000"/>
                      </a:solidFill>
                      <a:prstDash val="solid"/>
                    </a:lnL>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441626" y="111252"/>
            <a:ext cx="1452880" cy="513715"/>
            <a:chOff x="441626" y="111252"/>
            <a:chExt cx="1452880" cy="513715"/>
          </a:xfrm>
        </p:grpSpPr>
        <p:pic>
          <p:nvPicPr>
            <p:cNvPr id="3" name="object 3" descr=""/>
            <p:cNvPicPr/>
            <p:nvPr/>
          </p:nvPicPr>
          <p:blipFill>
            <a:blip r:embed="rId2" cstate="print"/>
            <a:stretch>
              <a:fillRect/>
            </a:stretch>
          </p:blipFill>
          <p:spPr>
            <a:xfrm>
              <a:off x="441626" y="264060"/>
              <a:ext cx="273714" cy="229280"/>
            </a:xfrm>
            <a:prstGeom prst="rect">
              <a:avLst/>
            </a:prstGeom>
          </p:spPr>
        </p:pic>
        <p:pic>
          <p:nvPicPr>
            <p:cNvPr id="4" name="object 4" descr=""/>
            <p:cNvPicPr/>
            <p:nvPr/>
          </p:nvPicPr>
          <p:blipFill>
            <a:blip r:embed="rId3" cstate="print"/>
            <a:stretch>
              <a:fillRect/>
            </a:stretch>
          </p:blipFill>
          <p:spPr>
            <a:xfrm>
              <a:off x="672083" y="111252"/>
              <a:ext cx="1222248" cy="513588"/>
            </a:xfrm>
            <a:prstGeom prst="rect">
              <a:avLst/>
            </a:prstGeom>
          </p:spPr>
        </p:pic>
      </p:grpSp>
      <p:sp>
        <p:nvSpPr>
          <p:cNvPr id="5" name="object 5" descr=""/>
          <p:cNvSpPr txBox="1"/>
          <p:nvPr/>
        </p:nvSpPr>
        <p:spPr>
          <a:xfrm>
            <a:off x="421640" y="126107"/>
            <a:ext cx="8255634" cy="2330450"/>
          </a:xfrm>
          <a:prstGeom prst="rect">
            <a:avLst/>
          </a:prstGeom>
        </p:spPr>
        <p:txBody>
          <a:bodyPr wrap="square" lIns="0" tIns="67310" rIns="0" bIns="0" rtlCol="0" vert="horz">
            <a:spAutoFit/>
          </a:bodyPr>
          <a:lstStyle/>
          <a:p>
            <a:pPr marL="393700" indent="-381000">
              <a:lnSpc>
                <a:spcPct val="100000"/>
              </a:lnSpc>
              <a:spcBef>
                <a:spcPts val="530"/>
              </a:spcBef>
              <a:buFont typeface="Times New Roman"/>
              <a:buAutoNum type="arabicParenBoth" startAt="5"/>
              <a:tabLst>
                <a:tab pos="393700" algn="l"/>
              </a:tabLst>
            </a:pPr>
            <a:r>
              <a:rPr dirty="0" sz="1800" spc="-25">
                <a:solidFill>
                  <a:srgbClr val="FF0066"/>
                </a:solidFill>
                <a:latin typeface="宋体"/>
                <a:cs typeface="宋体"/>
              </a:rPr>
              <a:t>交</a:t>
            </a:r>
            <a:r>
              <a:rPr dirty="0" sz="1800" spc="-25">
                <a:solidFill>
                  <a:srgbClr val="FF0066"/>
                </a:solidFill>
                <a:latin typeface="宋体"/>
                <a:cs typeface="宋体"/>
              </a:rPr>
              <a:t>叉</a:t>
            </a:r>
            <a:r>
              <a:rPr dirty="0" sz="1800" spc="-25">
                <a:solidFill>
                  <a:srgbClr val="FF0066"/>
                </a:solidFill>
                <a:latin typeface="宋体"/>
                <a:cs typeface="宋体"/>
              </a:rPr>
              <a:t>运</a:t>
            </a:r>
            <a:r>
              <a:rPr dirty="0" sz="1800" spc="-50">
                <a:solidFill>
                  <a:srgbClr val="FF0066"/>
                </a:solidFill>
                <a:latin typeface="宋体"/>
                <a:cs typeface="宋体"/>
              </a:rPr>
              <a:t>算</a:t>
            </a:r>
            <a:endParaRPr sz="1800">
              <a:latin typeface="宋体"/>
              <a:cs typeface="宋体"/>
            </a:endParaRPr>
          </a:p>
          <a:p>
            <a:pPr marL="469900">
              <a:lnSpc>
                <a:spcPct val="100000"/>
              </a:lnSpc>
              <a:spcBef>
                <a:spcPts val="434"/>
              </a:spcBef>
            </a:pPr>
            <a:r>
              <a:rPr dirty="0" sz="1800" spc="-10">
                <a:latin typeface="宋体"/>
                <a:cs typeface="宋体"/>
              </a:rPr>
              <a:t>交叉运算是遗传算法中</a:t>
            </a:r>
            <a:r>
              <a:rPr dirty="0" sz="1800" spc="-10">
                <a:solidFill>
                  <a:srgbClr val="CC0000"/>
                </a:solidFill>
                <a:latin typeface="宋体"/>
                <a:cs typeface="宋体"/>
              </a:rPr>
              <a:t>产生新个体</a:t>
            </a:r>
            <a:r>
              <a:rPr dirty="0" sz="1800" spc="-15">
                <a:latin typeface="宋体"/>
                <a:cs typeface="宋体"/>
              </a:rPr>
              <a:t>的主要操作过程，它以某一概率相互交换某</a:t>
            </a:r>
            <a:endParaRPr sz="1800">
              <a:latin typeface="宋体"/>
              <a:cs typeface="宋体"/>
            </a:endParaRPr>
          </a:p>
          <a:p>
            <a:pPr marL="241300">
              <a:lnSpc>
                <a:spcPct val="100000"/>
              </a:lnSpc>
              <a:spcBef>
                <a:spcPts val="430"/>
              </a:spcBef>
            </a:pPr>
            <a:r>
              <a:rPr dirty="0" sz="1800" spc="-5">
                <a:latin typeface="宋体"/>
                <a:cs typeface="宋体"/>
              </a:rPr>
              <a:t>两个个体之间的部分染色体。</a:t>
            </a:r>
            <a:endParaRPr sz="1800">
              <a:latin typeface="宋体"/>
              <a:cs typeface="宋体"/>
            </a:endParaRPr>
          </a:p>
          <a:p>
            <a:pPr marL="411480">
              <a:lnSpc>
                <a:spcPct val="100000"/>
              </a:lnSpc>
              <a:spcBef>
                <a:spcPts val="434"/>
              </a:spcBef>
            </a:pPr>
            <a:r>
              <a:rPr dirty="0" sz="1800" spc="-5">
                <a:latin typeface="宋体"/>
                <a:cs typeface="宋体"/>
              </a:rPr>
              <a:t>本例采用单点交叉的方法，其具体操作过程是：</a:t>
            </a:r>
            <a:endParaRPr sz="1800">
              <a:latin typeface="宋体"/>
              <a:cs typeface="宋体"/>
            </a:endParaRPr>
          </a:p>
          <a:p>
            <a:pPr lvl="1" marL="548640" indent="-137795">
              <a:lnSpc>
                <a:spcPct val="100000"/>
              </a:lnSpc>
              <a:spcBef>
                <a:spcPts val="430"/>
              </a:spcBef>
              <a:buFont typeface="Times New Roman"/>
              <a:buChar char="•"/>
              <a:tabLst>
                <a:tab pos="549275" algn="l"/>
              </a:tabLst>
            </a:pPr>
            <a:r>
              <a:rPr dirty="0" sz="1800" spc="-5">
                <a:solidFill>
                  <a:srgbClr val="A40020"/>
                </a:solidFill>
                <a:latin typeface="宋体"/>
                <a:cs typeface="宋体"/>
              </a:rPr>
              <a:t>先对群体进行随机配对；</a:t>
            </a:r>
            <a:endParaRPr sz="1800">
              <a:latin typeface="宋体"/>
              <a:cs typeface="宋体"/>
            </a:endParaRPr>
          </a:p>
          <a:p>
            <a:pPr lvl="1" marL="548640" indent="-137795">
              <a:lnSpc>
                <a:spcPct val="100000"/>
              </a:lnSpc>
              <a:spcBef>
                <a:spcPts val="434"/>
              </a:spcBef>
              <a:buFont typeface="Times New Roman"/>
              <a:buChar char="•"/>
              <a:tabLst>
                <a:tab pos="549275" algn="l"/>
              </a:tabLst>
            </a:pPr>
            <a:r>
              <a:rPr dirty="0" sz="1800" spc="-15">
                <a:solidFill>
                  <a:srgbClr val="A40020"/>
                </a:solidFill>
                <a:latin typeface="宋体"/>
                <a:cs typeface="宋体"/>
              </a:rPr>
              <a:t>其次随机设置交叉点位置；</a:t>
            </a:r>
            <a:endParaRPr sz="1800">
              <a:latin typeface="宋体"/>
              <a:cs typeface="宋体"/>
            </a:endParaRPr>
          </a:p>
          <a:p>
            <a:pPr lvl="1" marL="548640" indent="-137795">
              <a:lnSpc>
                <a:spcPct val="100000"/>
              </a:lnSpc>
              <a:spcBef>
                <a:spcPts val="430"/>
              </a:spcBef>
              <a:buFont typeface="Times New Roman"/>
              <a:buChar char="•"/>
              <a:tabLst>
                <a:tab pos="549275" algn="l"/>
              </a:tabLst>
            </a:pPr>
            <a:r>
              <a:rPr dirty="0" sz="1800" spc="-5">
                <a:solidFill>
                  <a:srgbClr val="A40020"/>
                </a:solidFill>
                <a:latin typeface="宋体"/>
                <a:cs typeface="宋体"/>
              </a:rPr>
              <a:t>最后再相互交换配对染色体之间的部分基因。</a:t>
            </a:r>
            <a:endParaRPr sz="1800">
              <a:latin typeface="宋体"/>
              <a:cs typeface="宋体"/>
            </a:endParaRPr>
          </a:p>
        </p:txBody>
      </p:sp>
      <p:graphicFrame>
        <p:nvGraphicFramePr>
          <p:cNvPr id="6" name="object 6" descr=""/>
          <p:cNvGraphicFramePr>
            <a:graphicFrameLocks noGrp="1"/>
          </p:cNvGraphicFramePr>
          <p:nvPr/>
        </p:nvGraphicFramePr>
        <p:xfrm>
          <a:off x="798512" y="2733738"/>
          <a:ext cx="8677910" cy="1917700"/>
        </p:xfrm>
        <a:graphic>
          <a:graphicData uri="http://schemas.openxmlformats.org/drawingml/2006/table">
            <a:tbl>
              <a:tblPr firstRow="1" bandRow="1">
                <a:tableStyleId>{2D5ABB26-0587-4C30-8999-92F81FD0307C}</a:tableStyleId>
              </a:tblPr>
              <a:tblGrid>
                <a:gridCol w="1475105"/>
                <a:gridCol w="1569720"/>
                <a:gridCol w="1605279"/>
                <a:gridCol w="1785620"/>
                <a:gridCol w="2240915"/>
              </a:tblGrid>
              <a:tr h="368300">
                <a:tc>
                  <a:txBody>
                    <a:bodyPr/>
                    <a:lstStyle/>
                    <a:p>
                      <a:pPr marL="148590">
                        <a:lnSpc>
                          <a:spcPct val="100000"/>
                        </a:lnSpc>
                        <a:spcBef>
                          <a:spcPts val="385"/>
                        </a:spcBef>
                      </a:pPr>
                      <a:r>
                        <a:rPr dirty="0" sz="1600" spc="-30">
                          <a:latin typeface="宋体"/>
                          <a:cs typeface="宋体"/>
                        </a:rPr>
                        <a:t>个</a:t>
                      </a:r>
                      <a:r>
                        <a:rPr dirty="0" sz="1600" spc="-30">
                          <a:latin typeface="宋体"/>
                          <a:cs typeface="宋体"/>
                        </a:rPr>
                        <a:t>体</a:t>
                      </a:r>
                      <a:r>
                        <a:rPr dirty="0" sz="1600" spc="-30">
                          <a:latin typeface="宋体"/>
                          <a:cs typeface="宋体"/>
                        </a:rPr>
                        <a:t>编</a:t>
                      </a:r>
                      <a:r>
                        <a:rPr dirty="0" sz="1600" spc="-50">
                          <a:latin typeface="宋体"/>
                          <a:cs typeface="宋体"/>
                        </a:rPr>
                        <a:t>号</a:t>
                      </a:r>
                      <a:endParaRPr sz="1600">
                        <a:latin typeface="宋体"/>
                        <a:cs typeface="宋体"/>
                      </a:endParaRPr>
                    </a:p>
                  </a:txBody>
                  <a:tcPr marL="0" marR="0" marB="0" marT="48895">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77495">
                        <a:lnSpc>
                          <a:spcPct val="100000"/>
                        </a:lnSpc>
                        <a:spcBef>
                          <a:spcPts val="535"/>
                        </a:spcBef>
                      </a:pPr>
                      <a:r>
                        <a:rPr dirty="0" sz="1600" spc="-25">
                          <a:latin typeface="宋体"/>
                          <a:cs typeface="宋体"/>
                        </a:rPr>
                        <a:t>选</a:t>
                      </a:r>
                      <a:r>
                        <a:rPr dirty="0" sz="1600" spc="-25">
                          <a:latin typeface="宋体"/>
                          <a:cs typeface="宋体"/>
                        </a:rPr>
                        <a:t>择</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6794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94970">
                        <a:lnSpc>
                          <a:spcPct val="100000"/>
                        </a:lnSpc>
                        <a:spcBef>
                          <a:spcPts val="535"/>
                        </a:spcBef>
                      </a:pPr>
                      <a:r>
                        <a:rPr dirty="0" sz="1600" spc="-25">
                          <a:latin typeface="宋体"/>
                          <a:cs typeface="宋体"/>
                        </a:rPr>
                        <a:t>配</a:t>
                      </a:r>
                      <a:r>
                        <a:rPr dirty="0" sz="1600" spc="-25">
                          <a:latin typeface="宋体"/>
                          <a:cs typeface="宋体"/>
                        </a:rPr>
                        <a:t>对</a:t>
                      </a:r>
                      <a:r>
                        <a:rPr dirty="0" sz="1600" spc="-25">
                          <a:latin typeface="宋体"/>
                          <a:cs typeface="宋体"/>
                        </a:rPr>
                        <a:t>情</a:t>
                      </a:r>
                      <a:r>
                        <a:rPr dirty="0" sz="1600" spc="-50">
                          <a:latin typeface="宋体"/>
                          <a:cs typeface="宋体"/>
                        </a:rPr>
                        <a:t>况</a:t>
                      </a:r>
                      <a:endParaRPr sz="1600">
                        <a:latin typeface="宋体"/>
                        <a:cs typeface="宋体"/>
                      </a:endParaRPr>
                    </a:p>
                  </a:txBody>
                  <a:tcPr marL="0" marR="0" marB="0" marT="6794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06070">
                        <a:lnSpc>
                          <a:spcPct val="100000"/>
                        </a:lnSpc>
                        <a:spcBef>
                          <a:spcPts val="535"/>
                        </a:spcBef>
                      </a:pPr>
                      <a:r>
                        <a:rPr dirty="0" sz="1600" spc="-25">
                          <a:latin typeface="宋体"/>
                          <a:cs typeface="宋体"/>
                        </a:rPr>
                        <a:t>交</a:t>
                      </a:r>
                      <a:r>
                        <a:rPr dirty="0" sz="1600" spc="-25">
                          <a:latin typeface="宋体"/>
                          <a:cs typeface="宋体"/>
                        </a:rPr>
                        <a:t>叉</a:t>
                      </a:r>
                      <a:r>
                        <a:rPr dirty="0" sz="1600" spc="-25">
                          <a:latin typeface="宋体"/>
                          <a:cs typeface="宋体"/>
                        </a:rPr>
                        <a:t>点</a:t>
                      </a:r>
                      <a:r>
                        <a:rPr dirty="0" sz="1600" spc="-25">
                          <a:latin typeface="宋体"/>
                          <a:cs typeface="宋体"/>
                        </a:rPr>
                        <a:t>位</a:t>
                      </a:r>
                      <a:r>
                        <a:rPr dirty="0" sz="1600" spc="-50">
                          <a:latin typeface="宋体"/>
                          <a:cs typeface="宋体"/>
                        </a:rPr>
                        <a:t>置</a:t>
                      </a:r>
                      <a:endParaRPr sz="1600">
                        <a:latin typeface="宋体"/>
                        <a:cs typeface="宋体"/>
                      </a:endParaRPr>
                    </a:p>
                  </a:txBody>
                  <a:tcPr marL="0" marR="0" marB="0" marT="6794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467359">
                        <a:lnSpc>
                          <a:spcPct val="100000"/>
                        </a:lnSpc>
                        <a:spcBef>
                          <a:spcPts val="385"/>
                        </a:spcBef>
                      </a:pPr>
                      <a:r>
                        <a:rPr dirty="0" sz="1600" spc="-25">
                          <a:latin typeface="宋体"/>
                          <a:cs typeface="宋体"/>
                        </a:rPr>
                        <a:t>交</a:t>
                      </a:r>
                      <a:r>
                        <a:rPr dirty="0" sz="1600" spc="-25">
                          <a:latin typeface="宋体"/>
                          <a:cs typeface="宋体"/>
                        </a:rPr>
                        <a:t>叉</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48895">
                    <a:lnL w="9525">
                      <a:solidFill>
                        <a:srgbClr val="000000"/>
                      </a:solidFill>
                      <a:prstDash val="solid"/>
                    </a:lnL>
                    <a:lnT w="9525">
                      <a:solidFill>
                        <a:srgbClr val="000000"/>
                      </a:solidFill>
                      <a:prstDash val="solid"/>
                    </a:lnT>
                    <a:lnB w="9525">
                      <a:solidFill>
                        <a:srgbClr val="000000"/>
                      </a:solidFill>
                      <a:prstDash val="solid"/>
                    </a:lnB>
                  </a:tcPr>
                </a:tc>
              </a:tr>
              <a:tr h="1219200">
                <a:tc>
                  <a:txBody>
                    <a:bodyPr/>
                    <a:lstStyle/>
                    <a:p>
                      <a:pPr algn="ctr" marL="66675">
                        <a:lnSpc>
                          <a:spcPct val="100000"/>
                        </a:lnSpc>
                        <a:spcBef>
                          <a:spcPts val="975"/>
                        </a:spcBef>
                      </a:pPr>
                      <a:r>
                        <a:rPr dirty="0" sz="1600">
                          <a:latin typeface="Arial"/>
                          <a:cs typeface="Arial"/>
                        </a:rPr>
                        <a:t>1</a:t>
                      </a:r>
                      <a:endParaRPr sz="1600">
                        <a:latin typeface="Arial"/>
                        <a:cs typeface="Arial"/>
                      </a:endParaRPr>
                    </a:p>
                    <a:p>
                      <a:pPr algn="ctr" marL="67310">
                        <a:lnSpc>
                          <a:spcPct val="100000"/>
                        </a:lnSpc>
                      </a:pPr>
                      <a:r>
                        <a:rPr dirty="0" sz="1600">
                          <a:latin typeface="Arial"/>
                          <a:cs typeface="Arial"/>
                        </a:rPr>
                        <a:t>2</a:t>
                      </a:r>
                      <a:endParaRPr sz="1600">
                        <a:latin typeface="Arial"/>
                        <a:cs typeface="Arial"/>
                      </a:endParaRPr>
                    </a:p>
                    <a:p>
                      <a:pPr algn="ctr" marL="66675">
                        <a:lnSpc>
                          <a:spcPct val="100000"/>
                        </a:lnSpc>
                      </a:pPr>
                      <a:r>
                        <a:rPr dirty="0" sz="1600">
                          <a:latin typeface="Arial"/>
                          <a:cs typeface="Arial"/>
                        </a:rPr>
                        <a:t>3</a:t>
                      </a:r>
                      <a:endParaRPr sz="1600">
                        <a:latin typeface="Arial"/>
                        <a:cs typeface="Arial"/>
                      </a:endParaRPr>
                    </a:p>
                    <a:p>
                      <a:pPr algn="ctr" marL="66675">
                        <a:lnSpc>
                          <a:spcPct val="100000"/>
                        </a:lnSpc>
                      </a:pPr>
                      <a:r>
                        <a:rPr dirty="0" sz="1600">
                          <a:latin typeface="Arial"/>
                          <a:cs typeface="Arial"/>
                        </a:rPr>
                        <a:t>4</a:t>
                      </a:r>
                      <a:endParaRPr sz="1600">
                        <a:latin typeface="Arial"/>
                        <a:cs typeface="Arial"/>
                      </a:endParaRPr>
                    </a:p>
                  </a:txBody>
                  <a:tcPr marL="0" marR="0" marB="0" marT="123825">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34010">
                        <a:lnSpc>
                          <a:spcPct val="100000"/>
                        </a:lnSpc>
                        <a:spcBef>
                          <a:spcPts val="415"/>
                        </a:spcBef>
                      </a:pPr>
                      <a:r>
                        <a:rPr dirty="0" sz="1800">
                          <a:latin typeface="Arial"/>
                          <a:cs typeface="Arial"/>
                        </a:rPr>
                        <a:t>01</a:t>
                      </a:r>
                      <a:r>
                        <a:rPr dirty="0" sz="1800" spc="-40">
                          <a:latin typeface="Arial"/>
                          <a:cs typeface="Arial"/>
                        </a:rPr>
                        <a:t> </a:t>
                      </a:r>
                      <a:r>
                        <a:rPr dirty="0" sz="1800" spc="-20">
                          <a:latin typeface="Arial"/>
                          <a:cs typeface="Arial"/>
                        </a:rPr>
                        <a:t>1101</a:t>
                      </a:r>
                      <a:endParaRPr sz="1800">
                        <a:latin typeface="Arial"/>
                        <a:cs typeface="Arial"/>
                      </a:endParaRPr>
                    </a:p>
                    <a:p>
                      <a:pPr marL="334010">
                        <a:lnSpc>
                          <a:spcPct val="100000"/>
                        </a:lnSpc>
                      </a:pPr>
                      <a:r>
                        <a:rPr dirty="0" sz="1800" spc="-35">
                          <a:latin typeface="Arial"/>
                          <a:cs typeface="Arial"/>
                        </a:rPr>
                        <a:t>11</a:t>
                      </a:r>
                      <a:r>
                        <a:rPr dirty="0" sz="1800" spc="-100">
                          <a:latin typeface="Arial"/>
                          <a:cs typeface="Arial"/>
                        </a:rPr>
                        <a:t> </a:t>
                      </a:r>
                      <a:r>
                        <a:rPr dirty="0" sz="1800" spc="-20">
                          <a:latin typeface="Arial"/>
                          <a:cs typeface="Arial"/>
                        </a:rPr>
                        <a:t>1001</a:t>
                      </a:r>
                      <a:endParaRPr sz="1800">
                        <a:latin typeface="Arial"/>
                        <a:cs typeface="Arial"/>
                      </a:endParaRPr>
                    </a:p>
                    <a:p>
                      <a:pPr marL="334010">
                        <a:lnSpc>
                          <a:spcPct val="100000"/>
                        </a:lnSpc>
                        <a:spcBef>
                          <a:spcPts val="5"/>
                        </a:spcBef>
                      </a:pPr>
                      <a:r>
                        <a:rPr dirty="0" sz="1800">
                          <a:latin typeface="Arial"/>
                          <a:cs typeface="Arial"/>
                        </a:rPr>
                        <a:t>1010</a:t>
                      </a:r>
                      <a:r>
                        <a:rPr dirty="0" sz="1800" spc="-25">
                          <a:latin typeface="Arial"/>
                          <a:cs typeface="Arial"/>
                        </a:rPr>
                        <a:t> 11</a:t>
                      </a:r>
                      <a:endParaRPr sz="1800">
                        <a:latin typeface="Arial"/>
                        <a:cs typeface="Arial"/>
                      </a:endParaRPr>
                    </a:p>
                    <a:p>
                      <a:pPr marL="334010">
                        <a:lnSpc>
                          <a:spcPct val="100000"/>
                        </a:lnSpc>
                      </a:pPr>
                      <a:r>
                        <a:rPr dirty="0" sz="1800" spc="-65">
                          <a:latin typeface="Arial"/>
                          <a:cs typeface="Arial"/>
                        </a:rPr>
                        <a:t>1110 </a:t>
                      </a:r>
                      <a:r>
                        <a:rPr dirty="0" sz="1800" spc="-35">
                          <a:latin typeface="Arial"/>
                          <a:cs typeface="Arial"/>
                        </a:rPr>
                        <a:t>01</a:t>
                      </a:r>
                      <a:endParaRPr sz="1800">
                        <a:latin typeface="Arial"/>
                        <a:cs typeface="Arial"/>
                      </a:endParaRPr>
                    </a:p>
                  </a:txBody>
                  <a:tcPr marL="0" marR="0" marB="0" marT="5270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
                        </a:spcBef>
                      </a:pPr>
                      <a:endParaRPr sz="2300">
                        <a:latin typeface="Times New Roman"/>
                        <a:cs typeface="Times New Roman"/>
                      </a:endParaRPr>
                    </a:p>
                    <a:p>
                      <a:pPr algn="ctr" marL="57150">
                        <a:lnSpc>
                          <a:spcPct val="100000"/>
                        </a:lnSpc>
                      </a:pPr>
                      <a:r>
                        <a:rPr dirty="0" sz="1600" spc="-10">
                          <a:latin typeface="Arial"/>
                          <a:cs typeface="Arial"/>
                        </a:rPr>
                        <a:t>1-</a:t>
                      </a:r>
                      <a:r>
                        <a:rPr dirty="0" sz="1600" spc="-50">
                          <a:latin typeface="Arial"/>
                          <a:cs typeface="Arial"/>
                        </a:rPr>
                        <a:t>2</a:t>
                      </a:r>
                      <a:endParaRPr sz="1600">
                        <a:latin typeface="Arial"/>
                        <a:cs typeface="Arial"/>
                      </a:endParaRPr>
                    </a:p>
                    <a:p>
                      <a:pPr algn="ctr" marL="57150">
                        <a:lnSpc>
                          <a:spcPct val="100000"/>
                        </a:lnSpc>
                      </a:pPr>
                      <a:r>
                        <a:rPr dirty="0" sz="1600" spc="-10">
                          <a:latin typeface="Arial"/>
                          <a:cs typeface="Arial"/>
                        </a:rPr>
                        <a:t>3-</a:t>
                      </a:r>
                      <a:r>
                        <a:rPr dirty="0" sz="1600" spc="-50">
                          <a:latin typeface="Arial"/>
                          <a:cs typeface="Arial"/>
                        </a:rPr>
                        <a:t>4</a:t>
                      </a:r>
                      <a:endParaRPr sz="1600">
                        <a:latin typeface="Arial"/>
                        <a:cs typeface="Arial"/>
                      </a:endParaRPr>
                    </a:p>
                  </a:txBody>
                  <a:tcPr marL="0" marR="0" marB="0" marT="381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10"/>
                        </a:spcBef>
                      </a:pPr>
                      <a:endParaRPr sz="2150">
                        <a:latin typeface="Times New Roman"/>
                        <a:cs typeface="Times New Roman"/>
                      </a:endParaRPr>
                    </a:p>
                    <a:p>
                      <a:pPr marL="499109">
                        <a:lnSpc>
                          <a:spcPct val="100000"/>
                        </a:lnSpc>
                        <a:spcBef>
                          <a:spcPts val="5"/>
                        </a:spcBef>
                      </a:pPr>
                      <a:r>
                        <a:rPr dirty="0" sz="1600" spc="-10">
                          <a:latin typeface="Arial"/>
                          <a:cs typeface="Arial"/>
                        </a:rPr>
                        <a:t>1-</a:t>
                      </a:r>
                      <a:r>
                        <a:rPr dirty="0" sz="1600" spc="-25">
                          <a:latin typeface="Arial"/>
                          <a:cs typeface="Arial"/>
                        </a:rPr>
                        <a:t>2</a:t>
                      </a:r>
                      <a:r>
                        <a:rPr dirty="0" sz="1600" spc="-25">
                          <a:latin typeface="宋体"/>
                          <a:cs typeface="宋体"/>
                        </a:rPr>
                        <a:t>：</a:t>
                      </a:r>
                      <a:r>
                        <a:rPr dirty="0" sz="1600" spc="-25">
                          <a:latin typeface="Arial"/>
                          <a:cs typeface="Arial"/>
                        </a:rPr>
                        <a:t>2</a:t>
                      </a:r>
                      <a:endParaRPr sz="1600">
                        <a:latin typeface="Arial"/>
                        <a:cs typeface="Arial"/>
                      </a:endParaRPr>
                    </a:p>
                    <a:p>
                      <a:pPr marL="499109">
                        <a:lnSpc>
                          <a:spcPct val="100000"/>
                        </a:lnSpc>
                      </a:pPr>
                      <a:r>
                        <a:rPr dirty="0" sz="1600" spc="-10">
                          <a:latin typeface="Arial"/>
                          <a:cs typeface="Arial"/>
                        </a:rPr>
                        <a:t>3-</a:t>
                      </a:r>
                      <a:r>
                        <a:rPr dirty="0" sz="1600" spc="-25">
                          <a:latin typeface="Arial"/>
                          <a:cs typeface="Arial"/>
                        </a:rPr>
                        <a:t>4</a:t>
                      </a:r>
                      <a:r>
                        <a:rPr dirty="0" sz="1600" spc="-25">
                          <a:latin typeface="宋体"/>
                          <a:cs typeface="宋体"/>
                        </a:rPr>
                        <a:t>：</a:t>
                      </a:r>
                      <a:r>
                        <a:rPr dirty="0" sz="1600" spc="-25">
                          <a:latin typeface="Arial"/>
                          <a:cs typeface="Arial"/>
                        </a:rPr>
                        <a:t>4</a:t>
                      </a:r>
                      <a:endParaRPr sz="1600">
                        <a:latin typeface="Arial"/>
                        <a:cs typeface="Arial"/>
                      </a:endParaRPr>
                    </a:p>
                  </a:txBody>
                  <a:tcPr marL="0" marR="0" marB="0" marT="127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24510">
                        <a:lnSpc>
                          <a:spcPct val="100000"/>
                        </a:lnSpc>
                        <a:spcBef>
                          <a:spcPts val="315"/>
                        </a:spcBef>
                      </a:pPr>
                      <a:r>
                        <a:rPr dirty="0" sz="1800" spc="-10">
                          <a:latin typeface="Arial"/>
                          <a:cs typeface="Arial"/>
                        </a:rPr>
                        <a:t>011001</a:t>
                      </a:r>
                      <a:endParaRPr sz="1800">
                        <a:latin typeface="Arial"/>
                        <a:cs typeface="Arial"/>
                      </a:endParaRPr>
                    </a:p>
                    <a:p>
                      <a:pPr marL="524510">
                        <a:lnSpc>
                          <a:spcPct val="100000"/>
                        </a:lnSpc>
                      </a:pPr>
                      <a:r>
                        <a:rPr dirty="0" sz="1800" spc="-10">
                          <a:latin typeface="Arial"/>
                          <a:cs typeface="Arial"/>
                        </a:rPr>
                        <a:t>111101</a:t>
                      </a:r>
                      <a:endParaRPr sz="1800">
                        <a:latin typeface="Arial"/>
                        <a:cs typeface="Arial"/>
                      </a:endParaRPr>
                    </a:p>
                    <a:p>
                      <a:pPr marL="524510">
                        <a:lnSpc>
                          <a:spcPct val="100000"/>
                        </a:lnSpc>
                        <a:spcBef>
                          <a:spcPts val="5"/>
                        </a:spcBef>
                      </a:pPr>
                      <a:r>
                        <a:rPr dirty="0" sz="1800" spc="-10">
                          <a:latin typeface="Arial"/>
                          <a:cs typeface="Arial"/>
                        </a:rPr>
                        <a:t>101001</a:t>
                      </a:r>
                      <a:endParaRPr sz="1800">
                        <a:latin typeface="Arial"/>
                        <a:cs typeface="Arial"/>
                      </a:endParaRPr>
                    </a:p>
                    <a:p>
                      <a:pPr marL="524510">
                        <a:lnSpc>
                          <a:spcPct val="100000"/>
                        </a:lnSpc>
                      </a:pPr>
                      <a:r>
                        <a:rPr dirty="0" sz="1800" spc="-10">
                          <a:latin typeface="Arial"/>
                          <a:cs typeface="Arial"/>
                        </a:rPr>
                        <a:t>111011</a:t>
                      </a:r>
                      <a:endParaRPr sz="1800">
                        <a:latin typeface="Arial"/>
                        <a:cs typeface="Arial"/>
                      </a:endParaRPr>
                    </a:p>
                  </a:txBody>
                  <a:tcPr marL="0" marR="0" marB="0" marT="40005">
                    <a:lnL w="9525">
                      <a:solidFill>
                        <a:srgbClr val="000000"/>
                      </a:solidFill>
                      <a:prstDash val="solid"/>
                    </a:lnL>
                    <a:lnT w="9525">
                      <a:solidFill>
                        <a:srgbClr val="000000"/>
                      </a:solidFill>
                      <a:prstDash val="solid"/>
                    </a:lnT>
                    <a:lnB w="9525">
                      <a:solidFill>
                        <a:srgbClr val="000000"/>
                      </a:solidFill>
                      <a:prstDash val="solid"/>
                    </a:lnB>
                  </a:tcPr>
                </a:tc>
              </a:tr>
              <a:tr h="330200">
                <a:tc>
                  <a:txBody>
                    <a:bodyPr/>
                    <a:lstStyle/>
                    <a:p>
                      <a:pPr>
                        <a:lnSpc>
                          <a:spcPct val="100000"/>
                        </a:lnSpc>
                      </a:pPr>
                      <a:endParaRPr sz="1700">
                        <a:latin typeface="Times New Roman"/>
                        <a:cs typeface="Times New Roman"/>
                      </a:endParaRPr>
                    </a:p>
                  </a:txBody>
                  <a:tcPr marL="0" marR="0" marB="0" marT="0">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T w="9525">
                      <a:solidFill>
                        <a:srgbClr val="000000"/>
                      </a:solidFill>
                      <a:prstDash val="solid"/>
                    </a:lnT>
                    <a:lnB w="9525">
                      <a:solidFill>
                        <a:srgbClr val="000000"/>
                      </a:solidFill>
                      <a:prstDash val="solid"/>
                    </a:lnB>
                  </a:tcPr>
                </a:tc>
              </a:tr>
            </a:tbl>
          </a:graphicData>
        </a:graphic>
      </p:graphicFrame>
      <p:sp>
        <p:nvSpPr>
          <p:cNvPr id="7" name="object 7" descr=""/>
          <p:cNvSpPr/>
          <p:nvPr/>
        </p:nvSpPr>
        <p:spPr>
          <a:xfrm>
            <a:off x="2911094" y="3163951"/>
            <a:ext cx="0" cy="532130"/>
          </a:xfrm>
          <a:custGeom>
            <a:avLst/>
            <a:gdLst/>
            <a:ahLst/>
            <a:cxnLst/>
            <a:rect l="l" t="t" r="r" b="b"/>
            <a:pathLst>
              <a:path w="0" h="532129">
                <a:moveTo>
                  <a:pt x="0" y="0"/>
                </a:moveTo>
                <a:lnTo>
                  <a:pt x="0" y="531749"/>
                </a:lnTo>
              </a:path>
            </a:pathLst>
          </a:custGeom>
          <a:ln w="9525">
            <a:solidFill>
              <a:srgbClr val="CC0000"/>
            </a:solidFill>
            <a:prstDash val="sysDash"/>
          </a:ln>
        </p:spPr>
        <p:txBody>
          <a:bodyPr wrap="square" lIns="0" tIns="0" rIns="0" bIns="0" rtlCol="0"/>
          <a:lstStyle/>
          <a:p/>
        </p:txBody>
      </p:sp>
      <p:sp>
        <p:nvSpPr>
          <p:cNvPr id="8" name="object 8" descr=""/>
          <p:cNvSpPr/>
          <p:nvPr/>
        </p:nvSpPr>
        <p:spPr>
          <a:xfrm>
            <a:off x="3168269" y="3722751"/>
            <a:ext cx="0" cy="532130"/>
          </a:xfrm>
          <a:custGeom>
            <a:avLst/>
            <a:gdLst/>
            <a:ahLst/>
            <a:cxnLst/>
            <a:rect l="l" t="t" r="r" b="b"/>
            <a:pathLst>
              <a:path w="0" h="532129">
                <a:moveTo>
                  <a:pt x="0" y="0"/>
                </a:moveTo>
                <a:lnTo>
                  <a:pt x="0" y="531749"/>
                </a:lnTo>
              </a:path>
            </a:pathLst>
          </a:custGeom>
          <a:ln w="9525">
            <a:solidFill>
              <a:srgbClr val="CC0000"/>
            </a:solidFill>
            <a:prstDash val="sysDash"/>
          </a:ln>
        </p:spPr>
        <p:txBody>
          <a:bodyPr wrap="square" lIns="0" tIns="0" rIns="0" bIns="0" rtlCol="0"/>
          <a:lstStyle/>
          <a:p/>
        </p:txBody>
      </p:sp>
      <p:sp>
        <p:nvSpPr>
          <p:cNvPr id="9" name="object 9" descr=""/>
          <p:cNvSpPr txBox="1"/>
          <p:nvPr/>
        </p:nvSpPr>
        <p:spPr>
          <a:xfrm>
            <a:off x="739241" y="4984605"/>
            <a:ext cx="8023225" cy="739140"/>
          </a:xfrm>
          <a:prstGeom prst="rect">
            <a:avLst/>
          </a:prstGeom>
        </p:spPr>
        <p:txBody>
          <a:bodyPr wrap="square" lIns="0" tIns="94615" rIns="0" bIns="0" rtlCol="0" vert="horz">
            <a:spAutoFit/>
          </a:bodyPr>
          <a:lstStyle/>
          <a:p>
            <a:pPr marL="266700">
              <a:lnSpc>
                <a:spcPct val="100000"/>
              </a:lnSpc>
              <a:spcBef>
                <a:spcPts val="745"/>
              </a:spcBef>
            </a:pPr>
            <a:r>
              <a:rPr dirty="0" sz="1800" spc="-5">
                <a:latin typeface="宋体"/>
                <a:cs typeface="宋体"/>
              </a:rPr>
              <a:t>可以看出，其中新产生的个体“</a:t>
            </a:r>
            <a:r>
              <a:rPr dirty="0" sz="1800" spc="-55">
                <a:latin typeface="Arial"/>
                <a:cs typeface="Arial"/>
              </a:rPr>
              <a:t>111101”</a:t>
            </a:r>
            <a:r>
              <a:rPr dirty="0" sz="1800" spc="-35">
                <a:latin typeface="宋体"/>
                <a:cs typeface="宋体"/>
              </a:rPr>
              <a:t>、“</a:t>
            </a:r>
            <a:r>
              <a:rPr dirty="0" sz="1800" spc="-65">
                <a:latin typeface="Arial"/>
                <a:cs typeface="Arial"/>
              </a:rPr>
              <a:t>111011”</a:t>
            </a:r>
            <a:r>
              <a:rPr dirty="0" sz="1800" spc="-5">
                <a:latin typeface="宋体"/>
                <a:cs typeface="宋体"/>
              </a:rPr>
              <a:t>的适应度较原来两个个体</a:t>
            </a:r>
            <a:endParaRPr sz="1800">
              <a:latin typeface="宋体"/>
              <a:cs typeface="宋体"/>
            </a:endParaRPr>
          </a:p>
          <a:p>
            <a:pPr marL="12700">
              <a:lnSpc>
                <a:spcPct val="100000"/>
              </a:lnSpc>
              <a:spcBef>
                <a:spcPts val="650"/>
              </a:spcBef>
            </a:pPr>
            <a:r>
              <a:rPr dirty="0" sz="1800" spc="-20">
                <a:latin typeface="宋体"/>
                <a:cs typeface="宋体"/>
              </a:rPr>
              <a:t>的适应度都要高。</a:t>
            </a:r>
            <a:endParaRPr sz="1800">
              <a:latin typeface="宋体"/>
              <a:cs typeface="宋体"/>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398954" y="97535"/>
            <a:ext cx="1452880" cy="513715"/>
            <a:chOff x="398954" y="97535"/>
            <a:chExt cx="1452880" cy="513715"/>
          </a:xfrm>
        </p:grpSpPr>
        <p:pic>
          <p:nvPicPr>
            <p:cNvPr id="3" name="object 3" descr=""/>
            <p:cNvPicPr/>
            <p:nvPr/>
          </p:nvPicPr>
          <p:blipFill>
            <a:blip r:embed="rId2" cstate="print"/>
            <a:stretch>
              <a:fillRect/>
            </a:stretch>
          </p:blipFill>
          <p:spPr>
            <a:xfrm>
              <a:off x="398954" y="250344"/>
              <a:ext cx="273714" cy="229280"/>
            </a:xfrm>
            <a:prstGeom prst="rect">
              <a:avLst/>
            </a:prstGeom>
          </p:spPr>
        </p:pic>
        <p:pic>
          <p:nvPicPr>
            <p:cNvPr id="4" name="object 4" descr=""/>
            <p:cNvPicPr/>
            <p:nvPr/>
          </p:nvPicPr>
          <p:blipFill>
            <a:blip r:embed="rId3" cstate="print"/>
            <a:stretch>
              <a:fillRect/>
            </a:stretch>
          </p:blipFill>
          <p:spPr>
            <a:xfrm>
              <a:off x="629411" y="97535"/>
              <a:ext cx="1222248" cy="513587"/>
            </a:xfrm>
            <a:prstGeom prst="rect">
              <a:avLst/>
            </a:prstGeom>
          </p:spPr>
        </p:pic>
      </p:grpSp>
      <p:sp>
        <p:nvSpPr>
          <p:cNvPr id="5" name="object 5" descr=""/>
          <p:cNvSpPr txBox="1"/>
          <p:nvPr/>
        </p:nvSpPr>
        <p:spPr>
          <a:xfrm>
            <a:off x="378968" y="113538"/>
            <a:ext cx="8163559" cy="2330450"/>
          </a:xfrm>
          <a:prstGeom prst="rect">
            <a:avLst/>
          </a:prstGeom>
        </p:spPr>
        <p:txBody>
          <a:bodyPr wrap="square" lIns="0" tIns="67310" rIns="0" bIns="0" rtlCol="0" vert="horz">
            <a:spAutoFit/>
          </a:bodyPr>
          <a:lstStyle/>
          <a:p>
            <a:pPr marL="393700" indent="-381000">
              <a:lnSpc>
                <a:spcPct val="100000"/>
              </a:lnSpc>
              <a:spcBef>
                <a:spcPts val="530"/>
              </a:spcBef>
              <a:buFont typeface="Times New Roman"/>
              <a:buAutoNum type="arabicParenBoth" startAt="6"/>
              <a:tabLst>
                <a:tab pos="393700" algn="l"/>
              </a:tabLst>
            </a:pPr>
            <a:r>
              <a:rPr dirty="0" sz="1800" spc="-25">
                <a:solidFill>
                  <a:srgbClr val="FF0066"/>
                </a:solidFill>
                <a:latin typeface="宋体"/>
                <a:cs typeface="宋体"/>
              </a:rPr>
              <a:t>变</a:t>
            </a:r>
            <a:r>
              <a:rPr dirty="0" sz="1800" spc="-25">
                <a:solidFill>
                  <a:srgbClr val="FF0066"/>
                </a:solidFill>
                <a:latin typeface="宋体"/>
                <a:cs typeface="宋体"/>
              </a:rPr>
              <a:t>异</a:t>
            </a:r>
            <a:r>
              <a:rPr dirty="0" sz="1800" spc="-25">
                <a:solidFill>
                  <a:srgbClr val="FF0066"/>
                </a:solidFill>
                <a:latin typeface="宋体"/>
                <a:cs typeface="宋体"/>
              </a:rPr>
              <a:t>运</a:t>
            </a:r>
            <a:r>
              <a:rPr dirty="0" sz="1800" spc="-50">
                <a:solidFill>
                  <a:srgbClr val="FF0066"/>
                </a:solidFill>
                <a:latin typeface="宋体"/>
                <a:cs typeface="宋体"/>
              </a:rPr>
              <a:t>算</a:t>
            </a:r>
            <a:endParaRPr sz="1800">
              <a:latin typeface="宋体"/>
              <a:cs typeface="宋体"/>
            </a:endParaRPr>
          </a:p>
          <a:p>
            <a:pPr marL="297180" marR="85725" indent="228600">
              <a:lnSpc>
                <a:spcPct val="120000"/>
              </a:lnSpc>
            </a:pPr>
            <a:r>
              <a:rPr dirty="0" sz="1800" spc="-5">
                <a:latin typeface="宋体"/>
                <a:cs typeface="宋体"/>
              </a:rPr>
              <a:t>变异运算是对个体的某一个或某一些基因座上的基因值按某一较小的概率进</a:t>
            </a:r>
            <a:r>
              <a:rPr dirty="0" sz="1800">
                <a:latin typeface="宋体"/>
                <a:cs typeface="宋体"/>
              </a:rPr>
              <a:t>行改变，它</a:t>
            </a:r>
            <a:r>
              <a:rPr dirty="0" sz="1800">
                <a:solidFill>
                  <a:srgbClr val="CC0000"/>
                </a:solidFill>
                <a:latin typeface="宋体"/>
                <a:cs typeface="宋体"/>
              </a:rPr>
              <a:t>也是产生新个体</a:t>
            </a:r>
            <a:r>
              <a:rPr dirty="0" sz="1800" spc="-10">
                <a:latin typeface="宋体"/>
                <a:cs typeface="宋体"/>
              </a:rPr>
              <a:t>的一种操作方法。</a:t>
            </a:r>
            <a:endParaRPr sz="1800">
              <a:latin typeface="宋体"/>
              <a:cs typeface="宋体"/>
            </a:endParaRPr>
          </a:p>
          <a:p>
            <a:pPr marL="469900">
              <a:lnSpc>
                <a:spcPct val="100000"/>
              </a:lnSpc>
              <a:spcBef>
                <a:spcPts val="430"/>
              </a:spcBef>
            </a:pPr>
            <a:r>
              <a:rPr dirty="0" sz="1800" spc="-5">
                <a:latin typeface="宋体"/>
                <a:cs typeface="宋体"/>
              </a:rPr>
              <a:t>本例中，我们采用基本位变异的方法来进行变异运算，其具体操作过程是：</a:t>
            </a:r>
            <a:endParaRPr sz="1800">
              <a:latin typeface="宋体"/>
              <a:cs typeface="宋体"/>
            </a:endParaRPr>
          </a:p>
          <a:p>
            <a:pPr lvl="1" marL="584200" marR="5080" indent="-114300">
              <a:lnSpc>
                <a:spcPct val="120000"/>
              </a:lnSpc>
              <a:spcBef>
                <a:spcPts val="5"/>
              </a:spcBef>
              <a:buFont typeface="Times New Roman"/>
              <a:buChar char="•"/>
              <a:tabLst>
                <a:tab pos="607060" algn="l"/>
              </a:tabLst>
            </a:pPr>
            <a:r>
              <a:rPr dirty="0" sz="1800" spc="-5">
                <a:solidFill>
                  <a:srgbClr val="A40020"/>
                </a:solidFill>
                <a:latin typeface="宋体"/>
                <a:cs typeface="宋体"/>
              </a:rPr>
              <a:t>首先确定出各个个体的基因变异位置，下表所示为随机产生的变异点位置，</a:t>
            </a:r>
            <a:r>
              <a:rPr dirty="0" sz="1800" spc="-5">
                <a:solidFill>
                  <a:srgbClr val="A40020"/>
                </a:solidFill>
                <a:latin typeface="宋体"/>
                <a:cs typeface="宋体"/>
              </a:rPr>
              <a:t>其中的数字表示变异点设置在该基因座处；</a:t>
            </a:r>
            <a:endParaRPr sz="1800">
              <a:latin typeface="宋体"/>
              <a:cs typeface="宋体"/>
            </a:endParaRPr>
          </a:p>
          <a:p>
            <a:pPr lvl="1" marL="607060" indent="-137160">
              <a:lnSpc>
                <a:spcPct val="100000"/>
              </a:lnSpc>
              <a:spcBef>
                <a:spcPts val="430"/>
              </a:spcBef>
              <a:buFont typeface="Times New Roman"/>
              <a:buChar char="•"/>
              <a:tabLst>
                <a:tab pos="607060" algn="l"/>
              </a:tabLst>
            </a:pPr>
            <a:r>
              <a:rPr dirty="0" sz="1800" spc="-5">
                <a:solidFill>
                  <a:srgbClr val="A40020"/>
                </a:solidFill>
                <a:latin typeface="宋体"/>
                <a:cs typeface="宋体"/>
              </a:rPr>
              <a:t>然后依照某一概率将变异点的原有基因值取反。</a:t>
            </a:r>
            <a:endParaRPr sz="1800">
              <a:latin typeface="宋体"/>
              <a:cs typeface="宋体"/>
            </a:endParaRPr>
          </a:p>
        </p:txBody>
      </p:sp>
      <p:sp>
        <p:nvSpPr>
          <p:cNvPr id="6" name="object 6" descr=""/>
          <p:cNvSpPr txBox="1"/>
          <p:nvPr/>
        </p:nvSpPr>
        <p:spPr>
          <a:xfrm>
            <a:off x="832815" y="5255767"/>
            <a:ext cx="762889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宋体"/>
                <a:cs typeface="宋体"/>
              </a:rPr>
              <a:t>对群体</a:t>
            </a:r>
            <a:r>
              <a:rPr dirty="0" sz="1800">
                <a:latin typeface="Arial"/>
                <a:cs typeface="Arial"/>
              </a:rPr>
              <a:t>P(t)</a:t>
            </a:r>
            <a:r>
              <a:rPr dirty="0" sz="1800">
                <a:latin typeface="宋体"/>
                <a:cs typeface="宋体"/>
              </a:rPr>
              <a:t>进行一轮选择、交叉、变异运算之后可得到新一代的群体</a:t>
            </a:r>
            <a:r>
              <a:rPr dirty="0" sz="1800" spc="-10">
                <a:latin typeface="Arial"/>
                <a:cs typeface="Arial"/>
              </a:rPr>
              <a:t>p(t+1)</a:t>
            </a:r>
            <a:r>
              <a:rPr dirty="0" sz="1800" spc="-50">
                <a:latin typeface="宋体"/>
                <a:cs typeface="宋体"/>
              </a:rPr>
              <a:t>。</a:t>
            </a:r>
            <a:endParaRPr sz="1800">
              <a:latin typeface="宋体"/>
              <a:cs typeface="宋体"/>
            </a:endParaRPr>
          </a:p>
        </p:txBody>
      </p:sp>
      <p:graphicFrame>
        <p:nvGraphicFramePr>
          <p:cNvPr id="7" name="object 7" descr=""/>
          <p:cNvGraphicFramePr>
            <a:graphicFrameLocks noGrp="1"/>
          </p:cNvGraphicFramePr>
          <p:nvPr/>
        </p:nvGraphicFramePr>
        <p:xfrm>
          <a:off x="798512" y="2733738"/>
          <a:ext cx="8677910" cy="1917700"/>
        </p:xfrm>
        <a:graphic>
          <a:graphicData uri="http://schemas.openxmlformats.org/drawingml/2006/table">
            <a:tbl>
              <a:tblPr firstRow="1" bandRow="1">
                <a:tableStyleId>{2D5ABB26-0587-4C30-8999-92F81FD0307C}</a:tableStyleId>
              </a:tblPr>
              <a:tblGrid>
                <a:gridCol w="1475105"/>
                <a:gridCol w="1569720"/>
                <a:gridCol w="1605279"/>
                <a:gridCol w="1785620"/>
                <a:gridCol w="2240915"/>
              </a:tblGrid>
              <a:tr h="368300">
                <a:tc>
                  <a:txBody>
                    <a:bodyPr/>
                    <a:lstStyle/>
                    <a:p>
                      <a:pPr marL="91440">
                        <a:lnSpc>
                          <a:spcPct val="100000"/>
                        </a:lnSpc>
                        <a:spcBef>
                          <a:spcPts val="385"/>
                        </a:spcBef>
                      </a:pPr>
                      <a:r>
                        <a:rPr dirty="0" sz="1600" spc="-30">
                          <a:latin typeface="宋体"/>
                          <a:cs typeface="宋体"/>
                        </a:rPr>
                        <a:t>个</a:t>
                      </a:r>
                      <a:r>
                        <a:rPr dirty="0" sz="1600" spc="-30">
                          <a:latin typeface="宋体"/>
                          <a:cs typeface="宋体"/>
                        </a:rPr>
                        <a:t>体</a:t>
                      </a:r>
                      <a:r>
                        <a:rPr dirty="0" sz="1600" spc="-30">
                          <a:latin typeface="宋体"/>
                          <a:cs typeface="宋体"/>
                        </a:rPr>
                        <a:t>编</a:t>
                      </a:r>
                      <a:r>
                        <a:rPr dirty="0" sz="1600" spc="-50">
                          <a:latin typeface="宋体"/>
                          <a:cs typeface="宋体"/>
                        </a:rPr>
                        <a:t>号</a:t>
                      </a:r>
                      <a:endParaRPr sz="1600">
                        <a:latin typeface="宋体"/>
                        <a:cs typeface="宋体"/>
                      </a:endParaRPr>
                    </a:p>
                  </a:txBody>
                  <a:tcPr marL="0" marR="0" marB="0" marT="48895">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28930">
                        <a:lnSpc>
                          <a:spcPct val="100000"/>
                        </a:lnSpc>
                        <a:spcBef>
                          <a:spcPts val="509"/>
                        </a:spcBef>
                      </a:pPr>
                      <a:r>
                        <a:rPr dirty="0" sz="1600" spc="-25">
                          <a:latin typeface="宋体"/>
                          <a:cs typeface="宋体"/>
                        </a:rPr>
                        <a:t>交</a:t>
                      </a:r>
                      <a:r>
                        <a:rPr dirty="0" sz="1600" spc="-25">
                          <a:latin typeface="宋体"/>
                          <a:cs typeface="宋体"/>
                        </a:rPr>
                        <a:t>叉</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64769">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454659">
                        <a:lnSpc>
                          <a:spcPct val="100000"/>
                        </a:lnSpc>
                        <a:spcBef>
                          <a:spcPts val="509"/>
                        </a:spcBef>
                      </a:pPr>
                      <a:r>
                        <a:rPr dirty="0" sz="1600" spc="-25">
                          <a:latin typeface="宋体"/>
                          <a:cs typeface="宋体"/>
                        </a:rPr>
                        <a:t>变</a:t>
                      </a:r>
                      <a:r>
                        <a:rPr dirty="0" sz="1600" spc="-25">
                          <a:latin typeface="宋体"/>
                          <a:cs typeface="宋体"/>
                        </a:rPr>
                        <a:t>异</a:t>
                      </a:r>
                      <a:r>
                        <a:rPr dirty="0" sz="1600" spc="-50">
                          <a:latin typeface="宋体"/>
                          <a:cs typeface="宋体"/>
                        </a:rPr>
                        <a:t>点</a:t>
                      </a:r>
                      <a:endParaRPr sz="1600">
                        <a:latin typeface="宋体"/>
                        <a:cs typeface="宋体"/>
                      </a:endParaRPr>
                    </a:p>
                  </a:txBody>
                  <a:tcPr marL="0" marR="0" marB="0" marT="64769">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455930">
                        <a:lnSpc>
                          <a:spcPct val="100000"/>
                        </a:lnSpc>
                        <a:spcBef>
                          <a:spcPts val="484"/>
                        </a:spcBef>
                      </a:pPr>
                      <a:r>
                        <a:rPr dirty="0" sz="1600" spc="-25">
                          <a:latin typeface="宋体"/>
                          <a:cs typeface="宋体"/>
                        </a:rPr>
                        <a:t>变</a:t>
                      </a:r>
                      <a:r>
                        <a:rPr dirty="0" sz="1600" spc="-25">
                          <a:latin typeface="宋体"/>
                          <a:cs typeface="宋体"/>
                        </a:rPr>
                        <a:t>异</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61594">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415925">
                        <a:lnSpc>
                          <a:spcPct val="100000"/>
                        </a:lnSpc>
                        <a:spcBef>
                          <a:spcPts val="434"/>
                        </a:spcBef>
                      </a:pPr>
                      <a:r>
                        <a:rPr dirty="0" sz="1600" spc="-25">
                          <a:latin typeface="宋体"/>
                          <a:cs typeface="宋体"/>
                        </a:rPr>
                        <a:t>子</a:t>
                      </a:r>
                      <a:r>
                        <a:rPr dirty="0" sz="1600" spc="-25">
                          <a:latin typeface="宋体"/>
                          <a:cs typeface="宋体"/>
                        </a:rPr>
                        <a:t>代</a:t>
                      </a:r>
                      <a:r>
                        <a:rPr dirty="0" sz="1600" spc="-25">
                          <a:latin typeface="宋体"/>
                          <a:cs typeface="宋体"/>
                        </a:rPr>
                        <a:t>群</a:t>
                      </a:r>
                      <a:r>
                        <a:rPr dirty="0" sz="1600" spc="-25">
                          <a:latin typeface="宋体"/>
                          <a:cs typeface="宋体"/>
                        </a:rPr>
                        <a:t>体</a:t>
                      </a:r>
                      <a:r>
                        <a:rPr dirty="0" sz="1600" spc="-20">
                          <a:latin typeface="Arial"/>
                          <a:cs typeface="Arial"/>
                        </a:rPr>
                        <a:t>p(1)</a:t>
                      </a:r>
                      <a:endParaRPr sz="1600">
                        <a:latin typeface="Arial"/>
                        <a:cs typeface="Arial"/>
                      </a:endParaRPr>
                    </a:p>
                  </a:txBody>
                  <a:tcPr marL="0" marR="0" marB="0" marT="55244">
                    <a:lnL w="9525">
                      <a:solidFill>
                        <a:srgbClr val="000000"/>
                      </a:solidFill>
                      <a:prstDash val="solid"/>
                    </a:lnL>
                    <a:lnT w="9525">
                      <a:solidFill>
                        <a:srgbClr val="000000"/>
                      </a:solidFill>
                      <a:prstDash val="solid"/>
                    </a:lnT>
                    <a:lnB w="9525">
                      <a:solidFill>
                        <a:srgbClr val="000000"/>
                      </a:solidFill>
                      <a:prstDash val="solid"/>
                    </a:lnB>
                  </a:tcPr>
                </a:tc>
              </a:tr>
              <a:tr h="1219200">
                <a:tc>
                  <a:txBody>
                    <a:bodyPr/>
                    <a:lstStyle/>
                    <a:p>
                      <a:pPr algn="ctr" marL="66675">
                        <a:lnSpc>
                          <a:spcPct val="100000"/>
                        </a:lnSpc>
                        <a:spcBef>
                          <a:spcPts val="975"/>
                        </a:spcBef>
                      </a:pPr>
                      <a:r>
                        <a:rPr dirty="0" sz="1600">
                          <a:latin typeface="Arial"/>
                          <a:cs typeface="Arial"/>
                        </a:rPr>
                        <a:t>1</a:t>
                      </a:r>
                      <a:endParaRPr sz="1600">
                        <a:latin typeface="Arial"/>
                        <a:cs typeface="Arial"/>
                      </a:endParaRPr>
                    </a:p>
                    <a:p>
                      <a:pPr algn="ctr" marL="67310">
                        <a:lnSpc>
                          <a:spcPct val="100000"/>
                        </a:lnSpc>
                      </a:pPr>
                      <a:r>
                        <a:rPr dirty="0" sz="1600">
                          <a:latin typeface="Arial"/>
                          <a:cs typeface="Arial"/>
                        </a:rPr>
                        <a:t>2</a:t>
                      </a:r>
                      <a:endParaRPr sz="1600">
                        <a:latin typeface="Arial"/>
                        <a:cs typeface="Arial"/>
                      </a:endParaRPr>
                    </a:p>
                    <a:p>
                      <a:pPr algn="ctr" marL="66675">
                        <a:lnSpc>
                          <a:spcPct val="100000"/>
                        </a:lnSpc>
                      </a:pPr>
                      <a:r>
                        <a:rPr dirty="0" sz="1600">
                          <a:latin typeface="Arial"/>
                          <a:cs typeface="Arial"/>
                        </a:rPr>
                        <a:t>3</a:t>
                      </a:r>
                      <a:endParaRPr sz="1600">
                        <a:latin typeface="Arial"/>
                        <a:cs typeface="Arial"/>
                      </a:endParaRPr>
                    </a:p>
                    <a:p>
                      <a:pPr algn="ctr" marL="66675">
                        <a:lnSpc>
                          <a:spcPct val="100000"/>
                        </a:lnSpc>
                      </a:pPr>
                      <a:r>
                        <a:rPr dirty="0" sz="1600">
                          <a:latin typeface="Arial"/>
                          <a:cs typeface="Arial"/>
                        </a:rPr>
                        <a:t>4</a:t>
                      </a:r>
                      <a:endParaRPr sz="1600">
                        <a:latin typeface="Arial"/>
                        <a:cs typeface="Arial"/>
                      </a:endParaRPr>
                    </a:p>
                  </a:txBody>
                  <a:tcPr marL="0" marR="0" marB="0" marT="123825">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86080">
                        <a:lnSpc>
                          <a:spcPct val="100000"/>
                        </a:lnSpc>
                        <a:spcBef>
                          <a:spcPts val="445"/>
                        </a:spcBef>
                      </a:pPr>
                      <a:r>
                        <a:rPr dirty="0" sz="1800" spc="-10">
                          <a:latin typeface="Arial"/>
                          <a:cs typeface="Arial"/>
                        </a:rPr>
                        <a:t>011001</a:t>
                      </a:r>
                      <a:endParaRPr sz="1800">
                        <a:latin typeface="Arial"/>
                        <a:cs typeface="Arial"/>
                      </a:endParaRPr>
                    </a:p>
                    <a:p>
                      <a:pPr marL="386080">
                        <a:lnSpc>
                          <a:spcPct val="100000"/>
                        </a:lnSpc>
                      </a:pPr>
                      <a:r>
                        <a:rPr dirty="0" sz="1800" spc="-10">
                          <a:latin typeface="Arial"/>
                          <a:cs typeface="Arial"/>
                        </a:rPr>
                        <a:t>111101</a:t>
                      </a:r>
                      <a:endParaRPr sz="1800">
                        <a:latin typeface="Arial"/>
                        <a:cs typeface="Arial"/>
                      </a:endParaRPr>
                    </a:p>
                    <a:p>
                      <a:pPr marL="386080">
                        <a:lnSpc>
                          <a:spcPct val="100000"/>
                        </a:lnSpc>
                      </a:pPr>
                      <a:r>
                        <a:rPr dirty="0" sz="1800" spc="-10">
                          <a:latin typeface="Arial"/>
                          <a:cs typeface="Arial"/>
                        </a:rPr>
                        <a:t>101001</a:t>
                      </a:r>
                      <a:endParaRPr sz="1800">
                        <a:latin typeface="Arial"/>
                        <a:cs typeface="Arial"/>
                      </a:endParaRPr>
                    </a:p>
                    <a:p>
                      <a:pPr marL="386080">
                        <a:lnSpc>
                          <a:spcPct val="100000"/>
                        </a:lnSpc>
                      </a:pPr>
                      <a:r>
                        <a:rPr dirty="0" sz="1800" spc="-10">
                          <a:latin typeface="Arial"/>
                          <a:cs typeface="Arial"/>
                        </a:rPr>
                        <a:t>111011</a:t>
                      </a:r>
                      <a:endParaRPr sz="1800">
                        <a:latin typeface="Arial"/>
                        <a:cs typeface="Arial"/>
                      </a:endParaRPr>
                    </a:p>
                  </a:txBody>
                  <a:tcPr marL="0" marR="0" marB="0" marT="5651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marR="64769">
                        <a:lnSpc>
                          <a:spcPct val="100000"/>
                        </a:lnSpc>
                        <a:spcBef>
                          <a:spcPts val="875"/>
                        </a:spcBef>
                      </a:pPr>
                      <a:r>
                        <a:rPr dirty="0" sz="1600">
                          <a:latin typeface="Arial"/>
                          <a:cs typeface="Arial"/>
                        </a:rPr>
                        <a:t>4</a:t>
                      </a:r>
                      <a:endParaRPr sz="1600">
                        <a:latin typeface="Arial"/>
                        <a:cs typeface="Arial"/>
                      </a:endParaRPr>
                    </a:p>
                    <a:p>
                      <a:pPr algn="ctr" marR="64769">
                        <a:lnSpc>
                          <a:spcPct val="100000"/>
                        </a:lnSpc>
                      </a:pPr>
                      <a:r>
                        <a:rPr dirty="0" sz="1600">
                          <a:latin typeface="Arial"/>
                          <a:cs typeface="Arial"/>
                        </a:rPr>
                        <a:t>5</a:t>
                      </a:r>
                      <a:endParaRPr sz="1600">
                        <a:latin typeface="Arial"/>
                        <a:cs typeface="Arial"/>
                      </a:endParaRPr>
                    </a:p>
                    <a:p>
                      <a:pPr algn="ctr" marR="64769">
                        <a:lnSpc>
                          <a:spcPct val="100000"/>
                        </a:lnSpc>
                      </a:pPr>
                      <a:r>
                        <a:rPr dirty="0" sz="1600">
                          <a:latin typeface="Arial"/>
                          <a:cs typeface="Arial"/>
                        </a:rPr>
                        <a:t>2</a:t>
                      </a:r>
                      <a:endParaRPr sz="1600">
                        <a:latin typeface="Arial"/>
                        <a:cs typeface="Arial"/>
                      </a:endParaRPr>
                    </a:p>
                    <a:p>
                      <a:pPr algn="ctr" marR="64769">
                        <a:lnSpc>
                          <a:spcPct val="100000"/>
                        </a:lnSpc>
                      </a:pPr>
                      <a:r>
                        <a:rPr dirty="0" sz="1600">
                          <a:latin typeface="Arial"/>
                          <a:cs typeface="Arial"/>
                        </a:rPr>
                        <a:t>6</a:t>
                      </a:r>
                      <a:endParaRPr sz="1600">
                        <a:latin typeface="Arial"/>
                        <a:cs typeface="Arial"/>
                      </a:endParaRPr>
                    </a:p>
                  </a:txBody>
                  <a:tcPr marL="0" marR="0" marB="0" marT="11112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13080">
                        <a:lnSpc>
                          <a:spcPct val="100000"/>
                        </a:lnSpc>
                        <a:spcBef>
                          <a:spcPts val="270"/>
                        </a:spcBef>
                      </a:pPr>
                      <a:r>
                        <a:rPr dirty="0" sz="1800" spc="-10">
                          <a:latin typeface="Arial"/>
                          <a:cs typeface="Arial"/>
                        </a:rPr>
                        <a:t>011101</a:t>
                      </a:r>
                      <a:endParaRPr sz="1800">
                        <a:latin typeface="Arial"/>
                        <a:cs typeface="Arial"/>
                      </a:endParaRPr>
                    </a:p>
                    <a:p>
                      <a:pPr marL="513080">
                        <a:lnSpc>
                          <a:spcPct val="100000"/>
                        </a:lnSpc>
                      </a:pPr>
                      <a:r>
                        <a:rPr dirty="0" sz="1800" spc="-10">
                          <a:latin typeface="Arial"/>
                          <a:cs typeface="Arial"/>
                        </a:rPr>
                        <a:t>111111</a:t>
                      </a:r>
                      <a:endParaRPr sz="1800">
                        <a:latin typeface="Arial"/>
                        <a:cs typeface="Arial"/>
                      </a:endParaRPr>
                    </a:p>
                    <a:p>
                      <a:pPr marL="513080">
                        <a:lnSpc>
                          <a:spcPct val="100000"/>
                        </a:lnSpc>
                      </a:pPr>
                      <a:r>
                        <a:rPr dirty="0" sz="1800" spc="-10">
                          <a:latin typeface="Arial"/>
                          <a:cs typeface="Arial"/>
                        </a:rPr>
                        <a:t>111001</a:t>
                      </a:r>
                      <a:endParaRPr sz="1800">
                        <a:latin typeface="Arial"/>
                        <a:cs typeface="Arial"/>
                      </a:endParaRPr>
                    </a:p>
                    <a:p>
                      <a:pPr marL="513080">
                        <a:lnSpc>
                          <a:spcPct val="100000"/>
                        </a:lnSpc>
                      </a:pPr>
                      <a:r>
                        <a:rPr dirty="0" sz="1800" spc="-10">
                          <a:latin typeface="Arial"/>
                          <a:cs typeface="Arial"/>
                        </a:rPr>
                        <a:t>111010</a:t>
                      </a:r>
                      <a:endParaRPr sz="1800">
                        <a:latin typeface="Arial"/>
                        <a:cs typeface="Arial"/>
                      </a:endParaRPr>
                    </a:p>
                  </a:txBody>
                  <a:tcPr marL="0" marR="0" marB="0" marT="3429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70865">
                        <a:lnSpc>
                          <a:spcPct val="100000"/>
                        </a:lnSpc>
                        <a:spcBef>
                          <a:spcPts val="270"/>
                        </a:spcBef>
                      </a:pPr>
                      <a:r>
                        <a:rPr dirty="0" sz="1800" spc="-10">
                          <a:latin typeface="Arial"/>
                          <a:cs typeface="Arial"/>
                        </a:rPr>
                        <a:t>011101</a:t>
                      </a:r>
                      <a:endParaRPr sz="1800">
                        <a:latin typeface="Arial"/>
                        <a:cs typeface="Arial"/>
                      </a:endParaRPr>
                    </a:p>
                    <a:p>
                      <a:pPr marL="570865">
                        <a:lnSpc>
                          <a:spcPct val="100000"/>
                        </a:lnSpc>
                      </a:pPr>
                      <a:r>
                        <a:rPr dirty="0" sz="1800" spc="-10">
                          <a:latin typeface="Arial"/>
                          <a:cs typeface="Arial"/>
                        </a:rPr>
                        <a:t>111111</a:t>
                      </a:r>
                      <a:endParaRPr sz="1800">
                        <a:latin typeface="Arial"/>
                        <a:cs typeface="Arial"/>
                      </a:endParaRPr>
                    </a:p>
                    <a:p>
                      <a:pPr marL="570865">
                        <a:lnSpc>
                          <a:spcPct val="100000"/>
                        </a:lnSpc>
                      </a:pPr>
                      <a:r>
                        <a:rPr dirty="0" sz="1800" spc="-10">
                          <a:latin typeface="Arial"/>
                          <a:cs typeface="Arial"/>
                        </a:rPr>
                        <a:t>111001</a:t>
                      </a:r>
                      <a:endParaRPr sz="1800">
                        <a:latin typeface="Arial"/>
                        <a:cs typeface="Arial"/>
                      </a:endParaRPr>
                    </a:p>
                    <a:p>
                      <a:pPr marL="570865">
                        <a:lnSpc>
                          <a:spcPct val="100000"/>
                        </a:lnSpc>
                      </a:pPr>
                      <a:r>
                        <a:rPr dirty="0" sz="1800" spc="-10">
                          <a:latin typeface="Arial"/>
                          <a:cs typeface="Arial"/>
                        </a:rPr>
                        <a:t>111010</a:t>
                      </a:r>
                      <a:endParaRPr sz="1800">
                        <a:latin typeface="Arial"/>
                        <a:cs typeface="Arial"/>
                      </a:endParaRPr>
                    </a:p>
                  </a:txBody>
                  <a:tcPr marL="0" marR="0" marB="0" marT="34290">
                    <a:lnL w="9525">
                      <a:solidFill>
                        <a:srgbClr val="000000"/>
                      </a:solidFill>
                      <a:prstDash val="solid"/>
                    </a:lnL>
                    <a:lnT w="9525">
                      <a:solidFill>
                        <a:srgbClr val="000000"/>
                      </a:solidFill>
                      <a:prstDash val="solid"/>
                    </a:lnT>
                    <a:lnB w="9525">
                      <a:solidFill>
                        <a:srgbClr val="000000"/>
                      </a:solidFill>
                      <a:prstDash val="solid"/>
                    </a:lnB>
                  </a:tcPr>
                </a:tc>
              </a:tr>
              <a:tr h="330200">
                <a:tc>
                  <a:txBody>
                    <a:bodyPr/>
                    <a:lstStyle/>
                    <a:p>
                      <a:pPr>
                        <a:lnSpc>
                          <a:spcPct val="100000"/>
                        </a:lnSpc>
                      </a:pPr>
                      <a:endParaRPr sz="1700">
                        <a:latin typeface="Times New Roman"/>
                        <a:cs typeface="Times New Roman"/>
                      </a:endParaRPr>
                    </a:p>
                  </a:txBody>
                  <a:tcPr marL="0" marR="0" marB="0" marT="0">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9525">
                      <a:solidFill>
                        <a:srgbClr val="000000"/>
                      </a:solidFill>
                      <a:prstDash val="solid"/>
                    </a:lnL>
                    <a:lnT w="9525">
                      <a:solidFill>
                        <a:srgbClr val="000000"/>
                      </a:solidFill>
                      <a:prstDash val="solid"/>
                    </a:lnT>
                    <a:lnB w="9525">
                      <a:solidFill>
                        <a:srgbClr val="000000"/>
                      </a:solidFill>
                      <a:prstDash val="solid"/>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7568" y="2596260"/>
            <a:ext cx="7968615" cy="684530"/>
          </a:xfrm>
          <a:prstGeom prst="rect"/>
        </p:spPr>
        <p:txBody>
          <a:bodyPr wrap="square" lIns="0" tIns="12700" rIns="0" bIns="0" rtlCol="0" vert="horz">
            <a:spAutoFit/>
          </a:bodyPr>
          <a:lstStyle/>
          <a:p>
            <a:pPr marL="12700" marR="5080" indent="170180">
              <a:lnSpc>
                <a:spcPct val="120100"/>
              </a:lnSpc>
              <a:spcBef>
                <a:spcPts val="100"/>
              </a:spcBef>
            </a:pPr>
            <a:r>
              <a:rPr dirty="0" sz="1800" spc="-5" b="0">
                <a:solidFill>
                  <a:srgbClr val="000000"/>
                </a:solidFill>
                <a:latin typeface="宋体"/>
                <a:cs typeface="宋体"/>
              </a:rPr>
              <a:t>从上表中可以看出，群体经过一代进化之后，其适应度的最大值、平均值都得</a:t>
            </a:r>
            <a:r>
              <a:rPr dirty="0" sz="1800" spc="-5" b="0">
                <a:solidFill>
                  <a:srgbClr val="000000"/>
                </a:solidFill>
                <a:latin typeface="宋体"/>
                <a:cs typeface="宋体"/>
              </a:rPr>
              <a:t>到了明显的改进。事实上，这里已经找到了最佳个体“</a:t>
            </a:r>
            <a:r>
              <a:rPr dirty="0" sz="1800" spc="-55" b="0">
                <a:solidFill>
                  <a:srgbClr val="000000"/>
                </a:solidFill>
                <a:latin typeface="Times New Roman"/>
                <a:cs typeface="Times New Roman"/>
              </a:rPr>
              <a:t>111111”</a:t>
            </a:r>
            <a:r>
              <a:rPr dirty="0" sz="1800" spc="-50" b="0">
                <a:solidFill>
                  <a:srgbClr val="000000"/>
                </a:solidFill>
                <a:latin typeface="宋体"/>
                <a:cs typeface="宋体"/>
              </a:rPr>
              <a:t>。</a:t>
            </a:r>
            <a:endParaRPr sz="1800">
              <a:latin typeface="宋体"/>
              <a:cs typeface="宋体"/>
            </a:endParaRPr>
          </a:p>
        </p:txBody>
      </p:sp>
      <p:grpSp>
        <p:nvGrpSpPr>
          <p:cNvPr id="3" name="object 3" descr=""/>
          <p:cNvGrpSpPr/>
          <p:nvPr/>
        </p:nvGrpSpPr>
        <p:grpSpPr>
          <a:xfrm>
            <a:off x="487680" y="3921252"/>
            <a:ext cx="893444" cy="527685"/>
            <a:chOff x="487680" y="3921252"/>
            <a:chExt cx="893444" cy="527685"/>
          </a:xfrm>
        </p:grpSpPr>
        <p:pic>
          <p:nvPicPr>
            <p:cNvPr id="4" name="object 4" descr=""/>
            <p:cNvPicPr/>
            <p:nvPr/>
          </p:nvPicPr>
          <p:blipFill>
            <a:blip r:embed="rId2" cstate="print"/>
            <a:stretch>
              <a:fillRect/>
            </a:stretch>
          </p:blipFill>
          <p:spPr>
            <a:xfrm>
              <a:off x="487680" y="3934968"/>
              <a:ext cx="371856" cy="513588"/>
            </a:xfrm>
            <a:prstGeom prst="rect">
              <a:avLst/>
            </a:prstGeom>
          </p:spPr>
        </p:pic>
        <p:pic>
          <p:nvPicPr>
            <p:cNvPr id="5" name="object 5" descr=""/>
            <p:cNvPicPr/>
            <p:nvPr/>
          </p:nvPicPr>
          <p:blipFill>
            <a:blip r:embed="rId3" cstate="print"/>
            <a:stretch>
              <a:fillRect/>
            </a:stretch>
          </p:blipFill>
          <p:spPr>
            <a:xfrm>
              <a:off x="551688" y="3921252"/>
              <a:ext cx="765048" cy="513588"/>
            </a:xfrm>
            <a:prstGeom prst="rect">
              <a:avLst/>
            </a:prstGeom>
          </p:spPr>
        </p:pic>
        <p:pic>
          <p:nvPicPr>
            <p:cNvPr id="6" name="object 6" descr=""/>
            <p:cNvPicPr/>
            <p:nvPr/>
          </p:nvPicPr>
          <p:blipFill>
            <a:blip r:embed="rId4" cstate="print"/>
            <a:stretch>
              <a:fillRect/>
            </a:stretch>
          </p:blipFill>
          <p:spPr>
            <a:xfrm>
              <a:off x="1008888" y="3934968"/>
              <a:ext cx="371856" cy="513588"/>
            </a:xfrm>
            <a:prstGeom prst="rect">
              <a:avLst/>
            </a:prstGeom>
          </p:spPr>
        </p:pic>
      </p:grpSp>
      <p:sp>
        <p:nvSpPr>
          <p:cNvPr id="7" name="object 7" descr=""/>
          <p:cNvSpPr txBox="1"/>
          <p:nvPr/>
        </p:nvSpPr>
        <p:spPr>
          <a:xfrm>
            <a:off x="617931" y="3854683"/>
            <a:ext cx="8179434" cy="1671955"/>
          </a:xfrm>
          <a:prstGeom prst="rect">
            <a:avLst/>
          </a:prstGeom>
        </p:spPr>
        <p:txBody>
          <a:bodyPr wrap="square" lIns="0" tIns="149860" rIns="0" bIns="0" rtlCol="0" vert="horz">
            <a:spAutoFit/>
          </a:bodyPr>
          <a:lstStyle/>
          <a:p>
            <a:pPr marL="12700">
              <a:lnSpc>
                <a:spcPct val="100000"/>
              </a:lnSpc>
              <a:spcBef>
                <a:spcPts val="1180"/>
              </a:spcBef>
            </a:pPr>
            <a:r>
              <a:rPr dirty="0" sz="1800">
                <a:solidFill>
                  <a:srgbClr val="FF0066"/>
                </a:solidFill>
                <a:latin typeface="Arial"/>
                <a:cs typeface="Arial"/>
              </a:rPr>
              <a:t>[</a:t>
            </a:r>
            <a:r>
              <a:rPr dirty="0" sz="1800">
                <a:solidFill>
                  <a:srgbClr val="FF0066"/>
                </a:solidFill>
                <a:latin typeface="宋体"/>
                <a:cs typeface="宋体"/>
              </a:rPr>
              <a:t>注意</a:t>
            </a:r>
            <a:r>
              <a:rPr dirty="0" sz="1800" spc="-50">
                <a:solidFill>
                  <a:srgbClr val="FF0066"/>
                </a:solidFill>
                <a:latin typeface="Arial"/>
                <a:cs typeface="Arial"/>
              </a:rPr>
              <a:t>]</a:t>
            </a:r>
            <a:endParaRPr sz="1800">
              <a:latin typeface="Arial"/>
              <a:cs typeface="Arial"/>
            </a:endParaRPr>
          </a:p>
          <a:p>
            <a:pPr marL="76200" marR="5080" indent="316865">
              <a:lnSpc>
                <a:spcPct val="150000"/>
              </a:lnSpc>
            </a:pPr>
            <a:r>
              <a:rPr dirty="0" sz="1800" spc="-15">
                <a:latin typeface="宋体"/>
                <a:cs typeface="宋体"/>
              </a:rPr>
              <a:t>需要说明的是，表中有些栏的数据是随机产生的。这里为了更好地说明问题，</a:t>
            </a:r>
            <a:r>
              <a:rPr dirty="0" sz="1800" spc="-5">
                <a:latin typeface="宋体"/>
                <a:cs typeface="宋体"/>
              </a:rPr>
              <a:t>我们特意选择了一些较好的数值以便能够得到较好的结果，而在实际运算过程中</a:t>
            </a:r>
            <a:r>
              <a:rPr dirty="0" sz="1800" spc="-5">
                <a:latin typeface="宋体"/>
                <a:cs typeface="宋体"/>
              </a:rPr>
              <a:t>有可能需要一定的循环次数才能达到这个最优结果。</a:t>
            </a:r>
            <a:endParaRPr sz="1800">
              <a:latin typeface="宋体"/>
              <a:cs typeface="宋体"/>
            </a:endParaRPr>
          </a:p>
        </p:txBody>
      </p:sp>
      <p:graphicFrame>
        <p:nvGraphicFramePr>
          <p:cNvPr id="8" name="object 8" descr=""/>
          <p:cNvGraphicFramePr>
            <a:graphicFrameLocks noGrp="1"/>
          </p:cNvGraphicFramePr>
          <p:nvPr/>
        </p:nvGraphicFramePr>
        <p:xfrm>
          <a:off x="665162" y="257175"/>
          <a:ext cx="8686800" cy="1915795"/>
        </p:xfrm>
        <a:graphic>
          <a:graphicData uri="http://schemas.openxmlformats.org/drawingml/2006/table">
            <a:tbl>
              <a:tblPr firstRow="1" bandRow="1">
                <a:tableStyleId>{2D5ABB26-0587-4C30-8999-92F81FD0307C}</a:tableStyleId>
              </a:tblPr>
              <a:tblGrid>
                <a:gridCol w="1180465"/>
                <a:gridCol w="1792605"/>
                <a:gridCol w="567054"/>
                <a:gridCol w="706120"/>
                <a:gridCol w="1087754"/>
                <a:gridCol w="3349625"/>
              </a:tblGrid>
              <a:tr h="367665">
                <a:tc>
                  <a:txBody>
                    <a:bodyPr/>
                    <a:lstStyle/>
                    <a:p>
                      <a:pPr marL="167640">
                        <a:lnSpc>
                          <a:spcPct val="100000"/>
                        </a:lnSpc>
                        <a:spcBef>
                          <a:spcPts val="575"/>
                        </a:spcBef>
                      </a:pPr>
                      <a:r>
                        <a:rPr dirty="0" sz="1600" spc="-25">
                          <a:latin typeface="宋体"/>
                          <a:cs typeface="宋体"/>
                        </a:rPr>
                        <a:t>个</a:t>
                      </a:r>
                      <a:r>
                        <a:rPr dirty="0" sz="1600" spc="-25">
                          <a:latin typeface="宋体"/>
                          <a:cs typeface="宋体"/>
                        </a:rPr>
                        <a:t>体</a:t>
                      </a:r>
                      <a:r>
                        <a:rPr dirty="0" sz="1600" spc="-25">
                          <a:latin typeface="宋体"/>
                          <a:cs typeface="宋体"/>
                        </a:rPr>
                        <a:t>编</a:t>
                      </a:r>
                      <a:r>
                        <a:rPr dirty="0" sz="1600" spc="-50">
                          <a:latin typeface="宋体"/>
                          <a:cs typeface="宋体"/>
                        </a:rPr>
                        <a:t>号</a:t>
                      </a:r>
                      <a:endParaRPr sz="1600">
                        <a:latin typeface="宋体"/>
                        <a:cs typeface="宋体"/>
                      </a:endParaRPr>
                    </a:p>
                  </a:txBody>
                  <a:tcPr marL="0" marR="0" marB="0" marT="73025">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33705">
                        <a:lnSpc>
                          <a:spcPct val="100000"/>
                        </a:lnSpc>
                        <a:spcBef>
                          <a:spcPts val="575"/>
                        </a:spcBef>
                      </a:pPr>
                      <a:r>
                        <a:rPr dirty="0" sz="1600" spc="-25">
                          <a:latin typeface="宋体"/>
                          <a:cs typeface="宋体"/>
                        </a:rPr>
                        <a:t>子</a:t>
                      </a:r>
                      <a:r>
                        <a:rPr dirty="0" sz="1600" spc="-25">
                          <a:latin typeface="宋体"/>
                          <a:cs typeface="宋体"/>
                        </a:rPr>
                        <a:t>群</a:t>
                      </a:r>
                      <a:r>
                        <a:rPr dirty="0" sz="1600" spc="-25">
                          <a:latin typeface="宋体"/>
                          <a:cs typeface="宋体"/>
                        </a:rPr>
                        <a:t>体</a:t>
                      </a:r>
                      <a:r>
                        <a:rPr dirty="0" sz="1600" spc="-20">
                          <a:latin typeface="Arial"/>
                          <a:cs typeface="Arial"/>
                        </a:rPr>
                        <a:t>p(1)</a:t>
                      </a:r>
                      <a:endParaRPr sz="1600">
                        <a:latin typeface="Arial"/>
                        <a:cs typeface="Arial"/>
                      </a:endParaRPr>
                    </a:p>
                  </a:txBody>
                  <a:tcPr marL="0" marR="0" marB="0" marT="730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81305">
                        <a:lnSpc>
                          <a:spcPct val="100000"/>
                        </a:lnSpc>
                        <a:spcBef>
                          <a:spcPts val="565"/>
                        </a:spcBef>
                      </a:pPr>
                      <a:r>
                        <a:rPr dirty="0" sz="1600" spc="-25">
                          <a:latin typeface="Arial"/>
                          <a:cs typeface="Arial"/>
                        </a:rPr>
                        <a:t>x</a:t>
                      </a:r>
                      <a:r>
                        <a:rPr dirty="0" baseline="-21164" sz="1575" spc="-37">
                          <a:latin typeface="Arial"/>
                          <a:cs typeface="Arial"/>
                        </a:rPr>
                        <a:t>1</a:t>
                      </a:r>
                      <a:endParaRPr baseline="-21164" sz="1575">
                        <a:latin typeface="Arial"/>
                        <a:cs typeface="Arial"/>
                      </a:endParaRPr>
                    </a:p>
                  </a:txBody>
                  <a:tcPr marL="0" marR="0" marB="0" marT="71755">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18745">
                        <a:lnSpc>
                          <a:spcPct val="100000"/>
                        </a:lnSpc>
                        <a:spcBef>
                          <a:spcPts val="565"/>
                        </a:spcBef>
                      </a:pPr>
                      <a:r>
                        <a:rPr dirty="0" sz="1600" spc="-25">
                          <a:latin typeface="Arial"/>
                          <a:cs typeface="Arial"/>
                        </a:rPr>
                        <a:t>x</a:t>
                      </a:r>
                      <a:r>
                        <a:rPr dirty="0" baseline="-21164" sz="1575" spc="-37">
                          <a:latin typeface="Arial"/>
                          <a:cs typeface="Arial"/>
                        </a:rPr>
                        <a:t>2</a:t>
                      </a:r>
                      <a:endParaRPr baseline="-21164" sz="1575">
                        <a:latin typeface="Arial"/>
                        <a:cs typeface="Arial"/>
                      </a:endParaRPr>
                    </a:p>
                  </a:txBody>
                  <a:tcPr marL="0" marR="0" marB="0" marT="71755">
                    <a:lnR w="9525">
                      <a:solidFill>
                        <a:srgbClr val="000000"/>
                      </a:solidFill>
                      <a:prstDash val="solid"/>
                    </a:lnR>
                    <a:lnT w="12700">
                      <a:solidFill>
                        <a:srgbClr val="000000"/>
                      </a:solidFill>
                      <a:prstDash val="solid"/>
                    </a:lnT>
                    <a:lnB w="12700">
                      <a:solidFill>
                        <a:srgbClr val="000000"/>
                      </a:solidFill>
                      <a:prstDash val="solid"/>
                    </a:lnB>
                  </a:tcPr>
                </a:tc>
                <a:tc>
                  <a:txBody>
                    <a:bodyPr/>
                    <a:lstStyle/>
                    <a:p>
                      <a:pPr algn="r" marR="382270">
                        <a:lnSpc>
                          <a:spcPct val="100000"/>
                        </a:lnSpc>
                        <a:spcBef>
                          <a:spcPts val="425"/>
                        </a:spcBef>
                      </a:pPr>
                      <a:r>
                        <a:rPr dirty="0" sz="1600" spc="-25">
                          <a:latin typeface="宋体"/>
                          <a:cs typeface="宋体"/>
                        </a:rPr>
                        <a:t>适</a:t>
                      </a:r>
                      <a:r>
                        <a:rPr dirty="0" sz="1600" spc="-50">
                          <a:latin typeface="宋体"/>
                          <a:cs typeface="宋体"/>
                        </a:rPr>
                        <a:t>值</a:t>
                      </a:r>
                      <a:endParaRPr sz="1600">
                        <a:latin typeface="宋体"/>
                        <a:cs typeface="宋体"/>
                      </a:endParaRPr>
                    </a:p>
                  </a:txBody>
                  <a:tcPr marL="0" marR="0" marB="0" marT="53975">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21615">
                        <a:lnSpc>
                          <a:spcPct val="100000"/>
                        </a:lnSpc>
                        <a:spcBef>
                          <a:spcPts val="475"/>
                        </a:spcBef>
                      </a:pPr>
                      <a:r>
                        <a:rPr dirty="0" sz="1600" spc="-25">
                          <a:latin typeface="宋体"/>
                          <a:cs typeface="宋体"/>
                        </a:rPr>
                        <a:t>占</a:t>
                      </a:r>
                      <a:r>
                        <a:rPr dirty="0" sz="1600" spc="-25">
                          <a:latin typeface="宋体"/>
                          <a:cs typeface="宋体"/>
                        </a:rPr>
                        <a:t>总</a:t>
                      </a:r>
                      <a:r>
                        <a:rPr dirty="0" sz="1600" spc="-25">
                          <a:latin typeface="宋体"/>
                          <a:cs typeface="宋体"/>
                        </a:rPr>
                        <a:t>数</a:t>
                      </a:r>
                      <a:r>
                        <a:rPr dirty="0" sz="1600" spc="-25">
                          <a:latin typeface="宋体"/>
                          <a:cs typeface="宋体"/>
                        </a:rPr>
                        <a:t>的</a:t>
                      </a:r>
                      <a:r>
                        <a:rPr dirty="0" sz="1600" spc="-25">
                          <a:latin typeface="宋体"/>
                          <a:cs typeface="宋体"/>
                        </a:rPr>
                        <a:t>百</a:t>
                      </a:r>
                      <a:r>
                        <a:rPr dirty="0" sz="1600" spc="-25">
                          <a:latin typeface="宋体"/>
                          <a:cs typeface="宋体"/>
                        </a:rPr>
                        <a:t>分</a:t>
                      </a:r>
                      <a:r>
                        <a:rPr dirty="0" sz="1600" spc="-50">
                          <a:latin typeface="宋体"/>
                          <a:cs typeface="宋体"/>
                        </a:rPr>
                        <a:t>比</a:t>
                      </a:r>
                      <a:endParaRPr sz="1600">
                        <a:latin typeface="宋体"/>
                        <a:cs typeface="宋体"/>
                      </a:endParaRPr>
                    </a:p>
                  </a:txBody>
                  <a:tcPr marL="0" marR="0" marB="0" marT="60325">
                    <a:lnL w="12700">
                      <a:solidFill>
                        <a:srgbClr val="000000"/>
                      </a:solidFill>
                      <a:prstDash val="solid"/>
                    </a:lnL>
                    <a:lnT w="12700">
                      <a:solidFill>
                        <a:srgbClr val="000000"/>
                      </a:solidFill>
                      <a:prstDash val="solid"/>
                    </a:lnT>
                    <a:lnB w="12700">
                      <a:solidFill>
                        <a:srgbClr val="000000"/>
                      </a:solidFill>
                      <a:prstDash val="solid"/>
                    </a:lnB>
                  </a:tcPr>
                </a:tc>
              </a:tr>
              <a:tr h="608965">
                <a:tc>
                  <a:txBody>
                    <a:bodyPr/>
                    <a:lstStyle/>
                    <a:p>
                      <a:pPr marL="719455">
                        <a:lnSpc>
                          <a:spcPct val="100000"/>
                        </a:lnSpc>
                        <a:spcBef>
                          <a:spcPts val="965"/>
                        </a:spcBef>
                      </a:pPr>
                      <a:r>
                        <a:rPr dirty="0" sz="1600">
                          <a:latin typeface="Arial"/>
                          <a:cs typeface="Arial"/>
                        </a:rPr>
                        <a:t>1</a:t>
                      </a:r>
                      <a:endParaRPr sz="1600">
                        <a:latin typeface="Arial"/>
                        <a:cs typeface="Arial"/>
                      </a:endParaRPr>
                    </a:p>
                    <a:p>
                      <a:pPr marL="719455">
                        <a:lnSpc>
                          <a:spcPts val="1810"/>
                        </a:lnSpc>
                      </a:pPr>
                      <a:r>
                        <a:rPr dirty="0" sz="1600">
                          <a:latin typeface="Arial"/>
                          <a:cs typeface="Arial"/>
                        </a:rPr>
                        <a:t>2</a:t>
                      </a:r>
                      <a:endParaRPr sz="1600">
                        <a:latin typeface="Arial"/>
                        <a:cs typeface="Arial"/>
                      </a:endParaRPr>
                    </a:p>
                  </a:txBody>
                  <a:tcPr marL="0" marR="0" marB="0" marT="122555">
                    <a:lnR w="12700">
                      <a:solidFill>
                        <a:srgbClr val="000000"/>
                      </a:solidFill>
                      <a:prstDash val="solid"/>
                    </a:lnR>
                    <a:lnT w="12700">
                      <a:solidFill>
                        <a:srgbClr val="000000"/>
                      </a:solidFill>
                      <a:prstDash val="solid"/>
                    </a:lnT>
                  </a:tcPr>
                </a:tc>
                <a:tc>
                  <a:txBody>
                    <a:bodyPr/>
                    <a:lstStyle/>
                    <a:p>
                      <a:pPr marL="522605">
                        <a:lnSpc>
                          <a:spcPct val="100000"/>
                        </a:lnSpc>
                        <a:spcBef>
                          <a:spcPts val="470"/>
                        </a:spcBef>
                      </a:pPr>
                      <a:r>
                        <a:rPr dirty="0" sz="1800" spc="-10">
                          <a:latin typeface="Arial"/>
                          <a:cs typeface="Arial"/>
                        </a:rPr>
                        <a:t>011101</a:t>
                      </a:r>
                      <a:endParaRPr sz="1800">
                        <a:latin typeface="Arial"/>
                        <a:cs typeface="Arial"/>
                      </a:endParaRPr>
                    </a:p>
                    <a:p>
                      <a:pPr marL="522605">
                        <a:lnSpc>
                          <a:spcPts val="2070"/>
                        </a:lnSpc>
                      </a:pPr>
                      <a:r>
                        <a:rPr dirty="0" sz="1800" spc="-10">
                          <a:latin typeface="Arial"/>
                          <a:cs typeface="Arial"/>
                        </a:rPr>
                        <a:t>111111</a:t>
                      </a:r>
                      <a:endParaRPr sz="1800">
                        <a:latin typeface="Arial"/>
                        <a:cs typeface="Arial"/>
                      </a:endParaRPr>
                    </a:p>
                  </a:txBody>
                  <a:tcPr marL="0" marR="0" marB="0" marT="5969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321310">
                        <a:lnSpc>
                          <a:spcPct val="100000"/>
                        </a:lnSpc>
                        <a:spcBef>
                          <a:spcPts val="750"/>
                        </a:spcBef>
                      </a:pPr>
                      <a:r>
                        <a:rPr dirty="0" sz="1600">
                          <a:latin typeface="Times New Roman"/>
                          <a:cs typeface="Times New Roman"/>
                        </a:rPr>
                        <a:t>3</a:t>
                      </a:r>
                      <a:endParaRPr sz="1600">
                        <a:latin typeface="Times New Roman"/>
                        <a:cs typeface="Times New Roman"/>
                      </a:endParaRPr>
                    </a:p>
                    <a:p>
                      <a:pPr marL="321310">
                        <a:lnSpc>
                          <a:spcPct val="100000"/>
                        </a:lnSpc>
                      </a:pPr>
                      <a:r>
                        <a:rPr dirty="0" sz="1600">
                          <a:latin typeface="Times New Roman"/>
                          <a:cs typeface="Times New Roman"/>
                        </a:rPr>
                        <a:t>7</a:t>
                      </a:r>
                      <a:endParaRPr sz="1600">
                        <a:latin typeface="Times New Roman"/>
                        <a:cs typeface="Times New Roman"/>
                      </a:endParaRPr>
                    </a:p>
                  </a:txBody>
                  <a:tcPr marL="0" marR="0" marB="0" marT="95250">
                    <a:lnL w="12700">
                      <a:solidFill>
                        <a:srgbClr val="000000"/>
                      </a:solidFill>
                      <a:prstDash val="solid"/>
                    </a:lnL>
                    <a:lnT w="12700">
                      <a:solidFill>
                        <a:srgbClr val="000000"/>
                      </a:solidFill>
                      <a:prstDash val="solid"/>
                    </a:lnT>
                  </a:tcPr>
                </a:tc>
                <a:tc>
                  <a:txBody>
                    <a:bodyPr/>
                    <a:lstStyle/>
                    <a:p>
                      <a:pPr marL="109855">
                        <a:lnSpc>
                          <a:spcPct val="100000"/>
                        </a:lnSpc>
                        <a:spcBef>
                          <a:spcPts val="750"/>
                        </a:spcBef>
                      </a:pPr>
                      <a:r>
                        <a:rPr dirty="0" sz="1600">
                          <a:latin typeface="Times New Roman"/>
                          <a:cs typeface="Times New Roman"/>
                        </a:rPr>
                        <a:t>5</a:t>
                      </a:r>
                      <a:endParaRPr sz="1600">
                        <a:latin typeface="Times New Roman"/>
                        <a:cs typeface="Times New Roman"/>
                      </a:endParaRPr>
                    </a:p>
                    <a:p>
                      <a:pPr marL="109855">
                        <a:lnSpc>
                          <a:spcPct val="100000"/>
                        </a:lnSpc>
                      </a:pPr>
                      <a:r>
                        <a:rPr dirty="0" sz="1600">
                          <a:latin typeface="Times New Roman"/>
                          <a:cs typeface="Times New Roman"/>
                        </a:rPr>
                        <a:t>7</a:t>
                      </a:r>
                      <a:endParaRPr sz="1600">
                        <a:latin typeface="Times New Roman"/>
                        <a:cs typeface="Times New Roman"/>
                      </a:endParaRPr>
                    </a:p>
                  </a:txBody>
                  <a:tcPr marL="0" marR="0" marB="0" marT="95250">
                    <a:lnR w="9525">
                      <a:solidFill>
                        <a:srgbClr val="000000"/>
                      </a:solidFill>
                      <a:prstDash val="solid"/>
                    </a:lnR>
                    <a:lnT w="12700">
                      <a:solidFill>
                        <a:srgbClr val="000000"/>
                      </a:solidFill>
                      <a:prstDash val="solid"/>
                    </a:lnT>
                  </a:tcPr>
                </a:tc>
                <a:tc>
                  <a:txBody>
                    <a:bodyPr/>
                    <a:lstStyle/>
                    <a:p>
                      <a:pPr algn="ctr" marR="62230">
                        <a:lnSpc>
                          <a:spcPct val="100000"/>
                        </a:lnSpc>
                        <a:spcBef>
                          <a:spcPts val="370"/>
                        </a:spcBef>
                      </a:pPr>
                      <a:r>
                        <a:rPr dirty="0" sz="1800" spc="-25">
                          <a:latin typeface="Arial"/>
                          <a:cs typeface="Arial"/>
                        </a:rPr>
                        <a:t>34</a:t>
                      </a:r>
                      <a:endParaRPr sz="1800">
                        <a:latin typeface="Arial"/>
                        <a:cs typeface="Arial"/>
                      </a:endParaRPr>
                    </a:p>
                    <a:p>
                      <a:pPr algn="ctr" marR="62230">
                        <a:lnSpc>
                          <a:spcPct val="100000"/>
                        </a:lnSpc>
                      </a:pPr>
                      <a:r>
                        <a:rPr dirty="0" sz="1800" spc="-25">
                          <a:latin typeface="Arial"/>
                          <a:cs typeface="Arial"/>
                        </a:rPr>
                        <a:t>98</a:t>
                      </a:r>
                      <a:endParaRPr sz="1800">
                        <a:latin typeface="Arial"/>
                        <a:cs typeface="Arial"/>
                      </a:endParaRPr>
                    </a:p>
                  </a:txBody>
                  <a:tcPr marL="0" marR="0" marB="0" marT="46990">
                    <a:lnL w="9525">
                      <a:solidFill>
                        <a:srgbClr val="000000"/>
                      </a:solidFill>
                      <a:prstDash val="solid"/>
                    </a:lnL>
                    <a:lnR w="12700">
                      <a:solidFill>
                        <a:srgbClr val="000000"/>
                      </a:solidFill>
                      <a:prstDash val="solid"/>
                    </a:lnR>
                    <a:lnT w="12700">
                      <a:solidFill>
                        <a:srgbClr val="000000"/>
                      </a:solidFill>
                      <a:prstDash val="solid"/>
                    </a:lnT>
                  </a:tcPr>
                </a:tc>
                <a:tc>
                  <a:txBody>
                    <a:bodyPr/>
                    <a:lstStyle/>
                    <a:p>
                      <a:pPr marL="739140">
                        <a:lnSpc>
                          <a:spcPct val="100000"/>
                        </a:lnSpc>
                        <a:spcBef>
                          <a:spcPts val="380"/>
                        </a:spcBef>
                      </a:pPr>
                      <a:r>
                        <a:rPr dirty="0" sz="1800" spc="-20">
                          <a:latin typeface="Arial"/>
                          <a:cs typeface="Arial"/>
                        </a:rPr>
                        <a:t>0.14</a:t>
                      </a:r>
                      <a:endParaRPr sz="1800">
                        <a:latin typeface="Arial"/>
                        <a:cs typeface="Arial"/>
                      </a:endParaRPr>
                    </a:p>
                    <a:p>
                      <a:pPr marL="739140">
                        <a:lnSpc>
                          <a:spcPts val="2155"/>
                        </a:lnSpc>
                      </a:pPr>
                      <a:r>
                        <a:rPr dirty="0" sz="1800" spc="-20">
                          <a:latin typeface="Arial"/>
                          <a:cs typeface="Arial"/>
                        </a:rPr>
                        <a:t>0.42</a:t>
                      </a:r>
                      <a:endParaRPr sz="1800">
                        <a:latin typeface="Arial"/>
                        <a:cs typeface="Arial"/>
                      </a:endParaRPr>
                    </a:p>
                  </a:txBody>
                  <a:tcPr marL="0" marR="0" marB="0" marT="48260">
                    <a:lnL w="12700">
                      <a:solidFill>
                        <a:srgbClr val="000000"/>
                      </a:solidFill>
                      <a:prstDash val="solid"/>
                    </a:lnL>
                    <a:lnT w="12700">
                      <a:solidFill>
                        <a:srgbClr val="000000"/>
                      </a:solidFill>
                      <a:prstDash val="solid"/>
                    </a:lnT>
                  </a:tcPr>
                </a:tc>
              </a:tr>
              <a:tr h="609600">
                <a:tc>
                  <a:txBody>
                    <a:bodyPr/>
                    <a:lstStyle/>
                    <a:p>
                      <a:pPr marL="719455">
                        <a:lnSpc>
                          <a:spcPct val="100000"/>
                        </a:lnSpc>
                        <a:spcBef>
                          <a:spcPts val="5"/>
                        </a:spcBef>
                      </a:pPr>
                      <a:r>
                        <a:rPr dirty="0" sz="1600">
                          <a:latin typeface="Arial"/>
                          <a:cs typeface="Arial"/>
                        </a:rPr>
                        <a:t>3</a:t>
                      </a:r>
                      <a:endParaRPr sz="1600">
                        <a:latin typeface="Arial"/>
                        <a:cs typeface="Arial"/>
                      </a:endParaRPr>
                    </a:p>
                    <a:p>
                      <a:pPr marL="719455">
                        <a:lnSpc>
                          <a:spcPct val="100000"/>
                        </a:lnSpc>
                      </a:pPr>
                      <a:r>
                        <a:rPr dirty="0" sz="1600">
                          <a:latin typeface="Arial"/>
                          <a:cs typeface="Arial"/>
                        </a:rPr>
                        <a:t>4</a:t>
                      </a:r>
                      <a:endParaRPr sz="1600">
                        <a:latin typeface="Arial"/>
                        <a:cs typeface="Arial"/>
                      </a:endParaRPr>
                    </a:p>
                  </a:txBody>
                  <a:tcPr marL="0" marR="0" marB="0" marT="635">
                    <a:lnR w="12700">
                      <a:solidFill>
                        <a:srgbClr val="000000"/>
                      </a:solidFill>
                      <a:prstDash val="solid"/>
                    </a:lnR>
                    <a:lnB w="12700">
                      <a:solidFill>
                        <a:srgbClr val="000000"/>
                      </a:solidFill>
                      <a:prstDash val="solid"/>
                    </a:lnB>
                  </a:tcPr>
                </a:tc>
                <a:tc>
                  <a:txBody>
                    <a:bodyPr/>
                    <a:lstStyle/>
                    <a:p>
                      <a:pPr marL="522605">
                        <a:lnSpc>
                          <a:spcPts val="2155"/>
                        </a:lnSpc>
                      </a:pPr>
                      <a:r>
                        <a:rPr dirty="0" sz="1800" spc="-10">
                          <a:latin typeface="Arial"/>
                          <a:cs typeface="Arial"/>
                        </a:rPr>
                        <a:t>111001</a:t>
                      </a:r>
                      <a:endParaRPr sz="1800">
                        <a:latin typeface="Arial"/>
                        <a:cs typeface="Arial"/>
                      </a:endParaRPr>
                    </a:p>
                    <a:p>
                      <a:pPr marL="522605">
                        <a:lnSpc>
                          <a:spcPct val="100000"/>
                        </a:lnSpc>
                      </a:pPr>
                      <a:r>
                        <a:rPr dirty="0" sz="1800" spc="-10">
                          <a:latin typeface="Arial"/>
                          <a:cs typeface="Arial"/>
                        </a:rPr>
                        <a:t>111010</a:t>
                      </a:r>
                      <a:endParaRPr sz="1800">
                        <a:latin typeface="Arial"/>
                        <a:cs typeface="Arial"/>
                      </a:endParaRPr>
                    </a:p>
                  </a:txBody>
                  <a:tcPr marL="0" marR="0" marB="0" marT="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321310">
                        <a:lnSpc>
                          <a:spcPts val="1714"/>
                        </a:lnSpc>
                      </a:pPr>
                      <a:r>
                        <a:rPr dirty="0" sz="1600">
                          <a:latin typeface="Times New Roman"/>
                          <a:cs typeface="Times New Roman"/>
                        </a:rPr>
                        <a:t>7</a:t>
                      </a:r>
                      <a:endParaRPr sz="1600">
                        <a:latin typeface="Times New Roman"/>
                        <a:cs typeface="Times New Roman"/>
                      </a:endParaRPr>
                    </a:p>
                    <a:p>
                      <a:pPr marL="321310">
                        <a:lnSpc>
                          <a:spcPct val="100000"/>
                        </a:lnSpc>
                      </a:pPr>
                      <a:r>
                        <a:rPr dirty="0" sz="1600">
                          <a:latin typeface="Times New Roman"/>
                          <a:cs typeface="Times New Roman"/>
                        </a:rPr>
                        <a:t>7</a:t>
                      </a:r>
                      <a:endParaRPr sz="1600">
                        <a:latin typeface="Times New Roman"/>
                        <a:cs typeface="Times New Roman"/>
                      </a:endParaRPr>
                    </a:p>
                  </a:txBody>
                  <a:tcPr marL="0" marR="0" marB="0" marT="0">
                    <a:lnL w="12700">
                      <a:solidFill>
                        <a:srgbClr val="000000"/>
                      </a:solidFill>
                      <a:prstDash val="solid"/>
                    </a:lnL>
                    <a:lnB w="12700">
                      <a:solidFill>
                        <a:srgbClr val="000000"/>
                      </a:solidFill>
                      <a:prstDash val="solid"/>
                    </a:lnB>
                  </a:tcPr>
                </a:tc>
                <a:tc>
                  <a:txBody>
                    <a:bodyPr/>
                    <a:lstStyle/>
                    <a:p>
                      <a:pPr marL="109855">
                        <a:lnSpc>
                          <a:spcPts val="1714"/>
                        </a:lnSpc>
                      </a:pPr>
                      <a:r>
                        <a:rPr dirty="0" sz="1600">
                          <a:latin typeface="Times New Roman"/>
                          <a:cs typeface="Times New Roman"/>
                        </a:rPr>
                        <a:t>1</a:t>
                      </a:r>
                      <a:endParaRPr sz="1600">
                        <a:latin typeface="Times New Roman"/>
                        <a:cs typeface="Times New Roman"/>
                      </a:endParaRPr>
                    </a:p>
                    <a:p>
                      <a:pPr marL="109855">
                        <a:lnSpc>
                          <a:spcPct val="100000"/>
                        </a:lnSpc>
                      </a:pPr>
                      <a:r>
                        <a:rPr dirty="0" sz="1600">
                          <a:latin typeface="Times New Roman"/>
                          <a:cs typeface="Times New Roman"/>
                        </a:rPr>
                        <a:t>2</a:t>
                      </a:r>
                      <a:endParaRPr sz="1600">
                        <a:latin typeface="Times New Roman"/>
                        <a:cs typeface="Times New Roman"/>
                      </a:endParaRPr>
                    </a:p>
                  </a:txBody>
                  <a:tcPr marL="0" marR="0" marB="0" marT="0">
                    <a:lnR w="9525">
                      <a:solidFill>
                        <a:srgbClr val="000000"/>
                      </a:solidFill>
                      <a:prstDash val="solid"/>
                    </a:lnR>
                    <a:lnB w="12700">
                      <a:solidFill>
                        <a:srgbClr val="000000"/>
                      </a:solidFill>
                      <a:prstDash val="solid"/>
                    </a:lnB>
                  </a:tcPr>
                </a:tc>
                <a:tc>
                  <a:txBody>
                    <a:bodyPr/>
                    <a:lstStyle/>
                    <a:p>
                      <a:pPr algn="ctr" marR="62230">
                        <a:lnSpc>
                          <a:spcPts val="2055"/>
                        </a:lnSpc>
                      </a:pPr>
                      <a:r>
                        <a:rPr dirty="0" sz="1800" spc="-25">
                          <a:latin typeface="Arial"/>
                          <a:cs typeface="Arial"/>
                        </a:rPr>
                        <a:t>50</a:t>
                      </a:r>
                      <a:endParaRPr sz="1800">
                        <a:latin typeface="Arial"/>
                        <a:cs typeface="Arial"/>
                      </a:endParaRPr>
                    </a:p>
                    <a:p>
                      <a:pPr algn="ctr" marR="62230">
                        <a:lnSpc>
                          <a:spcPct val="100000"/>
                        </a:lnSpc>
                      </a:pPr>
                      <a:r>
                        <a:rPr dirty="0" sz="1800" spc="-25">
                          <a:latin typeface="Arial"/>
                          <a:cs typeface="Arial"/>
                        </a:rPr>
                        <a:t>53</a:t>
                      </a:r>
                      <a:endParaRPr sz="1800">
                        <a:latin typeface="Arial"/>
                        <a:cs typeface="Arial"/>
                      </a:endParaRPr>
                    </a:p>
                  </a:txBody>
                  <a:tcPr marL="0" marR="0" marB="0" marT="0">
                    <a:lnL w="9525">
                      <a:solidFill>
                        <a:srgbClr val="000000"/>
                      </a:solidFill>
                      <a:prstDash val="solid"/>
                    </a:lnL>
                    <a:lnR w="12700">
                      <a:solidFill>
                        <a:srgbClr val="000000"/>
                      </a:solidFill>
                      <a:prstDash val="solid"/>
                    </a:lnR>
                    <a:lnB w="12700">
                      <a:solidFill>
                        <a:srgbClr val="000000"/>
                      </a:solidFill>
                      <a:prstDash val="solid"/>
                    </a:lnB>
                  </a:tcPr>
                </a:tc>
                <a:tc>
                  <a:txBody>
                    <a:bodyPr/>
                    <a:lstStyle/>
                    <a:p>
                      <a:pPr marL="739140">
                        <a:lnSpc>
                          <a:spcPts val="2065"/>
                        </a:lnSpc>
                      </a:pPr>
                      <a:r>
                        <a:rPr dirty="0" sz="1800" spc="-20">
                          <a:latin typeface="Arial"/>
                          <a:cs typeface="Arial"/>
                        </a:rPr>
                        <a:t>0.21</a:t>
                      </a:r>
                      <a:endParaRPr sz="1800">
                        <a:latin typeface="Arial"/>
                        <a:cs typeface="Arial"/>
                      </a:endParaRPr>
                    </a:p>
                    <a:p>
                      <a:pPr marL="739140">
                        <a:lnSpc>
                          <a:spcPct val="100000"/>
                        </a:lnSpc>
                      </a:pPr>
                      <a:r>
                        <a:rPr dirty="0" sz="1800" spc="-20">
                          <a:latin typeface="Arial"/>
                          <a:cs typeface="Arial"/>
                        </a:rPr>
                        <a:t>0.23</a:t>
                      </a:r>
                      <a:endParaRPr sz="1800">
                        <a:latin typeface="Arial"/>
                        <a:cs typeface="Arial"/>
                      </a:endParaRPr>
                    </a:p>
                  </a:txBody>
                  <a:tcPr marL="0" marR="0" marB="0" marT="0">
                    <a:lnL w="12700">
                      <a:solidFill>
                        <a:srgbClr val="000000"/>
                      </a:solidFill>
                      <a:prstDash val="solid"/>
                    </a:lnL>
                    <a:lnB w="12700">
                      <a:solidFill>
                        <a:srgbClr val="000000"/>
                      </a:solidFill>
                      <a:prstDash val="solid"/>
                    </a:lnB>
                  </a:tcPr>
                </a:tc>
              </a:tr>
              <a:tr h="329565">
                <a:tc>
                  <a:txBody>
                    <a:bodyPr/>
                    <a:lstStyle/>
                    <a:p>
                      <a:pPr marL="446405">
                        <a:lnSpc>
                          <a:spcPct val="100000"/>
                        </a:lnSpc>
                        <a:spcBef>
                          <a:spcPts val="280"/>
                        </a:spcBef>
                      </a:pPr>
                      <a:r>
                        <a:rPr dirty="0" sz="1600" spc="-30">
                          <a:latin typeface="宋体"/>
                          <a:cs typeface="宋体"/>
                        </a:rPr>
                        <a:t>总</a:t>
                      </a:r>
                      <a:r>
                        <a:rPr dirty="0" sz="1600" spc="-50">
                          <a:latin typeface="宋体"/>
                          <a:cs typeface="宋体"/>
                        </a:rPr>
                        <a:t>和</a:t>
                      </a:r>
                      <a:endParaRPr sz="1600">
                        <a:latin typeface="宋体"/>
                        <a:cs typeface="宋体"/>
                      </a:endParaRPr>
                    </a:p>
                  </a:txBody>
                  <a:tcPr marL="0" marR="0" marB="0" marT="3556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700">
                        <a:latin typeface="Times New Roman"/>
                        <a:cs typeface="Times New Roman"/>
                      </a:endParaRPr>
                    </a:p>
                  </a:txBody>
                  <a:tcPr marL="0" marR="0" marB="0" marT="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2">
                  <a:txBody>
                    <a:bodyPr/>
                    <a:lstStyle/>
                    <a:p>
                      <a:pPr>
                        <a:lnSpc>
                          <a:spcPct val="100000"/>
                        </a:lnSpc>
                      </a:pPr>
                      <a:endParaRPr sz="1700">
                        <a:latin typeface="Times New Roman"/>
                        <a:cs typeface="Times New Roman"/>
                      </a:endParaRPr>
                    </a:p>
                  </a:txBody>
                  <a:tcPr marL="0" marR="0" marB="0" marT="0">
                    <a:lnL w="12700">
                      <a:solidFill>
                        <a:srgbClr val="000000"/>
                      </a:solidFill>
                      <a:prstDash val="solid"/>
                    </a:lnL>
                    <a:lnR w="9525">
                      <a:solidFill>
                        <a:srgbClr val="000000"/>
                      </a:solidFill>
                      <a:prstDash val="solid"/>
                    </a:lnR>
                    <a:lnT w="12700">
                      <a:solidFill>
                        <a:srgbClr val="000000"/>
                      </a:solidFill>
                      <a:prstDash val="solid"/>
                    </a:lnT>
                    <a:lnB w="12700">
                      <a:solidFill>
                        <a:srgbClr val="000000"/>
                      </a:solidFill>
                      <a:prstDash val="solid"/>
                    </a:lnB>
                  </a:tcPr>
                </a:tc>
                <a:tc hMerge="1">
                  <a:txBody>
                    <a:bodyPr/>
                    <a:lstStyle/>
                    <a:p>
                      <a:pPr/>
                    </a:p>
                  </a:txBody>
                  <a:tcPr marL="0" marR="0" marB="0" marT="0"/>
                </a:tc>
                <a:tc>
                  <a:txBody>
                    <a:bodyPr/>
                    <a:lstStyle/>
                    <a:p>
                      <a:pPr algn="r" marR="374650">
                        <a:lnSpc>
                          <a:spcPct val="100000"/>
                        </a:lnSpc>
                        <a:spcBef>
                          <a:spcPts val="365"/>
                        </a:spcBef>
                      </a:pPr>
                      <a:r>
                        <a:rPr dirty="0" sz="1600" spc="-25">
                          <a:latin typeface="Arial"/>
                          <a:cs typeface="Arial"/>
                        </a:rPr>
                        <a:t>235</a:t>
                      </a:r>
                      <a:endParaRPr sz="1600">
                        <a:latin typeface="Arial"/>
                        <a:cs typeface="Arial"/>
                      </a:endParaRPr>
                    </a:p>
                  </a:txBody>
                  <a:tcPr marL="0" marR="0" marB="0" marT="46355">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60755">
                        <a:lnSpc>
                          <a:spcPct val="100000"/>
                        </a:lnSpc>
                        <a:spcBef>
                          <a:spcPts val="254"/>
                        </a:spcBef>
                      </a:pPr>
                      <a:r>
                        <a:rPr dirty="0" sz="1600">
                          <a:latin typeface="Arial"/>
                          <a:cs typeface="Arial"/>
                        </a:rPr>
                        <a:t>1</a:t>
                      </a:r>
                      <a:endParaRPr sz="1600">
                        <a:latin typeface="Arial"/>
                        <a:cs typeface="Arial"/>
                      </a:endParaRPr>
                    </a:p>
                  </a:txBody>
                  <a:tcPr marL="0" marR="0" marB="0" marT="32384">
                    <a:lnL w="12700">
                      <a:solidFill>
                        <a:srgbClr val="000000"/>
                      </a:solidFill>
                      <a:prstDash val="solid"/>
                    </a:lnL>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p:nvPr/>
        </p:nvSpPr>
        <p:spPr>
          <a:xfrm>
            <a:off x="5410072" y="974788"/>
            <a:ext cx="961390" cy="1033780"/>
          </a:xfrm>
          <a:custGeom>
            <a:avLst/>
            <a:gdLst/>
            <a:ahLst/>
            <a:cxnLst/>
            <a:rect l="l" t="t" r="r" b="b"/>
            <a:pathLst>
              <a:path w="961389" h="1033780">
                <a:moveTo>
                  <a:pt x="0" y="1033462"/>
                </a:moveTo>
                <a:lnTo>
                  <a:pt x="960881" y="1033462"/>
                </a:lnTo>
                <a:lnTo>
                  <a:pt x="960881" y="0"/>
                </a:lnTo>
                <a:lnTo>
                  <a:pt x="0" y="0"/>
                </a:lnTo>
                <a:lnTo>
                  <a:pt x="0" y="1033462"/>
                </a:lnTo>
                <a:close/>
              </a:path>
            </a:pathLst>
          </a:custGeom>
          <a:ln w="9525">
            <a:solidFill>
              <a:srgbClr val="000000"/>
            </a:solidFill>
          </a:ln>
        </p:spPr>
        <p:txBody>
          <a:bodyPr wrap="square" lIns="0" tIns="0" rIns="0" bIns="0" rtlCol="0"/>
          <a:lstStyle/>
          <a:p/>
        </p:txBody>
      </p:sp>
      <p:graphicFrame>
        <p:nvGraphicFramePr>
          <p:cNvPr id="3" name="object 3" descr=""/>
          <p:cNvGraphicFramePr>
            <a:graphicFrameLocks noGrp="1"/>
          </p:cNvGraphicFramePr>
          <p:nvPr/>
        </p:nvGraphicFramePr>
        <p:xfrm>
          <a:off x="713384" y="179387"/>
          <a:ext cx="8688070" cy="1916430"/>
        </p:xfrm>
        <a:graphic>
          <a:graphicData uri="http://schemas.openxmlformats.org/drawingml/2006/table">
            <a:tbl>
              <a:tblPr firstRow="1" bandRow="1">
                <a:tableStyleId>{2D5ABB26-0587-4C30-8999-92F81FD0307C}</a:tableStyleId>
              </a:tblPr>
              <a:tblGrid>
                <a:gridCol w="1181100"/>
                <a:gridCol w="1564639"/>
                <a:gridCol w="424814"/>
                <a:gridCol w="521335"/>
                <a:gridCol w="875030"/>
                <a:gridCol w="1711325"/>
                <a:gridCol w="2412364"/>
              </a:tblGrid>
              <a:tr h="723265">
                <a:tc>
                  <a:txBody>
                    <a:bodyPr/>
                    <a:lstStyle/>
                    <a:p>
                      <a:pPr marL="167640">
                        <a:lnSpc>
                          <a:spcPct val="100000"/>
                        </a:lnSpc>
                        <a:spcBef>
                          <a:spcPts val="575"/>
                        </a:spcBef>
                      </a:pPr>
                      <a:r>
                        <a:rPr dirty="0" sz="1600" spc="-25">
                          <a:latin typeface="宋体"/>
                          <a:cs typeface="宋体"/>
                        </a:rPr>
                        <a:t>个</a:t>
                      </a:r>
                      <a:r>
                        <a:rPr dirty="0" sz="1600" spc="-25">
                          <a:latin typeface="宋体"/>
                          <a:cs typeface="宋体"/>
                        </a:rPr>
                        <a:t>体</a:t>
                      </a:r>
                      <a:r>
                        <a:rPr dirty="0" sz="1600" spc="-25">
                          <a:latin typeface="宋体"/>
                          <a:cs typeface="宋体"/>
                        </a:rPr>
                        <a:t>编</a:t>
                      </a:r>
                      <a:r>
                        <a:rPr dirty="0" sz="1600" spc="-50">
                          <a:latin typeface="宋体"/>
                          <a:cs typeface="宋体"/>
                        </a:rPr>
                        <a:t>号</a:t>
                      </a:r>
                      <a:endParaRPr sz="1600">
                        <a:latin typeface="宋体"/>
                        <a:cs typeface="宋体"/>
                      </a:endParaRPr>
                    </a:p>
                  </a:txBody>
                  <a:tcPr marL="0" marR="0" marB="0" marT="73025">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8745">
                        <a:lnSpc>
                          <a:spcPct val="100000"/>
                        </a:lnSpc>
                        <a:spcBef>
                          <a:spcPts val="575"/>
                        </a:spcBef>
                      </a:pPr>
                      <a:r>
                        <a:rPr dirty="0" sz="1600" spc="-25">
                          <a:latin typeface="宋体"/>
                          <a:cs typeface="宋体"/>
                        </a:rPr>
                        <a:t>初</a:t>
                      </a:r>
                      <a:r>
                        <a:rPr dirty="0" sz="1600" spc="-25">
                          <a:latin typeface="宋体"/>
                          <a:cs typeface="宋体"/>
                        </a:rPr>
                        <a:t>始</a:t>
                      </a:r>
                      <a:r>
                        <a:rPr dirty="0" sz="1600" spc="-25">
                          <a:latin typeface="宋体"/>
                          <a:cs typeface="宋体"/>
                        </a:rPr>
                        <a:t>群</a:t>
                      </a:r>
                      <a:r>
                        <a:rPr dirty="0" sz="1600" spc="-30">
                          <a:latin typeface="宋体"/>
                          <a:cs typeface="宋体"/>
                        </a:rPr>
                        <a:t>体</a:t>
                      </a:r>
                      <a:r>
                        <a:rPr dirty="0" sz="1600" spc="-20">
                          <a:latin typeface="Arial"/>
                          <a:cs typeface="Arial"/>
                        </a:rPr>
                        <a:t>p(0)</a:t>
                      </a:r>
                      <a:endParaRPr sz="1600">
                        <a:latin typeface="Arial"/>
                        <a:cs typeface="Arial"/>
                      </a:endParaRPr>
                    </a:p>
                  </a:txBody>
                  <a:tcPr marL="0" marR="0" marB="0" marT="73025">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7795">
                        <a:lnSpc>
                          <a:spcPct val="100000"/>
                        </a:lnSpc>
                        <a:spcBef>
                          <a:spcPts val="565"/>
                        </a:spcBef>
                      </a:pPr>
                      <a:r>
                        <a:rPr dirty="0" sz="1600" spc="-25">
                          <a:latin typeface="Arial"/>
                          <a:cs typeface="Arial"/>
                        </a:rPr>
                        <a:t>x</a:t>
                      </a:r>
                      <a:r>
                        <a:rPr dirty="0" baseline="-21164" sz="1575" spc="-37">
                          <a:latin typeface="Arial"/>
                          <a:cs typeface="Arial"/>
                        </a:rPr>
                        <a:t>1</a:t>
                      </a:r>
                      <a:endParaRPr baseline="-21164" sz="1575">
                        <a:latin typeface="Arial"/>
                        <a:cs typeface="Arial"/>
                      </a:endParaRPr>
                    </a:p>
                  </a:txBody>
                  <a:tcPr marL="0" marR="0" marB="0" marT="71755">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18745">
                        <a:lnSpc>
                          <a:spcPct val="100000"/>
                        </a:lnSpc>
                        <a:spcBef>
                          <a:spcPts val="565"/>
                        </a:spcBef>
                      </a:pPr>
                      <a:r>
                        <a:rPr dirty="0" sz="1600" spc="-25">
                          <a:latin typeface="Arial"/>
                          <a:cs typeface="Arial"/>
                        </a:rPr>
                        <a:t>x</a:t>
                      </a:r>
                      <a:r>
                        <a:rPr dirty="0" baseline="-21164" sz="1575" spc="-37">
                          <a:latin typeface="Arial"/>
                          <a:cs typeface="Arial"/>
                        </a:rPr>
                        <a:t>2</a:t>
                      </a:r>
                      <a:endParaRPr baseline="-21164" sz="1575">
                        <a:latin typeface="Arial"/>
                        <a:cs typeface="Arial"/>
                      </a:endParaRPr>
                    </a:p>
                  </a:txBody>
                  <a:tcPr marL="0" marR="0" marB="0" marT="71755">
                    <a:lnR w="9525">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791210">
                        <a:lnSpc>
                          <a:spcPts val="1914"/>
                        </a:lnSpc>
                        <a:spcBef>
                          <a:spcPts val="725"/>
                        </a:spcBef>
                      </a:pPr>
                      <a:r>
                        <a:rPr dirty="0" sz="1600" spc="-25">
                          <a:latin typeface="宋体"/>
                          <a:cs typeface="宋体"/>
                        </a:rPr>
                        <a:t>适</a:t>
                      </a:r>
                      <a:r>
                        <a:rPr dirty="0" sz="1600" spc="-50">
                          <a:latin typeface="宋体"/>
                          <a:cs typeface="宋体"/>
                        </a:rPr>
                        <a:t>值</a:t>
                      </a:r>
                      <a:endParaRPr sz="1600">
                        <a:latin typeface="宋体"/>
                        <a:cs typeface="宋体"/>
                      </a:endParaRPr>
                    </a:p>
                    <a:p>
                      <a:pPr marL="734695">
                        <a:lnSpc>
                          <a:spcPts val="1914"/>
                        </a:lnSpc>
                      </a:pPr>
                      <a:r>
                        <a:rPr dirty="0" sz="1600" spc="-10">
                          <a:latin typeface="Arial"/>
                          <a:cs typeface="Arial"/>
                        </a:rPr>
                        <a:t>f</a:t>
                      </a:r>
                      <a:r>
                        <a:rPr dirty="0" baseline="-21164" sz="1575" spc="-15">
                          <a:latin typeface="Arial"/>
                          <a:cs typeface="Arial"/>
                        </a:rPr>
                        <a:t>i</a:t>
                      </a:r>
                      <a:r>
                        <a:rPr dirty="0" sz="1600" spc="-10">
                          <a:latin typeface="Arial"/>
                          <a:cs typeface="Arial"/>
                        </a:rPr>
                        <a:t>(x</a:t>
                      </a:r>
                      <a:r>
                        <a:rPr dirty="0" baseline="-21164" sz="1575" spc="-15">
                          <a:latin typeface="Arial"/>
                          <a:cs typeface="Arial"/>
                        </a:rPr>
                        <a:t>1</a:t>
                      </a:r>
                      <a:r>
                        <a:rPr dirty="0" sz="1600" spc="-10">
                          <a:latin typeface="Arial"/>
                          <a:cs typeface="Arial"/>
                        </a:rPr>
                        <a:t>,x</a:t>
                      </a:r>
                      <a:r>
                        <a:rPr dirty="0" baseline="-21164" sz="1575" spc="-15">
                          <a:latin typeface="Arial"/>
                          <a:cs typeface="Arial"/>
                        </a:rPr>
                        <a:t>2</a:t>
                      </a:r>
                      <a:r>
                        <a:rPr dirty="0" sz="1600" spc="-10">
                          <a:latin typeface="Arial"/>
                          <a:cs typeface="Arial"/>
                        </a:rPr>
                        <a:t>)</a:t>
                      </a:r>
                      <a:endParaRPr sz="1600">
                        <a:latin typeface="Arial"/>
                        <a:cs typeface="Arial"/>
                      </a:endParaRPr>
                    </a:p>
                  </a:txBody>
                  <a:tcPr marL="0" marR="0" marB="0" marT="92075">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pPr/>
                    </a:p>
                  </a:txBody>
                  <a:tcPr marL="0" marR="0" marB="0" marT="0"/>
                </a:tc>
                <a:tc>
                  <a:txBody>
                    <a:bodyPr/>
                    <a:lstStyle/>
                    <a:p>
                      <a:pPr marL="64769">
                        <a:lnSpc>
                          <a:spcPct val="100000"/>
                        </a:lnSpc>
                        <a:spcBef>
                          <a:spcPts val="590"/>
                        </a:spcBef>
                      </a:pPr>
                      <a:r>
                        <a:rPr dirty="0" sz="1600" spc="-25">
                          <a:latin typeface="宋体"/>
                          <a:cs typeface="宋体"/>
                        </a:rPr>
                        <a:t>占</a:t>
                      </a:r>
                      <a:r>
                        <a:rPr dirty="0" sz="1600" spc="-25">
                          <a:latin typeface="宋体"/>
                          <a:cs typeface="宋体"/>
                        </a:rPr>
                        <a:t>总</a:t>
                      </a:r>
                      <a:r>
                        <a:rPr dirty="0" sz="1600" spc="-25">
                          <a:latin typeface="宋体"/>
                          <a:cs typeface="宋体"/>
                        </a:rPr>
                        <a:t>数</a:t>
                      </a:r>
                      <a:r>
                        <a:rPr dirty="0" sz="1600" spc="-25">
                          <a:latin typeface="宋体"/>
                          <a:cs typeface="宋体"/>
                        </a:rPr>
                        <a:t>的</a:t>
                      </a:r>
                      <a:r>
                        <a:rPr dirty="0" sz="1600" spc="-25">
                          <a:latin typeface="宋体"/>
                          <a:cs typeface="宋体"/>
                        </a:rPr>
                        <a:t>百</a:t>
                      </a:r>
                      <a:r>
                        <a:rPr dirty="0" sz="1600" spc="-25">
                          <a:latin typeface="宋体"/>
                          <a:cs typeface="宋体"/>
                        </a:rPr>
                        <a:t>分</a:t>
                      </a:r>
                      <a:r>
                        <a:rPr dirty="0" sz="1600" spc="-50">
                          <a:latin typeface="宋体"/>
                          <a:cs typeface="宋体"/>
                        </a:rPr>
                        <a:t>比</a:t>
                      </a:r>
                      <a:endParaRPr sz="1600">
                        <a:latin typeface="宋体"/>
                        <a:cs typeface="宋体"/>
                      </a:endParaRPr>
                    </a:p>
                    <a:p>
                      <a:pPr marL="64769">
                        <a:lnSpc>
                          <a:spcPct val="100000"/>
                        </a:lnSpc>
                      </a:pPr>
                      <a:r>
                        <a:rPr dirty="0" sz="1600">
                          <a:latin typeface="Arial"/>
                          <a:cs typeface="Arial"/>
                        </a:rPr>
                        <a:t>f</a:t>
                      </a:r>
                      <a:r>
                        <a:rPr dirty="0" baseline="-21164" sz="1575">
                          <a:latin typeface="Arial"/>
                          <a:cs typeface="Arial"/>
                        </a:rPr>
                        <a:t>i</a:t>
                      </a:r>
                      <a:r>
                        <a:rPr dirty="0" baseline="-21164" sz="1575" spc="7">
                          <a:latin typeface="Arial"/>
                          <a:cs typeface="Arial"/>
                        </a:rPr>
                        <a:t> </a:t>
                      </a:r>
                      <a:r>
                        <a:rPr dirty="0" sz="1600">
                          <a:latin typeface="Arial"/>
                          <a:cs typeface="Arial"/>
                        </a:rPr>
                        <a:t>/</a:t>
                      </a:r>
                      <a:r>
                        <a:rPr dirty="0" sz="1600" spc="5">
                          <a:latin typeface="Arial"/>
                          <a:cs typeface="Arial"/>
                        </a:rPr>
                        <a:t> </a:t>
                      </a:r>
                      <a:r>
                        <a:rPr dirty="0" sz="1800" spc="-25">
                          <a:latin typeface="Symbol"/>
                          <a:cs typeface="Symbol"/>
                        </a:rPr>
                        <a:t></a:t>
                      </a:r>
                      <a:r>
                        <a:rPr dirty="0" sz="1600" spc="-25">
                          <a:latin typeface="Arial"/>
                          <a:cs typeface="Arial"/>
                        </a:rPr>
                        <a:t>f</a:t>
                      </a:r>
                      <a:endParaRPr sz="1600">
                        <a:latin typeface="Arial"/>
                        <a:cs typeface="Arial"/>
                      </a:endParaRPr>
                    </a:p>
                  </a:txBody>
                  <a:tcPr marL="0" marR="0" marB="0" marT="74930">
                    <a:lnL w="12700">
                      <a:solidFill>
                        <a:srgbClr val="000000"/>
                      </a:solidFill>
                      <a:prstDash val="solid"/>
                    </a:lnL>
                    <a:lnT w="12700">
                      <a:solidFill>
                        <a:srgbClr val="000000"/>
                      </a:solidFill>
                      <a:prstDash val="solid"/>
                    </a:lnT>
                    <a:lnB w="12700">
                      <a:solidFill>
                        <a:srgbClr val="000000"/>
                      </a:solidFill>
                      <a:prstDash val="solid"/>
                    </a:lnB>
                  </a:tcPr>
                </a:tc>
              </a:tr>
              <a:tr h="596265">
                <a:tc>
                  <a:txBody>
                    <a:bodyPr/>
                    <a:lstStyle/>
                    <a:p>
                      <a:pPr marL="719455">
                        <a:lnSpc>
                          <a:spcPct val="100000"/>
                        </a:lnSpc>
                        <a:spcBef>
                          <a:spcPts val="865"/>
                        </a:spcBef>
                      </a:pPr>
                      <a:r>
                        <a:rPr dirty="0" sz="1600">
                          <a:latin typeface="Arial"/>
                          <a:cs typeface="Arial"/>
                        </a:rPr>
                        <a:t>1</a:t>
                      </a:r>
                      <a:endParaRPr sz="1600">
                        <a:latin typeface="Arial"/>
                        <a:cs typeface="Arial"/>
                      </a:endParaRPr>
                    </a:p>
                    <a:p>
                      <a:pPr marL="719455">
                        <a:lnSpc>
                          <a:spcPts val="1810"/>
                        </a:lnSpc>
                      </a:pPr>
                      <a:r>
                        <a:rPr dirty="0" sz="1600">
                          <a:latin typeface="Arial"/>
                          <a:cs typeface="Arial"/>
                        </a:rPr>
                        <a:t>2</a:t>
                      </a:r>
                      <a:endParaRPr sz="1600">
                        <a:latin typeface="Arial"/>
                        <a:cs typeface="Arial"/>
                      </a:endParaRPr>
                    </a:p>
                  </a:txBody>
                  <a:tcPr marL="0" marR="0" marB="0" marT="109855">
                    <a:lnR w="12700">
                      <a:solidFill>
                        <a:srgbClr val="000000"/>
                      </a:solidFill>
                      <a:prstDash val="solid"/>
                    </a:lnR>
                    <a:lnT w="12700">
                      <a:solidFill>
                        <a:srgbClr val="000000"/>
                      </a:solidFill>
                      <a:prstDash val="solid"/>
                    </a:lnT>
                  </a:tcPr>
                </a:tc>
                <a:tc>
                  <a:txBody>
                    <a:bodyPr/>
                    <a:lstStyle/>
                    <a:p>
                      <a:pPr marL="322580">
                        <a:lnSpc>
                          <a:spcPct val="100000"/>
                        </a:lnSpc>
                        <a:spcBef>
                          <a:spcPts val="370"/>
                        </a:spcBef>
                      </a:pPr>
                      <a:r>
                        <a:rPr dirty="0" sz="1800" spc="-10">
                          <a:latin typeface="Arial"/>
                          <a:cs typeface="Arial"/>
                        </a:rPr>
                        <a:t>011101</a:t>
                      </a:r>
                      <a:endParaRPr sz="1800">
                        <a:latin typeface="Arial"/>
                        <a:cs typeface="Arial"/>
                      </a:endParaRPr>
                    </a:p>
                    <a:p>
                      <a:pPr marL="322580">
                        <a:lnSpc>
                          <a:spcPts val="2070"/>
                        </a:lnSpc>
                      </a:pPr>
                      <a:r>
                        <a:rPr dirty="0" sz="1800" spc="-10">
                          <a:latin typeface="Arial"/>
                          <a:cs typeface="Arial"/>
                        </a:rPr>
                        <a:t>101011</a:t>
                      </a:r>
                      <a:endParaRPr sz="1800">
                        <a:latin typeface="Arial"/>
                        <a:cs typeface="Arial"/>
                      </a:endParaRPr>
                    </a:p>
                  </a:txBody>
                  <a:tcPr marL="0" marR="0" marB="0" marT="4699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algn="ctr" marL="34290">
                        <a:lnSpc>
                          <a:spcPct val="100000"/>
                        </a:lnSpc>
                        <a:spcBef>
                          <a:spcPts val="650"/>
                        </a:spcBef>
                      </a:pPr>
                      <a:r>
                        <a:rPr dirty="0" sz="1600">
                          <a:latin typeface="Times New Roman"/>
                          <a:cs typeface="Times New Roman"/>
                        </a:rPr>
                        <a:t>3</a:t>
                      </a:r>
                      <a:endParaRPr sz="1600">
                        <a:latin typeface="Times New Roman"/>
                        <a:cs typeface="Times New Roman"/>
                      </a:endParaRPr>
                    </a:p>
                    <a:p>
                      <a:pPr algn="ctr" marL="34290">
                        <a:lnSpc>
                          <a:spcPct val="100000"/>
                        </a:lnSpc>
                      </a:pPr>
                      <a:r>
                        <a:rPr dirty="0" sz="1600">
                          <a:latin typeface="Times New Roman"/>
                          <a:cs typeface="Times New Roman"/>
                        </a:rPr>
                        <a:t>5</a:t>
                      </a:r>
                      <a:endParaRPr sz="1600">
                        <a:latin typeface="Times New Roman"/>
                        <a:cs typeface="Times New Roman"/>
                      </a:endParaRPr>
                    </a:p>
                  </a:txBody>
                  <a:tcPr marL="0" marR="0" marB="0" marT="82550">
                    <a:lnL w="12700">
                      <a:solidFill>
                        <a:srgbClr val="000000"/>
                      </a:solidFill>
                      <a:prstDash val="solid"/>
                    </a:lnL>
                    <a:lnT w="12700">
                      <a:solidFill>
                        <a:srgbClr val="000000"/>
                      </a:solidFill>
                      <a:prstDash val="solid"/>
                    </a:lnT>
                  </a:tcPr>
                </a:tc>
                <a:tc>
                  <a:txBody>
                    <a:bodyPr/>
                    <a:lstStyle/>
                    <a:p>
                      <a:pPr marL="109855">
                        <a:lnSpc>
                          <a:spcPct val="100000"/>
                        </a:lnSpc>
                        <a:spcBef>
                          <a:spcPts val="650"/>
                        </a:spcBef>
                      </a:pPr>
                      <a:r>
                        <a:rPr dirty="0" sz="1600">
                          <a:latin typeface="Times New Roman"/>
                          <a:cs typeface="Times New Roman"/>
                        </a:rPr>
                        <a:t>5</a:t>
                      </a:r>
                      <a:endParaRPr sz="1600">
                        <a:latin typeface="Times New Roman"/>
                        <a:cs typeface="Times New Roman"/>
                      </a:endParaRPr>
                    </a:p>
                    <a:p>
                      <a:pPr marL="109855">
                        <a:lnSpc>
                          <a:spcPct val="100000"/>
                        </a:lnSpc>
                      </a:pPr>
                      <a:r>
                        <a:rPr dirty="0" sz="1600">
                          <a:latin typeface="Times New Roman"/>
                          <a:cs typeface="Times New Roman"/>
                        </a:rPr>
                        <a:t>3</a:t>
                      </a:r>
                      <a:endParaRPr sz="1600">
                        <a:latin typeface="Times New Roman"/>
                        <a:cs typeface="Times New Roman"/>
                      </a:endParaRPr>
                    </a:p>
                  </a:txBody>
                  <a:tcPr marL="0" marR="0" marB="0" marT="82550">
                    <a:lnR w="9525">
                      <a:solidFill>
                        <a:srgbClr val="000000"/>
                      </a:solidFill>
                      <a:prstDash val="solid"/>
                    </a:lnR>
                    <a:lnT w="12700">
                      <a:solidFill>
                        <a:srgbClr val="000000"/>
                      </a:solidFill>
                      <a:prstDash val="solid"/>
                    </a:lnT>
                  </a:tcPr>
                </a:tc>
                <a:tc rowSpan="2">
                  <a:txBody>
                    <a:bodyPr/>
                    <a:lstStyle/>
                    <a:p>
                      <a:pPr marL="397510">
                        <a:lnSpc>
                          <a:spcPct val="100000"/>
                        </a:lnSpc>
                        <a:spcBef>
                          <a:spcPts val="270"/>
                        </a:spcBef>
                      </a:pPr>
                      <a:r>
                        <a:rPr dirty="0" sz="1800" spc="-25">
                          <a:latin typeface="Arial"/>
                          <a:cs typeface="Arial"/>
                        </a:rPr>
                        <a:t>34</a:t>
                      </a:r>
                      <a:endParaRPr sz="1800">
                        <a:latin typeface="Arial"/>
                        <a:cs typeface="Arial"/>
                      </a:endParaRPr>
                    </a:p>
                    <a:p>
                      <a:pPr marL="397510">
                        <a:lnSpc>
                          <a:spcPct val="100000"/>
                        </a:lnSpc>
                      </a:pPr>
                      <a:r>
                        <a:rPr dirty="0" sz="1800" spc="-25">
                          <a:latin typeface="Arial"/>
                          <a:cs typeface="Arial"/>
                        </a:rPr>
                        <a:t>34</a:t>
                      </a:r>
                      <a:endParaRPr sz="1800">
                        <a:latin typeface="Arial"/>
                        <a:cs typeface="Arial"/>
                      </a:endParaRPr>
                    </a:p>
                    <a:p>
                      <a:pPr marL="397510">
                        <a:lnSpc>
                          <a:spcPct val="100000"/>
                        </a:lnSpc>
                      </a:pPr>
                      <a:r>
                        <a:rPr dirty="0" sz="1800" spc="-25">
                          <a:latin typeface="Arial"/>
                          <a:cs typeface="Arial"/>
                        </a:rPr>
                        <a:t>25</a:t>
                      </a:r>
                      <a:endParaRPr sz="1800">
                        <a:latin typeface="Arial"/>
                        <a:cs typeface="Arial"/>
                      </a:endParaRPr>
                    </a:p>
                    <a:p>
                      <a:pPr marL="397510">
                        <a:lnSpc>
                          <a:spcPct val="100000"/>
                        </a:lnSpc>
                      </a:pPr>
                      <a:r>
                        <a:rPr dirty="0" sz="1800" spc="-25">
                          <a:latin typeface="Arial"/>
                          <a:cs typeface="Arial"/>
                        </a:rPr>
                        <a:t>50</a:t>
                      </a:r>
                      <a:endParaRPr sz="1800">
                        <a:latin typeface="Arial"/>
                        <a:cs typeface="Arial"/>
                      </a:endParaRPr>
                    </a:p>
                  </a:txBody>
                  <a:tcPr marL="0" marR="0" marB="0" marT="34290">
                    <a:lnL w="9525">
                      <a:solidFill>
                        <a:srgbClr val="000000"/>
                      </a:solidFill>
                      <a:prstDash val="solid"/>
                    </a:lnL>
                    <a:lnT w="12700">
                      <a:solidFill>
                        <a:srgbClr val="000000"/>
                      </a:solidFill>
                      <a:prstDash val="solid"/>
                    </a:lnT>
                    <a:lnB w="12700">
                      <a:solidFill>
                        <a:srgbClr val="000000"/>
                      </a:solidFill>
                      <a:prstDash val="solid"/>
                    </a:lnB>
                  </a:tcPr>
                </a:tc>
                <a:tc rowSpan="2">
                  <a:txBody>
                    <a:bodyPr/>
                    <a:lstStyle/>
                    <a:p>
                      <a:pPr marL="222885" marR="731520">
                        <a:lnSpc>
                          <a:spcPct val="100000"/>
                        </a:lnSpc>
                        <a:spcBef>
                          <a:spcPts val="830"/>
                        </a:spcBef>
                      </a:pPr>
                      <a:r>
                        <a:rPr dirty="0" sz="1800" spc="-10">
                          <a:latin typeface="Symbol"/>
                          <a:cs typeface="Symbol"/>
                        </a:rPr>
                        <a:t></a:t>
                      </a:r>
                      <a:r>
                        <a:rPr dirty="0" sz="1800" spc="-10">
                          <a:latin typeface="Arial"/>
                          <a:cs typeface="Arial"/>
                        </a:rPr>
                        <a:t>f</a:t>
                      </a:r>
                      <a:r>
                        <a:rPr dirty="0" baseline="-20833" sz="1800" spc="-15">
                          <a:latin typeface="Arial"/>
                          <a:cs typeface="Arial"/>
                        </a:rPr>
                        <a:t>i</a:t>
                      </a:r>
                      <a:r>
                        <a:rPr dirty="0" sz="1800" spc="-10">
                          <a:latin typeface="Arial"/>
                          <a:cs typeface="Arial"/>
                        </a:rPr>
                        <a:t>=143 f</a:t>
                      </a:r>
                      <a:r>
                        <a:rPr dirty="0" baseline="-20833" sz="1800" spc="-15">
                          <a:latin typeface="Arial"/>
                          <a:cs typeface="Arial"/>
                        </a:rPr>
                        <a:t>max</a:t>
                      </a:r>
                      <a:r>
                        <a:rPr dirty="0" sz="1800" spc="-10">
                          <a:latin typeface="Arial"/>
                          <a:cs typeface="Arial"/>
                        </a:rPr>
                        <a:t>=50</a:t>
                      </a:r>
                      <a:endParaRPr sz="1800">
                        <a:latin typeface="Arial"/>
                        <a:cs typeface="Arial"/>
                      </a:endParaRPr>
                    </a:p>
                    <a:p>
                      <a:pPr marL="222885">
                        <a:lnSpc>
                          <a:spcPct val="100000"/>
                        </a:lnSpc>
                        <a:spcBef>
                          <a:spcPts val="520"/>
                        </a:spcBef>
                      </a:pPr>
                      <a:r>
                        <a:rPr dirty="0" sz="1800" spc="-10">
                          <a:latin typeface="Arial"/>
                          <a:cs typeface="Arial"/>
                        </a:rPr>
                        <a:t>f=35.75</a:t>
                      </a:r>
                      <a:endParaRPr sz="1800">
                        <a:latin typeface="Arial"/>
                        <a:cs typeface="Arial"/>
                      </a:endParaRPr>
                    </a:p>
                  </a:txBody>
                  <a:tcPr marL="0" marR="0" marB="0" marT="10541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2295">
                        <a:lnSpc>
                          <a:spcPct val="100000"/>
                        </a:lnSpc>
                        <a:spcBef>
                          <a:spcPts val="395"/>
                        </a:spcBef>
                      </a:pPr>
                      <a:r>
                        <a:rPr dirty="0" sz="1800" spc="-20">
                          <a:latin typeface="Arial"/>
                          <a:cs typeface="Arial"/>
                        </a:rPr>
                        <a:t>0.24</a:t>
                      </a:r>
                      <a:endParaRPr sz="1800">
                        <a:latin typeface="Arial"/>
                        <a:cs typeface="Arial"/>
                      </a:endParaRPr>
                    </a:p>
                    <a:p>
                      <a:pPr marL="582295">
                        <a:lnSpc>
                          <a:spcPts val="2039"/>
                        </a:lnSpc>
                      </a:pPr>
                      <a:r>
                        <a:rPr dirty="0" sz="1800" spc="-20">
                          <a:latin typeface="Arial"/>
                          <a:cs typeface="Arial"/>
                        </a:rPr>
                        <a:t>0.24</a:t>
                      </a:r>
                      <a:endParaRPr sz="1800">
                        <a:latin typeface="Arial"/>
                        <a:cs typeface="Arial"/>
                      </a:endParaRPr>
                    </a:p>
                  </a:txBody>
                  <a:tcPr marL="0" marR="0" marB="0" marT="50165">
                    <a:lnL w="12700">
                      <a:solidFill>
                        <a:srgbClr val="000000"/>
                      </a:solidFill>
                      <a:prstDash val="solid"/>
                    </a:lnL>
                    <a:lnT w="12700">
                      <a:solidFill>
                        <a:srgbClr val="000000"/>
                      </a:solidFill>
                      <a:prstDash val="solid"/>
                    </a:lnT>
                  </a:tcPr>
                </a:tc>
              </a:tr>
              <a:tr h="596900">
                <a:tc>
                  <a:txBody>
                    <a:bodyPr/>
                    <a:lstStyle/>
                    <a:p>
                      <a:pPr marL="719455">
                        <a:lnSpc>
                          <a:spcPct val="100000"/>
                        </a:lnSpc>
                        <a:spcBef>
                          <a:spcPts val="5"/>
                        </a:spcBef>
                      </a:pPr>
                      <a:r>
                        <a:rPr dirty="0" sz="1600">
                          <a:latin typeface="Arial"/>
                          <a:cs typeface="Arial"/>
                        </a:rPr>
                        <a:t>3</a:t>
                      </a:r>
                      <a:endParaRPr sz="1600">
                        <a:latin typeface="Arial"/>
                        <a:cs typeface="Arial"/>
                      </a:endParaRPr>
                    </a:p>
                    <a:p>
                      <a:pPr marL="719455">
                        <a:lnSpc>
                          <a:spcPct val="100000"/>
                        </a:lnSpc>
                      </a:pPr>
                      <a:r>
                        <a:rPr dirty="0" sz="1600">
                          <a:latin typeface="Arial"/>
                          <a:cs typeface="Arial"/>
                        </a:rPr>
                        <a:t>4</a:t>
                      </a:r>
                      <a:endParaRPr sz="1600">
                        <a:latin typeface="Arial"/>
                        <a:cs typeface="Arial"/>
                      </a:endParaRPr>
                    </a:p>
                  </a:txBody>
                  <a:tcPr marL="0" marR="0" marB="0" marT="635">
                    <a:lnR w="12700">
                      <a:solidFill>
                        <a:srgbClr val="000000"/>
                      </a:solidFill>
                      <a:prstDash val="solid"/>
                    </a:lnR>
                    <a:lnB w="12700">
                      <a:solidFill>
                        <a:srgbClr val="000000"/>
                      </a:solidFill>
                      <a:prstDash val="solid"/>
                    </a:lnB>
                  </a:tcPr>
                </a:tc>
                <a:tc>
                  <a:txBody>
                    <a:bodyPr/>
                    <a:lstStyle/>
                    <a:p>
                      <a:pPr marL="322580">
                        <a:lnSpc>
                          <a:spcPts val="2155"/>
                        </a:lnSpc>
                      </a:pPr>
                      <a:r>
                        <a:rPr dirty="0" sz="1800" spc="-10">
                          <a:latin typeface="Arial"/>
                          <a:cs typeface="Arial"/>
                        </a:rPr>
                        <a:t>011100</a:t>
                      </a:r>
                      <a:endParaRPr sz="1800">
                        <a:latin typeface="Arial"/>
                        <a:cs typeface="Arial"/>
                      </a:endParaRPr>
                    </a:p>
                    <a:p>
                      <a:pPr marL="322580">
                        <a:lnSpc>
                          <a:spcPct val="100000"/>
                        </a:lnSpc>
                      </a:pPr>
                      <a:r>
                        <a:rPr dirty="0" sz="1800" spc="-10">
                          <a:latin typeface="Arial"/>
                          <a:cs typeface="Arial"/>
                        </a:rPr>
                        <a:t>111001</a:t>
                      </a:r>
                      <a:endParaRPr sz="1800">
                        <a:latin typeface="Arial"/>
                        <a:cs typeface="Arial"/>
                      </a:endParaRPr>
                    </a:p>
                  </a:txBody>
                  <a:tcPr marL="0" marR="0" marB="0" marT="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gn="ctr" marL="34290">
                        <a:lnSpc>
                          <a:spcPts val="1714"/>
                        </a:lnSpc>
                      </a:pPr>
                      <a:r>
                        <a:rPr dirty="0" sz="1600">
                          <a:latin typeface="Times New Roman"/>
                          <a:cs typeface="Times New Roman"/>
                        </a:rPr>
                        <a:t>3</a:t>
                      </a:r>
                      <a:endParaRPr sz="1600">
                        <a:latin typeface="Times New Roman"/>
                        <a:cs typeface="Times New Roman"/>
                      </a:endParaRPr>
                    </a:p>
                    <a:p>
                      <a:pPr algn="ctr" marL="34290">
                        <a:lnSpc>
                          <a:spcPct val="100000"/>
                        </a:lnSpc>
                      </a:pPr>
                      <a:r>
                        <a:rPr dirty="0" sz="1600">
                          <a:latin typeface="Times New Roman"/>
                          <a:cs typeface="Times New Roman"/>
                        </a:rPr>
                        <a:t>7</a:t>
                      </a:r>
                      <a:endParaRPr sz="1600">
                        <a:latin typeface="Times New Roman"/>
                        <a:cs typeface="Times New Roman"/>
                      </a:endParaRPr>
                    </a:p>
                  </a:txBody>
                  <a:tcPr marL="0" marR="0" marB="0" marT="0">
                    <a:lnL w="12700">
                      <a:solidFill>
                        <a:srgbClr val="000000"/>
                      </a:solidFill>
                      <a:prstDash val="solid"/>
                    </a:lnL>
                    <a:lnB w="12700">
                      <a:solidFill>
                        <a:srgbClr val="000000"/>
                      </a:solidFill>
                      <a:prstDash val="solid"/>
                    </a:lnB>
                  </a:tcPr>
                </a:tc>
                <a:tc>
                  <a:txBody>
                    <a:bodyPr/>
                    <a:lstStyle/>
                    <a:p>
                      <a:pPr marL="109855">
                        <a:lnSpc>
                          <a:spcPts val="1714"/>
                        </a:lnSpc>
                      </a:pPr>
                      <a:r>
                        <a:rPr dirty="0" sz="1600">
                          <a:latin typeface="Times New Roman"/>
                          <a:cs typeface="Times New Roman"/>
                        </a:rPr>
                        <a:t>4</a:t>
                      </a:r>
                      <a:endParaRPr sz="1600">
                        <a:latin typeface="Times New Roman"/>
                        <a:cs typeface="Times New Roman"/>
                      </a:endParaRPr>
                    </a:p>
                    <a:p>
                      <a:pPr marL="109855">
                        <a:lnSpc>
                          <a:spcPct val="100000"/>
                        </a:lnSpc>
                      </a:pPr>
                      <a:r>
                        <a:rPr dirty="0" sz="1600">
                          <a:latin typeface="Times New Roman"/>
                          <a:cs typeface="Times New Roman"/>
                        </a:rPr>
                        <a:t>1</a:t>
                      </a:r>
                      <a:endParaRPr sz="1600">
                        <a:latin typeface="Times New Roman"/>
                        <a:cs typeface="Times New Roman"/>
                      </a:endParaRPr>
                    </a:p>
                  </a:txBody>
                  <a:tcPr marL="0" marR="0" marB="0" marT="0">
                    <a:lnR w="9525">
                      <a:solidFill>
                        <a:srgbClr val="000000"/>
                      </a:solidFill>
                      <a:prstDash val="solid"/>
                    </a:lnR>
                    <a:lnB w="12700">
                      <a:solidFill>
                        <a:srgbClr val="000000"/>
                      </a:solidFill>
                      <a:prstDash val="solid"/>
                    </a:lnB>
                  </a:tcPr>
                </a:tc>
                <a:tc vMerge="1">
                  <a:txBody>
                    <a:bodyPr/>
                    <a:lstStyle/>
                    <a:p>
                      <a:pPr/>
                    </a:p>
                  </a:txBody>
                  <a:tcPr marL="0" marR="0" marB="0" marT="34290">
                    <a:lnL w="9525">
                      <a:solidFill>
                        <a:srgbClr val="000000"/>
                      </a:solidFill>
                      <a:prstDash val="solid"/>
                    </a:lnL>
                    <a:lnT w="12700">
                      <a:solidFill>
                        <a:srgbClr val="000000"/>
                      </a:solidFill>
                      <a:prstDash val="solid"/>
                    </a:lnT>
                    <a:lnB w="12700">
                      <a:solidFill>
                        <a:srgbClr val="000000"/>
                      </a:solidFill>
                      <a:prstDash val="solid"/>
                    </a:lnB>
                  </a:tcPr>
                </a:tc>
                <a:tc vMerge="1">
                  <a:txBody>
                    <a:bodyPr/>
                    <a:lstStyle/>
                    <a:p>
                      <a:pPr/>
                    </a:p>
                  </a:txBody>
                  <a:tcPr marL="0" marR="0" marB="0" marT="10541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2295">
                        <a:lnSpc>
                          <a:spcPct val="100000"/>
                        </a:lnSpc>
                        <a:spcBef>
                          <a:spcPts val="15"/>
                        </a:spcBef>
                      </a:pPr>
                      <a:r>
                        <a:rPr dirty="0" sz="1800" spc="-20">
                          <a:latin typeface="Arial"/>
                          <a:cs typeface="Arial"/>
                        </a:rPr>
                        <a:t>0.17</a:t>
                      </a:r>
                      <a:endParaRPr sz="1800">
                        <a:latin typeface="Arial"/>
                        <a:cs typeface="Arial"/>
                      </a:endParaRPr>
                    </a:p>
                    <a:p>
                      <a:pPr marL="582295">
                        <a:lnSpc>
                          <a:spcPct val="100000"/>
                        </a:lnSpc>
                      </a:pPr>
                      <a:r>
                        <a:rPr dirty="0" sz="1800" spc="-20">
                          <a:latin typeface="Arial"/>
                          <a:cs typeface="Arial"/>
                        </a:rPr>
                        <a:t>0.35</a:t>
                      </a:r>
                      <a:endParaRPr sz="1800">
                        <a:latin typeface="Arial"/>
                        <a:cs typeface="Arial"/>
                      </a:endParaRPr>
                    </a:p>
                  </a:txBody>
                  <a:tcPr marL="0" marR="0" marB="0" marT="1905">
                    <a:lnL w="12700">
                      <a:solidFill>
                        <a:srgbClr val="000000"/>
                      </a:solidFill>
                      <a:prstDash val="solid"/>
                    </a:lnL>
                    <a:lnB w="12700">
                      <a:solidFill>
                        <a:srgbClr val="000000"/>
                      </a:solidFill>
                      <a:prstDash val="solid"/>
                    </a:lnB>
                  </a:tcPr>
                </a:tc>
              </a:tr>
            </a:tbl>
          </a:graphicData>
        </a:graphic>
      </p:graphicFrame>
      <p:sp>
        <p:nvSpPr>
          <p:cNvPr id="4" name="object 4" descr=""/>
          <p:cNvSpPr/>
          <p:nvPr/>
        </p:nvSpPr>
        <p:spPr>
          <a:xfrm>
            <a:off x="5467222" y="1687576"/>
            <a:ext cx="191135" cy="0"/>
          </a:xfrm>
          <a:custGeom>
            <a:avLst/>
            <a:gdLst/>
            <a:ahLst/>
            <a:cxnLst/>
            <a:rect l="l" t="t" r="r" b="b"/>
            <a:pathLst>
              <a:path w="191135" h="0">
                <a:moveTo>
                  <a:pt x="0" y="0"/>
                </a:moveTo>
                <a:lnTo>
                  <a:pt x="191007" y="0"/>
                </a:lnTo>
              </a:path>
            </a:pathLst>
          </a:custGeom>
          <a:ln w="19050">
            <a:solidFill>
              <a:srgbClr val="000000"/>
            </a:solidFill>
          </a:ln>
        </p:spPr>
        <p:txBody>
          <a:bodyPr wrap="square" lIns="0" tIns="0" rIns="0" bIns="0" rtlCol="0"/>
          <a:lstStyle/>
          <a:p/>
        </p:txBody>
      </p:sp>
      <p:graphicFrame>
        <p:nvGraphicFramePr>
          <p:cNvPr id="5" name="object 5" descr=""/>
          <p:cNvGraphicFramePr>
            <a:graphicFrameLocks noGrp="1"/>
          </p:cNvGraphicFramePr>
          <p:nvPr/>
        </p:nvGraphicFramePr>
        <p:xfrm>
          <a:off x="684212" y="2187638"/>
          <a:ext cx="8712835" cy="1586865"/>
        </p:xfrm>
        <a:graphic>
          <a:graphicData uri="http://schemas.openxmlformats.org/drawingml/2006/table">
            <a:tbl>
              <a:tblPr firstRow="1" bandRow="1">
                <a:tableStyleId>{2D5ABB26-0587-4C30-8999-92F81FD0307C}</a:tableStyleId>
              </a:tblPr>
              <a:tblGrid>
                <a:gridCol w="1212850"/>
                <a:gridCol w="1219835"/>
                <a:gridCol w="1200150"/>
                <a:gridCol w="1443355"/>
                <a:gridCol w="1361439"/>
                <a:gridCol w="986155"/>
                <a:gridCol w="1289684"/>
              </a:tblGrid>
              <a:tr h="367665">
                <a:tc>
                  <a:txBody>
                    <a:bodyPr/>
                    <a:lstStyle/>
                    <a:p>
                      <a:pPr marL="168275">
                        <a:lnSpc>
                          <a:spcPct val="100000"/>
                        </a:lnSpc>
                        <a:spcBef>
                          <a:spcPts val="535"/>
                        </a:spcBef>
                      </a:pPr>
                      <a:r>
                        <a:rPr dirty="0" sz="1600" spc="-25">
                          <a:latin typeface="宋体"/>
                          <a:cs typeface="宋体"/>
                        </a:rPr>
                        <a:t>选</a:t>
                      </a:r>
                      <a:r>
                        <a:rPr dirty="0" sz="1600" spc="-25">
                          <a:latin typeface="宋体"/>
                          <a:cs typeface="宋体"/>
                        </a:rPr>
                        <a:t>择</a:t>
                      </a:r>
                      <a:r>
                        <a:rPr dirty="0" sz="1600" spc="-25">
                          <a:latin typeface="宋体"/>
                          <a:cs typeface="宋体"/>
                        </a:rPr>
                        <a:t>次</a:t>
                      </a:r>
                      <a:r>
                        <a:rPr dirty="0" sz="1600" spc="-50">
                          <a:latin typeface="宋体"/>
                          <a:cs typeface="宋体"/>
                        </a:rPr>
                        <a:t>数</a:t>
                      </a:r>
                      <a:endParaRPr sz="1600">
                        <a:latin typeface="宋体"/>
                        <a:cs typeface="宋体"/>
                      </a:endParaRPr>
                    </a:p>
                  </a:txBody>
                  <a:tcPr marL="0" marR="0" marB="0" marT="67945">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54305">
                        <a:lnSpc>
                          <a:spcPct val="100000"/>
                        </a:lnSpc>
                        <a:spcBef>
                          <a:spcPts val="535"/>
                        </a:spcBef>
                      </a:pPr>
                      <a:r>
                        <a:rPr dirty="0" sz="1600" spc="-25">
                          <a:latin typeface="宋体"/>
                          <a:cs typeface="宋体"/>
                        </a:rPr>
                        <a:t>选</a:t>
                      </a:r>
                      <a:r>
                        <a:rPr dirty="0" sz="1600" spc="-25">
                          <a:latin typeface="宋体"/>
                          <a:cs typeface="宋体"/>
                        </a:rPr>
                        <a:t>择</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6794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50495">
                        <a:lnSpc>
                          <a:spcPct val="100000"/>
                        </a:lnSpc>
                        <a:spcBef>
                          <a:spcPts val="535"/>
                        </a:spcBef>
                      </a:pPr>
                      <a:r>
                        <a:rPr dirty="0" sz="1600" spc="-25">
                          <a:latin typeface="宋体"/>
                          <a:cs typeface="宋体"/>
                        </a:rPr>
                        <a:t>配</a:t>
                      </a:r>
                      <a:r>
                        <a:rPr dirty="0" sz="1600" spc="-25">
                          <a:latin typeface="宋体"/>
                          <a:cs typeface="宋体"/>
                        </a:rPr>
                        <a:t>对</a:t>
                      </a:r>
                      <a:r>
                        <a:rPr dirty="0" sz="1600" spc="-25">
                          <a:latin typeface="宋体"/>
                          <a:cs typeface="宋体"/>
                        </a:rPr>
                        <a:t>情</a:t>
                      </a:r>
                      <a:r>
                        <a:rPr dirty="0" sz="1600" spc="-50">
                          <a:latin typeface="宋体"/>
                          <a:cs typeface="宋体"/>
                        </a:rPr>
                        <a:t>况</a:t>
                      </a:r>
                      <a:endParaRPr sz="1600">
                        <a:latin typeface="宋体"/>
                        <a:cs typeface="宋体"/>
                      </a:endParaRPr>
                    </a:p>
                  </a:txBody>
                  <a:tcPr marL="0" marR="0" marB="0" marT="6794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3825">
                        <a:lnSpc>
                          <a:spcPct val="100000"/>
                        </a:lnSpc>
                        <a:spcBef>
                          <a:spcPts val="535"/>
                        </a:spcBef>
                      </a:pPr>
                      <a:r>
                        <a:rPr dirty="0" sz="1600" spc="-25">
                          <a:latin typeface="宋体"/>
                          <a:cs typeface="宋体"/>
                        </a:rPr>
                        <a:t>交</a:t>
                      </a:r>
                      <a:r>
                        <a:rPr dirty="0" sz="1600" spc="-25">
                          <a:latin typeface="宋体"/>
                          <a:cs typeface="宋体"/>
                        </a:rPr>
                        <a:t>叉</a:t>
                      </a:r>
                      <a:r>
                        <a:rPr dirty="0" sz="1600" spc="-25">
                          <a:latin typeface="宋体"/>
                          <a:cs typeface="宋体"/>
                        </a:rPr>
                        <a:t>点</a:t>
                      </a:r>
                      <a:r>
                        <a:rPr dirty="0" sz="1600" spc="-25">
                          <a:latin typeface="宋体"/>
                          <a:cs typeface="宋体"/>
                        </a:rPr>
                        <a:t>位</a:t>
                      </a:r>
                      <a:r>
                        <a:rPr dirty="0" sz="1600" spc="-50">
                          <a:latin typeface="宋体"/>
                          <a:cs typeface="宋体"/>
                        </a:rPr>
                        <a:t>置</a:t>
                      </a:r>
                      <a:endParaRPr sz="1600">
                        <a:latin typeface="宋体"/>
                        <a:cs typeface="宋体"/>
                      </a:endParaRPr>
                    </a:p>
                  </a:txBody>
                  <a:tcPr marL="0" marR="0" marB="0" marT="6794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56210">
                        <a:lnSpc>
                          <a:spcPct val="100000"/>
                        </a:lnSpc>
                        <a:spcBef>
                          <a:spcPts val="385"/>
                        </a:spcBef>
                      </a:pPr>
                      <a:r>
                        <a:rPr dirty="0" sz="1600" spc="-30">
                          <a:latin typeface="宋体"/>
                          <a:cs typeface="宋体"/>
                        </a:rPr>
                        <a:t>交</a:t>
                      </a:r>
                      <a:r>
                        <a:rPr dirty="0" sz="1600" spc="-30">
                          <a:latin typeface="宋体"/>
                          <a:cs typeface="宋体"/>
                        </a:rPr>
                        <a:t>叉</a:t>
                      </a:r>
                      <a:r>
                        <a:rPr dirty="0" sz="1600" spc="-30">
                          <a:latin typeface="宋体"/>
                          <a:cs typeface="宋体"/>
                        </a:rPr>
                        <a:t>结</a:t>
                      </a:r>
                      <a:r>
                        <a:rPr dirty="0" sz="1600" spc="-50">
                          <a:latin typeface="宋体"/>
                          <a:cs typeface="宋体"/>
                        </a:rPr>
                        <a:t>果</a:t>
                      </a:r>
                      <a:endParaRPr sz="1600">
                        <a:latin typeface="宋体"/>
                        <a:cs typeface="宋体"/>
                      </a:endParaRPr>
                    </a:p>
                  </a:txBody>
                  <a:tcPr marL="0" marR="0" marB="0" marT="4889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1925">
                        <a:lnSpc>
                          <a:spcPct val="100000"/>
                        </a:lnSpc>
                        <a:spcBef>
                          <a:spcPts val="360"/>
                        </a:spcBef>
                      </a:pPr>
                      <a:r>
                        <a:rPr dirty="0" sz="1600" spc="-25">
                          <a:latin typeface="宋体"/>
                          <a:cs typeface="宋体"/>
                        </a:rPr>
                        <a:t>变</a:t>
                      </a:r>
                      <a:r>
                        <a:rPr dirty="0" sz="1600" spc="-25">
                          <a:latin typeface="宋体"/>
                          <a:cs typeface="宋体"/>
                        </a:rPr>
                        <a:t>异</a:t>
                      </a:r>
                      <a:r>
                        <a:rPr dirty="0" sz="1600" spc="-50">
                          <a:latin typeface="宋体"/>
                          <a:cs typeface="宋体"/>
                        </a:rPr>
                        <a:t>点</a:t>
                      </a:r>
                      <a:endParaRPr sz="1600">
                        <a:latin typeface="宋体"/>
                        <a:cs typeface="宋体"/>
                      </a:endParaRPr>
                    </a:p>
                  </a:txBody>
                  <a:tcPr marL="0" marR="0" marB="0" marT="4572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1760">
                        <a:lnSpc>
                          <a:spcPct val="100000"/>
                        </a:lnSpc>
                        <a:spcBef>
                          <a:spcPts val="335"/>
                        </a:spcBef>
                      </a:pPr>
                      <a:r>
                        <a:rPr dirty="0" sz="1600" spc="-25">
                          <a:latin typeface="宋体"/>
                          <a:cs typeface="宋体"/>
                        </a:rPr>
                        <a:t>变</a:t>
                      </a:r>
                      <a:r>
                        <a:rPr dirty="0" sz="1600" spc="-25">
                          <a:latin typeface="宋体"/>
                          <a:cs typeface="宋体"/>
                        </a:rPr>
                        <a:t>异</a:t>
                      </a:r>
                      <a:r>
                        <a:rPr dirty="0" sz="1600" spc="-25">
                          <a:latin typeface="宋体"/>
                          <a:cs typeface="宋体"/>
                        </a:rPr>
                        <a:t>结</a:t>
                      </a:r>
                      <a:r>
                        <a:rPr dirty="0" sz="1600" spc="-50">
                          <a:latin typeface="宋体"/>
                          <a:cs typeface="宋体"/>
                        </a:rPr>
                        <a:t>果</a:t>
                      </a:r>
                      <a:endParaRPr sz="1600">
                        <a:latin typeface="宋体"/>
                        <a:cs typeface="宋体"/>
                      </a:endParaRPr>
                    </a:p>
                  </a:txBody>
                  <a:tcPr marL="0" marR="0" marB="0" marT="42545">
                    <a:lnL w="9525">
                      <a:solidFill>
                        <a:srgbClr val="000000"/>
                      </a:solidFill>
                      <a:prstDash val="solid"/>
                    </a:lnL>
                    <a:lnT w="9525">
                      <a:solidFill>
                        <a:srgbClr val="000000"/>
                      </a:solidFill>
                      <a:prstDash val="solid"/>
                    </a:lnT>
                    <a:lnB w="9525">
                      <a:solidFill>
                        <a:srgbClr val="000000"/>
                      </a:solidFill>
                      <a:prstDash val="solid"/>
                    </a:lnB>
                  </a:tcPr>
                </a:tc>
              </a:tr>
              <a:tr h="1219200">
                <a:tc>
                  <a:txBody>
                    <a:bodyPr/>
                    <a:lstStyle/>
                    <a:p>
                      <a:pPr algn="ctr" marR="137160">
                        <a:lnSpc>
                          <a:spcPct val="100000"/>
                        </a:lnSpc>
                        <a:spcBef>
                          <a:spcPts val="660"/>
                        </a:spcBef>
                      </a:pPr>
                      <a:r>
                        <a:rPr dirty="0" sz="1600">
                          <a:latin typeface="Arial"/>
                          <a:cs typeface="Arial"/>
                        </a:rPr>
                        <a:t>1</a:t>
                      </a:r>
                      <a:endParaRPr sz="1600">
                        <a:latin typeface="Arial"/>
                        <a:cs typeface="Arial"/>
                      </a:endParaRPr>
                    </a:p>
                    <a:p>
                      <a:pPr algn="ctr" marR="137160">
                        <a:lnSpc>
                          <a:spcPct val="100000"/>
                        </a:lnSpc>
                      </a:pPr>
                      <a:r>
                        <a:rPr dirty="0" sz="1600">
                          <a:latin typeface="Arial"/>
                          <a:cs typeface="Arial"/>
                        </a:rPr>
                        <a:t>1</a:t>
                      </a:r>
                      <a:endParaRPr sz="1600">
                        <a:latin typeface="Arial"/>
                        <a:cs typeface="Arial"/>
                      </a:endParaRPr>
                    </a:p>
                    <a:p>
                      <a:pPr algn="ctr" marR="137160">
                        <a:lnSpc>
                          <a:spcPct val="100000"/>
                        </a:lnSpc>
                      </a:pPr>
                      <a:r>
                        <a:rPr dirty="0" sz="1600">
                          <a:latin typeface="Arial"/>
                          <a:cs typeface="Arial"/>
                        </a:rPr>
                        <a:t>0</a:t>
                      </a:r>
                      <a:endParaRPr sz="1600">
                        <a:latin typeface="Arial"/>
                        <a:cs typeface="Arial"/>
                      </a:endParaRPr>
                    </a:p>
                    <a:p>
                      <a:pPr algn="ctr" marR="137160">
                        <a:lnSpc>
                          <a:spcPct val="100000"/>
                        </a:lnSpc>
                        <a:spcBef>
                          <a:spcPts val="5"/>
                        </a:spcBef>
                      </a:pPr>
                      <a:r>
                        <a:rPr dirty="0" sz="1600">
                          <a:latin typeface="Arial"/>
                          <a:cs typeface="Arial"/>
                        </a:rPr>
                        <a:t>2</a:t>
                      </a:r>
                      <a:endParaRPr sz="1600">
                        <a:latin typeface="Arial"/>
                        <a:cs typeface="Arial"/>
                      </a:endParaRPr>
                    </a:p>
                  </a:txBody>
                  <a:tcPr marL="0" marR="0" marB="0" marT="83820">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10820">
                        <a:lnSpc>
                          <a:spcPct val="100000"/>
                        </a:lnSpc>
                        <a:spcBef>
                          <a:spcPts val="415"/>
                        </a:spcBef>
                      </a:pPr>
                      <a:r>
                        <a:rPr dirty="0" sz="1800" spc="-10">
                          <a:latin typeface="Arial"/>
                          <a:cs typeface="Arial"/>
                        </a:rPr>
                        <a:t>011101</a:t>
                      </a:r>
                      <a:endParaRPr sz="1800">
                        <a:latin typeface="Arial"/>
                        <a:cs typeface="Arial"/>
                      </a:endParaRPr>
                    </a:p>
                    <a:p>
                      <a:pPr marL="210820">
                        <a:lnSpc>
                          <a:spcPct val="100000"/>
                        </a:lnSpc>
                      </a:pPr>
                      <a:r>
                        <a:rPr dirty="0" sz="1800" spc="-10">
                          <a:latin typeface="Arial"/>
                          <a:cs typeface="Arial"/>
                        </a:rPr>
                        <a:t>111001</a:t>
                      </a:r>
                      <a:endParaRPr sz="1800">
                        <a:latin typeface="Arial"/>
                        <a:cs typeface="Arial"/>
                      </a:endParaRPr>
                    </a:p>
                    <a:p>
                      <a:pPr marL="210820">
                        <a:lnSpc>
                          <a:spcPct val="100000"/>
                        </a:lnSpc>
                      </a:pPr>
                      <a:r>
                        <a:rPr dirty="0" sz="1800" spc="-10">
                          <a:latin typeface="Arial"/>
                          <a:cs typeface="Arial"/>
                        </a:rPr>
                        <a:t>101011</a:t>
                      </a:r>
                      <a:endParaRPr sz="1800">
                        <a:latin typeface="Arial"/>
                        <a:cs typeface="Arial"/>
                      </a:endParaRPr>
                    </a:p>
                    <a:p>
                      <a:pPr marL="210820">
                        <a:lnSpc>
                          <a:spcPct val="100000"/>
                        </a:lnSpc>
                        <a:spcBef>
                          <a:spcPts val="5"/>
                        </a:spcBef>
                      </a:pPr>
                      <a:r>
                        <a:rPr dirty="0" sz="1800" spc="-10">
                          <a:latin typeface="Arial"/>
                          <a:cs typeface="Arial"/>
                        </a:rPr>
                        <a:t>111001</a:t>
                      </a:r>
                      <a:endParaRPr sz="1800">
                        <a:latin typeface="Arial"/>
                        <a:cs typeface="Arial"/>
                      </a:endParaRPr>
                    </a:p>
                  </a:txBody>
                  <a:tcPr marL="0" marR="0" marB="0" marT="5270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30"/>
                        </a:spcBef>
                      </a:pPr>
                      <a:endParaRPr sz="2300">
                        <a:latin typeface="Times New Roman"/>
                        <a:cs typeface="Times New Roman"/>
                      </a:endParaRPr>
                    </a:p>
                    <a:p>
                      <a:pPr algn="ctr" marR="19050">
                        <a:lnSpc>
                          <a:spcPct val="100000"/>
                        </a:lnSpc>
                      </a:pPr>
                      <a:r>
                        <a:rPr dirty="0" sz="1600" spc="-10">
                          <a:latin typeface="Arial"/>
                          <a:cs typeface="Arial"/>
                        </a:rPr>
                        <a:t>1-</a:t>
                      </a:r>
                      <a:r>
                        <a:rPr dirty="0" sz="1600" spc="-50">
                          <a:latin typeface="Arial"/>
                          <a:cs typeface="Arial"/>
                        </a:rPr>
                        <a:t>2</a:t>
                      </a:r>
                      <a:endParaRPr sz="1600">
                        <a:latin typeface="Arial"/>
                        <a:cs typeface="Arial"/>
                      </a:endParaRPr>
                    </a:p>
                    <a:p>
                      <a:pPr algn="ctr" marR="19050">
                        <a:lnSpc>
                          <a:spcPct val="100000"/>
                        </a:lnSpc>
                      </a:pPr>
                      <a:r>
                        <a:rPr dirty="0" sz="1600" spc="-10">
                          <a:latin typeface="Arial"/>
                          <a:cs typeface="Arial"/>
                        </a:rPr>
                        <a:t>3-</a:t>
                      </a:r>
                      <a:r>
                        <a:rPr dirty="0" sz="1600" spc="-50">
                          <a:latin typeface="Arial"/>
                          <a:cs typeface="Arial"/>
                        </a:rPr>
                        <a:t>4</a:t>
                      </a:r>
                      <a:endParaRPr sz="1600">
                        <a:latin typeface="Arial"/>
                        <a:cs typeface="Arial"/>
                      </a:endParaRPr>
                    </a:p>
                  </a:txBody>
                  <a:tcPr marL="0" marR="0" marB="0" marT="381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spcBef>
                          <a:spcPts val="15"/>
                        </a:spcBef>
                      </a:pPr>
                      <a:endParaRPr sz="2150">
                        <a:latin typeface="Times New Roman"/>
                        <a:cs typeface="Times New Roman"/>
                      </a:endParaRPr>
                    </a:p>
                    <a:p>
                      <a:pPr marL="316865">
                        <a:lnSpc>
                          <a:spcPct val="100000"/>
                        </a:lnSpc>
                      </a:pPr>
                      <a:r>
                        <a:rPr dirty="0" sz="1600" spc="-10">
                          <a:latin typeface="Arial"/>
                          <a:cs typeface="Arial"/>
                        </a:rPr>
                        <a:t>1-</a:t>
                      </a:r>
                      <a:r>
                        <a:rPr dirty="0" sz="1600" spc="-25">
                          <a:latin typeface="Arial"/>
                          <a:cs typeface="Arial"/>
                        </a:rPr>
                        <a:t>2</a:t>
                      </a:r>
                      <a:r>
                        <a:rPr dirty="0" sz="1600" spc="-25">
                          <a:latin typeface="宋体"/>
                          <a:cs typeface="宋体"/>
                        </a:rPr>
                        <a:t>：</a:t>
                      </a:r>
                      <a:r>
                        <a:rPr dirty="0" sz="1600" spc="-25">
                          <a:latin typeface="Arial"/>
                          <a:cs typeface="Arial"/>
                        </a:rPr>
                        <a:t>2</a:t>
                      </a:r>
                      <a:endParaRPr sz="1600">
                        <a:latin typeface="Arial"/>
                        <a:cs typeface="Arial"/>
                      </a:endParaRPr>
                    </a:p>
                    <a:p>
                      <a:pPr marL="316865">
                        <a:lnSpc>
                          <a:spcPct val="100000"/>
                        </a:lnSpc>
                      </a:pPr>
                      <a:r>
                        <a:rPr dirty="0" sz="1600" spc="-20">
                          <a:latin typeface="Arial"/>
                          <a:cs typeface="Arial"/>
                        </a:rPr>
                        <a:t>3-</a:t>
                      </a:r>
                      <a:r>
                        <a:rPr dirty="0" sz="1600" spc="-25">
                          <a:latin typeface="Arial"/>
                          <a:cs typeface="Arial"/>
                        </a:rPr>
                        <a:t>4</a:t>
                      </a:r>
                      <a:r>
                        <a:rPr dirty="0" sz="1600" spc="-25">
                          <a:latin typeface="宋体"/>
                          <a:cs typeface="宋体"/>
                        </a:rPr>
                        <a:t>：</a:t>
                      </a:r>
                      <a:r>
                        <a:rPr dirty="0" sz="1600" spc="-25">
                          <a:latin typeface="Arial"/>
                          <a:cs typeface="Arial"/>
                        </a:rPr>
                        <a:t>4</a:t>
                      </a:r>
                      <a:endParaRPr sz="1600">
                        <a:latin typeface="Arial"/>
                        <a:cs typeface="Arial"/>
                      </a:endParaRPr>
                    </a:p>
                  </a:txBody>
                  <a:tcPr marL="0" marR="0" marB="0" marT="190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213360">
                        <a:lnSpc>
                          <a:spcPct val="100000"/>
                        </a:lnSpc>
                        <a:spcBef>
                          <a:spcPts val="315"/>
                        </a:spcBef>
                      </a:pPr>
                      <a:r>
                        <a:rPr dirty="0" sz="1800" spc="-10">
                          <a:latin typeface="Arial"/>
                          <a:cs typeface="Arial"/>
                        </a:rPr>
                        <a:t>011001</a:t>
                      </a:r>
                      <a:endParaRPr sz="1800">
                        <a:latin typeface="Arial"/>
                        <a:cs typeface="Arial"/>
                      </a:endParaRPr>
                    </a:p>
                    <a:p>
                      <a:pPr marL="213360">
                        <a:lnSpc>
                          <a:spcPct val="100000"/>
                        </a:lnSpc>
                        <a:spcBef>
                          <a:spcPts val="5"/>
                        </a:spcBef>
                      </a:pPr>
                      <a:r>
                        <a:rPr dirty="0" sz="1800" spc="-10">
                          <a:latin typeface="Arial"/>
                          <a:cs typeface="Arial"/>
                        </a:rPr>
                        <a:t>111101</a:t>
                      </a:r>
                      <a:endParaRPr sz="1800">
                        <a:latin typeface="Arial"/>
                        <a:cs typeface="Arial"/>
                      </a:endParaRPr>
                    </a:p>
                    <a:p>
                      <a:pPr marL="213360">
                        <a:lnSpc>
                          <a:spcPct val="100000"/>
                        </a:lnSpc>
                      </a:pPr>
                      <a:r>
                        <a:rPr dirty="0" sz="1800" spc="-10">
                          <a:latin typeface="Arial"/>
                          <a:cs typeface="Arial"/>
                        </a:rPr>
                        <a:t>101001</a:t>
                      </a:r>
                      <a:endParaRPr sz="1800">
                        <a:latin typeface="Arial"/>
                        <a:cs typeface="Arial"/>
                      </a:endParaRPr>
                    </a:p>
                    <a:p>
                      <a:pPr marL="213360">
                        <a:lnSpc>
                          <a:spcPct val="100000"/>
                        </a:lnSpc>
                      </a:pPr>
                      <a:r>
                        <a:rPr dirty="0" sz="1800" spc="-10">
                          <a:latin typeface="Arial"/>
                          <a:cs typeface="Arial"/>
                        </a:rPr>
                        <a:t>111011</a:t>
                      </a:r>
                      <a:endParaRPr sz="1800">
                        <a:latin typeface="Arial"/>
                        <a:cs typeface="Arial"/>
                      </a:endParaRPr>
                    </a:p>
                  </a:txBody>
                  <a:tcPr marL="0" marR="0" marB="0" marT="4000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marR="29845">
                        <a:lnSpc>
                          <a:spcPct val="100000"/>
                        </a:lnSpc>
                        <a:spcBef>
                          <a:spcPts val="725"/>
                        </a:spcBef>
                      </a:pPr>
                      <a:r>
                        <a:rPr dirty="0" sz="1600">
                          <a:latin typeface="Arial"/>
                          <a:cs typeface="Arial"/>
                        </a:rPr>
                        <a:t>4</a:t>
                      </a:r>
                      <a:endParaRPr sz="1600">
                        <a:latin typeface="Arial"/>
                        <a:cs typeface="Arial"/>
                      </a:endParaRPr>
                    </a:p>
                    <a:p>
                      <a:pPr algn="ctr" marR="29845">
                        <a:lnSpc>
                          <a:spcPct val="100000"/>
                        </a:lnSpc>
                      </a:pPr>
                      <a:r>
                        <a:rPr dirty="0" sz="1600">
                          <a:latin typeface="Arial"/>
                          <a:cs typeface="Arial"/>
                        </a:rPr>
                        <a:t>5</a:t>
                      </a:r>
                      <a:endParaRPr sz="1600">
                        <a:latin typeface="Arial"/>
                        <a:cs typeface="Arial"/>
                      </a:endParaRPr>
                    </a:p>
                    <a:p>
                      <a:pPr algn="ctr" marR="29845">
                        <a:lnSpc>
                          <a:spcPct val="100000"/>
                        </a:lnSpc>
                      </a:pPr>
                      <a:r>
                        <a:rPr dirty="0" sz="1600">
                          <a:latin typeface="Arial"/>
                          <a:cs typeface="Arial"/>
                        </a:rPr>
                        <a:t>2</a:t>
                      </a:r>
                      <a:endParaRPr sz="1600">
                        <a:latin typeface="Arial"/>
                        <a:cs typeface="Arial"/>
                      </a:endParaRPr>
                    </a:p>
                    <a:p>
                      <a:pPr algn="ctr" marR="29845">
                        <a:lnSpc>
                          <a:spcPct val="100000"/>
                        </a:lnSpc>
                      </a:pPr>
                      <a:r>
                        <a:rPr dirty="0" sz="1600">
                          <a:latin typeface="Arial"/>
                          <a:cs typeface="Arial"/>
                        </a:rPr>
                        <a:t>6</a:t>
                      </a:r>
                      <a:endParaRPr sz="1600">
                        <a:latin typeface="Arial"/>
                        <a:cs typeface="Arial"/>
                      </a:endParaRPr>
                    </a:p>
                  </a:txBody>
                  <a:tcPr marL="0" marR="0" marB="0" marT="92075">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8910">
                        <a:lnSpc>
                          <a:spcPct val="100000"/>
                        </a:lnSpc>
                        <a:spcBef>
                          <a:spcPts val="114"/>
                        </a:spcBef>
                      </a:pPr>
                      <a:r>
                        <a:rPr dirty="0" sz="1800" spc="-10">
                          <a:latin typeface="Arial"/>
                          <a:cs typeface="Arial"/>
                        </a:rPr>
                        <a:t>011101</a:t>
                      </a:r>
                      <a:endParaRPr sz="1800">
                        <a:latin typeface="Arial"/>
                        <a:cs typeface="Arial"/>
                      </a:endParaRPr>
                    </a:p>
                    <a:p>
                      <a:pPr marL="168910">
                        <a:lnSpc>
                          <a:spcPct val="100000"/>
                        </a:lnSpc>
                      </a:pPr>
                      <a:r>
                        <a:rPr dirty="0" sz="1800" spc="-10">
                          <a:latin typeface="Arial"/>
                          <a:cs typeface="Arial"/>
                        </a:rPr>
                        <a:t>111111</a:t>
                      </a:r>
                      <a:endParaRPr sz="1800">
                        <a:latin typeface="Arial"/>
                        <a:cs typeface="Arial"/>
                      </a:endParaRPr>
                    </a:p>
                    <a:p>
                      <a:pPr marL="168910">
                        <a:lnSpc>
                          <a:spcPct val="100000"/>
                        </a:lnSpc>
                      </a:pPr>
                      <a:r>
                        <a:rPr dirty="0" sz="1800" spc="-10">
                          <a:latin typeface="Arial"/>
                          <a:cs typeface="Arial"/>
                        </a:rPr>
                        <a:t>111001</a:t>
                      </a:r>
                      <a:endParaRPr sz="1800">
                        <a:latin typeface="Arial"/>
                        <a:cs typeface="Arial"/>
                      </a:endParaRPr>
                    </a:p>
                    <a:p>
                      <a:pPr marL="168910">
                        <a:lnSpc>
                          <a:spcPct val="100000"/>
                        </a:lnSpc>
                        <a:spcBef>
                          <a:spcPts val="5"/>
                        </a:spcBef>
                      </a:pPr>
                      <a:r>
                        <a:rPr dirty="0" sz="1800" spc="-10">
                          <a:latin typeface="Arial"/>
                          <a:cs typeface="Arial"/>
                        </a:rPr>
                        <a:t>111010</a:t>
                      </a:r>
                      <a:endParaRPr sz="1800">
                        <a:latin typeface="Arial"/>
                        <a:cs typeface="Arial"/>
                      </a:endParaRPr>
                    </a:p>
                  </a:txBody>
                  <a:tcPr marL="0" marR="0" marB="0" marT="14604">
                    <a:lnL w="9525">
                      <a:solidFill>
                        <a:srgbClr val="000000"/>
                      </a:solidFill>
                      <a:prstDash val="solid"/>
                    </a:lnL>
                    <a:lnT w="9525">
                      <a:solidFill>
                        <a:srgbClr val="000000"/>
                      </a:solidFill>
                      <a:prstDash val="solid"/>
                    </a:lnT>
                    <a:lnB w="9525">
                      <a:solidFill>
                        <a:srgbClr val="000000"/>
                      </a:solidFill>
                      <a:prstDash val="solid"/>
                    </a:lnB>
                  </a:tcPr>
                </a:tc>
              </a:tr>
            </a:tbl>
          </a:graphicData>
        </a:graphic>
      </p:graphicFrame>
      <p:sp>
        <p:nvSpPr>
          <p:cNvPr id="6" name="object 6" descr=""/>
          <p:cNvSpPr/>
          <p:nvPr/>
        </p:nvSpPr>
        <p:spPr>
          <a:xfrm>
            <a:off x="4409821" y="4708525"/>
            <a:ext cx="961390" cy="1033780"/>
          </a:xfrm>
          <a:custGeom>
            <a:avLst/>
            <a:gdLst/>
            <a:ahLst/>
            <a:cxnLst/>
            <a:rect l="l" t="t" r="r" b="b"/>
            <a:pathLst>
              <a:path w="961389" h="1033779">
                <a:moveTo>
                  <a:pt x="0" y="1033462"/>
                </a:moveTo>
                <a:lnTo>
                  <a:pt x="960881" y="1033462"/>
                </a:lnTo>
                <a:lnTo>
                  <a:pt x="960881" y="0"/>
                </a:lnTo>
                <a:lnTo>
                  <a:pt x="0" y="0"/>
                </a:lnTo>
                <a:lnTo>
                  <a:pt x="0" y="1033462"/>
                </a:lnTo>
                <a:close/>
              </a:path>
            </a:pathLst>
          </a:custGeom>
          <a:ln w="9525">
            <a:solidFill>
              <a:srgbClr val="000000"/>
            </a:solidFill>
          </a:ln>
        </p:spPr>
        <p:txBody>
          <a:bodyPr wrap="square" lIns="0" tIns="0" rIns="0" bIns="0" rtlCol="0"/>
          <a:lstStyle/>
          <a:p/>
        </p:txBody>
      </p:sp>
      <p:graphicFrame>
        <p:nvGraphicFramePr>
          <p:cNvPr id="7" name="object 7" descr=""/>
          <p:cNvGraphicFramePr>
            <a:graphicFrameLocks noGrp="1"/>
          </p:cNvGraphicFramePr>
          <p:nvPr/>
        </p:nvGraphicFramePr>
        <p:xfrm>
          <a:off x="713384" y="3913187"/>
          <a:ext cx="7687945" cy="1917064"/>
        </p:xfrm>
        <a:graphic>
          <a:graphicData uri="http://schemas.openxmlformats.org/drawingml/2006/table">
            <a:tbl>
              <a:tblPr firstRow="1" bandRow="1">
                <a:tableStyleId>{2D5ABB26-0587-4C30-8999-92F81FD0307C}</a:tableStyleId>
              </a:tblPr>
              <a:tblGrid>
                <a:gridCol w="1744980"/>
                <a:gridCol w="424180"/>
                <a:gridCol w="520700"/>
                <a:gridCol w="873760"/>
                <a:gridCol w="1710689"/>
                <a:gridCol w="2411094"/>
              </a:tblGrid>
              <a:tr h="723900">
                <a:tc>
                  <a:txBody>
                    <a:bodyPr/>
                    <a:lstStyle/>
                    <a:p>
                      <a:pPr marL="299720">
                        <a:lnSpc>
                          <a:spcPct val="100000"/>
                        </a:lnSpc>
                        <a:spcBef>
                          <a:spcPts val="585"/>
                        </a:spcBef>
                      </a:pPr>
                      <a:r>
                        <a:rPr dirty="0" sz="1600" spc="-25">
                          <a:latin typeface="宋体"/>
                          <a:cs typeface="宋体"/>
                        </a:rPr>
                        <a:t>子</a:t>
                      </a:r>
                      <a:r>
                        <a:rPr dirty="0" sz="1600" spc="-25">
                          <a:latin typeface="宋体"/>
                          <a:cs typeface="宋体"/>
                        </a:rPr>
                        <a:t>代</a:t>
                      </a:r>
                      <a:r>
                        <a:rPr dirty="0" sz="1600" spc="-25">
                          <a:latin typeface="宋体"/>
                          <a:cs typeface="宋体"/>
                        </a:rPr>
                        <a:t>群</a:t>
                      </a:r>
                      <a:r>
                        <a:rPr dirty="0" sz="1600" spc="-25">
                          <a:latin typeface="宋体"/>
                          <a:cs typeface="宋体"/>
                        </a:rPr>
                        <a:t>体</a:t>
                      </a:r>
                      <a:r>
                        <a:rPr dirty="0" sz="1600" spc="-20">
                          <a:latin typeface="Arial"/>
                          <a:cs typeface="Arial"/>
                        </a:rPr>
                        <a:t>p(1)</a:t>
                      </a:r>
                      <a:endParaRPr sz="1600">
                        <a:latin typeface="Arial"/>
                        <a:cs typeface="Arial"/>
                      </a:endParaRPr>
                    </a:p>
                  </a:txBody>
                  <a:tcPr marL="0" marR="0" marB="0" marT="74295">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7795">
                        <a:lnSpc>
                          <a:spcPct val="100000"/>
                        </a:lnSpc>
                        <a:spcBef>
                          <a:spcPts val="570"/>
                        </a:spcBef>
                      </a:pPr>
                      <a:r>
                        <a:rPr dirty="0" sz="1600" spc="-25">
                          <a:latin typeface="Arial"/>
                          <a:cs typeface="Arial"/>
                        </a:rPr>
                        <a:t>x</a:t>
                      </a:r>
                      <a:r>
                        <a:rPr dirty="0" baseline="-21164" sz="1575" spc="-37">
                          <a:latin typeface="Arial"/>
                          <a:cs typeface="Arial"/>
                        </a:rPr>
                        <a:t>1</a:t>
                      </a:r>
                      <a:endParaRPr baseline="-21164" sz="1575">
                        <a:latin typeface="Arial"/>
                        <a:cs typeface="Arial"/>
                      </a:endParaRPr>
                    </a:p>
                  </a:txBody>
                  <a:tcPr marL="0" marR="0" marB="0" marT="7239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18745">
                        <a:lnSpc>
                          <a:spcPct val="100000"/>
                        </a:lnSpc>
                        <a:spcBef>
                          <a:spcPts val="570"/>
                        </a:spcBef>
                      </a:pPr>
                      <a:r>
                        <a:rPr dirty="0" sz="1600" spc="-25">
                          <a:latin typeface="Arial"/>
                          <a:cs typeface="Arial"/>
                        </a:rPr>
                        <a:t>x</a:t>
                      </a:r>
                      <a:r>
                        <a:rPr dirty="0" baseline="-21164" sz="1575" spc="-37">
                          <a:latin typeface="Arial"/>
                          <a:cs typeface="Arial"/>
                        </a:rPr>
                        <a:t>2</a:t>
                      </a:r>
                      <a:endParaRPr baseline="-21164" sz="1575">
                        <a:latin typeface="Arial"/>
                        <a:cs typeface="Arial"/>
                      </a:endParaRPr>
                    </a:p>
                  </a:txBody>
                  <a:tcPr marL="0" marR="0" marB="0" marT="72390">
                    <a:lnR w="9525">
                      <a:solidFill>
                        <a:srgbClr val="000000"/>
                      </a:solidFill>
                      <a:prstDash val="solid"/>
                    </a:lnR>
                    <a:lnT w="12700">
                      <a:solidFill>
                        <a:srgbClr val="000000"/>
                      </a:solidFill>
                      <a:prstDash val="solid"/>
                    </a:lnT>
                    <a:lnB w="12700">
                      <a:solidFill>
                        <a:srgbClr val="000000"/>
                      </a:solidFill>
                      <a:prstDash val="solid"/>
                    </a:lnB>
                  </a:tcPr>
                </a:tc>
                <a:tc gridSpan="2">
                  <a:txBody>
                    <a:bodyPr/>
                    <a:lstStyle/>
                    <a:p>
                      <a:pPr marL="791210">
                        <a:lnSpc>
                          <a:spcPts val="1914"/>
                        </a:lnSpc>
                        <a:spcBef>
                          <a:spcPts val="730"/>
                        </a:spcBef>
                      </a:pPr>
                      <a:r>
                        <a:rPr dirty="0" sz="1600" spc="-25">
                          <a:latin typeface="宋体"/>
                          <a:cs typeface="宋体"/>
                        </a:rPr>
                        <a:t>适</a:t>
                      </a:r>
                      <a:r>
                        <a:rPr dirty="0" sz="1600" spc="-50">
                          <a:latin typeface="宋体"/>
                          <a:cs typeface="宋体"/>
                        </a:rPr>
                        <a:t>值</a:t>
                      </a:r>
                      <a:endParaRPr sz="1600">
                        <a:latin typeface="宋体"/>
                        <a:cs typeface="宋体"/>
                      </a:endParaRPr>
                    </a:p>
                    <a:p>
                      <a:pPr marL="734695">
                        <a:lnSpc>
                          <a:spcPts val="1914"/>
                        </a:lnSpc>
                      </a:pPr>
                      <a:r>
                        <a:rPr dirty="0" sz="1600" spc="-10">
                          <a:latin typeface="Arial"/>
                          <a:cs typeface="Arial"/>
                        </a:rPr>
                        <a:t>f</a:t>
                      </a:r>
                      <a:r>
                        <a:rPr dirty="0" baseline="-21164" sz="1575" spc="-15">
                          <a:latin typeface="Arial"/>
                          <a:cs typeface="Arial"/>
                        </a:rPr>
                        <a:t>i</a:t>
                      </a:r>
                      <a:r>
                        <a:rPr dirty="0" sz="1600" spc="-10">
                          <a:latin typeface="Arial"/>
                          <a:cs typeface="Arial"/>
                        </a:rPr>
                        <a:t>(x</a:t>
                      </a:r>
                      <a:r>
                        <a:rPr dirty="0" baseline="-21164" sz="1575" spc="-15">
                          <a:latin typeface="Arial"/>
                          <a:cs typeface="Arial"/>
                        </a:rPr>
                        <a:t>1</a:t>
                      </a:r>
                      <a:r>
                        <a:rPr dirty="0" sz="1600" spc="-10">
                          <a:latin typeface="Arial"/>
                          <a:cs typeface="Arial"/>
                        </a:rPr>
                        <a:t>,x</a:t>
                      </a:r>
                      <a:r>
                        <a:rPr dirty="0" baseline="-21164" sz="1575" spc="-15">
                          <a:latin typeface="Arial"/>
                          <a:cs typeface="Arial"/>
                        </a:rPr>
                        <a:t>2</a:t>
                      </a:r>
                      <a:r>
                        <a:rPr dirty="0" sz="1600" spc="-10">
                          <a:latin typeface="Arial"/>
                          <a:cs typeface="Arial"/>
                        </a:rPr>
                        <a:t>)</a:t>
                      </a:r>
                      <a:endParaRPr sz="1600">
                        <a:latin typeface="Arial"/>
                        <a:cs typeface="Arial"/>
                      </a:endParaRPr>
                    </a:p>
                  </a:txBody>
                  <a:tcPr marL="0" marR="0" marB="0" marT="92710">
                    <a:lnL w="952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pPr/>
                    </a:p>
                  </a:txBody>
                  <a:tcPr marL="0" marR="0" marB="0" marT="0"/>
                </a:tc>
                <a:tc>
                  <a:txBody>
                    <a:bodyPr/>
                    <a:lstStyle/>
                    <a:p>
                      <a:pPr marL="64135">
                        <a:lnSpc>
                          <a:spcPct val="100000"/>
                        </a:lnSpc>
                        <a:spcBef>
                          <a:spcPts val="595"/>
                        </a:spcBef>
                      </a:pPr>
                      <a:r>
                        <a:rPr dirty="0" sz="1600" spc="-25">
                          <a:latin typeface="宋体"/>
                          <a:cs typeface="宋体"/>
                        </a:rPr>
                        <a:t>占</a:t>
                      </a:r>
                      <a:r>
                        <a:rPr dirty="0" sz="1600" spc="-25">
                          <a:latin typeface="宋体"/>
                          <a:cs typeface="宋体"/>
                        </a:rPr>
                        <a:t>总</a:t>
                      </a:r>
                      <a:r>
                        <a:rPr dirty="0" sz="1600" spc="-25">
                          <a:latin typeface="宋体"/>
                          <a:cs typeface="宋体"/>
                        </a:rPr>
                        <a:t>数</a:t>
                      </a:r>
                      <a:r>
                        <a:rPr dirty="0" sz="1600" spc="-25">
                          <a:latin typeface="宋体"/>
                          <a:cs typeface="宋体"/>
                        </a:rPr>
                        <a:t>的</a:t>
                      </a:r>
                      <a:r>
                        <a:rPr dirty="0" sz="1600" spc="-25">
                          <a:latin typeface="宋体"/>
                          <a:cs typeface="宋体"/>
                        </a:rPr>
                        <a:t>百</a:t>
                      </a:r>
                      <a:r>
                        <a:rPr dirty="0" sz="1600" spc="-25">
                          <a:latin typeface="宋体"/>
                          <a:cs typeface="宋体"/>
                        </a:rPr>
                        <a:t>分</a:t>
                      </a:r>
                      <a:r>
                        <a:rPr dirty="0" sz="1600" spc="-50">
                          <a:latin typeface="宋体"/>
                          <a:cs typeface="宋体"/>
                        </a:rPr>
                        <a:t>比</a:t>
                      </a:r>
                      <a:endParaRPr sz="1600">
                        <a:latin typeface="宋体"/>
                        <a:cs typeface="宋体"/>
                      </a:endParaRPr>
                    </a:p>
                    <a:p>
                      <a:pPr marL="64135">
                        <a:lnSpc>
                          <a:spcPct val="100000"/>
                        </a:lnSpc>
                        <a:spcBef>
                          <a:spcPts val="5"/>
                        </a:spcBef>
                      </a:pPr>
                      <a:r>
                        <a:rPr dirty="0" sz="1600">
                          <a:latin typeface="Arial"/>
                          <a:cs typeface="Arial"/>
                        </a:rPr>
                        <a:t>f</a:t>
                      </a:r>
                      <a:r>
                        <a:rPr dirty="0" baseline="-21164" sz="1575">
                          <a:latin typeface="Arial"/>
                          <a:cs typeface="Arial"/>
                        </a:rPr>
                        <a:t>i</a:t>
                      </a:r>
                      <a:r>
                        <a:rPr dirty="0" baseline="-21164" sz="1575" spc="7">
                          <a:latin typeface="Arial"/>
                          <a:cs typeface="Arial"/>
                        </a:rPr>
                        <a:t> </a:t>
                      </a:r>
                      <a:r>
                        <a:rPr dirty="0" sz="1600">
                          <a:latin typeface="Arial"/>
                          <a:cs typeface="Arial"/>
                        </a:rPr>
                        <a:t>/</a:t>
                      </a:r>
                      <a:r>
                        <a:rPr dirty="0" sz="1600" spc="5">
                          <a:latin typeface="Arial"/>
                          <a:cs typeface="Arial"/>
                        </a:rPr>
                        <a:t> </a:t>
                      </a:r>
                      <a:r>
                        <a:rPr dirty="0" sz="1800" spc="-25">
                          <a:latin typeface="Symbol"/>
                          <a:cs typeface="Symbol"/>
                        </a:rPr>
                        <a:t></a:t>
                      </a:r>
                      <a:r>
                        <a:rPr dirty="0" sz="1600" spc="-25">
                          <a:latin typeface="Arial"/>
                          <a:cs typeface="Arial"/>
                        </a:rPr>
                        <a:t>f</a:t>
                      </a:r>
                      <a:endParaRPr sz="1600">
                        <a:latin typeface="Arial"/>
                        <a:cs typeface="Arial"/>
                      </a:endParaRPr>
                    </a:p>
                  </a:txBody>
                  <a:tcPr marL="0" marR="0" marB="0" marT="75565">
                    <a:lnL w="12700">
                      <a:solidFill>
                        <a:srgbClr val="000000"/>
                      </a:solidFill>
                      <a:prstDash val="solid"/>
                    </a:lnL>
                    <a:lnT w="12700">
                      <a:solidFill>
                        <a:srgbClr val="000000"/>
                      </a:solidFill>
                      <a:prstDash val="solid"/>
                    </a:lnT>
                    <a:lnB w="12700">
                      <a:solidFill>
                        <a:srgbClr val="000000"/>
                      </a:solidFill>
                      <a:prstDash val="solid"/>
                    </a:lnB>
                  </a:tcPr>
                </a:tc>
              </a:tr>
              <a:tr h="337185">
                <a:tc>
                  <a:txBody>
                    <a:bodyPr/>
                    <a:lstStyle/>
                    <a:p>
                      <a:pPr marL="503555">
                        <a:lnSpc>
                          <a:spcPct val="100000"/>
                        </a:lnSpc>
                        <a:spcBef>
                          <a:spcPts val="375"/>
                        </a:spcBef>
                      </a:pPr>
                      <a:r>
                        <a:rPr dirty="0" sz="1800" spc="-10">
                          <a:latin typeface="Arial"/>
                          <a:cs typeface="Arial"/>
                        </a:rPr>
                        <a:t>011101</a:t>
                      </a:r>
                      <a:endParaRPr sz="1800">
                        <a:latin typeface="Arial"/>
                        <a:cs typeface="Arial"/>
                      </a:endParaRPr>
                    </a:p>
                  </a:txBody>
                  <a:tcPr marL="0" marR="0" marB="0" marT="47625">
                    <a:lnR w="12700">
                      <a:solidFill>
                        <a:srgbClr val="000000"/>
                      </a:solidFill>
                      <a:prstDash val="solid"/>
                    </a:lnR>
                    <a:lnT w="12700">
                      <a:solidFill>
                        <a:srgbClr val="000000"/>
                      </a:solidFill>
                      <a:prstDash val="solid"/>
                    </a:lnT>
                  </a:tcPr>
                </a:tc>
                <a:tc>
                  <a:txBody>
                    <a:bodyPr/>
                    <a:lstStyle/>
                    <a:p>
                      <a:pPr marL="178435">
                        <a:lnSpc>
                          <a:spcPts val="1895"/>
                        </a:lnSpc>
                        <a:spcBef>
                          <a:spcPts val="660"/>
                        </a:spcBef>
                      </a:pPr>
                      <a:r>
                        <a:rPr dirty="0" sz="1600">
                          <a:latin typeface="Times New Roman"/>
                          <a:cs typeface="Times New Roman"/>
                        </a:rPr>
                        <a:t>3</a:t>
                      </a:r>
                      <a:endParaRPr sz="1600">
                        <a:latin typeface="Times New Roman"/>
                        <a:cs typeface="Times New Roman"/>
                      </a:endParaRPr>
                    </a:p>
                  </a:txBody>
                  <a:tcPr marL="0" marR="0" marB="0" marT="83820">
                    <a:lnL w="12700">
                      <a:solidFill>
                        <a:srgbClr val="000000"/>
                      </a:solidFill>
                      <a:prstDash val="solid"/>
                    </a:lnL>
                    <a:lnT w="12700">
                      <a:solidFill>
                        <a:srgbClr val="000000"/>
                      </a:solidFill>
                      <a:prstDash val="solid"/>
                    </a:lnT>
                  </a:tcPr>
                </a:tc>
                <a:tc>
                  <a:txBody>
                    <a:bodyPr/>
                    <a:lstStyle/>
                    <a:p>
                      <a:pPr marL="109855">
                        <a:lnSpc>
                          <a:spcPts val="1895"/>
                        </a:lnSpc>
                        <a:spcBef>
                          <a:spcPts val="660"/>
                        </a:spcBef>
                      </a:pPr>
                      <a:r>
                        <a:rPr dirty="0" sz="1600">
                          <a:latin typeface="Times New Roman"/>
                          <a:cs typeface="Times New Roman"/>
                        </a:rPr>
                        <a:t>5</a:t>
                      </a:r>
                      <a:endParaRPr sz="1600">
                        <a:latin typeface="Times New Roman"/>
                        <a:cs typeface="Times New Roman"/>
                      </a:endParaRPr>
                    </a:p>
                  </a:txBody>
                  <a:tcPr marL="0" marR="0" marB="0" marT="83820">
                    <a:lnR w="9525">
                      <a:solidFill>
                        <a:srgbClr val="000000"/>
                      </a:solidFill>
                      <a:prstDash val="solid"/>
                    </a:lnR>
                    <a:lnT w="12700">
                      <a:solidFill>
                        <a:srgbClr val="000000"/>
                      </a:solidFill>
                      <a:prstDash val="solid"/>
                    </a:lnT>
                  </a:tcPr>
                </a:tc>
                <a:tc rowSpan="3">
                  <a:txBody>
                    <a:bodyPr/>
                    <a:lstStyle/>
                    <a:p>
                      <a:pPr marL="396875">
                        <a:lnSpc>
                          <a:spcPct val="100000"/>
                        </a:lnSpc>
                        <a:spcBef>
                          <a:spcPts val="275"/>
                        </a:spcBef>
                      </a:pPr>
                      <a:r>
                        <a:rPr dirty="0" sz="1800" spc="-25">
                          <a:latin typeface="Arial"/>
                          <a:cs typeface="Arial"/>
                        </a:rPr>
                        <a:t>34</a:t>
                      </a:r>
                      <a:endParaRPr sz="1800">
                        <a:latin typeface="Arial"/>
                        <a:cs typeface="Arial"/>
                      </a:endParaRPr>
                    </a:p>
                    <a:p>
                      <a:pPr marL="396875">
                        <a:lnSpc>
                          <a:spcPct val="100000"/>
                        </a:lnSpc>
                      </a:pPr>
                      <a:r>
                        <a:rPr dirty="0" sz="1800" spc="-25">
                          <a:latin typeface="Arial"/>
                          <a:cs typeface="Arial"/>
                        </a:rPr>
                        <a:t>98</a:t>
                      </a:r>
                      <a:endParaRPr sz="1800">
                        <a:latin typeface="Arial"/>
                        <a:cs typeface="Arial"/>
                      </a:endParaRPr>
                    </a:p>
                    <a:p>
                      <a:pPr marL="396875">
                        <a:lnSpc>
                          <a:spcPct val="100000"/>
                        </a:lnSpc>
                      </a:pPr>
                      <a:r>
                        <a:rPr dirty="0" sz="1800" spc="-25">
                          <a:latin typeface="Arial"/>
                          <a:cs typeface="Arial"/>
                        </a:rPr>
                        <a:t>50</a:t>
                      </a:r>
                      <a:endParaRPr sz="1800">
                        <a:latin typeface="Arial"/>
                        <a:cs typeface="Arial"/>
                      </a:endParaRPr>
                    </a:p>
                    <a:p>
                      <a:pPr marL="396875">
                        <a:lnSpc>
                          <a:spcPct val="100000"/>
                        </a:lnSpc>
                      </a:pPr>
                      <a:r>
                        <a:rPr dirty="0" sz="1800" spc="-25">
                          <a:latin typeface="Arial"/>
                          <a:cs typeface="Arial"/>
                        </a:rPr>
                        <a:t>53</a:t>
                      </a:r>
                      <a:endParaRPr sz="1800">
                        <a:latin typeface="Arial"/>
                        <a:cs typeface="Arial"/>
                      </a:endParaRPr>
                    </a:p>
                  </a:txBody>
                  <a:tcPr marL="0" marR="0" marB="0" marT="34925">
                    <a:lnL w="9525">
                      <a:solidFill>
                        <a:srgbClr val="000000"/>
                      </a:solidFill>
                      <a:prstDash val="solid"/>
                    </a:lnL>
                    <a:lnT w="12700">
                      <a:solidFill>
                        <a:srgbClr val="000000"/>
                      </a:solidFill>
                      <a:prstDash val="solid"/>
                    </a:lnT>
                    <a:lnB w="12700">
                      <a:solidFill>
                        <a:srgbClr val="000000"/>
                      </a:solidFill>
                      <a:prstDash val="solid"/>
                    </a:lnB>
                  </a:tcPr>
                </a:tc>
                <a:tc rowSpan="3">
                  <a:txBody>
                    <a:bodyPr/>
                    <a:lstStyle/>
                    <a:p>
                      <a:pPr marL="222885" marR="731520">
                        <a:lnSpc>
                          <a:spcPct val="100000"/>
                        </a:lnSpc>
                        <a:spcBef>
                          <a:spcPts val="840"/>
                        </a:spcBef>
                      </a:pPr>
                      <a:r>
                        <a:rPr dirty="0" sz="1800" spc="-10">
                          <a:latin typeface="Symbol"/>
                          <a:cs typeface="Symbol"/>
                        </a:rPr>
                        <a:t></a:t>
                      </a:r>
                      <a:r>
                        <a:rPr dirty="0" sz="1800" spc="-10">
                          <a:latin typeface="Arial"/>
                          <a:cs typeface="Arial"/>
                        </a:rPr>
                        <a:t>f</a:t>
                      </a:r>
                      <a:r>
                        <a:rPr dirty="0" baseline="-20833" sz="1800" spc="-15">
                          <a:latin typeface="Arial"/>
                          <a:cs typeface="Arial"/>
                        </a:rPr>
                        <a:t>i</a:t>
                      </a:r>
                      <a:r>
                        <a:rPr dirty="0" sz="1800" spc="-10">
                          <a:latin typeface="Arial"/>
                          <a:cs typeface="Arial"/>
                        </a:rPr>
                        <a:t>=253 f</a:t>
                      </a:r>
                      <a:r>
                        <a:rPr dirty="0" baseline="-20833" sz="1800" spc="-15">
                          <a:latin typeface="Arial"/>
                          <a:cs typeface="Arial"/>
                        </a:rPr>
                        <a:t>max</a:t>
                      </a:r>
                      <a:r>
                        <a:rPr dirty="0" sz="1800" spc="-10">
                          <a:latin typeface="Arial"/>
                          <a:cs typeface="Arial"/>
                        </a:rPr>
                        <a:t>=98</a:t>
                      </a:r>
                      <a:endParaRPr sz="1800">
                        <a:latin typeface="Arial"/>
                        <a:cs typeface="Arial"/>
                      </a:endParaRPr>
                    </a:p>
                    <a:p>
                      <a:pPr marL="222885">
                        <a:lnSpc>
                          <a:spcPct val="100000"/>
                        </a:lnSpc>
                        <a:spcBef>
                          <a:spcPts val="515"/>
                        </a:spcBef>
                      </a:pPr>
                      <a:r>
                        <a:rPr dirty="0" sz="1800" spc="-10">
                          <a:latin typeface="Arial"/>
                          <a:cs typeface="Arial"/>
                        </a:rPr>
                        <a:t>f=58.75</a:t>
                      </a:r>
                      <a:endParaRPr sz="1800">
                        <a:latin typeface="Arial"/>
                        <a:cs typeface="Arial"/>
                      </a:endParaRPr>
                    </a:p>
                  </a:txBody>
                  <a:tcPr marL="0" marR="0" marB="0" marT="10668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2295">
                        <a:lnSpc>
                          <a:spcPts val="2155"/>
                        </a:lnSpc>
                        <a:spcBef>
                          <a:spcPts val="400"/>
                        </a:spcBef>
                      </a:pPr>
                      <a:r>
                        <a:rPr dirty="0" sz="1800" spc="-20">
                          <a:latin typeface="Arial"/>
                          <a:cs typeface="Arial"/>
                        </a:rPr>
                        <a:t>0.14</a:t>
                      </a:r>
                      <a:endParaRPr sz="1800">
                        <a:latin typeface="Arial"/>
                        <a:cs typeface="Arial"/>
                      </a:endParaRPr>
                    </a:p>
                  </a:txBody>
                  <a:tcPr marL="0" marR="0" marB="0" marT="50800">
                    <a:lnL w="12700">
                      <a:solidFill>
                        <a:srgbClr val="000000"/>
                      </a:solidFill>
                      <a:prstDash val="solid"/>
                    </a:lnL>
                    <a:lnT w="12700">
                      <a:solidFill>
                        <a:srgbClr val="000000"/>
                      </a:solidFill>
                      <a:prstDash val="solid"/>
                    </a:lnT>
                  </a:tcPr>
                </a:tc>
              </a:tr>
              <a:tr h="259079">
                <a:tc>
                  <a:txBody>
                    <a:bodyPr/>
                    <a:lstStyle/>
                    <a:p>
                      <a:pPr marL="503555">
                        <a:lnSpc>
                          <a:spcPts val="1939"/>
                        </a:lnSpc>
                      </a:pPr>
                      <a:r>
                        <a:rPr dirty="0" sz="1800" spc="-10">
                          <a:latin typeface="Arial"/>
                          <a:cs typeface="Arial"/>
                        </a:rPr>
                        <a:t>111111</a:t>
                      </a:r>
                      <a:endParaRPr sz="1800">
                        <a:latin typeface="Arial"/>
                        <a:cs typeface="Arial"/>
                      </a:endParaRPr>
                    </a:p>
                  </a:txBody>
                  <a:tcPr marL="0" marR="0" marB="0" marT="0">
                    <a:lnR w="12700">
                      <a:solidFill>
                        <a:srgbClr val="000000"/>
                      </a:solidFill>
                      <a:prstDash val="solid"/>
                    </a:lnR>
                  </a:tcPr>
                </a:tc>
                <a:tc>
                  <a:txBody>
                    <a:bodyPr/>
                    <a:lstStyle/>
                    <a:p>
                      <a:pPr marL="178435">
                        <a:lnSpc>
                          <a:spcPts val="1845"/>
                        </a:lnSpc>
                      </a:pPr>
                      <a:r>
                        <a:rPr dirty="0" sz="1600">
                          <a:latin typeface="Times New Roman"/>
                          <a:cs typeface="Times New Roman"/>
                        </a:rPr>
                        <a:t>7</a:t>
                      </a:r>
                      <a:endParaRPr sz="1600">
                        <a:latin typeface="Times New Roman"/>
                        <a:cs typeface="Times New Roman"/>
                      </a:endParaRPr>
                    </a:p>
                  </a:txBody>
                  <a:tcPr marL="0" marR="0" marB="0" marT="0">
                    <a:lnL w="12700">
                      <a:solidFill>
                        <a:srgbClr val="000000"/>
                      </a:solidFill>
                      <a:prstDash val="solid"/>
                    </a:lnL>
                  </a:tcPr>
                </a:tc>
                <a:tc>
                  <a:txBody>
                    <a:bodyPr/>
                    <a:lstStyle/>
                    <a:p>
                      <a:pPr marL="109855">
                        <a:lnSpc>
                          <a:spcPts val="1845"/>
                        </a:lnSpc>
                      </a:pPr>
                      <a:r>
                        <a:rPr dirty="0" sz="1600">
                          <a:latin typeface="Times New Roman"/>
                          <a:cs typeface="Times New Roman"/>
                        </a:rPr>
                        <a:t>7</a:t>
                      </a:r>
                      <a:endParaRPr sz="1600">
                        <a:latin typeface="Times New Roman"/>
                        <a:cs typeface="Times New Roman"/>
                      </a:endParaRPr>
                    </a:p>
                  </a:txBody>
                  <a:tcPr marL="0" marR="0" marB="0" marT="0">
                    <a:lnR w="9525">
                      <a:solidFill>
                        <a:srgbClr val="000000"/>
                      </a:solidFill>
                      <a:prstDash val="solid"/>
                    </a:lnR>
                  </a:tcPr>
                </a:tc>
                <a:tc vMerge="1">
                  <a:txBody>
                    <a:bodyPr/>
                    <a:lstStyle/>
                    <a:p>
                      <a:pPr/>
                    </a:p>
                  </a:txBody>
                  <a:tcPr marL="0" marR="0" marB="0" marT="34925">
                    <a:lnL w="9525">
                      <a:solidFill>
                        <a:srgbClr val="000000"/>
                      </a:solidFill>
                      <a:prstDash val="solid"/>
                    </a:lnL>
                    <a:lnT w="12700">
                      <a:solidFill>
                        <a:srgbClr val="000000"/>
                      </a:solidFill>
                      <a:prstDash val="solid"/>
                    </a:lnT>
                    <a:lnB w="12700">
                      <a:solidFill>
                        <a:srgbClr val="000000"/>
                      </a:solidFill>
                      <a:prstDash val="solid"/>
                    </a:lnB>
                  </a:tcPr>
                </a:tc>
                <a:tc vMerge="1">
                  <a:txBody>
                    <a:bodyPr/>
                    <a:lstStyle/>
                    <a:p>
                      <a:pPr/>
                    </a:p>
                  </a:txBody>
                  <a:tcPr marL="0" marR="0" marB="0" marT="10668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2295">
                        <a:lnSpc>
                          <a:spcPts val="1939"/>
                        </a:lnSpc>
                      </a:pPr>
                      <a:r>
                        <a:rPr dirty="0" sz="1800" spc="-20">
                          <a:latin typeface="Arial"/>
                          <a:cs typeface="Arial"/>
                        </a:rPr>
                        <a:t>0.42</a:t>
                      </a:r>
                      <a:endParaRPr sz="1800">
                        <a:latin typeface="Arial"/>
                        <a:cs typeface="Arial"/>
                      </a:endParaRPr>
                    </a:p>
                  </a:txBody>
                  <a:tcPr marL="0" marR="0" marB="0" marT="0">
                    <a:lnL w="12700">
                      <a:solidFill>
                        <a:srgbClr val="000000"/>
                      </a:solidFill>
                      <a:prstDash val="solid"/>
                    </a:lnL>
                  </a:tcPr>
                </a:tc>
              </a:tr>
              <a:tr h="596900">
                <a:tc>
                  <a:txBody>
                    <a:bodyPr/>
                    <a:lstStyle/>
                    <a:p>
                      <a:pPr marL="503555">
                        <a:lnSpc>
                          <a:spcPct val="100000"/>
                        </a:lnSpc>
                      </a:pPr>
                      <a:r>
                        <a:rPr dirty="0" sz="1800" spc="-10">
                          <a:latin typeface="Arial"/>
                          <a:cs typeface="Arial"/>
                        </a:rPr>
                        <a:t>111001</a:t>
                      </a:r>
                      <a:endParaRPr sz="1800">
                        <a:latin typeface="Arial"/>
                        <a:cs typeface="Arial"/>
                      </a:endParaRPr>
                    </a:p>
                    <a:p>
                      <a:pPr marL="503555">
                        <a:lnSpc>
                          <a:spcPct val="100000"/>
                        </a:lnSpc>
                      </a:pPr>
                      <a:r>
                        <a:rPr dirty="0" sz="1800" spc="-10">
                          <a:latin typeface="Arial"/>
                          <a:cs typeface="Arial"/>
                        </a:rPr>
                        <a:t>111010</a:t>
                      </a:r>
                      <a:endParaRPr sz="1800">
                        <a:latin typeface="Arial"/>
                        <a:cs typeface="Arial"/>
                      </a:endParaRPr>
                    </a:p>
                  </a:txBody>
                  <a:tcPr marL="0" marR="0" marB="0" marT="0">
                    <a:lnR w="12700">
                      <a:solidFill>
                        <a:srgbClr val="000000"/>
                      </a:solidFill>
                      <a:prstDash val="solid"/>
                    </a:lnR>
                    <a:lnB w="12700">
                      <a:solidFill>
                        <a:srgbClr val="000000"/>
                      </a:solidFill>
                      <a:prstDash val="solid"/>
                    </a:lnB>
                  </a:tcPr>
                </a:tc>
                <a:tc>
                  <a:txBody>
                    <a:bodyPr/>
                    <a:lstStyle/>
                    <a:p>
                      <a:pPr algn="ctr" marL="34290">
                        <a:lnSpc>
                          <a:spcPts val="1720"/>
                        </a:lnSpc>
                      </a:pPr>
                      <a:r>
                        <a:rPr dirty="0" sz="1600">
                          <a:latin typeface="Times New Roman"/>
                          <a:cs typeface="Times New Roman"/>
                        </a:rPr>
                        <a:t>7</a:t>
                      </a:r>
                      <a:endParaRPr sz="1600">
                        <a:latin typeface="Times New Roman"/>
                        <a:cs typeface="Times New Roman"/>
                      </a:endParaRPr>
                    </a:p>
                    <a:p>
                      <a:pPr algn="ctr" marL="34290">
                        <a:lnSpc>
                          <a:spcPct val="100000"/>
                        </a:lnSpc>
                      </a:pPr>
                      <a:r>
                        <a:rPr dirty="0" sz="1600">
                          <a:latin typeface="Times New Roman"/>
                          <a:cs typeface="Times New Roman"/>
                        </a:rPr>
                        <a:t>7</a:t>
                      </a:r>
                      <a:endParaRPr sz="1600">
                        <a:latin typeface="Times New Roman"/>
                        <a:cs typeface="Times New Roman"/>
                      </a:endParaRPr>
                    </a:p>
                  </a:txBody>
                  <a:tcPr marL="0" marR="0" marB="0" marT="0">
                    <a:lnL w="12700">
                      <a:solidFill>
                        <a:srgbClr val="000000"/>
                      </a:solidFill>
                      <a:prstDash val="solid"/>
                    </a:lnL>
                    <a:lnB w="12700">
                      <a:solidFill>
                        <a:srgbClr val="000000"/>
                      </a:solidFill>
                      <a:prstDash val="solid"/>
                    </a:lnB>
                  </a:tcPr>
                </a:tc>
                <a:tc>
                  <a:txBody>
                    <a:bodyPr/>
                    <a:lstStyle/>
                    <a:p>
                      <a:pPr marL="109855">
                        <a:lnSpc>
                          <a:spcPts val="1720"/>
                        </a:lnSpc>
                      </a:pPr>
                      <a:r>
                        <a:rPr dirty="0" sz="1600">
                          <a:latin typeface="Times New Roman"/>
                          <a:cs typeface="Times New Roman"/>
                        </a:rPr>
                        <a:t>1</a:t>
                      </a:r>
                      <a:endParaRPr sz="1600">
                        <a:latin typeface="Times New Roman"/>
                        <a:cs typeface="Times New Roman"/>
                      </a:endParaRPr>
                    </a:p>
                    <a:p>
                      <a:pPr marL="109855">
                        <a:lnSpc>
                          <a:spcPct val="100000"/>
                        </a:lnSpc>
                      </a:pPr>
                      <a:r>
                        <a:rPr dirty="0" sz="1600">
                          <a:latin typeface="Times New Roman"/>
                          <a:cs typeface="Times New Roman"/>
                        </a:rPr>
                        <a:t>2</a:t>
                      </a:r>
                      <a:endParaRPr sz="1600">
                        <a:latin typeface="Times New Roman"/>
                        <a:cs typeface="Times New Roman"/>
                      </a:endParaRPr>
                    </a:p>
                  </a:txBody>
                  <a:tcPr marL="0" marR="0" marB="0" marT="0">
                    <a:lnR w="9525">
                      <a:solidFill>
                        <a:srgbClr val="000000"/>
                      </a:solidFill>
                      <a:prstDash val="solid"/>
                    </a:lnR>
                    <a:lnB w="12700">
                      <a:solidFill>
                        <a:srgbClr val="000000"/>
                      </a:solidFill>
                      <a:prstDash val="solid"/>
                    </a:lnB>
                  </a:tcPr>
                </a:tc>
                <a:tc vMerge="1">
                  <a:txBody>
                    <a:bodyPr/>
                    <a:lstStyle/>
                    <a:p>
                      <a:pPr/>
                    </a:p>
                  </a:txBody>
                  <a:tcPr marL="0" marR="0" marB="0" marT="34925">
                    <a:lnL w="9525">
                      <a:solidFill>
                        <a:srgbClr val="000000"/>
                      </a:solidFill>
                      <a:prstDash val="solid"/>
                    </a:lnL>
                    <a:lnT w="12700">
                      <a:solidFill>
                        <a:srgbClr val="000000"/>
                      </a:solidFill>
                      <a:prstDash val="solid"/>
                    </a:lnT>
                    <a:lnB w="12700">
                      <a:solidFill>
                        <a:srgbClr val="000000"/>
                      </a:solidFill>
                      <a:prstDash val="solid"/>
                    </a:lnB>
                  </a:tcPr>
                </a:tc>
                <a:tc vMerge="1">
                  <a:txBody>
                    <a:bodyPr/>
                    <a:lstStyle/>
                    <a:p>
                      <a:pPr/>
                    </a:p>
                  </a:txBody>
                  <a:tcPr marL="0" marR="0" marB="0" marT="10668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82295">
                        <a:lnSpc>
                          <a:spcPct val="100000"/>
                        </a:lnSpc>
                        <a:spcBef>
                          <a:spcPts val="25"/>
                        </a:spcBef>
                      </a:pPr>
                      <a:r>
                        <a:rPr dirty="0" sz="1800" spc="-20">
                          <a:latin typeface="Arial"/>
                          <a:cs typeface="Arial"/>
                        </a:rPr>
                        <a:t>0.21</a:t>
                      </a:r>
                      <a:endParaRPr sz="1800">
                        <a:latin typeface="Arial"/>
                        <a:cs typeface="Arial"/>
                      </a:endParaRPr>
                    </a:p>
                    <a:p>
                      <a:pPr marL="582295">
                        <a:lnSpc>
                          <a:spcPct val="100000"/>
                        </a:lnSpc>
                      </a:pPr>
                      <a:r>
                        <a:rPr dirty="0" sz="1800" spc="-20">
                          <a:latin typeface="Arial"/>
                          <a:cs typeface="Arial"/>
                        </a:rPr>
                        <a:t>0.23</a:t>
                      </a:r>
                      <a:endParaRPr sz="1800">
                        <a:latin typeface="Arial"/>
                        <a:cs typeface="Arial"/>
                      </a:endParaRPr>
                    </a:p>
                  </a:txBody>
                  <a:tcPr marL="0" marR="0" marB="0" marT="3175">
                    <a:lnL w="12700">
                      <a:solidFill>
                        <a:srgbClr val="000000"/>
                      </a:solidFill>
                      <a:prstDash val="solid"/>
                    </a:lnL>
                    <a:lnB w="12700">
                      <a:solidFill>
                        <a:srgbClr val="000000"/>
                      </a:solidFill>
                      <a:prstDash val="solid"/>
                    </a:lnB>
                  </a:tcPr>
                </a:tc>
              </a:tr>
            </a:tbl>
          </a:graphicData>
        </a:graphic>
      </p:graphicFrame>
      <p:sp>
        <p:nvSpPr>
          <p:cNvPr id="8" name="object 8" descr=""/>
          <p:cNvSpPr/>
          <p:nvPr/>
        </p:nvSpPr>
        <p:spPr>
          <a:xfrm>
            <a:off x="4466971" y="5421376"/>
            <a:ext cx="191135" cy="0"/>
          </a:xfrm>
          <a:custGeom>
            <a:avLst/>
            <a:gdLst/>
            <a:ahLst/>
            <a:cxnLst/>
            <a:rect l="l" t="t" r="r" b="b"/>
            <a:pathLst>
              <a:path w="191135" h="0">
                <a:moveTo>
                  <a:pt x="0" y="0"/>
                </a:moveTo>
                <a:lnTo>
                  <a:pt x="191134" y="0"/>
                </a:lnTo>
              </a:path>
            </a:pathLst>
          </a:custGeom>
          <a:ln w="19050">
            <a:solidFill>
              <a:srgbClr val="000000"/>
            </a:solidFill>
          </a:ln>
        </p:spPr>
        <p:txBody>
          <a:bodyPr wrap="square" lIns="0" tIns="0" rIns="0" bIns="0" rtlCol="0"/>
          <a:lstStyle/>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6385" y="655065"/>
            <a:ext cx="5633720" cy="696595"/>
          </a:xfrm>
          <a:prstGeom prst="rect"/>
        </p:spPr>
        <p:txBody>
          <a:bodyPr wrap="square" lIns="0" tIns="13335" rIns="0" bIns="0" rtlCol="0" vert="horz">
            <a:spAutoFit/>
          </a:bodyPr>
          <a:lstStyle/>
          <a:p>
            <a:pPr marL="12700">
              <a:lnSpc>
                <a:spcPct val="100000"/>
              </a:lnSpc>
              <a:spcBef>
                <a:spcPts val="105"/>
              </a:spcBef>
            </a:pPr>
            <a:r>
              <a:rPr dirty="0" sz="4400" spc="-40">
                <a:solidFill>
                  <a:srgbClr val="006FC0"/>
                </a:solidFill>
                <a:latin typeface="宋体"/>
                <a:cs typeface="宋体"/>
              </a:rPr>
              <a:t>遗</a:t>
            </a:r>
            <a:r>
              <a:rPr dirty="0" sz="4400" spc="-40">
                <a:solidFill>
                  <a:srgbClr val="006FC0"/>
                </a:solidFill>
                <a:latin typeface="宋体"/>
                <a:cs typeface="宋体"/>
              </a:rPr>
              <a:t>传</a:t>
            </a:r>
            <a:r>
              <a:rPr dirty="0" sz="4400" spc="-40">
                <a:solidFill>
                  <a:srgbClr val="006FC0"/>
                </a:solidFill>
                <a:latin typeface="宋体"/>
                <a:cs typeface="宋体"/>
              </a:rPr>
              <a:t>算</a:t>
            </a:r>
            <a:r>
              <a:rPr dirty="0" sz="4400" spc="-40">
                <a:solidFill>
                  <a:srgbClr val="006FC0"/>
                </a:solidFill>
                <a:latin typeface="宋体"/>
                <a:cs typeface="宋体"/>
              </a:rPr>
              <a:t>法</a:t>
            </a:r>
            <a:r>
              <a:rPr dirty="0" sz="4400" spc="-40">
                <a:solidFill>
                  <a:srgbClr val="006FC0"/>
                </a:solidFill>
                <a:latin typeface="宋体"/>
                <a:cs typeface="宋体"/>
              </a:rPr>
              <a:t>各</a:t>
            </a:r>
            <a:r>
              <a:rPr dirty="0" sz="4400" spc="-40">
                <a:solidFill>
                  <a:srgbClr val="006FC0"/>
                </a:solidFill>
                <a:latin typeface="宋体"/>
                <a:cs typeface="宋体"/>
              </a:rPr>
              <a:t>步</a:t>
            </a:r>
            <a:r>
              <a:rPr dirty="0" sz="4400" spc="-40">
                <a:solidFill>
                  <a:srgbClr val="006FC0"/>
                </a:solidFill>
                <a:latin typeface="宋体"/>
                <a:cs typeface="宋体"/>
              </a:rPr>
              <a:t>骤</a:t>
            </a:r>
            <a:r>
              <a:rPr dirty="0" sz="4400" spc="-40">
                <a:solidFill>
                  <a:srgbClr val="006FC0"/>
                </a:solidFill>
                <a:latin typeface="宋体"/>
                <a:cs typeface="宋体"/>
              </a:rPr>
              <a:t>的</a:t>
            </a:r>
            <a:r>
              <a:rPr dirty="0" sz="4400" spc="-40">
                <a:solidFill>
                  <a:srgbClr val="006FC0"/>
                </a:solidFill>
                <a:latin typeface="宋体"/>
                <a:cs typeface="宋体"/>
              </a:rPr>
              <a:t>评</a:t>
            </a:r>
            <a:r>
              <a:rPr dirty="0" sz="4400" spc="-50">
                <a:solidFill>
                  <a:srgbClr val="006FC0"/>
                </a:solidFill>
                <a:latin typeface="宋体"/>
                <a:cs typeface="宋体"/>
              </a:rPr>
              <a:t>价</a:t>
            </a:r>
            <a:endParaRPr sz="4400">
              <a:latin typeface="宋体"/>
              <a:cs typeface="宋体"/>
            </a:endParaRPr>
          </a:p>
        </p:txBody>
      </p:sp>
      <p:sp>
        <p:nvSpPr>
          <p:cNvPr id="3" name="object 3" descr=""/>
          <p:cNvSpPr txBox="1"/>
          <p:nvPr/>
        </p:nvSpPr>
        <p:spPr>
          <a:xfrm>
            <a:off x="1107744" y="1453495"/>
            <a:ext cx="6568440" cy="4629150"/>
          </a:xfrm>
          <a:prstGeom prst="rect">
            <a:avLst/>
          </a:prstGeom>
        </p:spPr>
        <p:txBody>
          <a:bodyPr wrap="square" lIns="0" tIns="175260" rIns="0" bIns="0" rtlCol="0" vert="horz">
            <a:spAutoFit/>
          </a:bodyPr>
          <a:lstStyle/>
          <a:p>
            <a:pPr marL="354965" indent="-342900">
              <a:lnSpc>
                <a:spcPct val="100000"/>
              </a:lnSpc>
              <a:spcBef>
                <a:spcPts val="1380"/>
              </a:spcBef>
              <a:buFont typeface="Arial"/>
              <a:buChar char="•"/>
              <a:tabLst>
                <a:tab pos="354965" algn="l"/>
                <a:tab pos="355600" algn="l"/>
              </a:tabLst>
            </a:pPr>
            <a:r>
              <a:rPr dirty="0" sz="3200" spc="-300">
                <a:latin typeface="宋体"/>
                <a:cs typeface="宋体"/>
              </a:rPr>
              <a:t>选择 </a:t>
            </a:r>
            <a:r>
              <a:rPr dirty="0" sz="2400" spc="-5" i="1">
                <a:solidFill>
                  <a:srgbClr val="C0504D"/>
                </a:solidFill>
                <a:latin typeface="Calibri"/>
                <a:cs typeface="Calibri"/>
              </a:rPr>
              <a:t>--- </a:t>
            </a:r>
            <a:r>
              <a:rPr dirty="0" sz="2500" spc="-105" i="1">
                <a:solidFill>
                  <a:srgbClr val="C0504D"/>
                </a:solidFill>
                <a:latin typeface="宋体"/>
                <a:cs typeface="宋体"/>
              </a:rPr>
              <a:t>优</a:t>
            </a:r>
            <a:r>
              <a:rPr dirty="0" sz="2500" spc="-105" i="1">
                <a:solidFill>
                  <a:srgbClr val="C0504D"/>
                </a:solidFill>
                <a:latin typeface="宋体"/>
                <a:cs typeface="宋体"/>
              </a:rPr>
              <a:t>胜</a:t>
            </a:r>
            <a:r>
              <a:rPr dirty="0" sz="2500" spc="-105" i="1">
                <a:solidFill>
                  <a:srgbClr val="C0504D"/>
                </a:solidFill>
                <a:latin typeface="宋体"/>
                <a:cs typeface="宋体"/>
              </a:rPr>
              <a:t>劣</a:t>
            </a:r>
            <a:r>
              <a:rPr dirty="0" sz="2500" spc="-50" i="1">
                <a:solidFill>
                  <a:srgbClr val="C0504D"/>
                </a:solidFill>
                <a:latin typeface="宋体"/>
                <a:cs typeface="宋体"/>
              </a:rPr>
              <a:t>汰</a:t>
            </a:r>
            <a:endParaRPr sz="2500">
              <a:latin typeface="宋体"/>
              <a:cs typeface="宋体"/>
            </a:endParaRPr>
          </a:p>
          <a:p>
            <a:pPr marL="657225">
              <a:lnSpc>
                <a:spcPct val="100000"/>
              </a:lnSpc>
              <a:spcBef>
                <a:spcPts val="1105"/>
              </a:spcBef>
            </a:pPr>
            <a:r>
              <a:rPr dirty="0" sz="2800" spc="-35">
                <a:latin typeface="宋体"/>
                <a:cs typeface="宋体"/>
              </a:rPr>
              <a:t>选</a:t>
            </a:r>
            <a:r>
              <a:rPr dirty="0" sz="2800" spc="-35">
                <a:latin typeface="宋体"/>
                <a:cs typeface="宋体"/>
              </a:rPr>
              <a:t>择</a:t>
            </a:r>
            <a:r>
              <a:rPr dirty="0" sz="2800" spc="-35">
                <a:latin typeface="宋体"/>
                <a:cs typeface="宋体"/>
              </a:rPr>
              <a:t>操</a:t>
            </a:r>
            <a:r>
              <a:rPr dirty="0" sz="2800" spc="-35">
                <a:latin typeface="宋体"/>
                <a:cs typeface="宋体"/>
              </a:rPr>
              <a:t>作</a:t>
            </a:r>
            <a:r>
              <a:rPr dirty="0" sz="2800" spc="-35">
                <a:latin typeface="宋体"/>
                <a:cs typeface="宋体"/>
              </a:rPr>
              <a:t>为</a:t>
            </a:r>
            <a:r>
              <a:rPr dirty="0" sz="2800" spc="-35">
                <a:latin typeface="宋体"/>
                <a:cs typeface="宋体"/>
              </a:rPr>
              <a:t>种</a:t>
            </a:r>
            <a:r>
              <a:rPr dirty="0" sz="2800" spc="-35">
                <a:latin typeface="宋体"/>
                <a:cs typeface="宋体"/>
              </a:rPr>
              <a:t>群</a:t>
            </a:r>
            <a:r>
              <a:rPr dirty="0" sz="2800" spc="-35">
                <a:latin typeface="宋体"/>
                <a:cs typeface="宋体"/>
              </a:rPr>
              <a:t>提</a:t>
            </a:r>
            <a:r>
              <a:rPr dirty="0" sz="2800" spc="-35">
                <a:latin typeface="宋体"/>
                <a:cs typeface="宋体"/>
              </a:rPr>
              <a:t>供</a:t>
            </a:r>
            <a:r>
              <a:rPr dirty="0" sz="2800" spc="-35">
                <a:latin typeface="宋体"/>
                <a:cs typeface="宋体"/>
              </a:rPr>
              <a:t>了</a:t>
            </a:r>
            <a:r>
              <a:rPr dirty="0" sz="2800" spc="-35">
                <a:latin typeface="宋体"/>
                <a:cs typeface="宋体"/>
              </a:rPr>
              <a:t>演</a:t>
            </a:r>
            <a:r>
              <a:rPr dirty="0" sz="2800" spc="-35">
                <a:latin typeface="宋体"/>
                <a:cs typeface="宋体"/>
              </a:rPr>
              <a:t>进</a:t>
            </a:r>
            <a:r>
              <a:rPr dirty="0" sz="2800" spc="-35">
                <a:latin typeface="宋体"/>
                <a:cs typeface="宋体"/>
              </a:rPr>
              <a:t>的</a:t>
            </a:r>
            <a:r>
              <a:rPr dirty="0" sz="2800" spc="-35">
                <a:latin typeface="宋体"/>
                <a:cs typeface="宋体"/>
              </a:rPr>
              <a:t>方</a:t>
            </a:r>
            <a:r>
              <a:rPr dirty="0" sz="2800" spc="-50">
                <a:latin typeface="宋体"/>
                <a:cs typeface="宋体"/>
              </a:rPr>
              <a:t>向</a:t>
            </a:r>
            <a:endParaRPr sz="2800">
              <a:latin typeface="宋体"/>
              <a:cs typeface="宋体"/>
            </a:endParaRPr>
          </a:p>
          <a:p>
            <a:pPr marL="354965" indent="-342900">
              <a:lnSpc>
                <a:spcPct val="100000"/>
              </a:lnSpc>
              <a:spcBef>
                <a:spcPts val="910"/>
              </a:spcBef>
              <a:buFont typeface="Arial"/>
              <a:buChar char="•"/>
              <a:tabLst>
                <a:tab pos="354965" algn="l"/>
                <a:tab pos="355600" algn="l"/>
              </a:tabLst>
            </a:pPr>
            <a:r>
              <a:rPr dirty="0" sz="3200" spc="-300">
                <a:latin typeface="宋体"/>
                <a:cs typeface="宋体"/>
              </a:rPr>
              <a:t>交叉 </a:t>
            </a:r>
            <a:r>
              <a:rPr dirty="0" sz="2400" spc="-5" i="1">
                <a:solidFill>
                  <a:srgbClr val="C0504D"/>
                </a:solidFill>
                <a:latin typeface="Calibri"/>
                <a:cs typeface="Calibri"/>
              </a:rPr>
              <a:t>--- </a:t>
            </a:r>
            <a:r>
              <a:rPr dirty="0" sz="2500" spc="-100" i="1">
                <a:solidFill>
                  <a:srgbClr val="C0504D"/>
                </a:solidFill>
                <a:latin typeface="宋体"/>
                <a:cs typeface="宋体"/>
              </a:rPr>
              <a:t>优</a:t>
            </a:r>
            <a:r>
              <a:rPr dirty="0" sz="2500" spc="-100" i="1">
                <a:solidFill>
                  <a:srgbClr val="C0504D"/>
                </a:solidFill>
                <a:latin typeface="宋体"/>
                <a:cs typeface="宋体"/>
              </a:rPr>
              <a:t>优</a:t>
            </a:r>
            <a:r>
              <a:rPr dirty="0" sz="2500" spc="-100" i="1">
                <a:solidFill>
                  <a:srgbClr val="C0504D"/>
                </a:solidFill>
                <a:latin typeface="宋体"/>
                <a:cs typeface="宋体"/>
              </a:rPr>
              <a:t>组</a:t>
            </a:r>
            <a:r>
              <a:rPr dirty="0" sz="2500" spc="-50" i="1">
                <a:solidFill>
                  <a:srgbClr val="C0504D"/>
                </a:solidFill>
                <a:latin typeface="宋体"/>
                <a:cs typeface="宋体"/>
              </a:rPr>
              <a:t>合</a:t>
            </a:r>
            <a:endParaRPr sz="2500">
              <a:latin typeface="宋体"/>
              <a:cs typeface="宋体"/>
            </a:endParaRPr>
          </a:p>
          <a:p>
            <a:pPr marL="659765" marR="220979" indent="-3175">
              <a:lnSpc>
                <a:spcPct val="124600"/>
              </a:lnSpc>
              <a:spcBef>
                <a:spcPts val="284"/>
              </a:spcBef>
            </a:pPr>
            <a:r>
              <a:rPr dirty="0" sz="2800" spc="-35">
                <a:solidFill>
                  <a:srgbClr val="1F487C"/>
                </a:solidFill>
                <a:latin typeface="宋体"/>
                <a:cs typeface="宋体"/>
              </a:rPr>
              <a:t>交</a:t>
            </a:r>
            <a:r>
              <a:rPr dirty="0" sz="2800" spc="-35">
                <a:solidFill>
                  <a:srgbClr val="1F487C"/>
                </a:solidFill>
                <a:latin typeface="宋体"/>
                <a:cs typeface="宋体"/>
              </a:rPr>
              <a:t>叉</a:t>
            </a:r>
            <a:r>
              <a:rPr dirty="0" sz="2800" spc="-35">
                <a:solidFill>
                  <a:srgbClr val="1F487C"/>
                </a:solidFill>
                <a:latin typeface="宋体"/>
                <a:cs typeface="宋体"/>
              </a:rPr>
              <a:t>操</a:t>
            </a:r>
            <a:r>
              <a:rPr dirty="0" sz="2800" spc="-35">
                <a:solidFill>
                  <a:srgbClr val="1F487C"/>
                </a:solidFill>
                <a:latin typeface="宋体"/>
                <a:cs typeface="宋体"/>
              </a:rPr>
              <a:t>作</a:t>
            </a:r>
            <a:r>
              <a:rPr dirty="0" sz="2800" spc="-35">
                <a:solidFill>
                  <a:srgbClr val="1F487C"/>
                </a:solidFill>
                <a:latin typeface="宋体"/>
                <a:cs typeface="宋体"/>
              </a:rPr>
              <a:t>的</a:t>
            </a:r>
            <a:r>
              <a:rPr dirty="0" sz="2800" spc="-35">
                <a:solidFill>
                  <a:srgbClr val="1F487C"/>
                </a:solidFill>
                <a:latin typeface="宋体"/>
                <a:cs typeface="宋体"/>
              </a:rPr>
              <a:t>作</a:t>
            </a:r>
            <a:r>
              <a:rPr dirty="0" sz="2800" spc="-35">
                <a:solidFill>
                  <a:srgbClr val="1F487C"/>
                </a:solidFill>
                <a:latin typeface="宋体"/>
                <a:cs typeface="宋体"/>
              </a:rPr>
              <a:t>用</a:t>
            </a:r>
            <a:r>
              <a:rPr dirty="0" sz="2800" spc="-35">
                <a:solidFill>
                  <a:srgbClr val="1F487C"/>
                </a:solidFill>
                <a:latin typeface="宋体"/>
                <a:cs typeface="宋体"/>
              </a:rPr>
              <a:t>在</a:t>
            </a:r>
            <a:r>
              <a:rPr dirty="0" sz="2800" spc="-35">
                <a:solidFill>
                  <a:srgbClr val="1F487C"/>
                </a:solidFill>
                <a:latin typeface="宋体"/>
                <a:cs typeface="宋体"/>
              </a:rPr>
              <a:t>于</a:t>
            </a:r>
            <a:r>
              <a:rPr dirty="0" sz="2800" spc="-35">
                <a:solidFill>
                  <a:srgbClr val="1F487C"/>
                </a:solidFill>
                <a:latin typeface="宋体"/>
                <a:cs typeface="宋体"/>
              </a:rPr>
              <a:t>汇</a:t>
            </a:r>
            <a:r>
              <a:rPr dirty="0" sz="2800" spc="-35">
                <a:solidFill>
                  <a:srgbClr val="1F487C"/>
                </a:solidFill>
                <a:latin typeface="宋体"/>
                <a:cs typeface="宋体"/>
              </a:rPr>
              <a:t>集</a:t>
            </a:r>
            <a:r>
              <a:rPr dirty="0" sz="2800" spc="-35">
                <a:solidFill>
                  <a:srgbClr val="1F487C"/>
                </a:solidFill>
                <a:latin typeface="宋体"/>
                <a:cs typeface="宋体"/>
              </a:rPr>
              <a:t>散</a:t>
            </a:r>
            <a:r>
              <a:rPr dirty="0" sz="2800" spc="-35">
                <a:solidFill>
                  <a:srgbClr val="1F487C"/>
                </a:solidFill>
                <a:latin typeface="宋体"/>
                <a:cs typeface="宋体"/>
              </a:rPr>
              <a:t>布</a:t>
            </a:r>
            <a:r>
              <a:rPr dirty="0" sz="2800" spc="-35">
                <a:solidFill>
                  <a:srgbClr val="1F487C"/>
                </a:solidFill>
                <a:latin typeface="宋体"/>
                <a:cs typeface="宋体"/>
              </a:rPr>
              <a:t>于</a:t>
            </a:r>
            <a:r>
              <a:rPr dirty="0" sz="2800" spc="-35">
                <a:solidFill>
                  <a:srgbClr val="1F487C"/>
                </a:solidFill>
                <a:latin typeface="宋体"/>
                <a:cs typeface="宋体"/>
              </a:rPr>
              <a:t>不</a:t>
            </a:r>
            <a:r>
              <a:rPr dirty="0" sz="2800" spc="-50">
                <a:solidFill>
                  <a:srgbClr val="1F487C"/>
                </a:solidFill>
                <a:latin typeface="宋体"/>
                <a:cs typeface="宋体"/>
              </a:rPr>
              <a:t>同</a:t>
            </a:r>
            <a:r>
              <a:rPr dirty="0" sz="2800" spc="-35">
                <a:solidFill>
                  <a:srgbClr val="1F487C"/>
                </a:solidFill>
                <a:latin typeface="宋体"/>
                <a:cs typeface="宋体"/>
              </a:rPr>
              <a:t>个</a:t>
            </a:r>
            <a:r>
              <a:rPr dirty="0" sz="2800" spc="-35">
                <a:solidFill>
                  <a:srgbClr val="1F487C"/>
                </a:solidFill>
                <a:latin typeface="宋体"/>
                <a:cs typeface="宋体"/>
              </a:rPr>
              <a:t>体</a:t>
            </a:r>
            <a:r>
              <a:rPr dirty="0" sz="2800" spc="-35">
                <a:solidFill>
                  <a:srgbClr val="1F487C"/>
                </a:solidFill>
                <a:latin typeface="宋体"/>
                <a:cs typeface="宋体"/>
              </a:rPr>
              <a:t>间</a:t>
            </a:r>
            <a:r>
              <a:rPr dirty="0" sz="2800" spc="-35">
                <a:solidFill>
                  <a:srgbClr val="1F487C"/>
                </a:solidFill>
                <a:latin typeface="宋体"/>
                <a:cs typeface="宋体"/>
              </a:rPr>
              <a:t>的</a:t>
            </a:r>
            <a:r>
              <a:rPr dirty="0" sz="2800" spc="-35">
                <a:solidFill>
                  <a:srgbClr val="1F487C"/>
                </a:solidFill>
                <a:latin typeface="宋体"/>
                <a:cs typeface="宋体"/>
              </a:rPr>
              <a:t>局</a:t>
            </a:r>
            <a:r>
              <a:rPr dirty="0" sz="2800" spc="-35">
                <a:solidFill>
                  <a:srgbClr val="1F487C"/>
                </a:solidFill>
                <a:latin typeface="宋体"/>
                <a:cs typeface="宋体"/>
              </a:rPr>
              <a:t>部</a:t>
            </a:r>
            <a:r>
              <a:rPr dirty="0" sz="2800" spc="-35">
                <a:solidFill>
                  <a:srgbClr val="1F487C"/>
                </a:solidFill>
                <a:latin typeface="宋体"/>
                <a:cs typeface="宋体"/>
              </a:rPr>
              <a:t>优</a:t>
            </a:r>
            <a:r>
              <a:rPr dirty="0" sz="2800" spc="-35">
                <a:solidFill>
                  <a:srgbClr val="1F487C"/>
                </a:solidFill>
                <a:latin typeface="宋体"/>
                <a:cs typeface="宋体"/>
              </a:rPr>
              <a:t>势</a:t>
            </a:r>
            <a:r>
              <a:rPr dirty="0" sz="2800" spc="-35">
                <a:solidFill>
                  <a:srgbClr val="1F487C"/>
                </a:solidFill>
                <a:latin typeface="宋体"/>
                <a:cs typeface="宋体"/>
              </a:rPr>
              <a:t>模</a:t>
            </a:r>
            <a:r>
              <a:rPr dirty="0" sz="2800" spc="-50">
                <a:solidFill>
                  <a:srgbClr val="1F487C"/>
                </a:solidFill>
                <a:latin typeface="宋体"/>
                <a:cs typeface="宋体"/>
              </a:rPr>
              <a:t>式</a:t>
            </a:r>
            <a:endParaRPr sz="2800">
              <a:latin typeface="宋体"/>
              <a:cs typeface="宋体"/>
            </a:endParaRPr>
          </a:p>
          <a:p>
            <a:pPr marL="354965" indent="-342900">
              <a:lnSpc>
                <a:spcPct val="100000"/>
              </a:lnSpc>
              <a:spcBef>
                <a:spcPts val="755"/>
              </a:spcBef>
              <a:buFont typeface="Arial"/>
              <a:buChar char="•"/>
              <a:tabLst>
                <a:tab pos="354965" algn="l"/>
                <a:tab pos="355600" algn="l"/>
              </a:tabLst>
            </a:pPr>
            <a:r>
              <a:rPr dirty="0" sz="3200" spc="-295">
                <a:latin typeface="宋体"/>
                <a:cs typeface="宋体"/>
              </a:rPr>
              <a:t>变异 </a:t>
            </a:r>
            <a:r>
              <a:rPr dirty="0" sz="2400" spc="-5" i="1">
                <a:solidFill>
                  <a:srgbClr val="C0504D"/>
                </a:solidFill>
                <a:latin typeface="Calibri"/>
                <a:cs typeface="Calibri"/>
              </a:rPr>
              <a:t>--- </a:t>
            </a:r>
            <a:r>
              <a:rPr dirty="0" sz="2500" spc="-100" i="1">
                <a:solidFill>
                  <a:srgbClr val="C0504D"/>
                </a:solidFill>
                <a:latin typeface="宋体"/>
                <a:cs typeface="宋体"/>
              </a:rPr>
              <a:t>寻</a:t>
            </a:r>
            <a:r>
              <a:rPr dirty="0" sz="2500" spc="-100" i="1">
                <a:solidFill>
                  <a:srgbClr val="C0504D"/>
                </a:solidFill>
                <a:latin typeface="宋体"/>
                <a:cs typeface="宋体"/>
              </a:rPr>
              <a:t>找</a:t>
            </a:r>
            <a:r>
              <a:rPr dirty="0" sz="2500" spc="-100" i="1">
                <a:solidFill>
                  <a:srgbClr val="C0504D"/>
                </a:solidFill>
                <a:latin typeface="宋体"/>
                <a:cs typeface="宋体"/>
              </a:rPr>
              <a:t>新</a:t>
            </a:r>
            <a:r>
              <a:rPr dirty="0" sz="2500" spc="-100" i="1">
                <a:solidFill>
                  <a:srgbClr val="C0504D"/>
                </a:solidFill>
                <a:latin typeface="宋体"/>
                <a:cs typeface="宋体"/>
              </a:rPr>
              <a:t>模</a:t>
            </a:r>
            <a:r>
              <a:rPr dirty="0" sz="2500" spc="-50" i="1">
                <a:solidFill>
                  <a:srgbClr val="C0504D"/>
                </a:solidFill>
                <a:latin typeface="宋体"/>
                <a:cs typeface="宋体"/>
              </a:rPr>
              <a:t>式</a:t>
            </a:r>
            <a:endParaRPr sz="2500">
              <a:latin typeface="宋体"/>
              <a:cs typeface="宋体"/>
            </a:endParaRPr>
          </a:p>
          <a:p>
            <a:pPr marL="659765" marR="5080" indent="-3175">
              <a:lnSpc>
                <a:spcPct val="124700"/>
              </a:lnSpc>
              <a:spcBef>
                <a:spcPts val="275"/>
              </a:spcBef>
            </a:pPr>
            <a:r>
              <a:rPr dirty="0" sz="2800" spc="-35">
                <a:solidFill>
                  <a:srgbClr val="1F487C"/>
                </a:solidFill>
                <a:latin typeface="宋体"/>
                <a:cs typeface="宋体"/>
              </a:rPr>
              <a:t>变</a:t>
            </a:r>
            <a:r>
              <a:rPr dirty="0" sz="2800" spc="-35">
                <a:solidFill>
                  <a:srgbClr val="1F487C"/>
                </a:solidFill>
                <a:latin typeface="宋体"/>
                <a:cs typeface="宋体"/>
              </a:rPr>
              <a:t>异</a:t>
            </a:r>
            <a:r>
              <a:rPr dirty="0" sz="2800" spc="-35">
                <a:solidFill>
                  <a:srgbClr val="1F487C"/>
                </a:solidFill>
                <a:latin typeface="宋体"/>
                <a:cs typeface="宋体"/>
              </a:rPr>
              <a:t>操</a:t>
            </a:r>
            <a:r>
              <a:rPr dirty="0" sz="2800" spc="-35">
                <a:solidFill>
                  <a:srgbClr val="1F487C"/>
                </a:solidFill>
                <a:latin typeface="宋体"/>
                <a:cs typeface="宋体"/>
              </a:rPr>
              <a:t>作</a:t>
            </a:r>
            <a:r>
              <a:rPr dirty="0" sz="2800" spc="-35">
                <a:solidFill>
                  <a:srgbClr val="1F487C"/>
                </a:solidFill>
                <a:latin typeface="宋体"/>
                <a:cs typeface="宋体"/>
              </a:rPr>
              <a:t>是</a:t>
            </a:r>
            <a:r>
              <a:rPr dirty="0" sz="2800" spc="-35">
                <a:solidFill>
                  <a:srgbClr val="1F487C"/>
                </a:solidFill>
                <a:latin typeface="宋体"/>
                <a:cs typeface="宋体"/>
              </a:rPr>
              <a:t>种</a:t>
            </a:r>
            <a:r>
              <a:rPr dirty="0" sz="2800" spc="-35">
                <a:solidFill>
                  <a:srgbClr val="1F487C"/>
                </a:solidFill>
                <a:latin typeface="宋体"/>
                <a:cs typeface="宋体"/>
              </a:rPr>
              <a:t>群</a:t>
            </a:r>
            <a:r>
              <a:rPr dirty="0" sz="2800" spc="-35">
                <a:solidFill>
                  <a:srgbClr val="1F487C"/>
                </a:solidFill>
                <a:latin typeface="宋体"/>
                <a:cs typeface="宋体"/>
              </a:rPr>
              <a:t>向</a:t>
            </a:r>
            <a:r>
              <a:rPr dirty="0" sz="2800" spc="-35">
                <a:solidFill>
                  <a:srgbClr val="1F487C"/>
                </a:solidFill>
                <a:latin typeface="宋体"/>
                <a:cs typeface="宋体"/>
              </a:rPr>
              <a:t>外</a:t>
            </a:r>
            <a:r>
              <a:rPr dirty="0" sz="2800" spc="-35">
                <a:solidFill>
                  <a:srgbClr val="1F487C"/>
                </a:solidFill>
                <a:latin typeface="宋体"/>
                <a:cs typeface="宋体"/>
              </a:rPr>
              <a:t>扩</a:t>
            </a:r>
            <a:r>
              <a:rPr dirty="0" sz="2800" spc="-35">
                <a:solidFill>
                  <a:srgbClr val="1F487C"/>
                </a:solidFill>
                <a:latin typeface="宋体"/>
                <a:cs typeface="宋体"/>
              </a:rPr>
              <a:t>展</a:t>
            </a:r>
            <a:r>
              <a:rPr dirty="0" sz="2800" spc="-35">
                <a:solidFill>
                  <a:srgbClr val="1F487C"/>
                </a:solidFill>
                <a:latin typeface="宋体"/>
                <a:cs typeface="宋体"/>
              </a:rPr>
              <a:t>的</a:t>
            </a:r>
            <a:r>
              <a:rPr dirty="0" sz="2800" spc="-35">
                <a:solidFill>
                  <a:srgbClr val="1F487C"/>
                </a:solidFill>
                <a:latin typeface="宋体"/>
                <a:cs typeface="宋体"/>
              </a:rPr>
              <a:t>触</a:t>
            </a:r>
            <a:r>
              <a:rPr dirty="0" sz="2800" spc="-30">
                <a:solidFill>
                  <a:srgbClr val="1F487C"/>
                </a:solidFill>
                <a:latin typeface="宋体"/>
                <a:cs typeface="宋体"/>
              </a:rPr>
              <a:t>角</a:t>
            </a:r>
            <a:r>
              <a:rPr dirty="0" sz="2800" spc="-10">
                <a:solidFill>
                  <a:srgbClr val="1F487C"/>
                </a:solidFill>
                <a:latin typeface="Calibri"/>
                <a:cs typeface="Calibri"/>
              </a:rPr>
              <a:t>(</a:t>
            </a:r>
            <a:r>
              <a:rPr dirty="0" sz="2800" spc="-35">
                <a:solidFill>
                  <a:srgbClr val="1F487C"/>
                </a:solidFill>
                <a:latin typeface="宋体"/>
                <a:cs typeface="宋体"/>
              </a:rPr>
              <a:t>随</a:t>
            </a:r>
            <a:r>
              <a:rPr dirty="0" sz="2800" spc="-35">
                <a:solidFill>
                  <a:srgbClr val="1F487C"/>
                </a:solidFill>
                <a:latin typeface="宋体"/>
                <a:cs typeface="宋体"/>
              </a:rPr>
              <a:t>机</a:t>
            </a:r>
            <a:r>
              <a:rPr dirty="0" sz="2800" spc="-50">
                <a:solidFill>
                  <a:srgbClr val="1F487C"/>
                </a:solidFill>
                <a:latin typeface="Calibri"/>
                <a:cs typeface="Calibri"/>
              </a:rPr>
              <a:t>)</a:t>
            </a:r>
            <a:r>
              <a:rPr dirty="0" sz="2800" spc="-35">
                <a:solidFill>
                  <a:srgbClr val="1F487C"/>
                </a:solidFill>
                <a:latin typeface="宋体"/>
                <a:cs typeface="宋体"/>
              </a:rPr>
              <a:t>好</a:t>
            </a:r>
            <a:r>
              <a:rPr dirty="0" sz="2800" spc="-35">
                <a:solidFill>
                  <a:srgbClr val="1F487C"/>
                </a:solidFill>
                <a:latin typeface="宋体"/>
                <a:cs typeface="宋体"/>
              </a:rPr>
              <a:t>的</a:t>
            </a:r>
            <a:r>
              <a:rPr dirty="0" sz="2800" spc="-35">
                <a:solidFill>
                  <a:srgbClr val="1F487C"/>
                </a:solidFill>
                <a:latin typeface="宋体"/>
                <a:cs typeface="宋体"/>
              </a:rPr>
              <a:t>变</a:t>
            </a:r>
            <a:r>
              <a:rPr dirty="0" sz="2800" spc="-35">
                <a:solidFill>
                  <a:srgbClr val="1F487C"/>
                </a:solidFill>
                <a:latin typeface="宋体"/>
                <a:cs typeface="宋体"/>
              </a:rPr>
              <a:t>异</a:t>
            </a:r>
            <a:r>
              <a:rPr dirty="0" sz="2800" spc="-35">
                <a:solidFill>
                  <a:srgbClr val="1F487C"/>
                </a:solidFill>
                <a:latin typeface="宋体"/>
                <a:cs typeface="宋体"/>
              </a:rPr>
              <a:t>将</a:t>
            </a:r>
            <a:r>
              <a:rPr dirty="0" sz="2800" spc="-35">
                <a:solidFill>
                  <a:srgbClr val="1F487C"/>
                </a:solidFill>
                <a:latin typeface="宋体"/>
                <a:cs typeface="宋体"/>
              </a:rPr>
              <a:t>保</a:t>
            </a:r>
            <a:r>
              <a:rPr dirty="0" sz="2800" spc="-35">
                <a:solidFill>
                  <a:srgbClr val="1F487C"/>
                </a:solidFill>
                <a:latin typeface="宋体"/>
                <a:cs typeface="宋体"/>
              </a:rPr>
              <a:t>留</a:t>
            </a:r>
            <a:r>
              <a:rPr dirty="0" sz="2800" spc="-35">
                <a:solidFill>
                  <a:srgbClr val="1F487C"/>
                </a:solidFill>
                <a:latin typeface="宋体"/>
                <a:cs typeface="宋体"/>
              </a:rPr>
              <a:t>，</a:t>
            </a:r>
            <a:r>
              <a:rPr dirty="0" sz="2800" spc="-35">
                <a:solidFill>
                  <a:srgbClr val="1F487C"/>
                </a:solidFill>
                <a:latin typeface="宋体"/>
                <a:cs typeface="宋体"/>
              </a:rPr>
              <a:t>坏</a:t>
            </a:r>
            <a:r>
              <a:rPr dirty="0" sz="2800" spc="-35">
                <a:solidFill>
                  <a:srgbClr val="1F487C"/>
                </a:solidFill>
                <a:latin typeface="宋体"/>
                <a:cs typeface="宋体"/>
              </a:rPr>
              <a:t>的</a:t>
            </a:r>
            <a:r>
              <a:rPr dirty="0" sz="2800" spc="-35">
                <a:solidFill>
                  <a:srgbClr val="1F487C"/>
                </a:solidFill>
                <a:latin typeface="宋体"/>
                <a:cs typeface="宋体"/>
              </a:rPr>
              <a:t>淘</a:t>
            </a:r>
            <a:r>
              <a:rPr dirty="0" sz="2800" spc="-50">
                <a:solidFill>
                  <a:srgbClr val="1F487C"/>
                </a:solidFill>
                <a:latin typeface="宋体"/>
                <a:cs typeface="宋体"/>
              </a:rPr>
              <a:t>汰</a:t>
            </a:r>
            <a:endParaRPr sz="2800">
              <a:latin typeface="宋体"/>
              <a:cs typeface="宋体"/>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055" y="655065"/>
            <a:ext cx="5073015" cy="696595"/>
          </a:xfrm>
          <a:prstGeom prst="rect"/>
        </p:spPr>
        <p:txBody>
          <a:bodyPr wrap="square" lIns="0" tIns="13335" rIns="0" bIns="0" rtlCol="0" vert="horz">
            <a:spAutoFit/>
          </a:bodyPr>
          <a:lstStyle/>
          <a:p>
            <a:pPr marL="12700">
              <a:lnSpc>
                <a:spcPct val="100000"/>
              </a:lnSpc>
              <a:spcBef>
                <a:spcPts val="105"/>
              </a:spcBef>
            </a:pPr>
            <a:r>
              <a:rPr dirty="0" sz="4400" spc="-40">
                <a:solidFill>
                  <a:srgbClr val="006FC0"/>
                </a:solidFill>
                <a:latin typeface="宋体"/>
                <a:cs typeface="宋体"/>
              </a:rPr>
              <a:t>遗</a:t>
            </a:r>
            <a:r>
              <a:rPr dirty="0" sz="4400" spc="-40">
                <a:solidFill>
                  <a:srgbClr val="006FC0"/>
                </a:solidFill>
                <a:latin typeface="宋体"/>
                <a:cs typeface="宋体"/>
              </a:rPr>
              <a:t>传</a:t>
            </a:r>
            <a:r>
              <a:rPr dirty="0" sz="4400" spc="-40">
                <a:solidFill>
                  <a:srgbClr val="006FC0"/>
                </a:solidFill>
                <a:latin typeface="宋体"/>
                <a:cs typeface="宋体"/>
              </a:rPr>
              <a:t>算</a:t>
            </a:r>
            <a:r>
              <a:rPr dirty="0" sz="4400" spc="-40">
                <a:solidFill>
                  <a:srgbClr val="006FC0"/>
                </a:solidFill>
                <a:latin typeface="宋体"/>
                <a:cs typeface="宋体"/>
              </a:rPr>
              <a:t>法</a:t>
            </a:r>
            <a:r>
              <a:rPr dirty="0" sz="4400" spc="-40">
                <a:solidFill>
                  <a:srgbClr val="006FC0"/>
                </a:solidFill>
                <a:latin typeface="宋体"/>
                <a:cs typeface="宋体"/>
              </a:rPr>
              <a:t>的</a:t>
            </a:r>
            <a:r>
              <a:rPr dirty="0" sz="4400" spc="-40">
                <a:solidFill>
                  <a:srgbClr val="006FC0"/>
                </a:solidFill>
                <a:latin typeface="宋体"/>
                <a:cs typeface="宋体"/>
              </a:rPr>
              <a:t>总</a:t>
            </a:r>
            <a:r>
              <a:rPr dirty="0" sz="4400" spc="-40">
                <a:solidFill>
                  <a:srgbClr val="006FC0"/>
                </a:solidFill>
                <a:latin typeface="宋体"/>
                <a:cs typeface="宋体"/>
              </a:rPr>
              <a:t>体</a:t>
            </a:r>
            <a:r>
              <a:rPr dirty="0" sz="4400" spc="-40">
                <a:solidFill>
                  <a:srgbClr val="006FC0"/>
                </a:solidFill>
                <a:latin typeface="宋体"/>
                <a:cs typeface="宋体"/>
              </a:rPr>
              <a:t>评</a:t>
            </a:r>
            <a:r>
              <a:rPr dirty="0" sz="4400" spc="-50">
                <a:solidFill>
                  <a:srgbClr val="006FC0"/>
                </a:solidFill>
                <a:latin typeface="宋体"/>
                <a:cs typeface="宋体"/>
              </a:rPr>
              <a:t>价</a:t>
            </a:r>
            <a:endParaRPr sz="4400">
              <a:latin typeface="宋体"/>
              <a:cs typeface="宋体"/>
            </a:endParaRPr>
          </a:p>
        </p:txBody>
      </p:sp>
      <p:sp>
        <p:nvSpPr>
          <p:cNvPr id="3" name="object 3" descr=""/>
          <p:cNvSpPr txBox="1"/>
          <p:nvPr/>
        </p:nvSpPr>
        <p:spPr>
          <a:xfrm>
            <a:off x="850493" y="1594524"/>
            <a:ext cx="7622540" cy="4123690"/>
          </a:xfrm>
          <a:prstGeom prst="rect">
            <a:avLst/>
          </a:prstGeom>
        </p:spPr>
        <p:txBody>
          <a:bodyPr wrap="square" lIns="0" tIns="110490" rIns="0" bIns="0" rtlCol="0" vert="horz">
            <a:spAutoFit/>
          </a:bodyPr>
          <a:lstStyle/>
          <a:p>
            <a:pPr algn="just" marL="355600" indent="-342900">
              <a:lnSpc>
                <a:spcPct val="100000"/>
              </a:lnSpc>
              <a:spcBef>
                <a:spcPts val="870"/>
              </a:spcBef>
              <a:buFont typeface="Arial"/>
              <a:buChar char="•"/>
              <a:tabLst>
                <a:tab pos="355600" algn="l"/>
              </a:tabLst>
            </a:pPr>
            <a:r>
              <a:rPr dirty="0" sz="3200" spc="-30">
                <a:latin typeface="宋体"/>
                <a:cs typeface="宋体"/>
              </a:rPr>
              <a:t>优点</a:t>
            </a:r>
            <a:endParaRPr sz="3200">
              <a:latin typeface="宋体"/>
              <a:cs typeface="宋体"/>
            </a:endParaRPr>
          </a:p>
          <a:p>
            <a:pPr algn="just" marL="288290" marR="2442845">
              <a:lnSpc>
                <a:spcPct val="120000"/>
              </a:lnSpc>
            </a:pPr>
            <a:r>
              <a:rPr dirty="0" sz="3200" spc="-5">
                <a:latin typeface="宋体"/>
                <a:cs typeface="宋体"/>
              </a:rPr>
              <a:t>解决问题的方法具有普适性</a:t>
            </a:r>
            <a:r>
              <a:rPr dirty="0" sz="3200" spc="-10">
                <a:latin typeface="宋体"/>
                <a:cs typeface="宋体"/>
              </a:rPr>
              <a:t>全局收敛性（依概率收敛</a:t>
            </a:r>
            <a:r>
              <a:rPr dirty="0" sz="3200" spc="-50">
                <a:latin typeface="宋体"/>
                <a:cs typeface="宋体"/>
              </a:rPr>
              <a:t>）</a:t>
            </a:r>
            <a:r>
              <a:rPr dirty="0" sz="3200" spc="-5">
                <a:latin typeface="宋体"/>
                <a:cs typeface="宋体"/>
              </a:rPr>
              <a:t>能解决的问题范围很广</a:t>
            </a:r>
            <a:endParaRPr sz="3200">
              <a:latin typeface="宋体"/>
              <a:cs typeface="宋体"/>
            </a:endParaRPr>
          </a:p>
          <a:p>
            <a:pPr algn="just" marL="355600" indent="-342900">
              <a:lnSpc>
                <a:spcPct val="100000"/>
              </a:lnSpc>
              <a:spcBef>
                <a:spcPts val="770"/>
              </a:spcBef>
              <a:buFont typeface="Arial"/>
              <a:buChar char="•"/>
              <a:tabLst>
                <a:tab pos="355600" algn="l"/>
              </a:tabLst>
            </a:pPr>
            <a:r>
              <a:rPr dirty="0" sz="3200" spc="-30">
                <a:latin typeface="宋体"/>
                <a:cs typeface="宋体"/>
              </a:rPr>
              <a:t>不足</a:t>
            </a:r>
            <a:endParaRPr sz="3200">
              <a:latin typeface="宋体"/>
              <a:cs typeface="宋体"/>
            </a:endParaRPr>
          </a:p>
          <a:p>
            <a:pPr marL="288290">
              <a:lnSpc>
                <a:spcPct val="100000"/>
              </a:lnSpc>
              <a:spcBef>
                <a:spcPts val="765"/>
              </a:spcBef>
            </a:pPr>
            <a:r>
              <a:rPr dirty="0" sz="3200" spc="-5">
                <a:latin typeface="宋体"/>
                <a:cs typeface="宋体"/>
              </a:rPr>
              <a:t>求得的解为近似的数值解</a:t>
            </a:r>
            <a:endParaRPr sz="3200">
              <a:latin typeface="宋体"/>
              <a:cs typeface="宋体"/>
            </a:endParaRPr>
          </a:p>
          <a:p>
            <a:pPr marL="288290">
              <a:lnSpc>
                <a:spcPct val="100000"/>
              </a:lnSpc>
              <a:spcBef>
                <a:spcPts val="770"/>
              </a:spcBef>
            </a:pPr>
            <a:r>
              <a:rPr dirty="0" sz="3200" spc="-15">
                <a:latin typeface="宋体"/>
                <a:cs typeface="宋体"/>
              </a:rPr>
              <a:t>对于经典数学可以解决的问题，效率较低</a:t>
            </a:r>
            <a:endParaRPr sz="3200">
              <a:latin typeface="宋体"/>
              <a:cs typeface="宋体"/>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9226" y="921765"/>
            <a:ext cx="5908675" cy="696595"/>
          </a:xfrm>
          <a:prstGeom prst="rect"/>
        </p:spPr>
        <p:txBody>
          <a:bodyPr wrap="square" lIns="0" tIns="13335" rIns="0" bIns="0" rtlCol="0" vert="horz">
            <a:spAutoFit/>
          </a:bodyPr>
          <a:lstStyle/>
          <a:p>
            <a:pPr marL="12700">
              <a:lnSpc>
                <a:spcPct val="100000"/>
              </a:lnSpc>
              <a:spcBef>
                <a:spcPts val="105"/>
              </a:spcBef>
            </a:pPr>
            <a:r>
              <a:rPr dirty="0" sz="4400" spc="-20">
                <a:solidFill>
                  <a:srgbClr val="006FC0"/>
                </a:solidFill>
                <a:latin typeface="Calibri"/>
                <a:cs typeface="Calibri"/>
              </a:rPr>
              <a:t>TSP</a:t>
            </a:r>
            <a:r>
              <a:rPr dirty="0" sz="4400" spc="-40">
                <a:solidFill>
                  <a:srgbClr val="006FC0"/>
                </a:solidFill>
                <a:latin typeface="宋体"/>
                <a:cs typeface="宋体"/>
              </a:rPr>
              <a:t>问</a:t>
            </a:r>
            <a:r>
              <a:rPr dirty="0" sz="4400" spc="-40">
                <a:solidFill>
                  <a:srgbClr val="006FC0"/>
                </a:solidFill>
                <a:latin typeface="宋体"/>
                <a:cs typeface="宋体"/>
              </a:rPr>
              <a:t>题</a:t>
            </a:r>
            <a:r>
              <a:rPr dirty="0" sz="4400" spc="-40">
                <a:solidFill>
                  <a:srgbClr val="006FC0"/>
                </a:solidFill>
                <a:latin typeface="宋体"/>
                <a:cs typeface="宋体"/>
              </a:rPr>
              <a:t>的</a:t>
            </a:r>
            <a:r>
              <a:rPr dirty="0" sz="4400" spc="-40">
                <a:solidFill>
                  <a:srgbClr val="006FC0"/>
                </a:solidFill>
                <a:latin typeface="宋体"/>
                <a:cs typeface="宋体"/>
              </a:rPr>
              <a:t>遗</a:t>
            </a:r>
            <a:r>
              <a:rPr dirty="0" sz="4400" spc="-40">
                <a:solidFill>
                  <a:srgbClr val="006FC0"/>
                </a:solidFill>
                <a:latin typeface="宋体"/>
                <a:cs typeface="宋体"/>
              </a:rPr>
              <a:t>传</a:t>
            </a:r>
            <a:r>
              <a:rPr dirty="0" sz="4400" spc="-40">
                <a:solidFill>
                  <a:srgbClr val="006FC0"/>
                </a:solidFill>
                <a:latin typeface="宋体"/>
                <a:cs typeface="宋体"/>
              </a:rPr>
              <a:t>算</a:t>
            </a:r>
            <a:r>
              <a:rPr dirty="0" sz="4400" spc="-40">
                <a:solidFill>
                  <a:srgbClr val="006FC0"/>
                </a:solidFill>
                <a:latin typeface="宋体"/>
                <a:cs typeface="宋体"/>
              </a:rPr>
              <a:t>法</a:t>
            </a:r>
            <a:r>
              <a:rPr dirty="0" sz="4400" spc="-40">
                <a:solidFill>
                  <a:srgbClr val="006FC0"/>
                </a:solidFill>
                <a:latin typeface="宋体"/>
                <a:cs typeface="宋体"/>
              </a:rPr>
              <a:t>求</a:t>
            </a:r>
            <a:r>
              <a:rPr dirty="0" sz="4400" spc="-50">
                <a:solidFill>
                  <a:srgbClr val="006FC0"/>
                </a:solidFill>
                <a:latin typeface="宋体"/>
                <a:cs typeface="宋体"/>
              </a:rPr>
              <a:t>解</a:t>
            </a:r>
            <a:endParaRPr sz="4400">
              <a:latin typeface="宋体"/>
              <a:cs typeface="宋体"/>
            </a:endParaRPr>
          </a:p>
        </p:txBody>
      </p:sp>
      <p:sp>
        <p:nvSpPr>
          <p:cNvPr id="3" name="object 3" descr=""/>
          <p:cNvSpPr txBox="1"/>
          <p:nvPr/>
        </p:nvSpPr>
        <p:spPr>
          <a:xfrm>
            <a:off x="507593" y="1518324"/>
            <a:ext cx="7282815" cy="4123054"/>
          </a:xfrm>
          <a:prstGeom prst="rect">
            <a:avLst/>
          </a:prstGeom>
        </p:spPr>
        <p:txBody>
          <a:bodyPr wrap="square" lIns="0" tIns="110490" rIns="0" bIns="0" rtlCol="0" vert="horz">
            <a:spAutoFit/>
          </a:bodyPr>
          <a:lstStyle/>
          <a:p>
            <a:pPr marL="354965" indent="-342265">
              <a:lnSpc>
                <a:spcPct val="100000"/>
              </a:lnSpc>
              <a:spcBef>
                <a:spcPts val="870"/>
              </a:spcBef>
              <a:buFont typeface="Arial"/>
              <a:buChar char="•"/>
              <a:tabLst>
                <a:tab pos="354965" algn="l"/>
                <a:tab pos="355600" algn="l"/>
              </a:tabLst>
            </a:pPr>
            <a:r>
              <a:rPr dirty="0" sz="3200" spc="-20">
                <a:latin typeface="宋体"/>
                <a:cs typeface="宋体"/>
              </a:rPr>
              <a:t>步骤一：个体编码及种群初始化</a:t>
            </a:r>
            <a:endParaRPr sz="3200">
              <a:latin typeface="宋体"/>
              <a:cs typeface="宋体"/>
            </a:endParaRPr>
          </a:p>
          <a:p>
            <a:pPr marL="354965" indent="-342265">
              <a:lnSpc>
                <a:spcPct val="100000"/>
              </a:lnSpc>
              <a:spcBef>
                <a:spcPts val="765"/>
              </a:spcBef>
              <a:buFont typeface="Arial"/>
              <a:buChar char="•"/>
              <a:tabLst>
                <a:tab pos="354965" algn="l"/>
                <a:tab pos="355600" algn="l"/>
              </a:tabLst>
            </a:pPr>
            <a:r>
              <a:rPr dirty="0" sz="3200" spc="-10">
                <a:latin typeface="宋体"/>
                <a:cs typeface="宋体"/>
              </a:rPr>
              <a:t>步骤二：适应度选择</a:t>
            </a:r>
            <a:endParaRPr sz="3200">
              <a:latin typeface="宋体"/>
              <a:cs typeface="宋体"/>
            </a:endParaRPr>
          </a:p>
          <a:p>
            <a:pPr marL="354965" indent="-342265">
              <a:lnSpc>
                <a:spcPct val="100000"/>
              </a:lnSpc>
              <a:spcBef>
                <a:spcPts val="770"/>
              </a:spcBef>
              <a:buFont typeface="Arial"/>
              <a:buChar char="•"/>
              <a:tabLst>
                <a:tab pos="354965" algn="l"/>
                <a:tab pos="355600" algn="l"/>
              </a:tabLst>
            </a:pPr>
            <a:r>
              <a:rPr dirty="0" sz="3200" spc="-20">
                <a:latin typeface="宋体"/>
                <a:cs typeface="宋体"/>
              </a:rPr>
              <a:t>步骤三：交叉操作</a:t>
            </a:r>
            <a:endParaRPr sz="3200">
              <a:latin typeface="宋体"/>
              <a:cs typeface="宋体"/>
            </a:endParaRPr>
          </a:p>
          <a:p>
            <a:pPr marL="354965" indent="-342265">
              <a:lnSpc>
                <a:spcPct val="100000"/>
              </a:lnSpc>
              <a:spcBef>
                <a:spcPts val="770"/>
              </a:spcBef>
              <a:buFont typeface="Arial"/>
              <a:buChar char="•"/>
              <a:tabLst>
                <a:tab pos="354965" algn="l"/>
                <a:tab pos="355600" algn="l"/>
              </a:tabLst>
            </a:pPr>
            <a:r>
              <a:rPr dirty="0" sz="3200" spc="-10">
                <a:latin typeface="宋体"/>
                <a:cs typeface="宋体"/>
              </a:rPr>
              <a:t>步骤四：变异操作</a:t>
            </a:r>
            <a:endParaRPr sz="3200">
              <a:latin typeface="宋体"/>
              <a:cs typeface="宋体"/>
            </a:endParaRPr>
          </a:p>
          <a:p>
            <a:pPr marL="354965" indent="-342265">
              <a:lnSpc>
                <a:spcPct val="100000"/>
              </a:lnSpc>
              <a:spcBef>
                <a:spcPts val="770"/>
              </a:spcBef>
              <a:buFont typeface="Arial"/>
              <a:buChar char="•"/>
              <a:tabLst>
                <a:tab pos="354965" algn="l"/>
                <a:tab pos="355600" algn="l"/>
              </a:tabLst>
            </a:pPr>
            <a:r>
              <a:rPr dirty="0" sz="3200" spc="-15">
                <a:latin typeface="宋体"/>
                <a:cs typeface="宋体"/>
              </a:rPr>
              <a:t>步骤五：重复二、三、四步，直至结束</a:t>
            </a:r>
            <a:endParaRPr sz="3200">
              <a:latin typeface="宋体"/>
              <a:cs typeface="宋体"/>
            </a:endParaRPr>
          </a:p>
          <a:p>
            <a:pPr>
              <a:lnSpc>
                <a:spcPct val="100000"/>
              </a:lnSpc>
              <a:spcBef>
                <a:spcPts val="60"/>
              </a:spcBef>
            </a:pPr>
            <a:endParaRPr sz="4150">
              <a:latin typeface="宋体"/>
              <a:cs typeface="宋体"/>
            </a:endParaRPr>
          </a:p>
          <a:p>
            <a:pPr marL="288290">
              <a:lnSpc>
                <a:spcPct val="100000"/>
              </a:lnSpc>
            </a:pPr>
            <a:r>
              <a:rPr dirty="0" sz="3200">
                <a:latin typeface="宋体"/>
                <a:cs typeface="宋体"/>
              </a:rPr>
              <a:t>令城市</a:t>
            </a:r>
            <a:r>
              <a:rPr dirty="0" sz="3200">
                <a:latin typeface="Calibri"/>
                <a:cs typeface="Calibri"/>
              </a:rPr>
              <a:t>(</a:t>
            </a:r>
            <a:r>
              <a:rPr dirty="0" sz="3200">
                <a:latin typeface="宋体"/>
                <a:cs typeface="宋体"/>
              </a:rPr>
              <a:t>点</a:t>
            </a:r>
            <a:r>
              <a:rPr dirty="0" sz="3200">
                <a:latin typeface="Calibri"/>
                <a:cs typeface="Calibri"/>
              </a:rPr>
              <a:t>)</a:t>
            </a:r>
            <a:r>
              <a:rPr dirty="0" sz="3200" spc="235">
                <a:latin typeface="宋体"/>
                <a:cs typeface="宋体"/>
              </a:rPr>
              <a:t>数目为</a:t>
            </a:r>
            <a:r>
              <a:rPr dirty="0" sz="3200" spc="-50">
                <a:latin typeface="Calibri"/>
                <a:cs typeface="Calibri"/>
              </a:rPr>
              <a:t>N</a:t>
            </a:r>
            <a:endParaRPr sz="32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descr=""/>
          <p:cNvGrpSpPr/>
          <p:nvPr/>
        </p:nvGrpSpPr>
        <p:grpSpPr>
          <a:xfrm>
            <a:off x="145925" y="0"/>
            <a:ext cx="4264660" cy="919480"/>
            <a:chOff x="145925" y="0"/>
            <a:chExt cx="4264660" cy="919480"/>
          </a:xfrm>
        </p:grpSpPr>
        <p:pic>
          <p:nvPicPr>
            <p:cNvPr id="3" name="object 3" descr=""/>
            <p:cNvPicPr/>
            <p:nvPr/>
          </p:nvPicPr>
          <p:blipFill>
            <a:blip r:embed="rId2" cstate="print"/>
            <a:stretch>
              <a:fillRect/>
            </a:stretch>
          </p:blipFill>
          <p:spPr>
            <a:xfrm>
              <a:off x="145925" y="214884"/>
              <a:ext cx="150486" cy="146304"/>
            </a:xfrm>
            <a:prstGeom prst="rect">
              <a:avLst/>
            </a:prstGeom>
          </p:spPr>
        </p:pic>
        <p:pic>
          <p:nvPicPr>
            <p:cNvPr id="4" name="object 4" descr=""/>
            <p:cNvPicPr/>
            <p:nvPr/>
          </p:nvPicPr>
          <p:blipFill>
            <a:blip r:embed="rId3" cstate="print"/>
            <a:stretch>
              <a:fillRect/>
            </a:stretch>
          </p:blipFill>
          <p:spPr>
            <a:xfrm>
              <a:off x="150875" y="0"/>
              <a:ext cx="4259580" cy="918972"/>
            </a:xfrm>
            <a:prstGeom prst="rect">
              <a:avLst/>
            </a:prstGeom>
          </p:spPr>
        </p:pic>
      </p:grpSp>
      <p:sp>
        <p:nvSpPr>
          <p:cNvPr id="5" name="object 5" descr=""/>
          <p:cNvSpPr txBox="1"/>
          <p:nvPr/>
        </p:nvSpPr>
        <p:spPr>
          <a:xfrm>
            <a:off x="78739" y="-15747"/>
            <a:ext cx="4029075" cy="574040"/>
          </a:xfrm>
          <a:prstGeom prst="rect">
            <a:avLst/>
          </a:prstGeom>
        </p:spPr>
        <p:txBody>
          <a:bodyPr wrap="square" lIns="0" tIns="12700" rIns="0" bIns="0" rtlCol="0" vert="horz">
            <a:spAutoFit/>
          </a:bodyPr>
          <a:lstStyle/>
          <a:p>
            <a:pPr marL="355600" indent="-342900">
              <a:lnSpc>
                <a:spcPct val="100000"/>
              </a:lnSpc>
              <a:spcBef>
                <a:spcPts val="100"/>
              </a:spcBef>
              <a:buFont typeface=""/>
              <a:buChar char="•"/>
              <a:tabLst>
                <a:tab pos="355600" algn="l"/>
              </a:tabLst>
            </a:pPr>
            <a:r>
              <a:rPr dirty="0" sz="3600" spc="-40" b="1">
                <a:latin typeface="华文行楷"/>
                <a:cs typeface="华文行楷"/>
              </a:rPr>
              <a:t>转换为</a:t>
            </a:r>
            <a:r>
              <a:rPr dirty="0" sz="3600" spc="-45" b="1">
                <a:latin typeface="华文行楷"/>
                <a:cs typeface="华文行楷"/>
              </a:rPr>
              <a:t>树</a:t>
            </a:r>
            <a:r>
              <a:rPr dirty="0" sz="3600" spc="-45" b="1">
                <a:latin typeface="华文行楷"/>
                <a:cs typeface="华文行楷"/>
              </a:rPr>
              <a:t>搜</a:t>
            </a:r>
            <a:r>
              <a:rPr dirty="0" sz="3600" spc="-45" b="1">
                <a:latin typeface="华文行楷"/>
                <a:cs typeface="华文行楷"/>
              </a:rPr>
              <a:t>索</a:t>
            </a:r>
            <a:r>
              <a:rPr dirty="0" sz="3600" spc="-45" b="1">
                <a:latin typeface="华文行楷"/>
                <a:cs typeface="华文行楷"/>
              </a:rPr>
              <a:t>问</a:t>
            </a:r>
            <a:r>
              <a:rPr dirty="0" sz="3600" spc="-50" b="1">
                <a:latin typeface="华文行楷"/>
                <a:cs typeface="华文行楷"/>
              </a:rPr>
              <a:t>题</a:t>
            </a:r>
            <a:endParaRPr sz="3600">
              <a:latin typeface="华文行楷"/>
              <a:cs typeface="华文行楷"/>
            </a:endParaRPr>
          </a:p>
        </p:txBody>
      </p:sp>
      <p:grpSp>
        <p:nvGrpSpPr>
          <p:cNvPr id="6" name="object 6" descr=""/>
          <p:cNvGrpSpPr/>
          <p:nvPr/>
        </p:nvGrpSpPr>
        <p:grpSpPr>
          <a:xfrm>
            <a:off x="2244725" y="327659"/>
            <a:ext cx="6231255" cy="5065395"/>
            <a:chOff x="2244725" y="327659"/>
            <a:chExt cx="6231255" cy="5065395"/>
          </a:xfrm>
        </p:grpSpPr>
        <p:sp>
          <p:nvSpPr>
            <p:cNvPr id="7" name="object 7" descr=""/>
            <p:cNvSpPr/>
            <p:nvPr/>
          </p:nvSpPr>
          <p:spPr>
            <a:xfrm>
              <a:off x="4208526" y="692150"/>
              <a:ext cx="4248150" cy="720725"/>
            </a:xfrm>
            <a:custGeom>
              <a:avLst/>
              <a:gdLst/>
              <a:ahLst/>
              <a:cxnLst/>
              <a:rect l="l" t="t" r="r" b="b"/>
              <a:pathLst>
                <a:path w="4248150" h="720725">
                  <a:moveTo>
                    <a:pt x="2016125" y="0"/>
                  </a:moveTo>
                  <a:lnTo>
                    <a:pt x="0" y="720725"/>
                  </a:lnTo>
                </a:path>
                <a:path w="4248150" h="720725">
                  <a:moveTo>
                    <a:pt x="2160524" y="144525"/>
                  </a:moveTo>
                  <a:lnTo>
                    <a:pt x="2160524" y="576326"/>
                  </a:lnTo>
                </a:path>
                <a:path w="4248150" h="720725">
                  <a:moveTo>
                    <a:pt x="2376424" y="0"/>
                  </a:moveTo>
                  <a:lnTo>
                    <a:pt x="4248150" y="649351"/>
                  </a:lnTo>
                </a:path>
              </a:pathLst>
            </a:custGeom>
            <a:ln w="38100">
              <a:solidFill>
                <a:srgbClr val="000000"/>
              </a:solidFill>
            </a:ln>
          </p:spPr>
          <p:txBody>
            <a:bodyPr wrap="square" lIns="0" tIns="0" rIns="0" bIns="0" rtlCol="0"/>
            <a:lstStyle/>
            <a:p/>
          </p:txBody>
        </p:sp>
        <p:sp>
          <p:nvSpPr>
            <p:cNvPr id="8" name="object 8" descr=""/>
            <p:cNvSpPr/>
            <p:nvPr/>
          </p:nvSpPr>
          <p:spPr>
            <a:xfrm>
              <a:off x="6224651" y="476249"/>
              <a:ext cx="360680" cy="360680"/>
            </a:xfrm>
            <a:custGeom>
              <a:avLst/>
              <a:gdLst/>
              <a:ahLst/>
              <a:cxnLst/>
              <a:rect l="l" t="t" r="r" b="b"/>
              <a:pathLst>
                <a:path w="360679" h="360680">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00"/>
            </a:solidFill>
          </p:spPr>
          <p:txBody>
            <a:bodyPr wrap="square" lIns="0" tIns="0" rIns="0" bIns="0" rtlCol="0"/>
            <a:lstStyle/>
            <a:p/>
          </p:txBody>
        </p:sp>
        <p:sp>
          <p:nvSpPr>
            <p:cNvPr id="9" name="object 9" descr=""/>
            <p:cNvSpPr/>
            <p:nvPr/>
          </p:nvSpPr>
          <p:spPr>
            <a:xfrm>
              <a:off x="6224651" y="476249"/>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10" name="object 10" descr=""/>
            <p:cNvPicPr/>
            <p:nvPr/>
          </p:nvPicPr>
          <p:blipFill>
            <a:blip r:embed="rId4" cstate="print"/>
            <a:stretch>
              <a:fillRect/>
            </a:stretch>
          </p:blipFill>
          <p:spPr>
            <a:xfrm>
              <a:off x="6094476" y="327659"/>
              <a:ext cx="647700" cy="789432"/>
            </a:xfrm>
            <a:prstGeom prst="rect">
              <a:avLst/>
            </a:prstGeom>
          </p:spPr>
        </p:pic>
        <p:sp>
          <p:nvSpPr>
            <p:cNvPr id="11" name="object 11" descr=""/>
            <p:cNvSpPr/>
            <p:nvPr/>
          </p:nvSpPr>
          <p:spPr>
            <a:xfrm>
              <a:off x="2263775" y="1557401"/>
              <a:ext cx="1729105" cy="3816350"/>
            </a:xfrm>
            <a:custGeom>
              <a:avLst/>
              <a:gdLst/>
              <a:ahLst/>
              <a:cxnLst/>
              <a:rect l="l" t="t" r="r" b="b"/>
              <a:pathLst>
                <a:path w="1729104" h="3816350">
                  <a:moveTo>
                    <a:pt x="1728851" y="0"/>
                  </a:moveTo>
                  <a:lnTo>
                    <a:pt x="1297051" y="503174"/>
                  </a:lnTo>
                </a:path>
                <a:path w="1729104" h="3816350">
                  <a:moveTo>
                    <a:pt x="1152525" y="792099"/>
                  </a:moveTo>
                  <a:lnTo>
                    <a:pt x="936625" y="1295273"/>
                  </a:lnTo>
                </a:path>
                <a:path w="1729104" h="3816350">
                  <a:moveTo>
                    <a:pt x="792226" y="1584325"/>
                  </a:moveTo>
                  <a:lnTo>
                    <a:pt x="431800" y="2159000"/>
                  </a:lnTo>
                </a:path>
                <a:path w="1729104" h="3816350">
                  <a:moveTo>
                    <a:pt x="1008126" y="1584325"/>
                  </a:moveTo>
                  <a:lnTo>
                    <a:pt x="1297051" y="2087499"/>
                  </a:lnTo>
                </a:path>
                <a:path w="1729104" h="3816350">
                  <a:moveTo>
                    <a:pt x="288925" y="2376424"/>
                  </a:moveTo>
                  <a:lnTo>
                    <a:pt x="0" y="2951099"/>
                  </a:lnTo>
                </a:path>
                <a:path w="1729104" h="3816350">
                  <a:moveTo>
                    <a:pt x="504825" y="2376424"/>
                  </a:moveTo>
                  <a:lnTo>
                    <a:pt x="792226" y="2951099"/>
                  </a:lnTo>
                </a:path>
                <a:path w="1729104" h="3816350">
                  <a:moveTo>
                    <a:pt x="1439926" y="2376424"/>
                  </a:moveTo>
                  <a:lnTo>
                    <a:pt x="1728851" y="2879598"/>
                  </a:lnTo>
                </a:path>
                <a:path w="1729104" h="3816350">
                  <a:moveTo>
                    <a:pt x="1728851" y="3240024"/>
                  </a:moveTo>
                  <a:lnTo>
                    <a:pt x="1368425" y="3816350"/>
                  </a:lnTo>
                </a:path>
              </a:pathLst>
            </a:custGeom>
            <a:ln w="38100">
              <a:solidFill>
                <a:srgbClr val="000000"/>
              </a:solidFill>
            </a:ln>
          </p:spPr>
          <p:txBody>
            <a:bodyPr wrap="square" lIns="0" tIns="0" rIns="0" bIns="0" rtlCol="0"/>
            <a:lstStyle/>
            <a:p/>
          </p:txBody>
        </p:sp>
      </p:grpSp>
      <p:sp>
        <p:nvSpPr>
          <p:cNvPr id="12" name="object 12" descr=""/>
          <p:cNvSpPr txBox="1"/>
          <p:nvPr/>
        </p:nvSpPr>
        <p:spPr>
          <a:xfrm>
            <a:off x="6303645" y="41833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1</a:t>
            </a:r>
            <a:endParaRPr sz="2800">
              <a:latin typeface="Times New Roman"/>
              <a:cs typeface="Times New Roman"/>
            </a:endParaRPr>
          </a:p>
        </p:txBody>
      </p:sp>
      <p:grpSp>
        <p:nvGrpSpPr>
          <p:cNvPr id="13" name="object 13" descr=""/>
          <p:cNvGrpSpPr/>
          <p:nvPr/>
        </p:nvGrpSpPr>
        <p:grpSpPr>
          <a:xfrm>
            <a:off x="3142488" y="1911095"/>
            <a:ext cx="647700" cy="789940"/>
            <a:chOff x="3142488" y="1911095"/>
            <a:chExt cx="647700" cy="789940"/>
          </a:xfrm>
        </p:grpSpPr>
        <p:sp>
          <p:nvSpPr>
            <p:cNvPr id="14" name="object 14" descr=""/>
            <p:cNvSpPr/>
            <p:nvPr/>
          </p:nvSpPr>
          <p:spPr>
            <a:xfrm>
              <a:off x="3271901" y="2060574"/>
              <a:ext cx="360680" cy="360680"/>
            </a:xfrm>
            <a:custGeom>
              <a:avLst/>
              <a:gdLst/>
              <a:ahLst/>
              <a:cxnLst/>
              <a:rect l="l" t="t" r="r" b="b"/>
              <a:pathLst>
                <a:path w="360679" h="360680">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00"/>
            </a:solidFill>
          </p:spPr>
          <p:txBody>
            <a:bodyPr wrap="square" lIns="0" tIns="0" rIns="0" bIns="0" rtlCol="0"/>
            <a:lstStyle/>
            <a:p/>
          </p:txBody>
        </p:sp>
        <p:sp>
          <p:nvSpPr>
            <p:cNvPr id="15" name="object 15" descr=""/>
            <p:cNvSpPr/>
            <p:nvPr/>
          </p:nvSpPr>
          <p:spPr>
            <a:xfrm>
              <a:off x="3271901" y="2060574"/>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16" name="object 16" descr=""/>
            <p:cNvPicPr/>
            <p:nvPr/>
          </p:nvPicPr>
          <p:blipFill>
            <a:blip r:embed="rId5" cstate="print"/>
            <a:stretch>
              <a:fillRect/>
            </a:stretch>
          </p:blipFill>
          <p:spPr>
            <a:xfrm>
              <a:off x="3142488" y="1911095"/>
              <a:ext cx="647700" cy="789431"/>
            </a:xfrm>
            <a:prstGeom prst="rect">
              <a:avLst/>
            </a:prstGeom>
          </p:spPr>
        </p:pic>
      </p:grpSp>
      <p:sp>
        <p:nvSpPr>
          <p:cNvPr id="17" name="object 17" descr=""/>
          <p:cNvSpPr txBox="1"/>
          <p:nvPr/>
        </p:nvSpPr>
        <p:spPr>
          <a:xfrm>
            <a:off x="3350514" y="20029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18" name="object 18" descr=""/>
          <p:cNvGrpSpPr/>
          <p:nvPr/>
        </p:nvGrpSpPr>
        <p:grpSpPr>
          <a:xfrm>
            <a:off x="2854451" y="2703576"/>
            <a:ext cx="647700" cy="789940"/>
            <a:chOff x="2854451" y="2703576"/>
            <a:chExt cx="647700" cy="789940"/>
          </a:xfrm>
        </p:grpSpPr>
        <p:sp>
          <p:nvSpPr>
            <p:cNvPr id="19" name="object 19" descr=""/>
            <p:cNvSpPr/>
            <p:nvPr/>
          </p:nvSpPr>
          <p:spPr>
            <a:xfrm>
              <a:off x="2984499" y="2852801"/>
              <a:ext cx="360680" cy="360680"/>
            </a:xfrm>
            <a:custGeom>
              <a:avLst/>
              <a:gdLst/>
              <a:ahLst/>
              <a:cxnLst/>
              <a:rect l="l" t="t" r="r" b="b"/>
              <a:pathLst>
                <a:path w="360679" h="360680">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00"/>
            </a:solidFill>
          </p:spPr>
          <p:txBody>
            <a:bodyPr wrap="square" lIns="0" tIns="0" rIns="0" bIns="0" rtlCol="0"/>
            <a:lstStyle/>
            <a:p/>
          </p:txBody>
        </p:sp>
        <p:sp>
          <p:nvSpPr>
            <p:cNvPr id="20" name="object 20" descr=""/>
            <p:cNvSpPr/>
            <p:nvPr/>
          </p:nvSpPr>
          <p:spPr>
            <a:xfrm>
              <a:off x="2984499" y="2852801"/>
              <a:ext cx="360680" cy="360680"/>
            </a:xfrm>
            <a:custGeom>
              <a:avLst/>
              <a:gdLst/>
              <a:ahLst/>
              <a:cxnLst/>
              <a:rect l="l" t="t" r="r" b="b"/>
              <a:pathLst>
                <a:path w="360679" h="360680">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21" name="object 21" descr=""/>
            <p:cNvPicPr/>
            <p:nvPr/>
          </p:nvPicPr>
          <p:blipFill>
            <a:blip r:embed="rId6" cstate="print"/>
            <a:stretch>
              <a:fillRect/>
            </a:stretch>
          </p:blipFill>
          <p:spPr>
            <a:xfrm>
              <a:off x="2854451" y="2703576"/>
              <a:ext cx="647700" cy="789432"/>
            </a:xfrm>
            <a:prstGeom prst="rect">
              <a:avLst/>
            </a:prstGeom>
          </p:spPr>
        </p:pic>
      </p:grpSp>
      <p:sp>
        <p:nvSpPr>
          <p:cNvPr id="22" name="object 22" descr=""/>
          <p:cNvSpPr txBox="1"/>
          <p:nvPr/>
        </p:nvSpPr>
        <p:spPr>
          <a:xfrm>
            <a:off x="3063367" y="279539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23" name="object 23" descr=""/>
          <p:cNvGrpSpPr/>
          <p:nvPr/>
        </p:nvGrpSpPr>
        <p:grpSpPr>
          <a:xfrm>
            <a:off x="2350007" y="3496055"/>
            <a:ext cx="647700" cy="789940"/>
            <a:chOff x="2350007" y="3496055"/>
            <a:chExt cx="647700" cy="789940"/>
          </a:xfrm>
        </p:grpSpPr>
        <p:sp>
          <p:nvSpPr>
            <p:cNvPr id="24" name="object 24" descr=""/>
            <p:cNvSpPr/>
            <p:nvPr/>
          </p:nvSpPr>
          <p:spPr>
            <a:xfrm>
              <a:off x="2479674" y="3644899"/>
              <a:ext cx="360680" cy="360680"/>
            </a:xfrm>
            <a:custGeom>
              <a:avLst/>
              <a:gdLst/>
              <a:ahLst/>
              <a:cxnLst/>
              <a:rect l="l" t="t" r="r" b="b"/>
              <a:pathLst>
                <a:path w="360680" h="360679">
                  <a:moveTo>
                    <a:pt x="180212"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2"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2" y="0"/>
                  </a:lnTo>
                  <a:close/>
                </a:path>
              </a:pathLst>
            </a:custGeom>
            <a:solidFill>
              <a:srgbClr val="FFFF00"/>
            </a:solidFill>
          </p:spPr>
          <p:txBody>
            <a:bodyPr wrap="square" lIns="0" tIns="0" rIns="0" bIns="0" rtlCol="0"/>
            <a:lstStyle/>
            <a:p/>
          </p:txBody>
        </p:sp>
        <p:sp>
          <p:nvSpPr>
            <p:cNvPr id="25" name="object 25" descr=""/>
            <p:cNvSpPr/>
            <p:nvPr/>
          </p:nvSpPr>
          <p:spPr>
            <a:xfrm>
              <a:off x="2479674" y="3644899"/>
              <a:ext cx="360680" cy="360680"/>
            </a:xfrm>
            <a:custGeom>
              <a:avLst/>
              <a:gdLst/>
              <a:ahLst/>
              <a:cxnLst/>
              <a:rect l="l" t="t" r="r" b="b"/>
              <a:pathLst>
                <a:path w="360680" h="360679">
                  <a:moveTo>
                    <a:pt x="0" y="180212"/>
                  </a:moveTo>
                  <a:lnTo>
                    <a:pt x="6434" y="132291"/>
                  </a:lnTo>
                  <a:lnTo>
                    <a:pt x="24595" y="89238"/>
                  </a:lnTo>
                  <a:lnTo>
                    <a:pt x="52768" y="52768"/>
                  </a:lnTo>
                  <a:lnTo>
                    <a:pt x="89238" y="24595"/>
                  </a:lnTo>
                  <a:lnTo>
                    <a:pt x="132291" y="6434"/>
                  </a:lnTo>
                  <a:lnTo>
                    <a:pt x="180212"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2"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26" name="object 26" descr=""/>
            <p:cNvPicPr/>
            <p:nvPr/>
          </p:nvPicPr>
          <p:blipFill>
            <a:blip r:embed="rId7" cstate="print"/>
            <a:stretch>
              <a:fillRect/>
            </a:stretch>
          </p:blipFill>
          <p:spPr>
            <a:xfrm>
              <a:off x="2350007" y="3496055"/>
              <a:ext cx="647700" cy="789432"/>
            </a:xfrm>
            <a:prstGeom prst="rect">
              <a:avLst/>
            </a:prstGeom>
          </p:spPr>
        </p:pic>
      </p:grpSp>
      <p:sp>
        <p:nvSpPr>
          <p:cNvPr id="27" name="object 27" descr=""/>
          <p:cNvSpPr txBox="1"/>
          <p:nvPr/>
        </p:nvSpPr>
        <p:spPr>
          <a:xfrm>
            <a:off x="2558288" y="3587572"/>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28" name="object 28" descr=""/>
          <p:cNvGrpSpPr/>
          <p:nvPr/>
        </p:nvGrpSpPr>
        <p:grpSpPr>
          <a:xfrm>
            <a:off x="3285744" y="3496055"/>
            <a:ext cx="647700" cy="789940"/>
            <a:chOff x="3285744" y="3496055"/>
            <a:chExt cx="647700" cy="789940"/>
          </a:xfrm>
        </p:grpSpPr>
        <p:sp>
          <p:nvSpPr>
            <p:cNvPr id="29" name="object 29" descr=""/>
            <p:cNvSpPr/>
            <p:nvPr/>
          </p:nvSpPr>
          <p:spPr>
            <a:xfrm>
              <a:off x="3416300" y="3644899"/>
              <a:ext cx="360680" cy="360680"/>
            </a:xfrm>
            <a:custGeom>
              <a:avLst/>
              <a:gdLst/>
              <a:ahLst/>
              <a:cxnLst/>
              <a:rect l="l" t="t" r="r" b="b"/>
              <a:pathLst>
                <a:path w="360679" h="360679">
                  <a:moveTo>
                    <a:pt x="180212"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2"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2" y="0"/>
                  </a:lnTo>
                  <a:close/>
                </a:path>
              </a:pathLst>
            </a:custGeom>
            <a:solidFill>
              <a:srgbClr val="FFFF00"/>
            </a:solidFill>
          </p:spPr>
          <p:txBody>
            <a:bodyPr wrap="square" lIns="0" tIns="0" rIns="0" bIns="0" rtlCol="0"/>
            <a:lstStyle/>
            <a:p/>
          </p:txBody>
        </p:sp>
        <p:sp>
          <p:nvSpPr>
            <p:cNvPr id="30" name="object 30" descr=""/>
            <p:cNvSpPr/>
            <p:nvPr/>
          </p:nvSpPr>
          <p:spPr>
            <a:xfrm>
              <a:off x="3416300" y="3644899"/>
              <a:ext cx="360680" cy="360680"/>
            </a:xfrm>
            <a:custGeom>
              <a:avLst/>
              <a:gdLst/>
              <a:ahLst/>
              <a:cxnLst/>
              <a:rect l="l" t="t" r="r" b="b"/>
              <a:pathLst>
                <a:path w="360679" h="360679">
                  <a:moveTo>
                    <a:pt x="0" y="180212"/>
                  </a:moveTo>
                  <a:lnTo>
                    <a:pt x="6434" y="132291"/>
                  </a:lnTo>
                  <a:lnTo>
                    <a:pt x="24595" y="89238"/>
                  </a:lnTo>
                  <a:lnTo>
                    <a:pt x="52768" y="52768"/>
                  </a:lnTo>
                  <a:lnTo>
                    <a:pt x="89238" y="24595"/>
                  </a:lnTo>
                  <a:lnTo>
                    <a:pt x="132291" y="6434"/>
                  </a:lnTo>
                  <a:lnTo>
                    <a:pt x="180212"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2"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31" name="object 31" descr=""/>
            <p:cNvPicPr/>
            <p:nvPr/>
          </p:nvPicPr>
          <p:blipFill>
            <a:blip r:embed="rId8" cstate="print"/>
            <a:stretch>
              <a:fillRect/>
            </a:stretch>
          </p:blipFill>
          <p:spPr>
            <a:xfrm>
              <a:off x="3285744" y="3496055"/>
              <a:ext cx="647700" cy="789432"/>
            </a:xfrm>
            <a:prstGeom prst="rect">
              <a:avLst/>
            </a:prstGeom>
          </p:spPr>
        </p:pic>
      </p:grpSp>
      <p:sp>
        <p:nvSpPr>
          <p:cNvPr id="32" name="object 32" descr=""/>
          <p:cNvSpPr txBox="1"/>
          <p:nvPr/>
        </p:nvSpPr>
        <p:spPr>
          <a:xfrm>
            <a:off x="3494913" y="3587572"/>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7</a:t>
            </a:r>
            <a:endParaRPr sz="2800">
              <a:latin typeface="Times New Roman"/>
              <a:cs typeface="Times New Roman"/>
            </a:endParaRPr>
          </a:p>
        </p:txBody>
      </p:sp>
      <p:grpSp>
        <p:nvGrpSpPr>
          <p:cNvPr id="33" name="object 33" descr=""/>
          <p:cNvGrpSpPr/>
          <p:nvPr/>
        </p:nvGrpSpPr>
        <p:grpSpPr>
          <a:xfrm>
            <a:off x="3718559" y="4288535"/>
            <a:ext cx="647700" cy="789940"/>
            <a:chOff x="3718559" y="4288535"/>
            <a:chExt cx="647700" cy="789940"/>
          </a:xfrm>
        </p:grpSpPr>
        <p:sp>
          <p:nvSpPr>
            <p:cNvPr id="34" name="object 34" descr=""/>
            <p:cNvSpPr/>
            <p:nvPr/>
          </p:nvSpPr>
          <p:spPr>
            <a:xfrm>
              <a:off x="3848099" y="4437125"/>
              <a:ext cx="360680" cy="360680"/>
            </a:xfrm>
            <a:custGeom>
              <a:avLst/>
              <a:gdLst/>
              <a:ahLst/>
              <a:cxnLst/>
              <a:rect l="l" t="t" r="r" b="b"/>
              <a:pathLst>
                <a:path w="360679"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00"/>
            </a:solidFill>
          </p:spPr>
          <p:txBody>
            <a:bodyPr wrap="square" lIns="0" tIns="0" rIns="0" bIns="0" rtlCol="0"/>
            <a:lstStyle/>
            <a:p/>
          </p:txBody>
        </p:sp>
        <p:sp>
          <p:nvSpPr>
            <p:cNvPr id="35" name="object 35" descr=""/>
            <p:cNvSpPr/>
            <p:nvPr/>
          </p:nvSpPr>
          <p:spPr>
            <a:xfrm>
              <a:off x="3848099" y="4437125"/>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36" name="object 36" descr=""/>
            <p:cNvPicPr/>
            <p:nvPr/>
          </p:nvPicPr>
          <p:blipFill>
            <a:blip r:embed="rId9" cstate="print"/>
            <a:stretch>
              <a:fillRect/>
            </a:stretch>
          </p:blipFill>
          <p:spPr>
            <a:xfrm>
              <a:off x="3718559" y="4288535"/>
              <a:ext cx="647700" cy="789432"/>
            </a:xfrm>
            <a:prstGeom prst="rect">
              <a:avLst/>
            </a:prstGeom>
          </p:spPr>
        </p:pic>
      </p:grpSp>
      <p:sp>
        <p:nvSpPr>
          <p:cNvPr id="37" name="object 37" descr=""/>
          <p:cNvSpPr txBox="1"/>
          <p:nvPr/>
        </p:nvSpPr>
        <p:spPr>
          <a:xfrm>
            <a:off x="3926840" y="438010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38" name="object 38" descr=""/>
          <p:cNvGrpSpPr/>
          <p:nvPr/>
        </p:nvGrpSpPr>
        <p:grpSpPr>
          <a:xfrm>
            <a:off x="2781300" y="4288535"/>
            <a:ext cx="647700" cy="789940"/>
            <a:chOff x="2781300" y="4288535"/>
            <a:chExt cx="647700" cy="789940"/>
          </a:xfrm>
        </p:grpSpPr>
        <p:sp>
          <p:nvSpPr>
            <p:cNvPr id="39" name="object 39" descr=""/>
            <p:cNvSpPr/>
            <p:nvPr/>
          </p:nvSpPr>
          <p:spPr>
            <a:xfrm>
              <a:off x="2911475" y="4437125"/>
              <a:ext cx="360680" cy="360680"/>
            </a:xfrm>
            <a:custGeom>
              <a:avLst/>
              <a:gdLst/>
              <a:ahLst/>
              <a:cxnLst/>
              <a:rect l="l" t="t" r="r" b="b"/>
              <a:pathLst>
                <a:path w="360679"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663300"/>
            </a:solidFill>
          </p:spPr>
          <p:txBody>
            <a:bodyPr wrap="square" lIns="0" tIns="0" rIns="0" bIns="0" rtlCol="0"/>
            <a:lstStyle/>
            <a:p/>
          </p:txBody>
        </p:sp>
        <p:sp>
          <p:nvSpPr>
            <p:cNvPr id="40" name="object 40" descr=""/>
            <p:cNvSpPr/>
            <p:nvPr/>
          </p:nvSpPr>
          <p:spPr>
            <a:xfrm>
              <a:off x="2911475" y="4437125"/>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41" name="object 41" descr=""/>
            <p:cNvPicPr/>
            <p:nvPr/>
          </p:nvPicPr>
          <p:blipFill>
            <a:blip r:embed="rId10" cstate="print"/>
            <a:stretch>
              <a:fillRect/>
            </a:stretch>
          </p:blipFill>
          <p:spPr>
            <a:xfrm>
              <a:off x="2781300" y="4288535"/>
              <a:ext cx="647700" cy="789432"/>
            </a:xfrm>
            <a:prstGeom prst="rect">
              <a:avLst/>
            </a:prstGeom>
          </p:spPr>
        </p:pic>
      </p:grpSp>
      <p:sp>
        <p:nvSpPr>
          <p:cNvPr id="42" name="object 42" descr=""/>
          <p:cNvSpPr txBox="1"/>
          <p:nvPr/>
        </p:nvSpPr>
        <p:spPr>
          <a:xfrm>
            <a:off x="2990214" y="438010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99"/>
                </a:solidFill>
                <a:latin typeface="Times New Roman"/>
                <a:cs typeface="Times New Roman"/>
              </a:rPr>
              <a:t>6</a:t>
            </a:r>
            <a:endParaRPr sz="2800">
              <a:latin typeface="Times New Roman"/>
              <a:cs typeface="Times New Roman"/>
            </a:endParaRPr>
          </a:p>
        </p:txBody>
      </p:sp>
      <p:grpSp>
        <p:nvGrpSpPr>
          <p:cNvPr id="43" name="object 43" descr=""/>
          <p:cNvGrpSpPr/>
          <p:nvPr/>
        </p:nvGrpSpPr>
        <p:grpSpPr>
          <a:xfrm>
            <a:off x="1845564" y="4288535"/>
            <a:ext cx="647700" cy="789940"/>
            <a:chOff x="1845564" y="4288535"/>
            <a:chExt cx="647700" cy="789940"/>
          </a:xfrm>
        </p:grpSpPr>
        <p:sp>
          <p:nvSpPr>
            <p:cNvPr id="44" name="object 44" descr=""/>
            <p:cNvSpPr/>
            <p:nvPr/>
          </p:nvSpPr>
          <p:spPr>
            <a:xfrm>
              <a:off x="1974850" y="4437125"/>
              <a:ext cx="360680" cy="360680"/>
            </a:xfrm>
            <a:custGeom>
              <a:avLst/>
              <a:gdLst/>
              <a:ahLst/>
              <a:cxnLst/>
              <a:rect l="l" t="t" r="r" b="b"/>
              <a:pathLst>
                <a:path w="360680"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663300"/>
            </a:solidFill>
          </p:spPr>
          <p:txBody>
            <a:bodyPr wrap="square" lIns="0" tIns="0" rIns="0" bIns="0" rtlCol="0"/>
            <a:lstStyle/>
            <a:p/>
          </p:txBody>
        </p:sp>
        <p:sp>
          <p:nvSpPr>
            <p:cNvPr id="45" name="object 45" descr=""/>
            <p:cNvSpPr/>
            <p:nvPr/>
          </p:nvSpPr>
          <p:spPr>
            <a:xfrm>
              <a:off x="1974850" y="4437125"/>
              <a:ext cx="360680" cy="360680"/>
            </a:xfrm>
            <a:custGeom>
              <a:avLst/>
              <a:gdLst/>
              <a:ahLst/>
              <a:cxnLst/>
              <a:rect l="l" t="t" r="r" b="b"/>
              <a:pathLst>
                <a:path w="360680"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46" name="object 46" descr=""/>
            <p:cNvPicPr/>
            <p:nvPr/>
          </p:nvPicPr>
          <p:blipFill>
            <a:blip r:embed="rId11" cstate="print"/>
            <a:stretch>
              <a:fillRect/>
            </a:stretch>
          </p:blipFill>
          <p:spPr>
            <a:xfrm>
              <a:off x="1845564" y="4288535"/>
              <a:ext cx="647700" cy="789432"/>
            </a:xfrm>
            <a:prstGeom prst="rect">
              <a:avLst/>
            </a:prstGeom>
          </p:spPr>
        </p:pic>
      </p:grpSp>
      <p:sp>
        <p:nvSpPr>
          <p:cNvPr id="47" name="object 47" descr=""/>
          <p:cNvSpPr txBox="1"/>
          <p:nvPr/>
        </p:nvSpPr>
        <p:spPr>
          <a:xfrm>
            <a:off x="2053589" y="438010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99"/>
                </a:solidFill>
                <a:latin typeface="Times New Roman"/>
                <a:cs typeface="Times New Roman"/>
              </a:rPr>
              <a:t>7</a:t>
            </a:r>
            <a:endParaRPr sz="2800">
              <a:latin typeface="Times New Roman"/>
              <a:cs typeface="Times New Roman"/>
            </a:endParaRPr>
          </a:p>
        </p:txBody>
      </p:sp>
      <p:grpSp>
        <p:nvGrpSpPr>
          <p:cNvPr id="48" name="object 48" descr=""/>
          <p:cNvGrpSpPr/>
          <p:nvPr/>
        </p:nvGrpSpPr>
        <p:grpSpPr>
          <a:xfrm>
            <a:off x="3541776" y="1120139"/>
            <a:ext cx="6518275" cy="4991735"/>
            <a:chOff x="3541776" y="1120139"/>
            <a:chExt cx="6518275" cy="4991735"/>
          </a:xfrm>
        </p:grpSpPr>
        <p:sp>
          <p:nvSpPr>
            <p:cNvPr id="49" name="object 49" descr=""/>
            <p:cNvSpPr/>
            <p:nvPr/>
          </p:nvSpPr>
          <p:spPr>
            <a:xfrm>
              <a:off x="8169275" y="1557400"/>
              <a:ext cx="863600" cy="576580"/>
            </a:xfrm>
            <a:custGeom>
              <a:avLst/>
              <a:gdLst/>
              <a:ahLst/>
              <a:cxnLst/>
              <a:rect l="l" t="t" r="r" b="b"/>
              <a:pathLst>
                <a:path w="863600" h="576580">
                  <a:moveTo>
                    <a:pt x="358775" y="71374"/>
                  </a:moveTo>
                  <a:lnTo>
                    <a:pt x="0" y="503174"/>
                  </a:lnTo>
                </a:path>
                <a:path w="863600" h="576580">
                  <a:moveTo>
                    <a:pt x="503300" y="0"/>
                  </a:moveTo>
                  <a:lnTo>
                    <a:pt x="863600" y="576199"/>
                  </a:lnTo>
                </a:path>
              </a:pathLst>
            </a:custGeom>
            <a:ln w="38100">
              <a:solidFill>
                <a:srgbClr val="000000"/>
              </a:solidFill>
            </a:ln>
          </p:spPr>
          <p:txBody>
            <a:bodyPr wrap="square" lIns="0" tIns="0" rIns="0" bIns="0" rtlCol="0"/>
            <a:lstStyle/>
            <a:p/>
          </p:txBody>
        </p:sp>
        <p:sp>
          <p:nvSpPr>
            <p:cNvPr id="50" name="object 50" descr=""/>
            <p:cNvSpPr/>
            <p:nvPr/>
          </p:nvSpPr>
          <p:spPr>
            <a:xfrm>
              <a:off x="8383651" y="1268475"/>
              <a:ext cx="360680" cy="360680"/>
            </a:xfrm>
            <a:custGeom>
              <a:avLst/>
              <a:gdLst/>
              <a:ahLst/>
              <a:cxnLst/>
              <a:rect l="l" t="t" r="r" b="b"/>
              <a:pathLst>
                <a:path w="360679" h="360680">
                  <a:moveTo>
                    <a:pt x="180085"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5"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5" y="0"/>
                  </a:lnTo>
                  <a:close/>
                </a:path>
              </a:pathLst>
            </a:custGeom>
            <a:solidFill>
              <a:srgbClr val="FFFF00"/>
            </a:solidFill>
          </p:spPr>
          <p:txBody>
            <a:bodyPr wrap="square" lIns="0" tIns="0" rIns="0" bIns="0" rtlCol="0"/>
            <a:lstStyle/>
            <a:p/>
          </p:txBody>
        </p:sp>
        <p:sp>
          <p:nvSpPr>
            <p:cNvPr id="51" name="object 51" descr=""/>
            <p:cNvSpPr/>
            <p:nvPr/>
          </p:nvSpPr>
          <p:spPr>
            <a:xfrm>
              <a:off x="8383651" y="1268475"/>
              <a:ext cx="360680" cy="360680"/>
            </a:xfrm>
            <a:custGeom>
              <a:avLst/>
              <a:gdLst/>
              <a:ahLst/>
              <a:cxnLst/>
              <a:rect l="l" t="t" r="r" b="b"/>
              <a:pathLst>
                <a:path w="360679" h="360680">
                  <a:moveTo>
                    <a:pt x="0" y="180086"/>
                  </a:moveTo>
                  <a:lnTo>
                    <a:pt x="6434" y="132218"/>
                  </a:lnTo>
                  <a:lnTo>
                    <a:pt x="24590" y="89201"/>
                  </a:lnTo>
                  <a:lnTo>
                    <a:pt x="52752" y="52752"/>
                  </a:lnTo>
                  <a:lnTo>
                    <a:pt x="89201" y="24590"/>
                  </a:lnTo>
                  <a:lnTo>
                    <a:pt x="132218" y="6434"/>
                  </a:lnTo>
                  <a:lnTo>
                    <a:pt x="180085"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5"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52" name="object 52" descr=""/>
            <p:cNvPicPr/>
            <p:nvPr/>
          </p:nvPicPr>
          <p:blipFill>
            <a:blip r:embed="rId12" cstate="print"/>
            <a:stretch>
              <a:fillRect/>
            </a:stretch>
          </p:blipFill>
          <p:spPr>
            <a:xfrm>
              <a:off x="8253984" y="1120139"/>
              <a:ext cx="647700" cy="789431"/>
            </a:xfrm>
            <a:prstGeom prst="rect">
              <a:avLst/>
            </a:prstGeom>
          </p:spPr>
        </p:pic>
        <p:sp>
          <p:nvSpPr>
            <p:cNvPr id="53" name="object 53" descr=""/>
            <p:cNvSpPr/>
            <p:nvPr/>
          </p:nvSpPr>
          <p:spPr>
            <a:xfrm>
              <a:off x="3560826" y="1557400"/>
              <a:ext cx="6480175" cy="4535805"/>
            </a:xfrm>
            <a:custGeom>
              <a:avLst/>
              <a:gdLst/>
              <a:ahLst/>
              <a:cxnLst/>
              <a:rect l="l" t="t" r="r" b="b"/>
              <a:pathLst>
                <a:path w="6480175" h="4535805">
                  <a:moveTo>
                    <a:pt x="2808224" y="0"/>
                  </a:moveTo>
                  <a:lnTo>
                    <a:pt x="2808224" y="503174"/>
                  </a:lnTo>
                </a:path>
                <a:path w="6480175" h="4535805">
                  <a:moveTo>
                    <a:pt x="2663825" y="719074"/>
                  </a:moveTo>
                  <a:lnTo>
                    <a:pt x="1943100" y="1295273"/>
                  </a:lnTo>
                </a:path>
                <a:path w="6480175" h="4535805">
                  <a:moveTo>
                    <a:pt x="2808224" y="792099"/>
                  </a:moveTo>
                  <a:lnTo>
                    <a:pt x="2808224" y="1295273"/>
                  </a:lnTo>
                </a:path>
                <a:path w="6480175" h="4535805">
                  <a:moveTo>
                    <a:pt x="5400675" y="792099"/>
                  </a:moveTo>
                  <a:lnTo>
                    <a:pt x="5040249" y="1366774"/>
                  </a:lnTo>
                </a:path>
                <a:path w="6480175" h="4535805">
                  <a:moveTo>
                    <a:pt x="5616575" y="792099"/>
                  </a:moveTo>
                  <a:lnTo>
                    <a:pt x="5975350" y="1366774"/>
                  </a:lnTo>
                </a:path>
                <a:path w="6480175" h="4535805">
                  <a:moveTo>
                    <a:pt x="2808224" y="1655699"/>
                  </a:moveTo>
                  <a:lnTo>
                    <a:pt x="2808224" y="2158873"/>
                  </a:lnTo>
                </a:path>
                <a:path w="6480175" h="4535805">
                  <a:moveTo>
                    <a:pt x="1727200" y="1584325"/>
                  </a:moveTo>
                  <a:lnTo>
                    <a:pt x="1366774" y="2159000"/>
                  </a:lnTo>
                </a:path>
                <a:path w="6480175" h="4535805">
                  <a:moveTo>
                    <a:pt x="1943100" y="1584325"/>
                  </a:moveTo>
                  <a:lnTo>
                    <a:pt x="2303399" y="2232025"/>
                  </a:lnTo>
                </a:path>
                <a:path w="6480175" h="4535805">
                  <a:moveTo>
                    <a:pt x="4895850" y="1584325"/>
                  </a:moveTo>
                  <a:lnTo>
                    <a:pt x="4535424" y="2159000"/>
                  </a:lnTo>
                </a:path>
                <a:path w="6480175" h="4535805">
                  <a:moveTo>
                    <a:pt x="5111750" y="1584325"/>
                  </a:moveTo>
                  <a:lnTo>
                    <a:pt x="5327650" y="2232025"/>
                  </a:lnTo>
                </a:path>
                <a:path w="6480175" h="4535805">
                  <a:moveTo>
                    <a:pt x="6119749" y="1584325"/>
                  </a:moveTo>
                  <a:lnTo>
                    <a:pt x="6480175" y="2232025"/>
                  </a:lnTo>
                </a:path>
                <a:path w="6480175" h="4535805">
                  <a:moveTo>
                    <a:pt x="2808224" y="2519299"/>
                  </a:moveTo>
                  <a:lnTo>
                    <a:pt x="2808224" y="2951099"/>
                  </a:lnTo>
                </a:path>
                <a:path w="6480175" h="4535805">
                  <a:moveTo>
                    <a:pt x="1439799" y="2447798"/>
                  </a:moveTo>
                  <a:lnTo>
                    <a:pt x="1727200" y="2951099"/>
                  </a:lnTo>
                </a:path>
                <a:path w="6480175" h="4535805">
                  <a:moveTo>
                    <a:pt x="6480175" y="2447798"/>
                  </a:moveTo>
                  <a:lnTo>
                    <a:pt x="6480175" y="2951099"/>
                  </a:lnTo>
                </a:path>
                <a:path w="6480175" h="4535805">
                  <a:moveTo>
                    <a:pt x="2808224" y="3311398"/>
                  </a:moveTo>
                  <a:lnTo>
                    <a:pt x="2447798" y="3743325"/>
                  </a:lnTo>
                </a:path>
                <a:path w="6480175" h="4535805">
                  <a:moveTo>
                    <a:pt x="2374900" y="4103624"/>
                  </a:moveTo>
                  <a:lnTo>
                    <a:pt x="2374900" y="4535424"/>
                  </a:lnTo>
                </a:path>
                <a:path w="6480175" h="4535805">
                  <a:moveTo>
                    <a:pt x="0" y="4103624"/>
                  </a:moveTo>
                  <a:lnTo>
                    <a:pt x="0" y="4535424"/>
                  </a:lnTo>
                </a:path>
              </a:pathLst>
            </a:custGeom>
            <a:ln w="38100">
              <a:solidFill>
                <a:srgbClr val="000000"/>
              </a:solidFill>
            </a:ln>
          </p:spPr>
          <p:txBody>
            <a:bodyPr wrap="square" lIns="0" tIns="0" rIns="0" bIns="0" rtlCol="0"/>
            <a:lstStyle/>
            <a:p/>
          </p:txBody>
        </p:sp>
      </p:grpSp>
      <p:sp>
        <p:nvSpPr>
          <p:cNvPr id="54" name="object 54" descr=""/>
          <p:cNvSpPr txBox="1"/>
          <p:nvPr/>
        </p:nvSpPr>
        <p:spPr>
          <a:xfrm>
            <a:off x="8463153" y="12108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55" name="object 55" descr=""/>
          <p:cNvGrpSpPr/>
          <p:nvPr/>
        </p:nvGrpSpPr>
        <p:grpSpPr>
          <a:xfrm>
            <a:off x="3790188" y="1120139"/>
            <a:ext cx="647700" cy="789940"/>
            <a:chOff x="3790188" y="1120139"/>
            <a:chExt cx="647700" cy="789940"/>
          </a:xfrm>
        </p:grpSpPr>
        <p:sp>
          <p:nvSpPr>
            <p:cNvPr id="56" name="object 56" descr=""/>
            <p:cNvSpPr/>
            <p:nvPr/>
          </p:nvSpPr>
          <p:spPr>
            <a:xfrm>
              <a:off x="3919601" y="1268475"/>
              <a:ext cx="360680" cy="360680"/>
            </a:xfrm>
            <a:custGeom>
              <a:avLst/>
              <a:gdLst/>
              <a:ahLst/>
              <a:cxnLst/>
              <a:rect l="l" t="t" r="r" b="b"/>
              <a:pathLst>
                <a:path w="360679" h="360680">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FFFF00"/>
            </a:solidFill>
          </p:spPr>
          <p:txBody>
            <a:bodyPr wrap="square" lIns="0" tIns="0" rIns="0" bIns="0" rtlCol="0"/>
            <a:lstStyle/>
            <a:p/>
          </p:txBody>
        </p:sp>
        <p:sp>
          <p:nvSpPr>
            <p:cNvPr id="57" name="object 57" descr=""/>
            <p:cNvSpPr/>
            <p:nvPr/>
          </p:nvSpPr>
          <p:spPr>
            <a:xfrm>
              <a:off x="3919601" y="1268475"/>
              <a:ext cx="360680" cy="360680"/>
            </a:xfrm>
            <a:custGeom>
              <a:avLst/>
              <a:gdLst/>
              <a:ahLst/>
              <a:cxnLst/>
              <a:rect l="l" t="t" r="r" b="b"/>
              <a:pathLst>
                <a:path w="360679" h="360680">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58" name="object 58" descr=""/>
            <p:cNvPicPr/>
            <p:nvPr/>
          </p:nvPicPr>
          <p:blipFill>
            <a:blip r:embed="rId13" cstate="print"/>
            <a:stretch>
              <a:fillRect/>
            </a:stretch>
          </p:blipFill>
          <p:spPr>
            <a:xfrm>
              <a:off x="3790188" y="1120139"/>
              <a:ext cx="647700" cy="789431"/>
            </a:xfrm>
            <a:prstGeom prst="rect">
              <a:avLst/>
            </a:prstGeom>
          </p:spPr>
        </p:pic>
      </p:grpSp>
      <p:sp>
        <p:nvSpPr>
          <p:cNvPr id="59" name="object 59" descr=""/>
          <p:cNvSpPr txBox="1"/>
          <p:nvPr/>
        </p:nvSpPr>
        <p:spPr>
          <a:xfrm>
            <a:off x="3998467" y="12108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60" name="object 60" descr=""/>
          <p:cNvGrpSpPr/>
          <p:nvPr/>
        </p:nvGrpSpPr>
        <p:grpSpPr>
          <a:xfrm>
            <a:off x="6094476" y="1120139"/>
            <a:ext cx="647700" cy="789940"/>
            <a:chOff x="6094476" y="1120139"/>
            <a:chExt cx="647700" cy="789940"/>
          </a:xfrm>
        </p:grpSpPr>
        <p:sp>
          <p:nvSpPr>
            <p:cNvPr id="61" name="object 61" descr=""/>
            <p:cNvSpPr/>
            <p:nvPr/>
          </p:nvSpPr>
          <p:spPr>
            <a:xfrm>
              <a:off x="6224651" y="1268475"/>
              <a:ext cx="360680" cy="360680"/>
            </a:xfrm>
            <a:custGeom>
              <a:avLst/>
              <a:gdLst/>
              <a:ahLst/>
              <a:cxnLst/>
              <a:rect l="l" t="t" r="r" b="b"/>
              <a:pathLst>
                <a:path w="360679" h="360680">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FFFF00"/>
            </a:solidFill>
          </p:spPr>
          <p:txBody>
            <a:bodyPr wrap="square" lIns="0" tIns="0" rIns="0" bIns="0" rtlCol="0"/>
            <a:lstStyle/>
            <a:p/>
          </p:txBody>
        </p:sp>
        <p:sp>
          <p:nvSpPr>
            <p:cNvPr id="62" name="object 62" descr=""/>
            <p:cNvSpPr/>
            <p:nvPr/>
          </p:nvSpPr>
          <p:spPr>
            <a:xfrm>
              <a:off x="6224651" y="1268475"/>
              <a:ext cx="360680" cy="360680"/>
            </a:xfrm>
            <a:custGeom>
              <a:avLst/>
              <a:gdLst/>
              <a:ahLst/>
              <a:cxnLst/>
              <a:rect l="l" t="t" r="r" b="b"/>
              <a:pathLst>
                <a:path w="360679" h="360680">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63" name="object 63" descr=""/>
            <p:cNvPicPr/>
            <p:nvPr/>
          </p:nvPicPr>
          <p:blipFill>
            <a:blip r:embed="rId14" cstate="print"/>
            <a:stretch>
              <a:fillRect/>
            </a:stretch>
          </p:blipFill>
          <p:spPr>
            <a:xfrm>
              <a:off x="6094476" y="1120139"/>
              <a:ext cx="647700" cy="789431"/>
            </a:xfrm>
            <a:prstGeom prst="rect">
              <a:avLst/>
            </a:prstGeom>
          </p:spPr>
        </p:pic>
      </p:grpSp>
      <p:sp>
        <p:nvSpPr>
          <p:cNvPr id="64" name="object 64" descr=""/>
          <p:cNvSpPr txBox="1"/>
          <p:nvPr/>
        </p:nvSpPr>
        <p:spPr>
          <a:xfrm>
            <a:off x="6303645" y="12108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6</a:t>
            </a:r>
            <a:endParaRPr sz="2800">
              <a:latin typeface="Times New Roman"/>
              <a:cs typeface="Times New Roman"/>
            </a:endParaRPr>
          </a:p>
        </p:txBody>
      </p:sp>
      <p:grpSp>
        <p:nvGrpSpPr>
          <p:cNvPr id="65" name="object 65" descr=""/>
          <p:cNvGrpSpPr/>
          <p:nvPr/>
        </p:nvGrpSpPr>
        <p:grpSpPr>
          <a:xfrm>
            <a:off x="6094476" y="1911095"/>
            <a:ext cx="647700" cy="789940"/>
            <a:chOff x="6094476" y="1911095"/>
            <a:chExt cx="647700" cy="789940"/>
          </a:xfrm>
        </p:grpSpPr>
        <p:sp>
          <p:nvSpPr>
            <p:cNvPr id="66" name="object 66" descr=""/>
            <p:cNvSpPr/>
            <p:nvPr/>
          </p:nvSpPr>
          <p:spPr>
            <a:xfrm>
              <a:off x="6224651" y="2060574"/>
              <a:ext cx="360680" cy="360680"/>
            </a:xfrm>
            <a:custGeom>
              <a:avLst/>
              <a:gdLst/>
              <a:ahLst/>
              <a:cxnLst/>
              <a:rect l="l" t="t" r="r" b="b"/>
              <a:pathLst>
                <a:path w="360679" h="360680">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00"/>
            </a:solidFill>
          </p:spPr>
          <p:txBody>
            <a:bodyPr wrap="square" lIns="0" tIns="0" rIns="0" bIns="0" rtlCol="0"/>
            <a:lstStyle/>
            <a:p/>
          </p:txBody>
        </p:sp>
        <p:sp>
          <p:nvSpPr>
            <p:cNvPr id="67" name="object 67" descr=""/>
            <p:cNvSpPr/>
            <p:nvPr/>
          </p:nvSpPr>
          <p:spPr>
            <a:xfrm>
              <a:off x="6224651" y="2060574"/>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68" name="object 68" descr=""/>
            <p:cNvPicPr/>
            <p:nvPr/>
          </p:nvPicPr>
          <p:blipFill>
            <a:blip r:embed="rId15" cstate="print"/>
            <a:stretch>
              <a:fillRect/>
            </a:stretch>
          </p:blipFill>
          <p:spPr>
            <a:xfrm>
              <a:off x="6094476" y="1911095"/>
              <a:ext cx="647700" cy="789431"/>
            </a:xfrm>
            <a:prstGeom prst="rect">
              <a:avLst/>
            </a:prstGeom>
          </p:spPr>
        </p:pic>
      </p:grpSp>
      <p:sp>
        <p:nvSpPr>
          <p:cNvPr id="69" name="object 69" descr=""/>
          <p:cNvSpPr txBox="1"/>
          <p:nvPr/>
        </p:nvSpPr>
        <p:spPr>
          <a:xfrm>
            <a:off x="6303645" y="20029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70" name="object 70" descr=""/>
          <p:cNvGrpSpPr/>
          <p:nvPr/>
        </p:nvGrpSpPr>
        <p:grpSpPr>
          <a:xfrm>
            <a:off x="7751064" y="1911095"/>
            <a:ext cx="647700" cy="789940"/>
            <a:chOff x="7751064" y="1911095"/>
            <a:chExt cx="647700" cy="789940"/>
          </a:xfrm>
        </p:grpSpPr>
        <p:sp>
          <p:nvSpPr>
            <p:cNvPr id="71" name="object 71" descr=""/>
            <p:cNvSpPr/>
            <p:nvPr/>
          </p:nvSpPr>
          <p:spPr>
            <a:xfrm>
              <a:off x="7880350" y="2060574"/>
              <a:ext cx="360680" cy="360680"/>
            </a:xfrm>
            <a:custGeom>
              <a:avLst/>
              <a:gdLst/>
              <a:ahLst/>
              <a:cxnLst/>
              <a:rect l="l" t="t" r="r" b="b"/>
              <a:pathLst>
                <a:path w="360679" h="360680">
                  <a:moveTo>
                    <a:pt x="180213" y="0"/>
                  </a:moveTo>
                  <a:lnTo>
                    <a:pt x="132291" y="6434"/>
                  </a:lnTo>
                  <a:lnTo>
                    <a:pt x="89238" y="24595"/>
                  </a:lnTo>
                  <a:lnTo>
                    <a:pt x="52768" y="52768"/>
                  </a:lnTo>
                  <a:lnTo>
                    <a:pt x="24595" y="89238"/>
                  </a:lnTo>
                  <a:lnTo>
                    <a:pt x="6434" y="132291"/>
                  </a:lnTo>
                  <a:lnTo>
                    <a:pt x="0" y="180212"/>
                  </a:lnTo>
                  <a:lnTo>
                    <a:pt x="6434" y="228090"/>
                  </a:lnTo>
                  <a:lnTo>
                    <a:pt x="24595" y="271130"/>
                  </a:lnTo>
                  <a:lnTo>
                    <a:pt x="52768" y="307609"/>
                  </a:lnTo>
                  <a:lnTo>
                    <a:pt x="89238" y="335802"/>
                  </a:lnTo>
                  <a:lnTo>
                    <a:pt x="132291" y="353982"/>
                  </a:lnTo>
                  <a:lnTo>
                    <a:pt x="180213" y="360425"/>
                  </a:lnTo>
                  <a:lnTo>
                    <a:pt x="228090" y="353982"/>
                  </a:lnTo>
                  <a:lnTo>
                    <a:pt x="271130" y="335802"/>
                  </a:lnTo>
                  <a:lnTo>
                    <a:pt x="307609" y="307609"/>
                  </a:lnTo>
                  <a:lnTo>
                    <a:pt x="335802" y="271130"/>
                  </a:lnTo>
                  <a:lnTo>
                    <a:pt x="353982" y="228090"/>
                  </a:lnTo>
                  <a:lnTo>
                    <a:pt x="360425" y="180212"/>
                  </a:lnTo>
                  <a:lnTo>
                    <a:pt x="353982" y="132291"/>
                  </a:lnTo>
                  <a:lnTo>
                    <a:pt x="335802" y="89238"/>
                  </a:lnTo>
                  <a:lnTo>
                    <a:pt x="307609" y="52768"/>
                  </a:lnTo>
                  <a:lnTo>
                    <a:pt x="271130" y="24595"/>
                  </a:lnTo>
                  <a:lnTo>
                    <a:pt x="228090" y="6434"/>
                  </a:lnTo>
                  <a:lnTo>
                    <a:pt x="180213" y="0"/>
                  </a:lnTo>
                  <a:close/>
                </a:path>
              </a:pathLst>
            </a:custGeom>
            <a:solidFill>
              <a:srgbClr val="FFFF00"/>
            </a:solidFill>
          </p:spPr>
          <p:txBody>
            <a:bodyPr wrap="square" lIns="0" tIns="0" rIns="0" bIns="0" rtlCol="0"/>
            <a:lstStyle/>
            <a:p/>
          </p:txBody>
        </p:sp>
        <p:sp>
          <p:nvSpPr>
            <p:cNvPr id="72" name="object 72" descr=""/>
            <p:cNvSpPr/>
            <p:nvPr/>
          </p:nvSpPr>
          <p:spPr>
            <a:xfrm>
              <a:off x="7880350" y="2060574"/>
              <a:ext cx="360680" cy="360680"/>
            </a:xfrm>
            <a:custGeom>
              <a:avLst/>
              <a:gdLst/>
              <a:ahLst/>
              <a:cxnLst/>
              <a:rect l="l" t="t" r="r" b="b"/>
              <a:pathLst>
                <a:path w="360679" h="360680">
                  <a:moveTo>
                    <a:pt x="0" y="180212"/>
                  </a:moveTo>
                  <a:lnTo>
                    <a:pt x="6434" y="132291"/>
                  </a:lnTo>
                  <a:lnTo>
                    <a:pt x="24595" y="89238"/>
                  </a:lnTo>
                  <a:lnTo>
                    <a:pt x="52768" y="52768"/>
                  </a:lnTo>
                  <a:lnTo>
                    <a:pt x="89238" y="24595"/>
                  </a:lnTo>
                  <a:lnTo>
                    <a:pt x="132291" y="6434"/>
                  </a:lnTo>
                  <a:lnTo>
                    <a:pt x="180213" y="0"/>
                  </a:lnTo>
                  <a:lnTo>
                    <a:pt x="228090" y="6434"/>
                  </a:lnTo>
                  <a:lnTo>
                    <a:pt x="271130" y="24595"/>
                  </a:lnTo>
                  <a:lnTo>
                    <a:pt x="307609" y="52768"/>
                  </a:lnTo>
                  <a:lnTo>
                    <a:pt x="335802" y="89238"/>
                  </a:lnTo>
                  <a:lnTo>
                    <a:pt x="353982" y="132291"/>
                  </a:lnTo>
                  <a:lnTo>
                    <a:pt x="360425" y="180212"/>
                  </a:lnTo>
                  <a:lnTo>
                    <a:pt x="353982" y="228090"/>
                  </a:lnTo>
                  <a:lnTo>
                    <a:pt x="335802" y="271130"/>
                  </a:lnTo>
                  <a:lnTo>
                    <a:pt x="307609" y="307609"/>
                  </a:lnTo>
                  <a:lnTo>
                    <a:pt x="271130" y="335802"/>
                  </a:lnTo>
                  <a:lnTo>
                    <a:pt x="228090" y="353982"/>
                  </a:lnTo>
                  <a:lnTo>
                    <a:pt x="180213" y="360425"/>
                  </a:lnTo>
                  <a:lnTo>
                    <a:pt x="132291" y="353982"/>
                  </a:lnTo>
                  <a:lnTo>
                    <a:pt x="89238" y="335802"/>
                  </a:lnTo>
                  <a:lnTo>
                    <a:pt x="52768" y="307609"/>
                  </a:lnTo>
                  <a:lnTo>
                    <a:pt x="24595" y="271130"/>
                  </a:lnTo>
                  <a:lnTo>
                    <a:pt x="6434" y="228090"/>
                  </a:lnTo>
                  <a:lnTo>
                    <a:pt x="0" y="180212"/>
                  </a:lnTo>
                  <a:close/>
                </a:path>
              </a:pathLst>
            </a:custGeom>
            <a:ln w="12700">
              <a:solidFill>
                <a:srgbClr val="000000"/>
              </a:solidFill>
            </a:ln>
          </p:spPr>
          <p:txBody>
            <a:bodyPr wrap="square" lIns="0" tIns="0" rIns="0" bIns="0" rtlCol="0"/>
            <a:lstStyle/>
            <a:p/>
          </p:txBody>
        </p:sp>
        <p:pic>
          <p:nvPicPr>
            <p:cNvPr id="73" name="object 73" descr=""/>
            <p:cNvPicPr/>
            <p:nvPr/>
          </p:nvPicPr>
          <p:blipFill>
            <a:blip r:embed="rId16" cstate="print"/>
            <a:stretch>
              <a:fillRect/>
            </a:stretch>
          </p:blipFill>
          <p:spPr>
            <a:xfrm>
              <a:off x="7751064" y="1911095"/>
              <a:ext cx="647700" cy="789431"/>
            </a:xfrm>
            <a:prstGeom prst="rect">
              <a:avLst/>
            </a:prstGeom>
          </p:spPr>
        </p:pic>
      </p:grpSp>
      <p:sp>
        <p:nvSpPr>
          <p:cNvPr id="74" name="object 74" descr=""/>
          <p:cNvSpPr txBox="1"/>
          <p:nvPr/>
        </p:nvSpPr>
        <p:spPr>
          <a:xfrm>
            <a:off x="7959597" y="20029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75" name="object 75" descr=""/>
          <p:cNvGrpSpPr/>
          <p:nvPr/>
        </p:nvGrpSpPr>
        <p:grpSpPr>
          <a:xfrm>
            <a:off x="8758428" y="1911095"/>
            <a:ext cx="647700" cy="789940"/>
            <a:chOff x="8758428" y="1911095"/>
            <a:chExt cx="647700" cy="789940"/>
          </a:xfrm>
        </p:grpSpPr>
        <p:sp>
          <p:nvSpPr>
            <p:cNvPr id="76" name="object 76" descr=""/>
            <p:cNvSpPr/>
            <p:nvPr/>
          </p:nvSpPr>
          <p:spPr>
            <a:xfrm>
              <a:off x="8888476" y="2060574"/>
              <a:ext cx="360680" cy="360680"/>
            </a:xfrm>
            <a:custGeom>
              <a:avLst/>
              <a:gdLst/>
              <a:ahLst/>
              <a:cxnLst/>
              <a:rect l="l" t="t" r="r" b="b"/>
              <a:pathLst>
                <a:path w="360679" h="360680">
                  <a:moveTo>
                    <a:pt x="180085"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5"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5" y="0"/>
                  </a:lnTo>
                  <a:close/>
                </a:path>
              </a:pathLst>
            </a:custGeom>
            <a:solidFill>
              <a:srgbClr val="FFFF00"/>
            </a:solidFill>
          </p:spPr>
          <p:txBody>
            <a:bodyPr wrap="square" lIns="0" tIns="0" rIns="0" bIns="0" rtlCol="0"/>
            <a:lstStyle/>
            <a:p/>
          </p:txBody>
        </p:sp>
        <p:sp>
          <p:nvSpPr>
            <p:cNvPr id="77" name="object 77" descr=""/>
            <p:cNvSpPr/>
            <p:nvPr/>
          </p:nvSpPr>
          <p:spPr>
            <a:xfrm>
              <a:off x="8888476" y="2060574"/>
              <a:ext cx="360680" cy="360680"/>
            </a:xfrm>
            <a:custGeom>
              <a:avLst/>
              <a:gdLst/>
              <a:ahLst/>
              <a:cxnLst/>
              <a:rect l="l" t="t" r="r" b="b"/>
              <a:pathLst>
                <a:path w="360679" h="360680">
                  <a:moveTo>
                    <a:pt x="0" y="180212"/>
                  </a:moveTo>
                  <a:lnTo>
                    <a:pt x="6434" y="132291"/>
                  </a:lnTo>
                  <a:lnTo>
                    <a:pt x="24590" y="89238"/>
                  </a:lnTo>
                  <a:lnTo>
                    <a:pt x="52752" y="52768"/>
                  </a:lnTo>
                  <a:lnTo>
                    <a:pt x="89201" y="24595"/>
                  </a:lnTo>
                  <a:lnTo>
                    <a:pt x="132218" y="6434"/>
                  </a:lnTo>
                  <a:lnTo>
                    <a:pt x="180085"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5"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78" name="object 78" descr=""/>
            <p:cNvPicPr/>
            <p:nvPr/>
          </p:nvPicPr>
          <p:blipFill>
            <a:blip r:embed="rId17" cstate="print"/>
            <a:stretch>
              <a:fillRect/>
            </a:stretch>
          </p:blipFill>
          <p:spPr>
            <a:xfrm>
              <a:off x="8758428" y="1911095"/>
              <a:ext cx="647700" cy="789431"/>
            </a:xfrm>
            <a:prstGeom prst="rect">
              <a:avLst/>
            </a:prstGeom>
          </p:spPr>
        </p:pic>
      </p:grpSp>
      <p:sp>
        <p:nvSpPr>
          <p:cNvPr id="79" name="object 79" descr=""/>
          <p:cNvSpPr txBox="1"/>
          <p:nvPr/>
        </p:nvSpPr>
        <p:spPr>
          <a:xfrm>
            <a:off x="8967978" y="200291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80" name="object 80" descr=""/>
          <p:cNvGrpSpPr/>
          <p:nvPr/>
        </p:nvGrpSpPr>
        <p:grpSpPr>
          <a:xfrm>
            <a:off x="6094476" y="2703576"/>
            <a:ext cx="647700" cy="789940"/>
            <a:chOff x="6094476" y="2703576"/>
            <a:chExt cx="647700" cy="789940"/>
          </a:xfrm>
        </p:grpSpPr>
        <p:sp>
          <p:nvSpPr>
            <p:cNvPr id="81" name="object 81" descr=""/>
            <p:cNvSpPr/>
            <p:nvPr/>
          </p:nvSpPr>
          <p:spPr>
            <a:xfrm>
              <a:off x="6224651" y="2852801"/>
              <a:ext cx="360680" cy="360680"/>
            </a:xfrm>
            <a:custGeom>
              <a:avLst/>
              <a:gdLst/>
              <a:ahLst/>
              <a:cxnLst/>
              <a:rect l="l" t="t" r="r" b="b"/>
              <a:pathLst>
                <a:path w="360679" h="360680">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FFFF00"/>
            </a:solidFill>
          </p:spPr>
          <p:txBody>
            <a:bodyPr wrap="square" lIns="0" tIns="0" rIns="0" bIns="0" rtlCol="0"/>
            <a:lstStyle/>
            <a:p/>
          </p:txBody>
        </p:sp>
        <p:sp>
          <p:nvSpPr>
            <p:cNvPr id="82" name="object 82" descr=""/>
            <p:cNvSpPr/>
            <p:nvPr/>
          </p:nvSpPr>
          <p:spPr>
            <a:xfrm>
              <a:off x="6224651" y="2852801"/>
              <a:ext cx="360680" cy="360680"/>
            </a:xfrm>
            <a:custGeom>
              <a:avLst/>
              <a:gdLst/>
              <a:ahLst/>
              <a:cxnLst/>
              <a:rect l="l" t="t" r="r" b="b"/>
              <a:pathLst>
                <a:path w="360679" h="360680">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83" name="object 83" descr=""/>
            <p:cNvPicPr/>
            <p:nvPr/>
          </p:nvPicPr>
          <p:blipFill>
            <a:blip r:embed="rId18" cstate="print"/>
            <a:stretch>
              <a:fillRect/>
            </a:stretch>
          </p:blipFill>
          <p:spPr>
            <a:xfrm>
              <a:off x="6094476" y="2703576"/>
              <a:ext cx="647700" cy="789432"/>
            </a:xfrm>
            <a:prstGeom prst="rect">
              <a:avLst/>
            </a:prstGeom>
          </p:spPr>
        </p:pic>
      </p:grpSp>
      <p:sp>
        <p:nvSpPr>
          <p:cNvPr id="84" name="object 84" descr=""/>
          <p:cNvSpPr txBox="1"/>
          <p:nvPr/>
        </p:nvSpPr>
        <p:spPr>
          <a:xfrm>
            <a:off x="6303645" y="279539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7</a:t>
            </a:r>
            <a:endParaRPr sz="2800">
              <a:latin typeface="Times New Roman"/>
              <a:cs typeface="Times New Roman"/>
            </a:endParaRPr>
          </a:p>
        </p:txBody>
      </p:sp>
      <p:grpSp>
        <p:nvGrpSpPr>
          <p:cNvPr id="85" name="object 85" descr=""/>
          <p:cNvGrpSpPr/>
          <p:nvPr/>
        </p:nvGrpSpPr>
        <p:grpSpPr>
          <a:xfrm>
            <a:off x="5087111" y="2703576"/>
            <a:ext cx="647700" cy="789940"/>
            <a:chOff x="5087111" y="2703576"/>
            <a:chExt cx="647700" cy="789940"/>
          </a:xfrm>
        </p:grpSpPr>
        <p:sp>
          <p:nvSpPr>
            <p:cNvPr id="86" name="object 86" descr=""/>
            <p:cNvSpPr/>
            <p:nvPr/>
          </p:nvSpPr>
          <p:spPr>
            <a:xfrm>
              <a:off x="5216524" y="2852801"/>
              <a:ext cx="360680" cy="360680"/>
            </a:xfrm>
            <a:custGeom>
              <a:avLst/>
              <a:gdLst/>
              <a:ahLst/>
              <a:cxnLst/>
              <a:rect l="l" t="t" r="r" b="b"/>
              <a:pathLst>
                <a:path w="360679" h="360680">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00"/>
            </a:solidFill>
          </p:spPr>
          <p:txBody>
            <a:bodyPr wrap="square" lIns="0" tIns="0" rIns="0" bIns="0" rtlCol="0"/>
            <a:lstStyle/>
            <a:p/>
          </p:txBody>
        </p:sp>
        <p:sp>
          <p:nvSpPr>
            <p:cNvPr id="87" name="object 87" descr=""/>
            <p:cNvSpPr/>
            <p:nvPr/>
          </p:nvSpPr>
          <p:spPr>
            <a:xfrm>
              <a:off x="5216524" y="2852801"/>
              <a:ext cx="360680" cy="360680"/>
            </a:xfrm>
            <a:custGeom>
              <a:avLst/>
              <a:gdLst/>
              <a:ahLst/>
              <a:cxnLst/>
              <a:rect l="l" t="t" r="r" b="b"/>
              <a:pathLst>
                <a:path w="360679" h="360680">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88" name="object 88" descr=""/>
            <p:cNvPicPr/>
            <p:nvPr/>
          </p:nvPicPr>
          <p:blipFill>
            <a:blip r:embed="rId19" cstate="print"/>
            <a:stretch>
              <a:fillRect/>
            </a:stretch>
          </p:blipFill>
          <p:spPr>
            <a:xfrm>
              <a:off x="5087111" y="2703576"/>
              <a:ext cx="647700" cy="789432"/>
            </a:xfrm>
            <a:prstGeom prst="rect">
              <a:avLst/>
            </a:prstGeom>
          </p:spPr>
        </p:pic>
      </p:grpSp>
      <p:sp>
        <p:nvSpPr>
          <p:cNvPr id="89" name="object 89" descr=""/>
          <p:cNvSpPr txBox="1"/>
          <p:nvPr/>
        </p:nvSpPr>
        <p:spPr>
          <a:xfrm>
            <a:off x="5295391" y="279539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90" name="object 90" descr=""/>
          <p:cNvGrpSpPr/>
          <p:nvPr/>
        </p:nvGrpSpPr>
        <p:grpSpPr>
          <a:xfrm>
            <a:off x="8253983" y="2703576"/>
            <a:ext cx="647700" cy="789940"/>
            <a:chOff x="8253983" y="2703576"/>
            <a:chExt cx="647700" cy="789940"/>
          </a:xfrm>
        </p:grpSpPr>
        <p:sp>
          <p:nvSpPr>
            <p:cNvPr id="91" name="object 91" descr=""/>
            <p:cNvSpPr/>
            <p:nvPr/>
          </p:nvSpPr>
          <p:spPr>
            <a:xfrm>
              <a:off x="8383650" y="2852801"/>
              <a:ext cx="360680" cy="360680"/>
            </a:xfrm>
            <a:custGeom>
              <a:avLst/>
              <a:gdLst/>
              <a:ahLst/>
              <a:cxnLst/>
              <a:rect l="l" t="t" r="r" b="b"/>
              <a:pathLst>
                <a:path w="360679" h="360680">
                  <a:moveTo>
                    <a:pt x="180085"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5"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5" y="0"/>
                  </a:lnTo>
                  <a:close/>
                </a:path>
              </a:pathLst>
            </a:custGeom>
            <a:solidFill>
              <a:srgbClr val="FFFF00"/>
            </a:solidFill>
          </p:spPr>
          <p:txBody>
            <a:bodyPr wrap="square" lIns="0" tIns="0" rIns="0" bIns="0" rtlCol="0"/>
            <a:lstStyle/>
            <a:p/>
          </p:txBody>
        </p:sp>
        <p:sp>
          <p:nvSpPr>
            <p:cNvPr id="92" name="object 92" descr=""/>
            <p:cNvSpPr/>
            <p:nvPr/>
          </p:nvSpPr>
          <p:spPr>
            <a:xfrm>
              <a:off x="8383650" y="2852801"/>
              <a:ext cx="360680" cy="360680"/>
            </a:xfrm>
            <a:custGeom>
              <a:avLst/>
              <a:gdLst/>
              <a:ahLst/>
              <a:cxnLst/>
              <a:rect l="l" t="t" r="r" b="b"/>
              <a:pathLst>
                <a:path w="360679" h="360680">
                  <a:moveTo>
                    <a:pt x="0" y="180086"/>
                  </a:moveTo>
                  <a:lnTo>
                    <a:pt x="6434" y="132218"/>
                  </a:lnTo>
                  <a:lnTo>
                    <a:pt x="24590" y="89201"/>
                  </a:lnTo>
                  <a:lnTo>
                    <a:pt x="52752" y="52752"/>
                  </a:lnTo>
                  <a:lnTo>
                    <a:pt x="89201" y="24590"/>
                  </a:lnTo>
                  <a:lnTo>
                    <a:pt x="132218" y="6434"/>
                  </a:lnTo>
                  <a:lnTo>
                    <a:pt x="180085"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5"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93" name="object 93" descr=""/>
            <p:cNvPicPr/>
            <p:nvPr/>
          </p:nvPicPr>
          <p:blipFill>
            <a:blip r:embed="rId20" cstate="print"/>
            <a:stretch>
              <a:fillRect/>
            </a:stretch>
          </p:blipFill>
          <p:spPr>
            <a:xfrm>
              <a:off x="8253983" y="2703576"/>
              <a:ext cx="647700" cy="789432"/>
            </a:xfrm>
            <a:prstGeom prst="rect">
              <a:avLst/>
            </a:prstGeom>
          </p:spPr>
        </p:pic>
      </p:grpSp>
      <p:sp>
        <p:nvSpPr>
          <p:cNvPr id="94" name="object 94" descr=""/>
          <p:cNvSpPr txBox="1"/>
          <p:nvPr/>
        </p:nvSpPr>
        <p:spPr>
          <a:xfrm>
            <a:off x="8463153" y="279539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p:txBody>
      </p:sp>
      <p:grpSp>
        <p:nvGrpSpPr>
          <p:cNvPr id="95" name="object 95" descr=""/>
          <p:cNvGrpSpPr/>
          <p:nvPr/>
        </p:nvGrpSpPr>
        <p:grpSpPr>
          <a:xfrm>
            <a:off x="9261347" y="2703576"/>
            <a:ext cx="647700" cy="789940"/>
            <a:chOff x="9261347" y="2703576"/>
            <a:chExt cx="647700" cy="789940"/>
          </a:xfrm>
        </p:grpSpPr>
        <p:sp>
          <p:nvSpPr>
            <p:cNvPr id="96" name="object 96" descr=""/>
            <p:cNvSpPr/>
            <p:nvPr/>
          </p:nvSpPr>
          <p:spPr>
            <a:xfrm>
              <a:off x="9391649" y="2852801"/>
              <a:ext cx="360680" cy="360680"/>
            </a:xfrm>
            <a:custGeom>
              <a:avLst/>
              <a:gdLst/>
              <a:ahLst/>
              <a:cxnLst/>
              <a:rect l="l" t="t" r="r" b="b"/>
              <a:pathLst>
                <a:path w="360679" h="360680">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FFFF00"/>
            </a:solidFill>
          </p:spPr>
          <p:txBody>
            <a:bodyPr wrap="square" lIns="0" tIns="0" rIns="0" bIns="0" rtlCol="0"/>
            <a:lstStyle/>
            <a:p/>
          </p:txBody>
        </p:sp>
        <p:sp>
          <p:nvSpPr>
            <p:cNvPr id="97" name="object 97" descr=""/>
            <p:cNvSpPr/>
            <p:nvPr/>
          </p:nvSpPr>
          <p:spPr>
            <a:xfrm>
              <a:off x="9391649" y="2852801"/>
              <a:ext cx="360680" cy="360680"/>
            </a:xfrm>
            <a:custGeom>
              <a:avLst/>
              <a:gdLst/>
              <a:ahLst/>
              <a:cxnLst/>
              <a:rect l="l" t="t" r="r" b="b"/>
              <a:pathLst>
                <a:path w="360679" h="360680">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98" name="object 98" descr=""/>
            <p:cNvPicPr/>
            <p:nvPr/>
          </p:nvPicPr>
          <p:blipFill>
            <a:blip r:embed="rId21" cstate="print"/>
            <a:stretch>
              <a:fillRect/>
            </a:stretch>
          </p:blipFill>
          <p:spPr>
            <a:xfrm>
              <a:off x="9261347" y="2703576"/>
              <a:ext cx="647700" cy="789432"/>
            </a:xfrm>
            <a:prstGeom prst="rect">
              <a:avLst/>
            </a:prstGeom>
          </p:spPr>
        </p:pic>
      </p:grpSp>
      <p:sp>
        <p:nvSpPr>
          <p:cNvPr id="99" name="object 99" descr=""/>
          <p:cNvSpPr txBox="1"/>
          <p:nvPr/>
        </p:nvSpPr>
        <p:spPr>
          <a:xfrm>
            <a:off x="9471152" y="2795397"/>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7</a:t>
            </a:r>
            <a:endParaRPr sz="2800">
              <a:latin typeface="Times New Roman"/>
              <a:cs typeface="Times New Roman"/>
            </a:endParaRPr>
          </a:p>
        </p:txBody>
      </p:sp>
      <p:grpSp>
        <p:nvGrpSpPr>
          <p:cNvPr id="100" name="object 100" descr=""/>
          <p:cNvGrpSpPr/>
          <p:nvPr/>
        </p:nvGrpSpPr>
        <p:grpSpPr>
          <a:xfrm>
            <a:off x="5518403" y="3567684"/>
            <a:ext cx="1224280" cy="789940"/>
            <a:chOff x="5518403" y="3567684"/>
            <a:chExt cx="1224280" cy="789940"/>
          </a:xfrm>
        </p:grpSpPr>
        <p:sp>
          <p:nvSpPr>
            <p:cNvPr id="101" name="object 101" descr=""/>
            <p:cNvSpPr/>
            <p:nvPr/>
          </p:nvSpPr>
          <p:spPr>
            <a:xfrm>
              <a:off x="6224650" y="3716401"/>
              <a:ext cx="360680" cy="360680"/>
            </a:xfrm>
            <a:custGeom>
              <a:avLst/>
              <a:gdLst/>
              <a:ahLst/>
              <a:cxnLst/>
              <a:rect l="l" t="t" r="r" b="b"/>
              <a:pathLst>
                <a:path w="360679" h="360679">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FFFF00"/>
            </a:solidFill>
          </p:spPr>
          <p:txBody>
            <a:bodyPr wrap="square" lIns="0" tIns="0" rIns="0" bIns="0" rtlCol="0"/>
            <a:lstStyle/>
            <a:p/>
          </p:txBody>
        </p:sp>
        <p:sp>
          <p:nvSpPr>
            <p:cNvPr id="102" name="object 102" descr=""/>
            <p:cNvSpPr/>
            <p:nvPr/>
          </p:nvSpPr>
          <p:spPr>
            <a:xfrm>
              <a:off x="6224650" y="3716401"/>
              <a:ext cx="360680" cy="360680"/>
            </a:xfrm>
            <a:custGeom>
              <a:avLst/>
              <a:gdLst/>
              <a:ahLst/>
              <a:cxnLst/>
              <a:rect l="l" t="t" r="r" b="b"/>
              <a:pathLst>
                <a:path w="360679" h="360679">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103" name="object 103" descr=""/>
            <p:cNvPicPr/>
            <p:nvPr/>
          </p:nvPicPr>
          <p:blipFill>
            <a:blip r:embed="rId22" cstate="print"/>
            <a:stretch>
              <a:fillRect/>
            </a:stretch>
          </p:blipFill>
          <p:spPr>
            <a:xfrm>
              <a:off x="6094475" y="3567684"/>
              <a:ext cx="647700" cy="789432"/>
            </a:xfrm>
            <a:prstGeom prst="rect">
              <a:avLst/>
            </a:prstGeom>
          </p:spPr>
        </p:pic>
        <p:sp>
          <p:nvSpPr>
            <p:cNvPr id="104" name="object 104" descr=""/>
            <p:cNvSpPr/>
            <p:nvPr/>
          </p:nvSpPr>
          <p:spPr>
            <a:xfrm>
              <a:off x="5648324" y="3716401"/>
              <a:ext cx="360680" cy="360680"/>
            </a:xfrm>
            <a:custGeom>
              <a:avLst/>
              <a:gdLst/>
              <a:ahLst/>
              <a:cxnLst/>
              <a:rect l="l" t="t" r="r" b="b"/>
              <a:pathLst>
                <a:path w="360679"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00"/>
            </a:solidFill>
          </p:spPr>
          <p:txBody>
            <a:bodyPr wrap="square" lIns="0" tIns="0" rIns="0" bIns="0" rtlCol="0"/>
            <a:lstStyle/>
            <a:p/>
          </p:txBody>
        </p:sp>
        <p:sp>
          <p:nvSpPr>
            <p:cNvPr id="105" name="object 105" descr=""/>
            <p:cNvSpPr/>
            <p:nvPr/>
          </p:nvSpPr>
          <p:spPr>
            <a:xfrm>
              <a:off x="5648324" y="3716401"/>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06" name="object 106" descr=""/>
            <p:cNvPicPr/>
            <p:nvPr/>
          </p:nvPicPr>
          <p:blipFill>
            <a:blip r:embed="rId23" cstate="print"/>
            <a:stretch>
              <a:fillRect/>
            </a:stretch>
          </p:blipFill>
          <p:spPr>
            <a:xfrm>
              <a:off x="5518403" y="3567684"/>
              <a:ext cx="647700" cy="789432"/>
            </a:xfrm>
            <a:prstGeom prst="rect">
              <a:avLst/>
            </a:prstGeom>
          </p:spPr>
        </p:pic>
      </p:grpSp>
      <p:sp>
        <p:nvSpPr>
          <p:cNvPr id="107" name="object 107" descr=""/>
          <p:cNvSpPr txBox="1"/>
          <p:nvPr/>
        </p:nvSpPr>
        <p:spPr>
          <a:xfrm>
            <a:off x="5727319" y="3659251"/>
            <a:ext cx="779780" cy="452120"/>
          </a:xfrm>
          <a:prstGeom prst="rect">
            <a:avLst/>
          </a:prstGeom>
        </p:spPr>
        <p:txBody>
          <a:bodyPr wrap="square" lIns="0" tIns="12065" rIns="0" bIns="0" rtlCol="0" vert="horz">
            <a:spAutoFit/>
          </a:bodyPr>
          <a:lstStyle/>
          <a:p>
            <a:pPr marL="12700">
              <a:lnSpc>
                <a:spcPct val="100000"/>
              </a:lnSpc>
              <a:spcBef>
                <a:spcPts val="95"/>
              </a:spcBef>
              <a:tabLst>
                <a:tab pos="588645" algn="l"/>
              </a:tabLst>
            </a:pPr>
            <a:r>
              <a:rPr dirty="0" sz="2800" spc="-50" b="1">
                <a:latin typeface="Times New Roman"/>
                <a:cs typeface="Times New Roman"/>
              </a:rPr>
              <a:t>7</a:t>
            </a:r>
            <a:r>
              <a:rPr dirty="0" sz="2800" b="1">
                <a:latin typeface="Times New Roman"/>
                <a:cs typeface="Times New Roman"/>
              </a:rPr>
              <a:t>	</a:t>
            </a:r>
            <a:r>
              <a:rPr dirty="0" sz="2800" spc="-50" b="1">
                <a:latin typeface="Times New Roman"/>
                <a:cs typeface="Times New Roman"/>
              </a:rPr>
              <a:t>4</a:t>
            </a:r>
            <a:endParaRPr sz="2800">
              <a:latin typeface="Times New Roman"/>
              <a:cs typeface="Times New Roman"/>
            </a:endParaRPr>
          </a:p>
        </p:txBody>
      </p:sp>
      <p:grpSp>
        <p:nvGrpSpPr>
          <p:cNvPr id="108" name="object 108" descr=""/>
          <p:cNvGrpSpPr/>
          <p:nvPr/>
        </p:nvGrpSpPr>
        <p:grpSpPr>
          <a:xfrm>
            <a:off x="4581144" y="3567684"/>
            <a:ext cx="647700" cy="789940"/>
            <a:chOff x="4581144" y="3567684"/>
            <a:chExt cx="647700" cy="789940"/>
          </a:xfrm>
        </p:grpSpPr>
        <p:sp>
          <p:nvSpPr>
            <p:cNvPr id="109" name="object 109" descr=""/>
            <p:cNvSpPr/>
            <p:nvPr/>
          </p:nvSpPr>
          <p:spPr>
            <a:xfrm>
              <a:off x="4711700" y="3716401"/>
              <a:ext cx="360680" cy="360680"/>
            </a:xfrm>
            <a:custGeom>
              <a:avLst/>
              <a:gdLst/>
              <a:ahLst/>
              <a:cxnLst/>
              <a:rect l="l" t="t" r="r" b="b"/>
              <a:pathLst>
                <a:path w="360679"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00"/>
            </a:solidFill>
          </p:spPr>
          <p:txBody>
            <a:bodyPr wrap="square" lIns="0" tIns="0" rIns="0" bIns="0" rtlCol="0"/>
            <a:lstStyle/>
            <a:p/>
          </p:txBody>
        </p:sp>
        <p:sp>
          <p:nvSpPr>
            <p:cNvPr id="110" name="object 110" descr=""/>
            <p:cNvSpPr/>
            <p:nvPr/>
          </p:nvSpPr>
          <p:spPr>
            <a:xfrm>
              <a:off x="4711700" y="3716401"/>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11" name="object 111" descr=""/>
            <p:cNvPicPr/>
            <p:nvPr/>
          </p:nvPicPr>
          <p:blipFill>
            <a:blip r:embed="rId24" cstate="print"/>
            <a:stretch>
              <a:fillRect/>
            </a:stretch>
          </p:blipFill>
          <p:spPr>
            <a:xfrm>
              <a:off x="4581144" y="3567684"/>
              <a:ext cx="647700" cy="789432"/>
            </a:xfrm>
            <a:prstGeom prst="rect">
              <a:avLst/>
            </a:prstGeom>
          </p:spPr>
        </p:pic>
      </p:grpSp>
      <p:sp>
        <p:nvSpPr>
          <p:cNvPr id="112" name="object 112" descr=""/>
          <p:cNvSpPr txBox="1"/>
          <p:nvPr/>
        </p:nvSpPr>
        <p:spPr>
          <a:xfrm>
            <a:off x="4790694" y="3659251"/>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113" name="object 113" descr=""/>
          <p:cNvGrpSpPr/>
          <p:nvPr/>
        </p:nvGrpSpPr>
        <p:grpSpPr>
          <a:xfrm>
            <a:off x="7751064" y="3567684"/>
            <a:ext cx="1510665" cy="789940"/>
            <a:chOff x="7751064" y="3567684"/>
            <a:chExt cx="1510665" cy="789940"/>
          </a:xfrm>
        </p:grpSpPr>
        <p:sp>
          <p:nvSpPr>
            <p:cNvPr id="114" name="object 114" descr=""/>
            <p:cNvSpPr/>
            <p:nvPr/>
          </p:nvSpPr>
          <p:spPr>
            <a:xfrm>
              <a:off x="7880350" y="3716401"/>
              <a:ext cx="360680" cy="360680"/>
            </a:xfrm>
            <a:custGeom>
              <a:avLst/>
              <a:gdLst/>
              <a:ahLst/>
              <a:cxnLst/>
              <a:rect l="l" t="t" r="r" b="b"/>
              <a:pathLst>
                <a:path w="360679" h="360679">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663300"/>
            </a:solidFill>
          </p:spPr>
          <p:txBody>
            <a:bodyPr wrap="square" lIns="0" tIns="0" rIns="0" bIns="0" rtlCol="0"/>
            <a:lstStyle/>
            <a:p/>
          </p:txBody>
        </p:sp>
        <p:sp>
          <p:nvSpPr>
            <p:cNvPr id="115" name="object 115" descr=""/>
            <p:cNvSpPr/>
            <p:nvPr/>
          </p:nvSpPr>
          <p:spPr>
            <a:xfrm>
              <a:off x="7880350" y="3716401"/>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16" name="object 116" descr=""/>
            <p:cNvPicPr/>
            <p:nvPr/>
          </p:nvPicPr>
          <p:blipFill>
            <a:blip r:embed="rId25" cstate="print"/>
            <a:stretch>
              <a:fillRect/>
            </a:stretch>
          </p:blipFill>
          <p:spPr>
            <a:xfrm>
              <a:off x="7751064" y="3567684"/>
              <a:ext cx="647700" cy="789432"/>
            </a:xfrm>
            <a:prstGeom prst="rect">
              <a:avLst/>
            </a:prstGeom>
          </p:spPr>
        </p:pic>
        <p:sp>
          <p:nvSpPr>
            <p:cNvPr id="117" name="object 117" descr=""/>
            <p:cNvSpPr/>
            <p:nvPr/>
          </p:nvSpPr>
          <p:spPr>
            <a:xfrm>
              <a:off x="8743950" y="3716401"/>
              <a:ext cx="360680" cy="360680"/>
            </a:xfrm>
            <a:custGeom>
              <a:avLst/>
              <a:gdLst/>
              <a:ahLst/>
              <a:cxnLst/>
              <a:rect l="l" t="t" r="r" b="b"/>
              <a:pathLst>
                <a:path w="360679" h="360679">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663300"/>
            </a:solidFill>
          </p:spPr>
          <p:txBody>
            <a:bodyPr wrap="square" lIns="0" tIns="0" rIns="0" bIns="0" rtlCol="0"/>
            <a:lstStyle/>
            <a:p/>
          </p:txBody>
        </p:sp>
        <p:sp>
          <p:nvSpPr>
            <p:cNvPr id="118" name="object 118" descr=""/>
            <p:cNvSpPr/>
            <p:nvPr/>
          </p:nvSpPr>
          <p:spPr>
            <a:xfrm>
              <a:off x="8743950" y="3716401"/>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19" name="object 119" descr=""/>
            <p:cNvPicPr/>
            <p:nvPr/>
          </p:nvPicPr>
          <p:blipFill>
            <a:blip r:embed="rId26" cstate="print"/>
            <a:stretch>
              <a:fillRect/>
            </a:stretch>
          </p:blipFill>
          <p:spPr>
            <a:xfrm>
              <a:off x="8613648" y="3567684"/>
              <a:ext cx="647700" cy="789432"/>
            </a:xfrm>
            <a:prstGeom prst="rect">
              <a:avLst/>
            </a:prstGeom>
          </p:spPr>
        </p:pic>
      </p:grpSp>
      <p:sp>
        <p:nvSpPr>
          <p:cNvPr id="120" name="object 120" descr=""/>
          <p:cNvSpPr txBox="1"/>
          <p:nvPr/>
        </p:nvSpPr>
        <p:spPr>
          <a:xfrm>
            <a:off x="7959597" y="3659251"/>
            <a:ext cx="1066800" cy="452120"/>
          </a:xfrm>
          <a:prstGeom prst="rect">
            <a:avLst/>
          </a:prstGeom>
        </p:spPr>
        <p:txBody>
          <a:bodyPr wrap="square" lIns="0" tIns="12065" rIns="0" bIns="0" rtlCol="0" vert="horz">
            <a:spAutoFit/>
          </a:bodyPr>
          <a:lstStyle/>
          <a:p>
            <a:pPr marL="12700">
              <a:lnSpc>
                <a:spcPct val="100000"/>
              </a:lnSpc>
              <a:spcBef>
                <a:spcPts val="95"/>
              </a:spcBef>
              <a:tabLst>
                <a:tab pos="876300" algn="l"/>
              </a:tabLst>
            </a:pPr>
            <a:r>
              <a:rPr dirty="0" sz="2800" spc="-50" b="1">
                <a:solidFill>
                  <a:srgbClr val="FFFF99"/>
                </a:solidFill>
                <a:latin typeface="Times New Roman"/>
                <a:cs typeface="Times New Roman"/>
              </a:rPr>
              <a:t>7</a:t>
            </a:r>
            <a:r>
              <a:rPr dirty="0" sz="2800" b="1">
                <a:solidFill>
                  <a:srgbClr val="FFFF99"/>
                </a:solidFill>
                <a:latin typeface="Times New Roman"/>
                <a:cs typeface="Times New Roman"/>
              </a:rPr>
              <a:t>	</a:t>
            </a:r>
            <a:r>
              <a:rPr dirty="0" sz="2800" spc="-50" b="1">
                <a:solidFill>
                  <a:srgbClr val="FFFF99"/>
                </a:solidFill>
                <a:latin typeface="Times New Roman"/>
                <a:cs typeface="Times New Roman"/>
              </a:rPr>
              <a:t>6</a:t>
            </a:r>
            <a:endParaRPr sz="2800">
              <a:latin typeface="Times New Roman"/>
              <a:cs typeface="Times New Roman"/>
            </a:endParaRPr>
          </a:p>
        </p:txBody>
      </p:sp>
      <p:grpSp>
        <p:nvGrpSpPr>
          <p:cNvPr id="121" name="object 121" descr=""/>
          <p:cNvGrpSpPr/>
          <p:nvPr/>
        </p:nvGrpSpPr>
        <p:grpSpPr>
          <a:xfrm>
            <a:off x="6094476" y="3567684"/>
            <a:ext cx="4192904" cy="1582420"/>
            <a:chOff x="6094476" y="3567684"/>
            <a:chExt cx="4192904" cy="1582420"/>
          </a:xfrm>
        </p:grpSpPr>
        <p:sp>
          <p:nvSpPr>
            <p:cNvPr id="122" name="object 122" descr=""/>
            <p:cNvSpPr/>
            <p:nvPr/>
          </p:nvSpPr>
          <p:spPr>
            <a:xfrm>
              <a:off x="9896475" y="3716401"/>
              <a:ext cx="360680" cy="360680"/>
            </a:xfrm>
            <a:custGeom>
              <a:avLst/>
              <a:gdLst/>
              <a:ahLst/>
              <a:cxnLst/>
              <a:rect l="l" t="t" r="r" b="b"/>
              <a:pathLst>
                <a:path w="360679" h="360679">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FFFF00"/>
            </a:solidFill>
          </p:spPr>
          <p:txBody>
            <a:bodyPr wrap="square" lIns="0" tIns="0" rIns="0" bIns="0" rtlCol="0"/>
            <a:lstStyle/>
            <a:p/>
          </p:txBody>
        </p:sp>
        <p:sp>
          <p:nvSpPr>
            <p:cNvPr id="123" name="object 123" descr=""/>
            <p:cNvSpPr/>
            <p:nvPr/>
          </p:nvSpPr>
          <p:spPr>
            <a:xfrm>
              <a:off x="9896475" y="3716401"/>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24" name="object 124" descr=""/>
            <p:cNvPicPr/>
            <p:nvPr/>
          </p:nvPicPr>
          <p:blipFill>
            <a:blip r:embed="rId27" cstate="print"/>
            <a:stretch>
              <a:fillRect/>
            </a:stretch>
          </p:blipFill>
          <p:spPr>
            <a:xfrm>
              <a:off x="9767316" y="3567684"/>
              <a:ext cx="519683" cy="789432"/>
            </a:xfrm>
            <a:prstGeom prst="rect">
              <a:avLst/>
            </a:prstGeom>
          </p:spPr>
        </p:pic>
        <p:sp>
          <p:nvSpPr>
            <p:cNvPr id="125" name="object 125" descr=""/>
            <p:cNvSpPr/>
            <p:nvPr/>
          </p:nvSpPr>
          <p:spPr>
            <a:xfrm>
              <a:off x="6224651" y="4508500"/>
              <a:ext cx="360680" cy="360680"/>
            </a:xfrm>
            <a:custGeom>
              <a:avLst/>
              <a:gdLst/>
              <a:ahLst/>
              <a:cxnLst/>
              <a:rect l="l" t="t" r="r" b="b"/>
              <a:pathLst>
                <a:path w="360679" h="360679">
                  <a:moveTo>
                    <a:pt x="180086" y="0"/>
                  </a:moveTo>
                  <a:lnTo>
                    <a:pt x="132218" y="6434"/>
                  </a:lnTo>
                  <a:lnTo>
                    <a:pt x="89201" y="24595"/>
                  </a:lnTo>
                  <a:lnTo>
                    <a:pt x="52752" y="52768"/>
                  </a:lnTo>
                  <a:lnTo>
                    <a:pt x="24590" y="89238"/>
                  </a:lnTo>
                  <a:lnTo>
                    <a:pt x="6434" y="132291"/>
                  </a:lnTo>
                  <a:lnTo>
                    <a:pt x="0" y="180212"/>
                  </a:lnTo>
                  <a:lnTo>
                    <a:pt x="6434" y="228090"/>
                  </a:lnTo>
                  <a:lnTo>
                    <a:pt x="24590" y="271130"/>
                  </a:lnTo>
                  <a:lnTo>
                    <a:pt x="52752" y="307609"/>
                  </a:lnTo>
                  <a:lnTo>
                    <a:pt x="89201" y="335802"/>
                  </a:lnTo>
                  <a:lnTo>
                    <a:pt x="132218" y="353982"/>
                  </a:lnTo>
                  <a:lnTo>
                    <a:pt x="180086" y="360425"/>
                  </a:lnTo>
                  <a:lnTo>
                    <a:pt x="228007" y="353982"/>
                  </a:lnTo>
                  <a:lnTo>
                    <a:pt x="271060" y="335802"/>
                  </a:lnTo>
                  <a:lnTo>
                    <a:pt x="307530" y="307609"/>
                  </a:lnTo>
                  <a:lnTo>
                    <a:pt x="335703" y="271130"/>
                  </a:lnTo>
                  <a:lnTo>
                    <a:pt x="353864" y="228090"/>
                  </a:lnTo>
                  <a:lnTo>
                    <a:pt x="360299" y="180212"/>
                  </a:lnTo>
                  <a:lnTo>
                    <a:pt x="353864" y="132291"/>
                  </a:lnTo>
                  <a:lnTo>
                    <a:pt x="335703" y="89238"/>
                  </a:lnTo>
                  <a:lnTo>
                    <a:pt x="307530" y="52768"/>
                  </a:lnTo>
                  <a:lnTo>
                    <a:pt x="271060" y="24595"/>
                  </a:lnTo>
                  <a:lnTo>
                    <a:pt x="228007" y="6434"/>
                  </a:lnTo>
                  <a:lnTo>
                    <a:pt x="180086" y="0"/>
                  </a:lnTo>
                  <a:close/>
                </a:path>
              </a:pathLst>
            </a:custGeom>
            <a:solidFill>
              <a:srgbClr val="FFFF00"/>
            </a:solidFill>
          </p:spPr>
          <p:txBody>
            <a:bodyPr wrap="square" lIns="0" tIns="0" rIns="0" bIns="0" rtlCol="0"/>
            <a:lstStyle/>
            <a:p/>
          </p:txBody>
        </p:sp>
        <p:sp>
          <p:nvSpPr>
            <p:cNvPr id="126" name="object 126" descr=""/>
            <p:cNvSpPr/>
            <p:nvPr/>
          </p:nvSpPr>
          <p:spPr>
            <a:xfrm>
              <a:off x="6224651" y="4508500"/>
              <a:ext cx="360680" cy="360680"/>
            </a:xfrm>
            <a:custGeom>
              <a:avLst/>
              <a:gdLst/>
              <a:ahLst/>
              <a:cxnLst/>
              <a:rect l="l" t="t" r="r" b="b"/>
              <a:pathLst>
                <a:path w="360679" h="360679">
                  <a:moveTo>
                    <a:pt x="0" y="180212"/>
                  </a:moveTo>
                  <a:lnTo>
                    <a:pt x="6434" y="132291"/>
                  </a:lnTo>
                  <a:lnTo>
                    <a:pt x="24590" y="89238"/>
                  </a:lnTo>
                  <a:lnTo>
                    <a:pt x="52752" y="52768"/>
                  </a:lnTo>
                  <a:lnTo>
                    <a:pt x="89201" y="24595"/>
                  </a:lnTo>
                  <a:lnTo>
                    <a:pt x="132218" y="6434"/>
                  </a:lnTo>
                  <a:lnTo>
                    <a:pt x="180086" y="0"/>
                  </a:lnTo>
                  <a:lnTo>
                    <a:pt x="228007" y="6434"/>
                  </a:lnTo>
                  <a:lnTo>
                    <a:pt x="271060" y="24595"/>
                  </a:lnTo>
                  <a:lnTo>
                    <a:pt x="307530" y="52768"/>
                  </a:lnTo>
                  <a:lnTo>
                    <a:pt x="335703" y="89238"/>
                  </a:lnTo>
                  <a:lnTo>
                    <a:pt x="353864" y="132291"/>
                  </a:lnTo>
                  <a:lnTo>
                    <a:pt x="360299" y="180212"/>
                  </a:lnTo>
                  <a:lnTo>
                    <a:pt x="353864" y="228090"/>
                  </a:lnTo>
                  <a:lnTo>
                    <a:pt x="335703" y="271130"/>
                  </a:lnTo>
                  <a:lnTo>
                    <a:pt x="307530" y="307609"/>
                  </a:lnTo>
                  <a:lnTo>
                    <a:pt x="271060" y="335802"/>
                  </a:lnTo>
                  <a:lnTo>
                    <a:pt x="228007" y="353982"/>
                  </a:lnTo>
                  <a:lnTo>
                    <a:pt x="180086" y="360425"/>
                  </a:lnTo>
                  <a:lnTo>
                    <a:pt x="132218" y="353982"/>
                  </a:lnTo>
                  <a:lnTo>
                    <a:pt x="89201" y="335802"/>
                  </a:lnTo>
                  <a:lnTo>
                    <a:pt x="52752" y="307609"/>
                  </a:lnTo>
                  <a:lnTo>
                    <a:pt x="24590" y="271130"/>
                  </a:lnTo>
                  <a:lnTo>
                    <a:pt x="6434" y="228090"/>
                  </a:lnTo>
                  <a:lnTo>
                    <a:pt x="0" y="180212"/>
                  </a:lnTo>
                  <a:close/>
                </a:path>
              </a:pathLst>
            </a:custGeom>
            <a:ln w="12699">
              <a:solidFill>
                <a:srgbClr val="000000"/>
              </a:solidFill>
            </a:ln>
          </p:spPr>
          <p:txBody>
            <a:bodyPr wrap="square" lIns="0" tIns="0" rIns="0" bIns="0" rtlCol="0"/>
            <a:lstStyle/>
            <a:p/>
          </p:txBody>
        </p:sp>
        <p:pic>
          <p:nvPicPr>
            <p:cNvPr id="127" name="object 127" descr=""/>
            <p:cNvPicPr/>
            <p:nvPr/>
          </p:nvPicPr>
          <p:blipFill>
            <a:blip r:embed="rId28" cstate="print"/>
            <a:stretch>
              <a:fillRect/>
            </a:stretch>
          </p:blipFill>
          <p:spPr>
            <a:xfrm>
              <a:off x="6094476" y="4360164"/>
              <a:ext cx="647700" cy="789432"/>
            </a:xfrm>
            <a:prstGeom prst="rect">
              <a:avLst/>
            </a:prstGeom>
          </p:spPr>
        </p:pic>
      </p:grpSp>
      <p:sp>
        <p:nvSpPr>
          <p:cNvPr id="128" name="object 128" descr=""/>
          <p:cNvSpPr txBox="1"/>
          <p:nvPr/>
        </p:nvSpPr>
        <p:spPr>
          <a:xfrm>
            <a:off x="6303645" y="4451426"/>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3</a:t>
            </a:r>
            <a:endParaRPr sz="2800">
              <a:latin typeface="Times New Roman"/>
              <a:cs typeface="Times New Roman"/>
            </a:endParaRPr>
          </a:p>
        </p:txBody>
      </p:sp>
      <p:grpSp>
        <p:nvGrpSpPr>
          <p:cNvPr id="129" name="object 129" descr=""/>
          <p:cNvGrpSpPr/>
          <p:nvPr/>
        </p:nvGrpSpPr>
        <p:grpSpPr>
          <a:xfrm>
            <a:off x="5013959" y="4288535"/>
            <a:ext cx="647700" cy="789940"/>
            <a:chOff x="5013959" y="4288535"/>
            <a:chExt cx="647700" cy="789940"/>
          </a:xfrm>
        </p:grpSpPr>
        <p:sp>
          <p:nvSpPr>
            <p:cNvPr id="130" name="object 130" descr=""/>
            <p:cNvSpPr/>
            <p:nvPr/>
          </p:nvSpPr>
          <p:spPr>
            <a:xfrm>
              <a:off x="5143499" y="4437125"/>
              <a:ext cx="360680" cy="360680"/>
            </a:xfrm>
            <a:custGeom>
              <a:avLst/>
              <a:gdLst/>
              <a:ahLst/>
              <a:cxnLst/>
              <a:rect l="l" t="t" r="r" b="b"/>
              <a:pathLst>
                <a:path w="360679"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663300"/>
            </a:solidFill>
          </p:spPr>
          <p:txBody>
            <a:bodyPr wrap="square" lIns="0" tIns="0" rIns="0" bIns="0" rtlCol="0"/>
            <a:lstStyle/>
            <a:p/>
          </p:txBody>
        </p:sp>
        <p:sp>
          <p:nvSpPr>
            <p:cNvPr id="131" name="object 131" descr=""/>
            <p:cNvSpPr/>
            <p:nvPr/>
          </p:nvSpPr>
          <p:spPr>
            <a:xfrm>
              <a:off x="5143499" y="4437125"/>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32" name="object 132" descr=""/>
            <p:cNvPicPr/>
            <p:nvPr/>
          </p:nvPicPr>
          <p:blipFill>
            <a:blip r:embed="rId29" cstate="print"/>
            <a:stretch>
              <a:fillRect/>
            </a:stretch>
          </p:blipFill>
          <p:spPr>
            <a:xfrm>
              <a:off x="5013959" y="4288535"/>
              <a:ext cx="647700" cy="789432"/>
            </a:xfrm>
            <a:prstGeom prst="rect">
              <a:avLst/>
            </a:prstGeom>
          </p:spPr>
        </p:pic>
      </p:grpSp>
      <p:sp>
        <p:nvSpPr>
          <p:cNvPr id="133" name="object 133" descr=""/>
          <p:cNvSpPr txBox="1"/>
          <p:nvPr/>
        </p:nvSpPr>
        <p:spPr>
          <a:xfrm>
            <a:off x="5222494" y="4380103"/>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99"/>
                </a:solidFill>
                <a:latin typeface="Times New Roman"/>
                <a:cs typeface="Times New Roman"/>
              </a:rPr>
              <a:t>2</a:t>
            </a:r>
            <a:endParaRPr sz="2800">
              <a:latin typeface="Times New Roman"/>
              <a:cs typeface="Times New Roman"/>
            </a:endParaRPr>
          </a:p>
        </p:txBody>
      </p:sp>
      <p:grpSp>
        <p:nvGrpSpPr>
          <p:cNvPr id="134" name="object 134" descr=""/>
          <p:cNvGrpSpPr/>
          <p:nvPr/>
        </p:nvGrpSpPr>
        <p:grpSpPr>
          <a:xfrm>
            <a:off x="9767316" y="4288535"/>
            <a:ext cx="520065" cy="789940"/>
            <a:chOff x="9767316" y="4288535"/>
            <a:chExt cx="520065" cy="789940"/>
          </a:xfrm>
        </p:grpSpPr>
        <p:sp>
          <p:nvSpPr>
            <p:cNvPr id="135" name="object 135" descr=""/>
            <p:cNvSpPr/>
            <p:nvPr/>
          </p:nvSpPr>
          <p:spPr>
            <a:xfrm>
              <a:off x="9896475" y="4437125"/>
              <a:ext cx="360680" cy="360680"/>
            </a:xfrm>
            <a:custGeom>
              <a:avLst/>
              <a:gdLst/>
              <a:ahLst/>
              <a:cxnLst/>
              <a:rect l="l" t="t" r="r" b="b"/>
              <a:pathLst>
                <a:path w="360679" h="360679">
                  <a:moveTo>
                    <a:pt x="180213"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3"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3" y="0"/>
                  </a:lnTo>
                  <a:close/>
                </a:path>
              </a:pathLst>
            </a:custGeom>
            <a:solidFill>
              <a:srgbClr val="663300"/>
            </a:solidFill>
          </p:spPr>
          <p:txBody>
            <a:bodyPr wrap="square" lIns="0" tIns="0" rIns="0" bIns="0" rtlCol="0"/>
            <a:lstStyle/>
            <a:p/>
          </p:txBody>
        </p:sp>
        <p:sp>
          <p:nvSpPr>
            <p:cNvPr id="136" name="object 136" descr=""/>
            <p:cNvSpPr/>
            <p:nvPr/>
          </p:nvSpPr>
          <p:spPr>
            <a:xfrm>
              <a:off x="9896475" y="4437125"/>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3"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3"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37" name="object 137" descr=""/>
            <p:cNvPicPr/>
            <p:nvPr/>
          </p:nvPicPr>
          <p:blipFill>
            <a:blip r:embed="rId30" cstate="print"/>
            <a:stretch>
              <a:fillRect/>
            </a:stretch>
          </p:blipFill>
          <p:spPr>
            <a:xfrm>
              <a:off x="9767316" y="4288535"/>
              <a:ext cx="519683" cy="789432"/>
            </a:xfrm>
            <a:prstGeom prst="rect">
              <a:avLst/>
            </a:prstGeom>
          </p:spPr>
        </p:pic>
      </p:grpSp>
      <p:sp>
        <p:nvSpPr>
          <p:cNvPr id="138" name="object 138" descr=""/>
          <p:cNvSpPr txBox="1"/>
          <p:nvPr/>
        </p:nvSpPr>
        <p:spPr>
          <a:xfrm>
            <a:off x="9976231" y="3659251"/>
            <a:ext cx="203200" cy="1172845"/>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5</a:t>
            </a:r>
            <a:endParaRPr sz="2800">
              <a:latin typeface="Times New Roman"/>
              <a:cs typeface="Times New Roman"/>
            </a:endParaRPr>
          </a:p>
          <a:p>
            <a:pPr marL="12700">
              <a:lnSpc>
                <a:spcPct val="100000"/>
              </a:lnSpc>
              <a:spcBef>
                <a:spcPts val="2315"/>
              </a:spcBef>
            </a:pPr>
            <a:r>
              <a:rPr dirty="0" sz="2800" spc="-5" b="1">
                <a:solidFill>
                  <a:srgbClr val="FFFF99"/>
                </a:solidFill>
                <a:latin typeface="Times New Roman"/>
                <a:cs typeface="Times New Roman"/>
              </a:rPr>
              <a:t>6</a:t>
            </a:r>
            <a:endParaRPr sz="2800">
              <a:latin typeface="Times New Roman"/>
              <a:cs typeface="Times New Roman"/>
            </a:endParaRPr>
          </a:p>
        </p:txBody>
      </p:sp>
      <p:grpSp>
        <p:nvGrpSpPr>
          <p:cNvPr id="139" name="object 139" descr=""/>
          <p:cNvGrpSpPr/>
          <p:nvPr/>
        </p:nvGrpSpPr>
        <p:grpSpPr>
          <a:xfrm>
            <a:off x="5663184" y="5151120"/>
            <a:ext cx="647700" cy="789940"/>
            <a:chOff x="5663184" y="5151120"/>
            <a:chExt cx="647700" cy="789940"/>
          </a:xfrm>
        </p:grpSpPr>
        <p:sp>
          <p:nvSpPr>
            <p:cNvPr id="140" name="object 140" descr=""/>
            <p:cNvSpPr/>
            <p:nvPr/>
          </p:nvSpPr>
          <p:spPr>
            <a:xfrm>
              <a:off x="5792851" y="5300726"/>
              <a:ext cx="360680" cy="360680"/>
            </a:xfrm>
            <a:custGeom>
              <a:avLst/>
              <a:gdLst/>
              <a:ahLst/>
              <a:cxnLst/>
              <a:rect l="l" t="t" r="r" b="b"/>
              <a:pathLst>
                <a:path w="360679" h="360679">
                  <a:moveTo>
                    <a:pt x="180086" y="0"/>
                  </a:moveTo>
                  <a:lnTo>
                    <a:pt x="132218" y="6434"/>
                  </a:lnTo>
                  <a:lnTo>
                    <a:pt x="89201" y="24590"/>
                  </a:lnTo>
                  <a:lnTo>
                    <a:pt x="52752" y="52752"/>
                  </a:lnTo>
                  <a:lnTo>
                    <a:pt x="24590" y="89201"/>
                  </a:lnTo>
                  <a:lnTo>
                    <a:pt x="6434" y="132218"/>
                  </a:lnTo>
                  <a:lnTo>
                    <a:pt x="0" y="180086"/>
                  </a:lnTo>
                  <a:lnTo>
                    <a:pt x="6434" y="228007"/>
                  </a:lnTo>
                  <a:lnTo>
                    <a:pt x="24590" y="271060"/>
                  </a:lnTo>
                  <a:lnTo>
                    <a:pt x="52752" y="307530"/>
                  </a:lnTo>
                  <a:lnTo>
                    <a:pt x="89201" y="335703"/>
                  </a:lnTo>
                  <a:lnTo>
                    <a:pt x="132218" y="353864"/>
                  </a:lnTo>
                  <a:lnTo>
                    <a:pt x="180086" y="360299"/>
                  </a:lnTo>
                  <a:lnTo>
                    <a:pt x="228007" y="353864"/>
                  </a:lnTo>
                  <a:lnTo>
                    <a:pt x="271060" y="335703"/>
                  </a:lnTo>
                  <a:lnTo>
                    <a:pt x="307530" y="307530"/>
                  </a:lnTo>
                  <a:lnTo>
                    <a:pt x="335703" y="271060"/>
                  </a:lnTo>
                  <a:lnTo>
                    <a:pt x="353864" y="228007"/>
                  </a:lnTo>
                  <a:lnTo>
                    <a:pt x="360299" y="180086"/>
                  </a:lnTo>
                  <a:lnTo>
                    <a:pt x="353864" y="132218"/>
                  </a:lnTo>
                  <a:lnTo>
                    <a:pt x="335703" y="89201"/>
                  </a:lnTo>
                  <a:lnTo>
                    <a:pt x="307530" y="52752"/>
                  </a:lnTo>
                  <a:lnTo>
                    <a:pt x="271060" y="24590"/>
                  </a:lnTo>
                  <a:lnTo>
                    <a:pt x="228007" y="6434"/>
                  </a:lnTo>
                  <a:lnTo>
                    <a:pt x="180086" y="0"/>
                  </a:lnTo>
                  <a:close/>
                </a:path>
              </a:pathLst>
            </a:custGeom>
            <a:solidFill>
              <a:srgbClr val="FFFF00"/>
            </a:solidFill>
          </p:spPr>
          <p:txBody>
            <a:bodyPr wrap="square" lIns="0" tIns="0" rIns="0" bIns="0" rtlCol="0"/>
            <a:lstStyle/>
            <a:p/>
          </p:txBody>
        </p:sp>
        <p:sp>
          <p:nvSpPr>
            <p:cNvPr id="141" name="object 141" descr=""/>
            <p:cNvSpPr/>
            <p:nvPr/>
          </p:nvSpPr>
          <p:spPr>
            <a:xfrm>
              <a:off x="5792851" y="5300726"/>
              <a:ext cx="360680" cy="360680"/>
            </a:xfrm>
            <a:custGeom>
              <a:avLst/>
              <a:gdLst/>
              <a:ahLst/>
              <a:cxnLst/>
              <a:rect l="l" t="t" r="r" b="b"/>
              <a:pathLst>
                <a:path w="360679" h="360679">
                  <a:moveTo>
                    <a:pt x="0" y="180086"/>
                  </a:moveTo>
                  <a:lnTo>
                    <a:pt x="6434" y="132218"/>
                  </a:lnTo>
                  <a:lnTo>
                    <a:pt x="24590" y="89201"/>
                  </a:lnTo>
                  <a:lnTo>
                    <a:pt x="52752" y="52752"/>
                  </a:lnTo>
                  <a:lnTo>
                    <a:pt x="89201" y="24590"/>
                  </a:lnTo>
                  <a:lnTo>
                    <a:pt x="132218" y="6434"/>
                  </a:lnTo>
                  <a:lnTo>
                    <a:pt x="180086" y="0"/>
                  </a:lnTo>
                  <a:lnTo>
                    <a:pt x="228007" y="6434"/>
                  </a:lnTo>
                  <a:lnTo>
                    <a:pt x="271060" y="24590"/>
                  </a:lnTo>
                  <a:lnTo>
                    <a:pt x="307530" y="52752"/>
                  </a:lnTo>
                  <a:lnTo>
                    <a:pt x="335703" y="89201"/>
                  </a:lnTo>
                  <a:lnTo>
                    <a:pt x="353864" y="132218"/>
                  </a:lnTo>
                  <a:lnTo>
                    <a:pt x="360299" y="180086"/>
                  </a:lnTo>
                  <a:lnTo>
                    <a:pt x="353864" y="228007"/>
                  </a:lnTo>
                  <a:lnTo>
                    <a:pt x="335703" y="271060"/>
                  </a:lnTo>
                  <a:lnTo>
                    <a:pt x="307530" y="307530"/>
                  </a:lnTo>
                  <a:lnTo>
                    <a:pt x="271060" y="335703"/>
                  </a:lnTo>
                  <a:lnTo>
                    <a:pt x="228007" y="353864"/>
                  </a:lnTo>
                  <a:lnTo>
                    <a:pt x="180086" y="360299"/>
                  </a:lnTo>
                  <a:lnTo>
                    <a:pt x="132218" y="353864"/>
                  </a:lnTo>
                  <a:lnTo>
                    <a:pt x="89201" y="335703"/>
                  </a:lnTo>
                  <a:lnTo>
                    <a:pt x="52752" y="307530"/>
                  </a:lnTo>
                  <a:lnTo>
                    <a:pt x="24590" y="271060"/>
                  </a:lnTo>
                  <a:lnTo>
                    <a:pt x="6434" y="228007"/>
                  </a:lnTo>
                  <a:lnTo>
                    <a:pt x="0" y="180086"/>
                  </a:lnTo>
                  <a:close/>
                </a:path>
              </a:pathLst>
            </a:custGeom>
            <a:ln w="12700">
              <a:solidFill>
                <a:srgbClr val="000000"/>
              </a:solidFill>
            </a:ln>
          </p:spPr>
          <p:txBody>
            <a:bodyPr wrap="square" lIns="0" tIns="0" rIns="0" bIns="0" rtlCol="0"/>
            <a:lstStyle/>
            <a:p/>
          </p:txBody>
        </p:sp>
        <p:pic>
          <p:nvPicPr>
            <p:cNvPr id="142" name="object 142" descr=""/>
            <p:cNvPicPr/>
            <p:nvPr/>
          </p:nvPicPr>
          <p:blipFill>
            <a:blip r:embed="rId31" cstate="print"/>
            <a:stretch>
              <a:fillRect/>
            </a:stretch>
          </p:blipFill>
          <p:spPr>
            <a:xfrm>
              <a:off x="5663184" y="5151120"/>
              <a:ext cx="647700" cy="789431"/>
            </a:xfrm>
            <a:prstGeom prst="rect">
              <a:avLst/>
            </a:prstGeom>
          </p:spPr>
        </p:pic>
      </p:grpSp>
      <p:sp>
        <p:nvSpPr>
          <p:cNvPr id="143" name="object 143" descr=""/>
          <p:cNvSpPr txBox="1"/>
          <p:nvPr/>
        </p:nvSpPr>
        <p:spPr>
          <a:xfrm>
            <a:off x="5871717" y="524388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2</a:t>
            </a:r>
            <a:endParaRPr sz="2800">
              <a:latin typeface="Times New Roman"/>
              <a:cs typeface="Times New Roman"/>
            </a:endParaRPr>
          </a:p>
        </p:txBody>
      </p:sp>
      <p:grpSp>
        <p:nvGrpSpPr>
          <p:cNvPr id="144" name="object 144" descr=""/>
          <p:cNvGrpSpPr/>
          <p:nvPr/>
        </p:nvGrpSpPr>
        <p:grpSpPr>
          <a:xfrm>
            <a:off x="3285744" y="5151120"/>
            <a:ext cx="647700" cy="789940"/>
            <a:chOff x="3285744" y="5151120"/>
            <a:chExt cx="647700" cy="789940"/>
          </a:xfrm>
        </p:grpSpPr>
        <p:sp>
          <p:nvSpPr>
            <p:cNvPr id="145" name="object 145" descr=""/>
            <p:cNvSpPr/>
            <p:nvPr/>
          </p:nvSpPr>
          <p:spPr>
            <a:xfrm>
              <a:off x="3416300" y="5300726"/>
              <a:ext cx="360680" cy="360680"/>
            </a:xfrm>
            <a:custGeom>
              <a:avLst/>
              <a:gdLst/>
              <a:ahLst/>
              <a:cxnLst/>
              <a:rect l="l" t="t" r="r" b="b"/>
              <a:pathLst>
                <a:path w="360679" h="360679">
                  <a:moveTo>
                    <a:pt x="180212" y="0"/>
                  </a:moveTo>
                  <a:lnTo>
                    <a:pt x="132291" y="6434"/>
                  </a:lnTo>
                  <a:lnTo>
                    <a:pt x="89238" y="24590"/>
                  </a:lnTo>
                  <a:lnTo>
                    <a:pt x="52768" y="52752"/>
                  </a:lnTo>
                  <a:lnTo>
                    <a:pt x="24595" y="89201"/>
                  </a:lnTo>
                  <a:lnTo>
                    <a:pt x="6434" y="132218"/>
                  </a:lnTo>
                  <a:lnTo>
                    <a:pt x="0" y="180086"/>
                  </a:lnTo>
                  <a:lnTo>
                    <a:pt x="6434" y="228007"/>
                  </a:lnTo>
                  <a:lnTo>
                    <a:pt x="24595" y="271060"/>
                  </a:lnTo>
                  <a:lnTo>
                    <a:pt x="52768" y="307530"/>
                  </a:lnTo>
                  <a:lnTo>
                    <a:pt x="89238" y="335703"/>
                  </a:lnTo>
                  <a:lnTo>
                    <a:pt x="132291" y="353864"/>
                  </a:lnTo>
                  <a:lnTo>
                    <a:pt x="180212" y="360299"/>
                  </a:lnTo>
                  <a:lnTo>
                    <a:pt x="228090" y="353864"/>
                  </a:lnTo>
                  <a:lnTo>
                    <a:pt x="271130" y="335703"/>
                  </a:lnTo>
                  <a:lnTo>
                    <a:pt x="307609" y="307530"/>
                  </a:lnTo>
                  <a:lnTo>
                    <a:pt x="335802" y="271060"/>
                  </a:lnTo>
                  <a:lnTo>
                    <a:pt x="353982" y="228007"/>
                  </a:lnTo>
                  <a:lnTo>
                    <a:pt x="360425" y="180086"/>
                  </a:lnTo>
                  <a:lnTo>
                    <a:pt x="353982" y="132218"/>
                  </a:lnTo>
                  <a:lnTo>
                    <a:pt x="335802" y="89201"/>
                  </a:lnTo>
                  <a:lnTo>
                    <a:pt x="307609" y="52752"/>
                  </a:lnTo>
                  <a:lnTo>
                    <a:pt x="271130" y="24590"/>
                  </a:lnTo>
                  <a:lnTo>
                    <a:pt x="228090" y="6434"/>
                  </a:lnTo>
                  <a:lnTo>
                    <a:pt x="180212" y="0"/>
                  </a:lnTo>
                  <a:close/>
                </a:path>
              </a:pathLst>
            </a:custGeom>
            <a:solidFill>
              <a:srgbClr val="FFFF00"/>
            </a:solidFill>
          </p:spPr>
          <p:txBody>
            <a:bodyPr wrap="square" lIns="0" tIns="0" rIns="0" bIns="0" rtlCol="0"/>
            <a:lstStyle/>
            <a:p/>
          </p:txBody>
        </p:sp>
        <p:sp>
          <p:nvSpPr>
            <p:cNvPr id="146" name="object 146" descr=""/>
            <p:cNvSpPr/>
            <p:nvPr/>
          </p:nvSpPr>
          <p:spPr>
            <a:xfrm>
              <a:off x="3416300" y="5300726"/>
              <a:ext cx="360680" cy="360680"/>
            </a:xfrm>
            <a:custGeom>
              <a:avLst/>
              <a:gdLst/>
              <a:ahLst/>
              <a:cxnLst/>
              <a:rect l="l" t="t" r="r" b="b"/>
              <a:pathLst>
                <a:path w="360679" h="360679">
                  <a:moveTo>
                    <a:pt x="0" y="180086"/>
                  </a:moveTo>
                  <a:lnTo>
                    <a:pt x="6434" y="132218"/>
                  </a:lnTo>
                  <a:lnTo>
                    <a:pt x="24595" y="89201"/>
                  </a:lnTo>
                  <a:lnTo>
                    <a:pt x="52768" y="52752"/>
                  </a:lnTo>
                  <a:lnTo>
                    <a:pt x="89238" y="24590"/>
                  </a:lnTo>
                  <a:lnTo>
                    <a:pt x="132291" y="6434"/>
                  </a:lnTo>
                  <a:lnTo>
                    <a:pt x="180212" y="0"/>
                  </a:lnTo>
                  <a:lnTo>
                    <a:pt x="228090" y="6434"/>
                  </a:lnTo>
                  <a:lnTo>
                    <a:pt x="271130" y="24590"/>
                  </a:lnTo>
                  <a:lnTo>
                    <a:pt x="307609" y="52752"/>
                  </a:lnTo>
                  <a:lnTo>
                    <a:pt x="335802" y="89201"/>
                  </a:lnTo>
                  <a:lnTo>
                    <a:pt x="353982" y="132218"/>
                  </a:lnTo>
                  <a:lnTo>
                    <a:pt x="360425" y="180086"/>
                  </a:lnTo>
                  <a:lnTo>
                    <a:pt x="353982" y="228007"/>
                  </a:lnTo>
                  <a:lnTo>
                    <a:pt x="335802" y="271060"/>
                  </a:lnTo>
                  <a:lnTo>
                    <a:pt x="307609" y="307530"/>
                  </a:lnTo>
                  <a:lnTo>
                    <a:pt x="271130" y="335703"/>
                  </a:lnTo>
                  <a:lnTo>
                    <a:pt x="228090" y="353864"/>
                  </a:lnTo>
                  <a:lnTo>
                    <a:pt x="180212" y="360299"/>
                  </a:lnTo>
                  <a:lnTo>
                    <a:pt x="132291" y="353864"/>
                  </a:lnTo>
                  <a:lnTo>
                    <a:pt x="89238" y="335703"/>
                  </a:lnTo>
                  <a:lnTo>
                    <a:pt x="52768" y="307530"/>
                  </a:lnTo>
                  <a:lnTo>
                    <a:pt x="24595" y="271060"/>
                  </a:lnTo>
                  <a:lnTo>
                    <a:pt x="6434" y="228007"/>
                  </a:lnTo>
                  <a:lnTo>
                    <a:pt x="0" y="180086"/>
                  </a:lnTo>
                  <a:close/>
                </a:path>
              </a:pathLst>
            </a:custGeom>
            <a:ln w="12699">
              <a:solidFill>
                <a:srgbClr val="000000"/>
              </a:solidFill>
            </a:ln>
          </p:spPr>
          <p:txBody>
            <a:bodyPr wrap="square" lIns="0" tIns="0" rIns="0" bIns="0" rtlCol="0"/>
            <a:lstStyle/>
            <a:p/>
          </p:txBody>
        </p:sp>
        <p:pic>
          <p:nvPicPr>
            <p:cNvPr id="147" name="object 147" descr=""/>
            <p:cNvPicPr/>
            <p:nvPr/>
          </p:nvPicPr>
          <p:blipFill>
            <a:blip r:embed="rId32" cstate="print"/>
            <a:stretch>
              <a:fillRect/>
            </a:stretch>
          </p:blipFill>
          <p:spPr>
            <a:xfrm>
              <a:off x="3285744" y="5151120"/>
              <a:ext cx="647700" cy="789431"/>
            </a:xfrm>
            <a:prstGeom prst="rect">
              <a:avLst/>
            </a:prstGeom>
          </p:spPr>
        </p:pic>
      </p:grpSp>
      <p:sp>
        <p:nvSpPr>
          <p:cNvPr id="148" name="object 148" descr=""/>
          <p:cNvSpPr txBox="1"/>
          <p:nvPr/>
        </p:nvSpPr>
        <p:spPr>
          <a:xfrm>
            <a:off x="3494913" y="524388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6</a:t>
            </a:r>
            <a:endParaRPr sz="2800">
              <a:latin typeface="Times New Roman"/>
              <a:cs typeface="Times New Roman"/>
            </a:endParaRPr>
          </a:p>
        </p:txBody>
      </p:sp>
      <p:grpSp>
        <p:nvGrpSpPr>
          <p:cNvPr id="149" name="object 149" descr=""/>
          <p:cNvGrpSpPr/>
          <p:nvPr/>
        </p:nvGrpSpPr>
        <p:grpSpPr>
          <a:xfrm>
            <a:off x="5661659" y="5943598"/>
            <a:ext cx="647700" cy="789940"/>
            <a:chOff x="5661659" y="5943598"/>
            <a:chExt cx="647700" cy="789940"/>
          </a:xfrm>
        </p:grpSpPr>
        <p:sp>
          <p:nvSpPr>
            <p:cNvPr id="150" name="object 150" descr=""/>
            <p:cNvSpPr/>
            <p:nvPr/>
          </p:nvSpPr>
          <p:spPr>
            <a:xfrm>
              <a:off x="5791199" y="6092825"/>
              <a:ext cx="360680" cy="360680"/>
            </a:xfrm>
            <a:custGeom>
              <a:avLst/>
              <a:gdLst/>
              <a:ahLst/>
              <a:cxnLst/>
              <a:rect l="l" t="t" r="r" b="b"/>
              <a:pathLst>
                <a:path w="360679" h="360679">
                  <a:moveTo>
                    <a:pt x="180212" y="0"/>
                  </a:moveTo>
                  <a:lnTo>
                    <a:pt x="132291" y="6436"/>
                  </a:lnTo>
                  <a:lnTo>
                    <a:pt x="89238" y="24600"/>
                  </a:lnTo>
                  <a:lnTo>
                    <a:pt x="52768" y="52774"/>
                  </a:lnTo>
                  <a:lnTo>
                    <a:pt x="24595" y="89242"/>
                  </a:lnTo>
                  <a:lnTo>
                    <a:pt x="6434" y="132285"/>
                  </a:lnTo>
                  <a:lnTo>
                    <a:pt x="0" y="180187"/>
                  </a:lnTo>
                  <a:lnTo>
                    <a:pt x="6434" y="228084"/>
                  </a:lnTo>
                  <a:lnTo>
                    <a:pt x="24595" y="271123"/>
                  </a:lnTo>
                  <a:lnTo>
                    <a:pt x="52768" y="307589"/>
                  </a:lnTo>
                  <a:lnTo>
                    <a:pt x="89238" y="335762"/>
                  </a:lnTo>
                  <a:lnTo>
                    <a:pt x="132291" y="353926"/>
                  </a:lnTo>
                  <a:lnTo>
                    <a:pt x="180212" y="360362"/>
                  </a:lnTo>
                  <a:lnTo>
                    <a:pt x="228090" y="353926"/>
                  </a:lnTo>
                  <a:lnTo>
                    <a:pt x="271130" y="335762"/>
                  </a:lnTo>
                  <a:lnTo>
                    <a:pt x="307609" y="307589"/>
                  </a:lnTo>
                  <a:lnTo>
                    <a:pt x="335802" y="271123"/>
                  </a:lnTo>
                  <a:lnTo>
                    <a:pt x="353982" y="228084"/>
                  </a:lnTo>
                  <a:lnTo>
                    <a:pt x="360425" y="180187"/>
                  </a:lnTo>
                  <a:lnTo>
                    <a:pt x="353982" y="132285"/>
                  </a:lnTo>
                  <a:lnTo>
                    <a:pt x="335802" y="89242"/>
                  </a:lnTo>
                  <a:lnTo>
                    <a:pt x="307609" y="52774"/>
                  </a:lnTo>
                  <a:lnTo>
                    <a:pt x="271130" y="24600"/>
                  </a:lnTo>
                  <a:lnTo>
                    <a:pt x="228090" y="6436"/>
                  </a:lnTo>
                  <a:lnTo>
                    <a:pt x="180212" y="0"/>
                  </a:lnTo>
                  <a:close/>
                </a:path>
              </a:pathLst>
            </a:custGeom>
            <a:solidFill>
              <a:srgbClr val="FF0000"/>
            </a:solidFill>
          </p:spPr>
          <p:txBody>
            <a:bodyPr wrap="square" lIns="0" tIns="0" rIns="0" bIns="0" rtlCol="0"/>
            <a:lstStyle/>
            <a:p/>
          </p:txBody>
        </p:sp>
        <p:sp>
          <p:nvSpPr>
            <p:cNvPr id="151" name="object 151" descr=""/>
            <p:cNvSpPr/>
            <p:nvPr/>
          </p:nvSpPr>
          <p:spPr>
            <a:xfrm>
              <a:off x="5791199" y="6092825"/>
              <a:ext cx="360680" cy="360680"/>
            </a:xfrm>
            <a:custGeom>
              <a:avLst/>
              <a:gdLst/>
              <a:ahLst/>
              <a:cxnLst/>
              <a:rect l="l" t="t" r="r" b="b"/>
              <a:pathLst>
                <a:path w="360679" h="360679">
                  <a:moveTo>
                    <a:pt x="0" y="180187"/>
                  </a:moveTo>
                  <a:lnTo>
                    <a:pt x="6434" y="132285"/>
                  </a:lnTo>
                  <a:lnTo>
                    <a:pt x="24595" y="89242"/>
                  </a:lnTo>
                  <a:lnTo>
                    <a:pt x="52768" y="52774"/>
                  </a:lnTo>
                  <a:lnTo>
                    <a:pt x="89238" y="24600"/>
                  </a:lnTo>
                  <a:lnTo>
                    <a:pt x="132291" y="6436"/>
                  </a:lnTo>
                  <a:lnTo>
                    <a:pt x="180212" y="0"/>
                  </a:lnTo>
                  <a:lnTo>
                    <a:pt x="228090" y="6436"/>
                  </a:lnTo>
                  <a:lnTo>
                    <a:pt x="271130" y="24600"/>
                  </a:lnTo>
                  <a:lnTo>
                    <a:pt x="307609" y="52774"/>
                  </a:lnTo>
                  <a:lnTo>
                    <a:pt x="335802" y="89242"/>
                  </a:lnTo>
                  <a:lnTo>
                    <a:pt x="353982" y="132285"/>
                  </a:lnTo>
                  <a:lnTo>
                    <a:pt x="360425" y="180187"/>
                  </a:lnTo>
                  <a:lnTo>
                    <a:pt x="353982" y="228084"/>
                  </a:lnTo>
                  <a:lnTo>
                    <a:pt x="335802" y="271123"/>
                  </a:lnTo>
                  <a:lnTo>
                    <a:pt x="307609" y="307589"/>
                  </a:lnTo>
                  <a:lnTo>
                    <a:pt x="271130" y="335762"/>
                  </a:lnTo>
                  <a:lnTo>
                    <a:pt x="228090" y="353926"/>
                  </a:lnTo>
                  <a:lnTo>
                    <a:pt x="180212" y="360362"/>
                  </a:lnTo>
                  <a:lnTo>
                    <a:pt x="132291" y="353926"/>
                  </a:lnTo>
                  <a:lnTo>
                    <a:pt x="89238" y="335762"/>
                  </a:lnTo>
                  <a:lnTo>
                    <a:pt x="52768" y="307589"/>
                  </a:lnTo>
                  <a:lnTo>
                    <a:pt x="24595" y="271123"/>
                  </a:lnTo>
                  <a:lnTo>
                    <a:pt x="6434" y="228084"/>
                  </a:lnTo>
                  <a:lnTo>
                    <a:pt x="0" y="180187"/>
                  </a:lnTo>
                  <a:close/>
                </a:path>
              </a:pathLst>
            </a:custGeom>
            <a:ln w="12699">
              <a:solidFill>
                <a:srgbClr val="000000"/>
              </a:solidFill>
            </a:ln>
          </p:spPr>
          <p:txBody>
            <a:bodyPr wrap="square" lIns="0" tIns="0" rIns="0" bIns="0" rtlCol="0"/>
            <a:lstStyle/>
            <a:p/>
          </p:txBody>
        </p:sp>
        <p:pic>
          <p:nvPicPr>
            <p:cNvPr id="152" name="object 152" descr=""/>
            <p:cNvPicPr/>
            <p:nvPr/>
          </p:nvPicPr>
          <p:blipFill>
            <a:blip r:embed="rId33" cstate="print"/>
            <a:stretch>
              <a:fillRect/>
            </a:stretch>
          </p:blipFill>
          <p:spPr>
            <a:xfrm>
              <a:off x="5661659" y="5943598"/>
              <a:ext cx="647700" cy="789432"/>
            </a:xfrm>
            <a:prstGeom prst="rect">
              <a:avLst/>
            </a:prstGeom>
          </p:spPr>
        </p:pic>
      </p:grpSp>
      <p:sp>
        <p:nvSpPr>
          <p:cNvPr id="153" name="object 153" descr=""/>
          <p:cNvSpPr txBox="1"/>
          <p:nvPr/>
        </p:nvSpPr>
        <p:spPr>
          <a:xfrm>
            <a:off x="5870194" y="603636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1</a:t>
            </a:r>
            <a:endParaRPr sz="2800">
              <a:latin typeface="Times New Roman"/>
              <a:cs typeface="Times New Roman"/>
            </a:endParaRPr>
          </a:p>
        </p:txBody>
      </p:sp>
      <p:grpSp>
        <p:nvGrpSpPr>
          <p:cNvPr id="154" name="object 154" descr=""/>
          <p:cNvGrpSpPr/>
          <p:nvPr/>
        </p:nvGrpSpPr>
        <p:grpSpPr>
          <a:xfrm>
            <a:off x="3285744" y="5943598"/>
            <a:ext cx="647700" cy="789940"/>
            <a:chOff x="3285744" y="5943598"/>
            <a:chExt cx="647700" cy="789940"/>
          </a:xfrm>
        </p:grpSpPr>
        <p:sp>
          <p:nvSpPr>
            <p:cNvPr id="155" name="object 155" descr=""/>
            <p:cNvSpPr/>
            <p:nvPr/>
          </p:nvSpPr>
          <p:spPr>
            <a:xfrm>
              <a:off x="3416300" y="6092825"/>
              <a:ext cx="360680" cy="360680"/>
            </a:xfrm>
            <a:custGeom>
              <a:avLst/>
              <a:gdLst/>
              <a:ahLst/>
              <a:cxnLst/>
              <a:rect l="l" t="t" r="r" b="b"/>
              <a:pathLst>
                <a:path w="360679" h="360679">
                  <a:moveTo>
                    <a:pt x="180212" y="0"/>
                  </a:moveTo>
                  <a:lnTo>
                    <a:pt x="132291" y="6436"/>
                  </a:lnTo>
                  <a:lnTo>
                    <a:pt x="89238" y="24600"/>
                  </a:lnTo>
                  <a:lnTo>
                    <a:pt x="52768" y="52774"/>
                  </a:lnTo>
                  <a:lnTo>
                    <a:pt x="24595" y="89242"/>
                  </a:lnTo>
                  <a:lnTo>
                    <a:pt x="6434" y="132285"/>
                  </a:lnTo>
                  <a:lnTo>
                    <a:pt x="0" y="180187"/>
                  </a:lnTo>
                  <a:lnTo>
                    <a:pt x="6434" y="228084"/>
                  </a:lnTo>
                  <a:lnTo>
                    <a:pt x="24595" y="271123"/>
                  </a:lnTo>
                  <a:lnTo>
                    <a:pt x="52768" y="307589"/>
                  </a:lnTo>
                  <a:lnTo>
                    <a:pt x="89238" y="335762"/>
                  </a:lnTo>
                  <a:lnTo>
                    <a:pt x="132291" y="353926"/>
                  </a:lnTo>
                  <a:lnTo>
                    <a:pt x="180212" y="360362"/>
                  </a:lnTo>
                  <a:lnTo>
                    <a:pt x="228090" y="353926"/>
                  </a:lnTo>
                  <a:lnTo>
                    <a:pt x="271130" y="335762"/>
                  </a:lnTo>
                  <a:lnTo>
                    <a:pt x="307609" y="307589"/>
                  </a:lnTo>
                  <a:lnTo>
                    <a:pt x="335802" y="271123"/>
                  </a:lnTo>
                  <a:lnTo>
                    <a:pt x="353982" y="228084"/>
                  </a:lnTo>
                  <a:lnTo>
                    <a:pt x="360425" y="180187"/>
                  </a:lnTo>
                  <a:lnTo>
                    <a:pt x="353982" y="132285"/>
                  </a:lnTo>
                  <a:lnTo>
                    <a:pt x="335802" y="89242"/>
                  </a:lnTo>
                  <a:lnTo>
                    <a:pt x="307609" y="52774"/>
                  </a:lnTo>
                  <a:lnTo>
                    <a:pt x="271130" y="24600"/>
                  </a:lnTo>
                  <a:lnTo>
                    <a:pt x="228090" y="6436"/>
                  </a:lnTo>
                  <a:lnTo>
                    <a:pt x="180212" y="0"/>
                  </a:lnTo>
                  <a:close/>
                </a:path>
              </a:pathLst>
            </a:custGeom>
            <a:solidFill>
              <a:srgbClr val="FF0000"/>
            </a:solidFill>
          </p:spPr>
          <p:txBody>
            <a:bodyPr wrap="square" lIns="0" tIns="0" rIns="0" bIns="0" rtlCol="0"/>
            <a:lstStyle/>
            <a:p/>
          </p:txBody>
        </p:sp>
        <p:sp>
          <p:nvSpPr>
            <p:cNvPr id="156" name="object 156" descr=""/>
            <p:cNvSpPr/>
            <p:nvPr/>
          </p:nvSpPr>
          <p:spPr>
            <a:xfrm>
              <a:off x="3416300" y="6092825"/>
              <a:ext cx="360680" cy="360680"/>
            </a:xfrm>
            <a:custGeom>
              <a:avLst/>
              <a:gdLst/>
              <a:ahLst/>
              <a:cxnLst/>
              <a:rect l="l" t="t" r="r" b="b"/>
              <a:pathLst>
                <a:path w="360679" h="360679">
                  <a:moveTo>
                    <a:pt x="0" y="180187"/>
                  </a:moveTo>
                  <a:lnTo>
                    <a:pt x="6434" y="132285"/>
                  </a:lnTo>
                  <a:lnTo>
                    <a:pt x="24595" y="89242"/>
                  </a:lnTo>
                  <a:lnTo>
                    <a:pt x="52768" y="52774"/>
                  </a:lnTo>
                  <a:lnTo>
                    <a:pt x="89238" y="24600"/>
                  </a:lnTo>
                  <a:lnTo>
                    <a:pt x="132291" y="6436"/>
                  </a:lnTo>
                  <a:lnTo>
                    <a:pt x="180212" y="0"/>
                  </a:lnTo>
                  <a:lnTo>
                    <a:pt x="228090" y="6436"/>
                  </a:lnTo>
                  <a:lnTo>
                    <a:pt x="271130" y="24600"/>
                  </a:lnTo>
                  <a:lnTo>
                    <a:pt x="307609" y="52774"/>
                  </a:lnTo>
                  <a:lnTo>
                    <a:pt x="335802" y="89242"/>
                  </a:lnTo>
                  <a:lnTo>
                    <a:pt x="353982" y="132285"/>
                  </a:lnTo>
                  <a:lnTo>
                    <a:pt x="360425" y="180187"/>
                  </a:lnTo>
                  <a:lnTo>
                    <a:pt x="353982" y="228084"/>
                  </a:lnTo>
                  <a:lnTo>
                    <a:pt x="335802" y="271123"/>
                  </a:lnTo>
                  <a:lnTo>
                    <a:pt x="307609" y="307589"/>
                  </a:lnTo>
                  <a:lnTo>
                    <a:pt x="271130" y="335762"/>
                  </a:lnTo>
                  <a:lnTo>
                    <a:pt x="228090" y="353926"/>
                  </a:lnTo>
                  <a:lnTo>
                    <a:pt x="180212" y="360362"/>
                  </a:lnTo>
                  <a:lnTo>
                    <a:pt x="132291" y="353926"/>
                  </a:lnTo>
                  <a:lnTo>
                    <a:pt x="89238" y="335762"/>
                  </a:lnTo>
                  <a:lnTo>
                    <a:pt x="52768" y="307589"/>
                  </a:lnTo>
                  <a:lnTo>
                    <a:pt x="24595" y="271123"/>
                  </a:lnTo>
                  <a:lnTo>
                    <a:pt x="6434" y="228084"/>
                  </a:lnTo>
                  <a:lnTo>
                    <a:pt x="0" y="180187"/>
                  </a:lnTo>
                  <a:close/>
                </a:path>
              </a:pathLst>
            </a:custGeom>
            <a:ln w="12699">
              <a:solidFill>
                <a:srgbClr val="000000"/>
              </a:solidFill>
            </a:ln>
          </p:spPr>
          <p:txBody>
            <a:bodyPr wrap="square" lIns="0" tIns="0" rIns="0" bIns="0" rtlCol="0"/>
            <a:lstStyle/>
            <a:p/>
          </p:txBody>
        </p:sp>
        <p:pic>
          <p:nvPicPr>
            <p:cNvPr id="157" name="object 157" descr=""/>
            <p:cNvPicPr/>
            <p:nvPr/>
          </p:nvPicPr>
          <p:blipFill>
            <a:blip r:embed="rId34" cstate="print"/>
            <a:stretch>
              <a:fillRect/>
            </a:stretch>
          </p:blipFill>
          <p:spPr>
            <a:xfrm>
              <a:off x="3285744" y="5943598"/>
              <a:ext cx="647700" cy="789432"/>
            </a:xfrm>
            <a:prstGeom prst="rect">
              <a:avLst/>
            </a:prstGeom>
          </p:spPr>
        </p:pic>
      </p:grpSp>
      <p:sp>
        <p:nvSpPr>
          <p:cNvPr id="158" name="object 158" descr=""/>
          <p:cNvSpPr txBox="1"/>
          <p:nvPr/>
        </p:nvSpPr>
        <p:spPr>
          <a:xfrm>
            <a:off x="3494913" y="603636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1</a:t>
            </a:r>
            <a:endParaRPr sz="2800">
              <a:latin typeface="Times New Roman"/>
              <a:cs typeface="Times New Roman"/>
            </a:endParaRPr>
          </a:p>
        </p:txBody>
      </p:sp>
      <p:grpSp>
        <p:nvGrpSpPr>
          <p:cNvPr id="159" name="object 159" descr=""/>
          <p:cNvGrpSpPr/>
          <p:nvPr/>
        </p:nvGrpSpPr>
        <p:grpSpPr>
          <a:xfrm>
            <a:off x="109728" y="566927"/>
            <a:ext cx="2801620" cy="1894839"/>
            <a:chOff x="109728" y="566927"/>
            <a:chExt cx="2801620" cy="1894839"/>
          </a:xfrm>
        </p:grpSpPr>
        <p:sp>
          <p:nvSpPr>
            <p:cNvPr id="160" name="object 160" descr=""/>
            <p:cNvSpPr/>
            <p:nvPr/>
          </p:nvSpPr>
          <p:spPr>
            <a:xfrm>
              <a:off x="247650" y="749934"/>
              <a:ext cx="343535" cy="408305"/>
            </a:xfrm>
            <a:custGeom>
              <a:avLst/>
              <a:gdLst/>
              <a:ahLst/>
              <a:cxnLst/>
              <a:rect l="l" t="t" r="r" b="b"/>
              <a:pathLst>
                <a:path w="343534" h="408305">
                  <a:moveTo>
                    <a:pt x="171615" y="0"/>
                  </a:moveTo>
                  <a:lnTo>
                    <a:pt x="125993" y="7285"/>
                  </a:lnTo>
                  <a:lnTo>
                    <a:pt x="84997" y="27845"/>
                  </a:lnTo>
                  <a:lnTo>
                    <a:pt x="50265" y="59737"/>
                  </a:lnTo>
                  <a:lnTo>
                    <a:pt x="23430" y="101016"/>
                  </a:lnTo>
                  <a:lnTo>
                    <a:pt x="6130" y="149739"/>
                  </a:lnTo>
                  <a:lnTo>
                    <a:pt x="0" y="203962"/>
                  </a:lnTo>
                  <a:lnTo>
                    <a:pt x="6130" y="258193"/>
                  </a:lnTo>
                  <a:lnTo>
                    <a:pt x="23430" y="306940"/>
                  </a:lnTo>
                  <a:lnTo>
                    <a:pt x="50265" y="348249"/>
                  </a:lnTo>
                  <a:lnTo>
                    <a:pt x="84997" y="380172"/>
                  </a:lnTo>
                  <a:lnTo>
                    <a:pt x="125993" y="400756"/>
                  </a:lnTo>
                  <a:lnTo>
                    <a:pt x="171615" y="408050"/>
                  </a:lnTo>
                  <a:lnTo>
                    <a:pt x="217237" y="400756"/>
                  </a:lnTo>
                  <a:lnTo>
                    <a:pt x="258232" y="380172"/>
                  </a:lnTo>
                  <a:lnTo>
                    <a:pt x="292965" y="348249"/>
                  </a:lnTo>
                  <a:lnTo>
                    <a:pt x="319799" y="306940"/>
                  </a:lnTo>
                  <a:lnTo>
                    <a:pt x="337099" y="258193"/>
                  </a:lnTo>
                  <a:lnTo>
                    <a:pt x="343230" y="203962"/>
                  </a:lnTo>
                  <a:lnTo>
                    <a:pt x="337099" y="149739"/>
                  </a:lnTo>
                  <a:lnTo>
                    <a:pt x="319799" y="101016"/>
                  </a:lnTo>
                  <a:lnTo>
                    <a:pt x="292965" y="59737"/>
                  </a:lnTo>
                  <a:lnTo>
                    <a:pt x="258232" y="27845"/>
                  </a:lnTo>
                  <a:lnTo>
                    <a:pt x="217237" y="7285"/>
                  </a:lnTo>
                  <a:lnTo>
                    <a:pt x="171615" y="0"/>
                  </a:lnTo>
                  <a:close/>
                </a:path>
              </a:pathLst>
            </a:custGeom>
            <a:solidFill>
              <a:srgbClr val="4F81BC"/>
            </a:solidFill>
          </p:spPr>
          <p:txBody>
            <a:bodyPr wrap="square" lIns="0" tIns="0" rIns="0" bIns="0" rtlCol="0"/>
            <a:lstStyle/>
            <a:p/>
          </p:txBody>
        </p:sp>
        <p:sp>
          <p:nvSpPr>
            <p:cNvPr id="161" name="object 161" descr=""/>
            <p:cNvSpPr/>
            <p:nvPr/>
          </p:nvSpPr>
          <p:spPr>
            <a:xfrm>
              <a:off x="247650" y="749934"/>
              <a:ext cx="343535" cy="408305"/>
            </a:xfrm>
            <a:custGeom>
              <a:avLst/>
              <a:gdLst/>
              <a:ahLst/>
              <a:cxnLst/>
              <a:rect l="l" t="t" r="r" b="b"/>
              <a:pathLst>
                <a:path w="343534" h="408305">
                  <a:moveTo>
                    <a:pt x="0" y="203962"/>
                  </a:moveTo>
                  <a:lnTo>
                    <a:pt x="6130" y="149739"/>
                  </a:lnTo>
                  <a:lnTo>
                    <a:pt x="23430" y="101016"/>
                  </a:lnTo>
                  <a:lnTo>
                    <a:pt x="50265" y="59737"/>
                  </a:lnTo>
                  <a:lnTo>
                    <a:pt x="84997" y="27845"/>
                  </a:lnTo>
                  <a:lnTo>
                    <a:pt x="125993" y="7285"/>
                  </a:lnTo>
                  <a:lnTo>
                    <a:pt x="171615" y="0"/>
                  </a:lnTo>
                  <a:lnTo>
                    <a:pt x="217237" y="7285"/>
                  </a:lnTo>
                  <a:lnTo>
                    <a:pt x="258232" y="27845"/>
                  </a:lnTo>
                  <a:lnTo>
                    <a:pt x="292965" y="59737"/>
                  </a:lnTo>
                  <a:lnTo>
                    <a:pt x="319799" y="101016"/>
                  </a:lnTo>
                  <a:lnTo>
                    <a:pt x="337099" y="149739"/>
                  </a:lnTo>
                  <a:lnTo>
                    <a:pt x="343230" y="203962"/>
                  </a:lnTo>
                  <a:lnTo>
                    <a:pt x="337099" y="258193"/>
                  </a:lnTo>
                  <a:lnTo>
                    <a:pt x="319799" y="306940"/>
                  </a:lnTo>
                  <a:lnTo>
                    <a:pt x="292965" y="348249"/>
                  </a:lnTo>
                  <a:lnTo>
                    <a:pt x="258232" y="380172"/>
                  </a:lnTo>
                  <a:lnTo>
                    <a:pt x="217237" y="400756"/>
                  </a:lnTo>
                  <a:lnTo>
                    <a:pt x="171615" y="408050"/>
                  </a:lnTo>
                  <a:lnTo>
                    <a:pt x="125993" y="400756"/>
                  </a:lnTo>
                  <a:lnTo>
                    <a:pt x="84997" y="380172"/>
                  </a:lnTo>
                  <a:lnTo>
                    <a:pt x="50265" y="348249"/>
                  </a:lnTo>
                  <a:lnTo>
                    <a:pt x="23430" y="306940"/>
                  </a:lnTo>
                  <a:lnTo>
                    <a:pt x="6130" y="258193"/>
                  </a:lnTo>
                  <a:lnTo>
                    <a:pt x="0" y="203962"/>
                  </a:lnTo>
                  <a:close/>
                </a:path>
              </a:pathLst>
            </a:custGeom>
            <a:ln w="12700">
              <a:solidFill>
                <a:srgbClr val="000000"/>
              </a:solidFill>
            </a:ln>
          </p:spPr>
          <p:txBody>
            <a:bodyPr wrap="square" lIns="0" tIns="0" rIns="0" bIns="0" rtlCol="0"/>
            <a:lstStyle/>
            <a:p/>
          </p:txBody>
        </p:sp>
        <p:pic>
          <p:nvPicPr>
            <p:cNvPr id="162" name="object 162" descr=""/>
            <p:cNvPicPr/>
            <p:nvPr/>
          </p:nvPicPr>
          <p:blipFill>
            <a:blip r:embed="rId35" cstate="print"/>
            <a:stretch>
              <a:fillRect/>
            </a:stretch>
          </p:blipFill>
          <p:spPr>
            <a:xfrm>
              <a:off x="109728" y="624839"/>
              <a:ext cx="647700" cy="789431"/>
            </a:xfrm>
            <a:prstGeom prst="rect">
              <a:avLst/>
            </a:prstGeom>
          </p:spPr>
        </p:pic>
        <p:sp>
          <p:nvSpPr>
            <p:cNvPr id="163" name="object 163" descr=""/>
            <p:cNvSpPr/>
            <p:nvPr/>
          </p:nvSpPr>
          <p:spPr>
            <a:xfrm>
              <a:off x="1373378" y="749934"/>
              <a:ext cx="343535" cy="408305"/>
            </a:xfrm>
            <a:custGeom>
              <a:avLst/>
              <a:gdLst/>
              <a:ahLst/>
              <a:cxnLst/>
              <a:rect l="l" t="t" r="r" b="b"/>
              <a:pathLst>
                <a:path w="343535" h="408305">
                  <a:moveTo>
                    <a:pt x="171577" y="0"/>
                  </a:moveTo>
                  <a:lnTo>
                    <a:pt x="125971" y="7285"/>
                  </a:lnTo>
                  <a:lnTo>
                    <a:pt x="84986" y="27845"/>
                  </a:lnTo>
                  <a:lnTo>
                    <a:pt x="50260" y="59737"/>
                  </a:lnTo>
                  <a:lnTo>
                    <a:pt x="23429" y="101016"/>
                  </a:lnTo>
                  <a:lnTo>
                    <a:pt x="6130" y="149739"/>
                  </a:lnTo>
                  <a:lnTo>
                    <a:pt x="0" y="203962"/>
                  </a:lnTo>
                  <a:lnTo>
                    <a:pt x="6130" y="258193"/>
                  </a:lnTo>
                  <a:lnTo>
                    <a:pt x="23429" y="306940"/>
                  </a:lnTo>
                  <a:lnTo>
                    <a:pt x="50260" y="348249"/>
                  </a:lnTo>
                  <a:lnTo>
                    <a:pt x="84986" y="380172"/>
                  </a:lnTo>
                  <a:lnTo>
                    <a:pt x="125971" y="400756"/>
                  </a:lnTo>
                  <a:lnTo>
                    <a:pt x="171577" y="408050"/>
                  </a:lnTo>
                  <a:lnTo>
                    <a:pt x="217236" y="400756"/>
                  </a:lnTo>
                  <a:lnTo>
                    <a:pt x="258256" y="380172"/>
                  </a:lnTo>
                  <a:lnTo>
                    <a:pt x="293004" y="348249"/>
                  </a:lnTo>
                  <a:lnTo>
                    <a:pt x="319847" y="306940"/>
                  </a:lnTo>
                  <a:lnTo>
                    <a:pt x="337150" y="258193"/>
                  </a:lnTo>
                  <a:lnTo>
                    <a:pt x="343280" y="203962"/>
                  </a:lnTo>
                  <a:lnTo>
                    <a:pt x="337150" y="149739"/>
                  </a:lnTo>
                  <a:lnTo>
                    <a:pt x="319847" y="101016"/>
                  </a:lnTo>
                  <a:lnTo>
                    <a:pt x="293004" y="59737"/>
                  </a:lnTo>
                  <a:lnTo>
                    <a:pt x="258256" y="27845"/>
                  </a:lnTo>
                  <a:lnTo>
                    <a:pt x="217236" y="7285"/>
                  </a:lnTo>
                  <a:lnTo>
                    <a:pt x="171577" y="0"/>
                  </a:lnTo>
                  <a:close/>
                </a:path>
              </a:pathLst>
            </a:custGeom>
            <a:solidFill>
              <a:srgbClr val="4F81BC"/>
            </a:solidFill>
          </p:spPr>
          <p:txBody>
            <a:bodyPr wrap="square" lIns="0" tIns="0" rIns="0" bIns="0" rtlCol="0"/>
            <a:lstStyle/>
            <a:p/>
          </p:txBody>
        </p:sp>
        <p:sp>
          <p:nvSpPr>
            <p:cNvPr id="164" name="object 164" descr=""/>
            <p:cNvSpPr/>
            <p:nvPr/>
          </p:nvSpPr>
          <p:spPr>
            <a:xfrm>
              <a:off x="1373378" y="749934"/>
              <a:ext cx="343535" cy="408305"/>
            </a:xfrm>
            <a:custGeom>
              <a:avLst/>
              <a:gdLst/>
              <a:ahLst/>
              <a:cxnLst/>
              <a:rect l="l" t="t" r="r" b="b"/>
              <a:pathLst>
                <a:path w="343535" h="408305">
                  <a:moveTo>
                    <a:pt x="0" y="203962"/>
                  </a:moveTo>
                  <a:lnTo>
                    <a:pt x="6130" y="149739"/>
                  </a:lnTo>
                  <a:lnTo>
                    <a:pt x="23429" y="101016"/>
                  </a:lnTo>
                  <a:lnTo>
                    <a:pt x="50260" y="59737"/>
                  </a:lnTo>
                  <a:lnTo>
                    <a:pt x="84986" y="27845"/>
                  </a:lnTo>
                  <a:lnTo>
                    <a:pt x="125971" y="7285"/>
                  </a:lnTo>
                  <a:lnTo>
                    <a:pt x="171577" y="0"/>
                  </a:lnTo>
                  <a:lnTo>
                    <a:pt x="217236" y="7285"/>
                  </a:lnTo>
                  <a:lnTo>
                    <a:pt x="258256" y="27845"/>
                  </a:lnTo>
                  <a:lnTo>
                    <a:pt x="293004" y="59737"/>
                  </a:lnTo>
                  <a:lnTo>
                    <a:pt x="319847" y="101016"/>
                  </a:lnTo>
                  <a:lnTo>
                    <a:pt x="337150" y="149739"/>
                  </a:lnTo>
                  <a:lnTo>
                    <a:pt x="343280" y="203962"/>
                  </a:lnTo>
                  <a:lnTo>
                    <a:pt x="337150" y="258193"/>
                  </a:lnTo>
                  <a:lnTo>
                    <a:pt x="319847" y="306940"/>
                  </a:lnTo>
                  <a:lnTo>
                    <a:pt x="293004" y="348249"/>
                  </a:lnTo>
                  <a:lnTo>
                    <a:pt x="258256" y="380172"/>
                  </a:lnTo>
                  <a:lnTo>
                    <a:pt x="217236" y="400756"/>
                  </a:lnTo>
                  <a:lnTo>
                    <a:pt x="171577" y="408050"/>
                  </a:lnTo>
                  <a:lnTo>
                    <a:pt x="125971" y="400756"/>
                  </a:lnTo>
                  <a:lnTo>
                    <a:pt x="84986" y="380172"/>
                  </a:lnTo>
                  <a:lnTo>
                    <a:pt x="50260" y="348249"/>
                  </a:lnTo>
                  <a:lnTo>
                    <a:pt x="23429" y="306940"/>
                  </a:lnTo>
                  <a:lnTo>
                    <a:pt x="6130" y="258193"/>
                  </a:lnTo>
                  <a:lnTo>
                    <a:pt x="0" y="203962"/>
                  </a:lnTo>
                  <a:close/>
                </a:path>
              </a:pathLst>
            </a:custGeom>
            <a:ln w="12699">
              <a:solidFill>
                <a:srgbClr val="000000"/>
              </a:solidFill>
            </a:ln>
          </p:spPr>
          <p:txBody>
            <a:bodyPr wrap="square" lIns="0" tIns="0" rIns="0" bIns="0" rtlCol="0"/>
            <a:lstStyle/>
            <a:p/>
          </p:txBody>
        </p:sp>
        <p:pic>
          <p:nvPicPr>
            <p:cNvPr id="165" name="object 165" descr=""/>
            <p:cNvPicPr/>
            <p:nvPr/>
          </p:nvPicPr>
          <p:blipFill>
            <a:blip r:embed="rId36" cstate="print"/>
            <a:stretch>
              <a:fillRect/>
            </a:stretch>
          </p:blipFill>
          <p:spPr>
            <a:xfrm>
              <a:off x="1234439" y="624839"/>
              <a:ext cx="647699" cy="789431"/>
            </a:xfrm>
            <a:prstGeom prst="rect">
              <a:avLst/>
            </a:prstGeom>
          </p:spPr>
        </p:pic>
        <p:sp>
          <p:nvSpPr>
            <p:cNvPr id="166" name="object 166" descr=""/>
            <p:cNvSpPr/>
            <p:nvPr/>
          </p:nvSpPr>
          <p:spPr>
            <a:xfrm>
              <a:off x="2399792" y="692149"/>
              <a:ext cx="344805" cy="408305"/>
            </a:xfrm>
            <a:custGeom>
              <a:avLst/>
              <a:gdLst/>
              <a:ahLst/>
              <a:cxnLst/>
              <a:rect l="l" t="t" r="r" b="b"/>
              <a:pathLst>
                <a:path w="344805" h="408305">
                  <a:moveTo>
                    <a:pt x="172212" y="0"/>
                  </a:moveTo>
                  <a:lnTo>
                    <a:pt x="126426" y="7286"/>
                  </a:lnTo>
                  <a:lnTo>
                    <a:pt x="85287" y="27850"/>
                  </a:lnTo>
                  <a:lnTo>
                    <a:pt x="50434" y="59753"/>
                  </a:lnTo>
                  <a:lnTo>
                    <a:pt x="23509" y="101054"/>
                  </a:lnTo>
                  <a:lnTo>
                    <a:pt x="6150" y="149812"/>
                  </a:lnTo>
                  <a:lnTo>
                    <a:pt x="0" y="204088"/>
                  </a:lnTo>
                  <a:lnTo>
                    <a:pt x="6150" y="258311"/>
                  </a:lnTo>
                  <a:lnTo>
                    <a:pt x="23509" y="307034"/>
                  </a:lnTo>
                  <a:lnTo>
                    <a:pt x="50434" y="348313"/>
                  </a:lnTo>
                  <a:lnTo>
                    <a:pt x="85287" y="380205"/>
                  </a:lnTo>
                  <a:lnTo>
                    <a:pt x="126426" y="400765"/>
                  </a:lnTo>
                  <a:lnTo>
                    <a:pt x="172212" y="408050"/>
                  </a:lnTo>
                  <a:lnTo>
                    <a:pt x="217987" y="400765"/>
                  </a:lnTo>
                  <a:lnTo>
                    <a:pt x="259103" y="380205"/>
                  </a:lnTo>
                  <a:lnTo>
                    <a:pt x="293925" y="348313"/>
                  </a:lnTo>
                  <a:lnTo>
                    <a:pt x="320820" y="307034"/>
                  </a:lnTo>
                  <a:lnTo>
                    <a:pt x="338155" y="258311"/>
                  </a:lnTo>
                  <a:lnTo>
                    <a:pt x="344296" y="204088"/>
                  </a:lnTo>
                  <a:lnTo>
                    <a:pt x="338155" y="149812"/>
                  </a:lnTo>
                  <a:lnTo>
                    <a:pt x="320820" y="101054"/>
                  </a:lnTo>
                  <a:lnTo>
                    <a:pt x="293925" y="59753"/>
                  </a:lnTo>
                  <a:lnTo>
                    <a:pt x="259103" y="27850"/>
                  </a:lnTo>
                  <a:lnTo>
                    <a:pt x="217987" y="7286"/>
                  </a:lnTo>
                  <a:lnTo>
                    <a:pt x="172212" y="0"/>
                  </a:lnTo>
                  <a:close/>
                </a:path>
              </a:pathLst>
            </a:custGeom>
            <a:solidFill>
              <a:srgbClr val="4F81BC"/>
            </a:solidFill>
          </p:spPr>
          <p:txBody>
            <a:bodyPr wrap="square" lIns="0" tIns="0" rIns="0" bIns="0" rtlCol="0"/>
            <a:lstStyle/>
            <a:p/>
          </p:txBody>
        </p:sp>
        <p:sp>
          <p:nvSpPr>
            <p:cNvPr id="167" name="object 167" descr=""/>
            <p:cNvSpPr/>
            <p:nvPr/>
          </p:nvSpPr>
          <p:spPr>
            <a:xfrm>
              <a:off x="2399792" y="692149"/>
              <a:ext cx="344805" cy="408305"/>
            </a:xfrm>
            <a:custGeom>
              <a:avLst/>
              <a:gdLst/>
              <a:ahLst/>
              <a:cxnLst/>
              <a:rect l="l" t="t" r="r" b="b"/>
              <a:pathLst>
                <a:path w="344805" h="408305">
                  <a:moveTo>
                    <a:pt x="0" y="204088"/>
                  </a:moveTo>
                  <a:lnTo>
                    <a:pt x="6150" y="149812"/>
                  </a:lnTo>
                  <a:lnTo>
                    <a:pt x="23509" y="101054"/>
                  </a:lnTo>
                  <a:lnTo>
                    <a:pt x="50434" y="59753"/>
                  </a:lnTo>
                  <a:lnTo>
                    <a:pt x="85287" y="27850"/>
                  </a:lnTo>
                  <a:lnTo>
                    <a:pt x="126426" y="7286"/>
                  </a:lnTo>
                  <a:lnTo>
                    <a:pt x="172212" y="0"/>
                  </a:lnTo>
                  <a:lnTo>
                    <a:pt x="217987" y="7286"/>
                  </a:lnTo>
                  <a:lnTo>
                    <a:pt x="259103" y="27850"/>
                  </a:lnTo>
                  <a:lnTo>
                    <a:pt x="293925" y="59753"/>
                  </a:lnTo>
                  <a:lnTo>
                    <a:pt x="320820" y="101054"/>
                  </a:lnTo>
                  <a:lnTo>
                    <a:pt x="338155" y="149812"/>
                  </a:lnTo>
                  <a:lnTo>
                    <a:pt x="344296" y="204088"/>
                  </a:lnTo>
                  <a:lnTo>
                    <a:pt x="338155" y="258311"/>
                  </a:lnTo>
                  <a:lnTo>
                    <a:pt x="320820" y="307034"/>
                  </a:lnTo>
                  <a:lnTo>
                    <a:pt x="293925" y="348313"/>
                  </a:lnTo>
                  <a:lnTo>
                    <a:pt x="259103" y="380205"/>
                  </a:lnTo>
                  <a:lnTo>
                    <a:pt x="217987" y="400765"/>
                  </a:lnTo>
                  <a:lnTo>
                    <a:pt x="172212" y="408050"/>
                  </a:lnTo>
                  <a:lnTo>
                    <a:pt x="126426" y="400765"/>
                  </a:lnTo>
                  <a:lnTo>
                    <a:pt x="85287" y="380205"/>
                  </a:lnTo>
                  <a:lnTo>
                    <a:pt x="50434" y="348313"/>
                  </a:lnTo>
                  <a:lnTo>
                    <a:pt x="23509" y="307034"/>
                  </a:lnTo>
                  <a:lnTo>
                    <a:pt x="6150" y="258311"/>
                  </a:lnTo>
                  <a:lnTo>
                    <a:pt x="0" y="204088"/>
                  </a:lnTo>
                  <a:close/>
                </a:path>
              </a:pathLst>
            </a:custGeom>
            <a:ln w="12700">
              <a:solidFill>
                <a:srgbClr val="000000"/>
              </a:solidFill>
            </a:ln>
          </p:spPr>
          <p:txBody>
            <a:bodyPr wrap="square" lIns="0" tIns="0" rIns="0" bIns="0" rtlCol="0"/>
            <a:lstStyle/>
            <a:p/>
          </p:txBody>
        </p:sp>
        <p:pic>
          <p:nvPicPr>
            <p:cNvPr id="168" name="object 168" descr=""/>
            <p:cNvPicPr/>
            <p:nvPr/>
          </p:nvPicPr>
          <p:blipFill>
            <a:blip r:embed="rId37" cstate="print"/>
            <a:stretch>
              <a:fillRect/>
            </a:stretch>
          </p:blipFill>
          <p:spPr>
            <a:xfrm>
              <a:off x="2263139" y="566927"/>
              <a:ext cx="647700" cy="789432"/>
            </a:xfrm>
            <a:prstGeom prst="rect">
              <a:avLst/>
            </a:prstGeom>
          </p:spPr>
        </p:pic>
        <p:sp>
          <p:nvSpPr>
            <p:cNvPr id="169" name="object 169" descr=""/>
            <p:cNvSpPr/>
            <p:nvPr/>
          </p:nvSpPr>
          <p:spPr>
            <a:xfrm>
              <a:off x="2401951" y="1796922"/>
              <a:ext cx="343535" cy="408305"/>
            </a:xfrm>
            <a:custGeom>
              <a:avLst/>
              <a:gdLst/>
              <a:ahLst/>
              <a:cxnLst/>
              <a:rect l="l" t="t" r="r" b="b"/>
              <a:pathLst>
                <a:path w="343535" h="408305">
                  <a:moveTo>
                    <a:pt x="171704" y="0"/>
                  </a:moveTo>
                  <a:lnTo>
                    <a:pt x="126044" y="7294"/>
                  </a:lnTo>
                  <a:lnTo>
                    <a:pt x="85024" y="27878"/>
                  </a:lnTo>
                  <a:lnTo>
                    <a:pt x="50276" y="59801"/>
                  </a:lnTo>
                  <a:lnTo>
                    <a:pt x="23433" y="101110"/>
                  </a:lnTo>
                  <a:lnTo>
                    <a:pt x="6130" y="149857"/>
                  </a:lnTo>
                  <a:lnTo>
                    <a:pt x="0" y="204088"/>
                  </a:lnTo>
                  <a:lnTo>
                    <a:pt x="6130" y="258320"/>
                  </a:lnTo>
                  <a:lnTo>
                    <a:pt x="23433" y="307067"/>
                  </a:lnTo>
                  <a:lnTo>
                    <a:pt x="50276" y="348376"/>
                  </a:lnTo>
                  <a:lnTo>
                    <a:pt x="85024" y="380299"/>
                  </a:lnTo>
                  <a:lnTo>
                    <a:pt x="126044" y="400883"/>
                  </a:lnTo>
                  <a:lnTo>
                    <a:pt x="171704" y="408177"/>
                  </a:lnTo>
                  <a:lnTo>
                    <a:pt x="217309" y="400883"/>
                  </a:lnTo>
                  <a:lnTo>
                    <a:pt x="258294" y="380299"/>
                  </a:lnTo>
                  <a:lnTo>
                    <a:pt x="293020" y="348376"/>
                  </a:lnTo>
                  <a:lnTo>
                    <a:pt x="319851" y="307067"/>
                  </a:lnTo>
                  <a:lnTo>
                    <a:pt x="337150" y="258320"/>
                  </a:lnTo>
                  <a:lnTo>
                    <a:pt x="343281" y="204088"/>
                  </a:lnTo>
                  <a:lnTo>
                    <a:pt x="337150" y="149857"/>
                  </a:lnTo>
                  <a:lnTo>
                    <a:pt x="319851" y="101110"/>
                  </a:lnTo>
                  <a:lnTo>
                    <a:pt x="293020" y="59801"/>
                  </a:lnTo>
                  <a:lnTo>
                    <a:pt x="258294" y="27878"/>
                  </a:lnTo>
                  <a:lnTo>
                    <a:pt x="217309" y="7294"/>
                  </a:lnTo>
                  <a:lnTo>
                    <a:pt x="171704" y="0"/>
                  </a:lnTo>
                  <a:close/>
                </a:path>
              </a:pathLst>
            </a:custGeom>
            <a:solidFill>
              <a:srgbClr val="4F81BC"/>
            </a:solidFill>
          </p:spPr>
          <p:txBody>
            <a:bodyPr wrap="square" lIns="0" tIns="0" rIns="0" bIns="0" rtlCol="0"/>
            <a:lstStyle/>
            <a:p/>
          </p:txBody>
        </p:sp>
        <p:sp>
          <p:nvSpPr>
            <p:cNvPr id="170" name="object 170" descr=""/>
            <p:cNvSpPr/>
            <p:nvPr/>
          </p:nvSpPr>
          <p:spPr>
            <a:xfrm>
              <a:off x="2401951" y="1796922"/>
              <a:ext cx="343535" cy="408305"/>
            </a:xfrm>
            <a:custGeom>
              <a:avLst/>
              <a:gdLst/>
              <a:ahLst/>
              <a:cxnLst/>
              <a:rect l="l" t="t" r="r" b="b"/>
              <a:pathLst>
                <a:path w="343535" h="408305">
                  <a:moveTo>
                    <a:pt x="0" y="204088"/>
                  </a:moveTo>
                  <a:lnTo>
                    <a:pt x="6130" y="149857"/>
                  </a:lnTo>
                  <a:lnTo>
                    <a:pt x="23433" y="101110"/>
                  </a:lnTo>
                  <a:lnTo>
                    <a:pt x="50276" y="59801"/>
                  </a:lnTo>
                  <a:lnTo>
                    <a:pt x="85024" y="27878"/>
                  </a:lnTo>
                  <a:lnTo>
                    <a:pt x="126044" y="7294"/>
                  </a:lnTo>
                  <a:lnTo>
                    <a:pt x="171704" y="0"/>
                  </a:lnTo>
                  <a:lnTo>
                    <a:pt x="217309" y="7294"/>
                  </a:lnTo>
                  <a:lnTo>
                    <a:pt x="258294" y="27878"/>
                  </a:lnTo>
                  <a:lnTo>
                    <a:pt x="293020" y="59801"/>
                  </a:lnTo>
                  <a:lnTo>
                    <a:pt x="319851" y="101110"/>
                  </a:lnTo>
                  <a:lnTo>
                    <a:pt x="337150" y="149857"/>
                  </a:lnTo>
                  <a:lnTo>
                    <a:pt x="343281" y="204088"/>
                  </a:lnTo>
                  <a:lnTo>
                    <a:pt x="337150" y="258320"/>
                  </a:lnTo>
                  <a:lnTo>
                    <a:pt x="319851" y="307067"/>
                  </a:lnTo>
                  <a:lnTo>
                    <a:pt x="293020" y="348376"/>
                  </a:lnTo>
                  <a:lnTo>
                    <a:pt x="258294" y="380299"/>
                  </a:lnTo>
                  <a:lnTo>
                    <a:pt x="217309" y="400883"/>
                  </a:lnTo>
                  <a:lnTo>
                    <a:pt x="171704" y="408177"/>
                  </a:lnTo>
                  <a:lnTo>
                    <a:pt x="126044" y="400883"/>
                  </a:lnTo>
                  <a:lnTo>
                    <a:pt x="85024" y="380299"/>
                  </a:lnTo>
                  <a:lnTo>
                    <a:pt x="50276" y="348376"/>
                  </a:lnTo>
                  <a:lnTo>
                    <a:pt x="23433" y="307067"/>
                  </a:lnTo>
                  <a:lnTo>
                    <a:pt x="6130" y="258320"/>
                  </a:lnTo>
                  <a:lnTo>
                    <a:pt x="0" y="204088"/>
                  </a:lnTo>
                  <a:close/>
                </a:path>
              </a:pathLst>
            </a:custGeom>
            <a:ln w="12700">
              <a:solidFill>
                <a:srgbClr val="000000"/>
              </a:solidFill>
            </a:ln>
          </p:spPr>
          <p:txBody>
            <a:bodyPr wrap="square" lIns="0" tIns="0" rIns="0" bIns="0" rtlCol="0"/>
            <a:lstStyle/>
            <a:p/>
          </p:txBody>
        </p:sp>
        <p:pic>
          <p:nvPicPr>
            <p:cNvPr id="171" name="object 171" descr=""/>
            <p:cNvPicPr/>
            <p:nvPr/>
          </p:nvPicPr>
          <p:blipFill>
            <a:blip r:embed="rId38" cstate="print"/>
            <a:stretch>
              <a:fillRect/>
            </a:stretch>
          </p:blipFill>
          <p:spPr>
            <a:xfrm>
              <a:off x="2263139" y="1671827"/>
              <a:ext cx="647700" cy="789432"/>
            </a:xfrm>
            <a:prstGeom prst="rect">
              <a:avLst/>
            </a:prstGeom>
          </p:spPr>
        </p:pic>
      </p:grpSp>
      <p:sp>
        <p:nvSpPr>
          <p:cNvPr id="172" name="object 172" descr=""/>
          <p:cNvSpPr txBox="1"/>
          <p:nvPr/>
        </p:nvSpPr>
        <p:spPr>
          <a:xfrm>
            <a:off x="2472308" y="1763090"/>
            <a:ext cx="20320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Times New Roman"/>
                <a:cs typeface="Times New Roman"/>
              </a:rPr>
              <a:t>4</a:t>
            </a:r>
            <a:endParaRPr sz="2800">
              <a:latin typeface="Times New Roman"/>
              <a:cs typeface="Times New Roman"/>
            </a:endParaRPr>
          </a:p>
        </p:txBody>
      </p:sp>
      <p:grpSp>
        <p:nvGrpSpPr>
          <p:cNvPr id="173" name="object 173" descr=""/>
          <p:cNvGrpSpPr/>
          <p:nvPr/>
        </p:nvGrpSpPr>
        <p:grpSpPr>
          <a:xfrm>
            <a:off x="3438144" y="566927"/>
            <a:ext cx="647700" cy="789940"/>
            <a:chOff x="3438144" y="566927"/>
            <a:chExt cx="647700" cy="789940"/>
          </a:xfrm>
        </p:grpSpPr>
        <p:sp>
          <p:nvSpPr>
            <p:cNvPr id="174" name="object 174" descr=""/>
            <p:cNvSpPr/>
            <p:nvPr/>
          </p:nvSpPr>
          <p:spPr>
            <a:xfrm>
              <a:off x="3576320" y="692149"/>
              <a:ext cx="343535" cy="408305"/>
            </a:xfrm>
            <a:custGeom>
              <a:avLst/>
              <a:gdLst/>
              <a:ahLst/>
              <a:cxnLst/>
              <a:rect l="l" t="t" r="r" b="b"/>
              <a:pathLst>
                <a:path w="343535" h="408305">
                  <a:moveTo>
                    <a:pt x="171576" y="0"/>
                  </a:moveTo>
                  <a:lnTo>
                    <a:pt x="125971" y="7286"/>
                  </a:lnTo>
                  <a:lnTo>
                    <a:pt x="84986" y="27850"/>
                  </a:lnTo>
                  <a:lnTo>
                    <a:pt x="50260" y="59753"/>
                  </a:lnTo>
                  <a:lnTo>
                    <a:pt x="23429" y="101054"/>
                  </a:lnTo>
                  <a:lnTo>
                    <a:pt x="6130" y="149812"/>
                  </a:lnTo>
                  <a:lnTo>
                    <a:pt x="0" y="204088"/>
                  </a:lnTo>
                  <a:lnTo>
                    <a:pt x="6130" y="258311"/>
                  </a:lnTo>
                  <a:lnTo>
                    <a:pt x="23429" y="307034"/>
                  </a:lnTo>
                  <a:lnTo>
                    <a:pt x="50260" y="348313"/>
                  </a:lnTo>
                  <a:lnTo>
                    <a:pt x="84986" y="380205"/>
                  </a:lnTo>
                  <a:lnTo>
                    <a:pt x="125971" y="400765"/>
                  </a:lnTo>
                  <a:lnTo>
                    <a:pt x="171576" y="408050"/>
                  </a:lnTo>
                  <a:lnTo>
                    <a:pt x="217236" y="400765"/>
                  </a:lnTo>
                  <a:lnTo>
                    <a:pt x="258256" y="380205"/>
                  </a:lnTo>
                  <a:lnTo>
                    <a:pt x="293004" y="348313"/>
                  </a:lnTo>
                  <a:lnTo>
                    <a:pt x="319847" y="307034"/>
                  </a:lnTo>
                  <a:lnTo>
                    <a:pt x="337150" y="258311"/>
                  </a:lnTo>
                  <a:lnTo>
                    <a:pt x="343280" y="204088"/>
                  </a:lnTo>
                  <a:lnTo>
                    <a:pt x="337150" y="149812"/>
                  </a:lnTo>
                  <a:lnTo>
                    <a:pt x="319847" y="101054"/>
                  </a:lnTo>
                  <a:lnTo>
                    <a:pt x="293004" y="59753"/>
                  </a:lnTo>
                  <a:lnTo>
                    <a:pt x="258256" y="27850"/>
                  </a:lnTo>
                  <a:lnTo>
                    <a:pt x="217236" y="7286"/>
                  </a:lnTo>
                  <a:lnTo>
                    <a:pt x="171576" y="0"/>
                  </a:lnTo>
                  <a:close/>
                </a:path>
              </a:pathLst>
            </a:custGeom>
            <a:solidFill>
              <a:srgbClr val="4F81BC"/>
            </a:solidFill>
          </p:spPr>
          <p:txBody>
            <a:bodyPr wrap="square" lIns="0" tIns="0" rIns="0" bIns="0" rtlCol="0"/>
            <a:lstStyle/>
            <a:p/>
          </p:txBody>
        </p:sp>
        <p:sp>
          <p:nvSpPr>
            <p:cNvPr id="175" name="object 175" descr=""/>
            <p:cNvSpPr/>
            <p:nvPr/>
          </p:nvSpPr>
          <p:spPr>
            <a:xfrm>
              <a:off x="3576320" y="692149"/>
              <a:ext cx="343535" cy="408305"/>
            </a:xfrm>
            <a:custGeom>
              <a:avLst/>
              <a:gdLst/>
              <a:ahLst/>
              <a:cxnLst/>
              <a:rect l="l" t="t" r="r" b="b"/>
              <a:pathLst>
                <a:path w="343535" h="408305">
                  <a:moveTo>
                    <a:pt x="0" y="204088"/>
                  </a:moveTo>
                  <a:lnTo>
                    <a:pt x="6130" y="149812"/>
                  </a:lnTo>
                  <a:lnTo>
                    <a:pt x="23429" y="101054"/>
                  </a:lnTo>
                  <a:lnTo>
                    <a:pt x="50260" y="59753"/>
                  </a:lnTo>
                  <a:lnTo>
                    <a:pt x="84986" y="27850"/>
                  </a:lnTo>
                  <a:lnTo>
                    <a:pt x="125971" y="7286"/>
                  </a:lnTo>
                  <a:lnTo>
                    <a:pt x="171576" y="0"/>
                  </a:lnTo>
                  <a:lnTo>
                    <a:pt x="217236" y="7286"/>
                  </a:lnTo>
                  <a:lnTo>
                    <a:pt x="258256" y="27850"/>
                  </a:lnTo>
                  <a:lnTo>
                    <a:pt x="293004" y="59753"/>
                  </a:lnTo>
                  <a:lnTo>
                    <a:pt x="319847" y="101054"/>
                  </a:lnTo>
                  <a:lnTo>
                    <a:pt x="337150" y="149812"/>
                  </a:lnTo>
                  <a:lnTo>
                    <a:pt x="343280" y="204088"/>
                  </a:lnTo>
                  <a:lnTo>
                    <a:pt x="337150" y="258311"/>
                  </a:lnTo>
                  <a:lnTo>
                    <a:pt x="319847" y="307034"/>
                  </a:lnTo>
                  <a:lnTo>
                    <a:pt x="293004" y="348313"/>
                  </a:lnTo>
                  <a:lnTo>
                    <a:pt x="258256" y="380205"/>
                  </a:lnTo>
                  <a:lnTo>
                    <a:pt x="217236" y="400765"/>
                  </a:lnTo>
                  <a:lnTo>
                    <a:pt x="171576" y="408050"/>
                  </a:lnTo>
                  <a:lnTo>
                    <a:pt x="125971" y="400765"/>
                  </a:lnTo>
                  <a:lnTo>
                    <a:pt x="84986" y="380205"/>
                  </a:lnTo>
                  <a:lnTo>
                    <a:pt x="50260" y="348313"/>
                  </a:lnTo>
                  <a:lnTo>
                    <a:pt x="23429" y="307034"/>
                  </a:lnTo>
                  <a:lnTo>
                    <a:pt x="6130" y="258311"/>
                  </a:lnTo>
                  <a:lnTo>
                    <a:pt x="0" y="204088"/>
                  </a:lnTo>
                  <a:close/>
                </a:path>
              </a:pathLst>
            </a:custGeom>
            <a:ln w="12700">
              <a:solidFill>
                <a:srgbClr val="000000"/>
              </a:solidFill>
            </a:ln>
          </p:spPr>
          <p:txBody>
            <a:bodyPr wrap="square" lIns="0" tIns="0" rIns="0" bIns="0" rtlCol="0"/>
            <a:lstStyle/>
            <a:p/>
          </p:txBody>
        </p:sp>
        <p:pic>
          <p:nvPicPr>
            <p:cNvPr id="176" name="object 176" descr=""/>
            <p:cNvPicPr/>
            <p:nvPr/>
          </p:nvPicPr>
          <p:blipFill>
            <a:blip r:embed="rId39" cstate="print"/>
            <a:stretch>
              <a:fillRect/>
            </a:stretch>
          </p:blipFill>
          <p:spPr>
            <a:xfrm>
              <a:off x="3438144" y="566927"/>
              <a:ext cx="647700" cy="789432"/>
            </a:xfrm>
            <a:prstGeom prst="rect">
              <a:avLst/>
            </a:prstGeom>
          </p:spPr>
        </p:pic>
      </p:grpSp>
      <p:sp>
        <p:nvSpPr>
          <p:cNvPr id="177" name="object 177" descr=""/>
          <p:cNvSpPr txBox="1"/>
          <p:nvPr/>
        </p:nvSpPr>
        <p:spPr>
          <a:xfrm>
            <a:off x="2471673" y="658113"/>
            <a:ext cx="1377950" cy="452120"/>
          </a:xfrm>
          <a:prstGeom prst="rect">
            <a:avLst/>
          </a:prstGeom>
        </p:spPr>
        <p:txBody>
          <a:bodyPr wrap="square" lIns="0" tIns="12065" rIns="0" bIns="0" rtlCol="0" vert="horz">
            <a:spAutoFit/>
          </a:bodyPr>
          <a:lstStyle/>
          <a:p>
            <a:pPr marL="12700">
              <a:lnSpc>
                <a:spcPct val="100000"/>
              </a:lnSpc>
              <a:spcBef>
                <a:spcPts val="95"/>
              </a:spcBef>
              <a:tabLst>
                <a:tab pos="1187450" algn="l"/>
              </a:tabLst>
            </a:pPr>
            <a:r>
              <a:rPr dirty="0" sz="2800" spc="-50" b="1">
                <a:latin typeface="Times New Roman"/>
                <a:cs typeface="Times New Roman"/>
              </a:rPr>
              <a:t>7</a:t>
            </a:r>
            <a:r>
              <a:rPr dirty="0" sz="2800" b="1">
                <a:latin typeface="Times New Roman"/>
                <a:cs typeface="Times New Roman"/>
              </a:rPr>
              <a:t>	</a:t>
            </a:r>
            <a:r>
              <a:rPr dirty="0" sz="2800" spc="-50" b="1">
                <a:latin typeface="Times New Roman"/>
                <a:cs typeface="Times New Roman"/>
              </a:rPr>
              <a:t>5</a:t>
            </a:r>
            <a:endParaRPr sz="2800">
              <a:latin typeface="Times New Roman"/>
              <a:cs typeface="Times New Roman"/>
            </a:endParaRPr>
          </a:p>
        </p:txBody>
      </p:sp>
      <p:grpSp>
        <p:nvGrpSpPr>
          <p:cNvPr id="178" name="object 178" descr=""/>
          <p:cNvGrpSpPr/>
          <p:nvPr/>
        </p:nvGrpSpPr>
        <p:grpSpPr>
          <a:xfrm>
            <a:off x="109728" y="838072"/>
            <a:ext cx="3633470" cy="1623695"/>
            <a:chOff x="109728" y="838072"/>
            <a:chExt cx="3633470" cy="1623695"/>
          </a:xfrm>
        </p:grpSpPr>
        <p:sp>
          <p:nvSpPr>
            <p:cNvPr id="179" name="object 179" descr=""/>
            <p:cNvSpPr/>
            <p:nvPr/>
          </p:nvSpPr>
          <p:spPr>
            <a:xfrm>
              <a:off x="541223" y="983487"/>
              <a:ext cx="3183255" cy="931544"/>
            </a:xfrm>
            <a:custGeom>
              <a:avLst/>
              <a:gdLst/>
              <a:ahLst/>
              <a:cxnLst/>
              <a:rect l="l" t="t" r="r" b="b"/>
              <a:pathLst>
                <a:path w="3183254" h="931544">
                  <a:moveTo>
                    <a:pt x="0" y="116712"/>
                  </a:moveTo>
                  <a:lnTo>
                    <a:pt x="881811" y="931545"/>
                  </a:lnTo>
                </a:path>
                <a:path w="3183254" h="931544">
                  <a:moveTo>
                    <a:pt x="0" y="931545"/>
                  </a:moveTo>
                  <a:lnTo>
                    <a:pt x="3036112" y="0"/>
                  </a:lnTo>
                </a:path>
                <a:path w="3183254" h="931544">
                  <a:moveTo>
                    <a:pt x="3182924" y="116712"/>
                  </a:moveTo>
                  <a:lnTo>
                    <a:pt x="2202865" y="931545"/>
                  </a:lnTo>
                </a:path>
              </a:pathLst>
            </a:custGeom>
            <a:ln w="38100">
              <a:solidFill>
                <a:srgbClr val="000000"/>
              </a:solidFill>
            </a:ln>
          </p:spPr>
          <p:txBody>
            <a:bodyPr wrap="square" lIns="0" tIns="0" rIns="0" bIns="0" rtlCol="0"/>
            <a:lstStyle/>
            <a:p/>
          </p:txBody>
        </p:sp>
        <p:sp>
          <p:nvSpPr>
            <p:cNvPr id="180" name="object 180" descr=""/>
            <p:cNvSpPr/>
            <p:nvPr/>
          </p:nvSpPr>
          <p:spPr>
            <a:xfrm>
              <a:off x="1373378" y="1796922"/>
              <a:ext cx="343535" cy="408305"/>
            </a:xfrm>
            <a:custGeom>
              <a:avLst/>
              <a:gdLst/>
              <a:ahLst/>
              <a:cxnLst/>
              <a:rect l="l" t="t" r="r" b="b"/>
              <a:pathLst>
                <a:path w="343535" h="408305">
                  <a:moveTo>
                    <a:pt x="171577" y="0"/>
                  </a:moveTo>
                  <a:lnTo>
                    <a:pt x="125971" y="7294"/>
                  </a:lnTo>
                  <a:lnTo>
                    <a:pt x="84986" y="27878"/>
                  </a:lnTo>
                  <a:lnTo>
                    <a:pt x="50260" y="59801"/>
                  </a:lnTo>
                  <a:lnTo>
                    <a:pt x="23429" y="101110"/>
                  </a:lnTo>
                  <a:lnTo>
                    <a:pt x="6130" y="149857"/>
                  </a:lnTo>
                  <a:lnTo>
                    <a:pt x="0" y="204088"/>
                  </a:lnTo>
                  <a:lnTo>
                    <a:pt x="6130" y="258320"/>
                  </a:lnTo>
                  <a:lnTo>
                    <a:pt x="23429" y="307067"/>
                  </a:lnTo>
                  <a:lnTo>
                    <a:pt x="50260" y="348376"/>
                  </a:lnTo>
                  <a:lnTo>
                    <a:pt x="84986" y="380299"/>
                  </a:lnTo>
                  <a:lnTo>
                    <a:pt x="125971" y="400883"/>
                  </a:lnTo>
                  <a:lnTo>
                    <a:pt x="171577" y="408177"/>
                  </a:lnTo>
                  <a:lnTo>
                    <a:pt x="217236" y="400883"/>
                  </a:lnTo>
                  <a:lnTo>
                    <a:pt x="258256" y="380299"/>
                  </a:lnTo>
                  <a:lnTo>
                    <a:pt x="293004" y="348376"/>
                  </a:lnTo>
                  <a:lnTo>
                    <a:pt x="319847" y="307067"/>
                  </a:lnTo>
                  <a:lnTo>
                    <a:pt x="337150" y="258320"/>
                  </a:lnTo>
                  <a:lnTo>
                    <a:pt x="343280" y="204088"/>
                  </a:lnTo>
                  <a:lnTo>
                    <a:pt x="337150" y="149857"/>
                  </a:lnTo>
                  <a:lnTo>
                    <a:pt x="319847" y="101110"/>
                  </a:lnTo>
                  <a:lnTo>
                    <a:pt x="293004" y="59801"/>
                  </a:lnTo>
                  <a:lnTo>
                    <a:pt x="258256" y="27878"/>
                  </a:lnTo>
                  <a:lnTo>
                    <a:pt x="217236" y="7294"/>
                  </a:lnTo>
                  <a:lnTo>
                    <a:pt x="171577" y="0"/>
                  </a:lnTo>
                  <a:close/>
                </a:path>
              </a:pathLst>
            </a:custGeom>
            <a:solidFill>
              <a:srgbClr val="4F81BC"/>
            </a:solidFill>
          </p:spPr>
          <p:txBody>
            <a:bodyPr wrap="square" lIns="0" tIns="0" rIns="0" bIns="0" rtlCol="0"/>
            <a:lstStyle/>
            <a:p/>
          </p:txBody>
        </p:sp>
        <p:sp>
          <p:nvSpPr>
            <p:cNvPr id="181" name="object 181" descr=""/>
            <p:cNvSpPr/>
            <p:nvPr/>
          </p:nvSpPr>
          <p:spPr>
            <a:xfrm>
              <a:off x="1373378" y="1796922"/>
              <a:ext cx="343535" cy="408305"/>
            </a:xfrm>
            <a:custGeom>
              <a:avLst/>
              <a:gdLst/>
              <a:ahLst/>
              <a:cxnLst/>
              <a:rect l="l" t="t" r="r" b="b"/>
              <a:pathLst>
                <a:path w="343535" h="408305">
                  <a:moveTo>
                    <a:pt x="0" y="204088"/>
                  </a:moveTo>
                  <a:lnTo>
                    <a:pt x="6130" y="149857"/>
                  </a:lnTo>
                  <a:lnTo>
                    <a:pt x="23429" y="101110"/>
                  </a:lnTo>
                  <a:lnTo>
                    <a:pt x="50260" y="59801"/>
                  </a:lnTo>
                  <a:lnTo>
                    <a:pt x="84986" y="27878"/>
                  </a:lnTo>
                  <a:lnTo>
                    <a:pt x="125971" y="7294"/>
                  </a:lnTo>
                  <a:lnTo>
                    <a:pt x="171577" y="0"/>
                  </a:lnTo>
                  <a:lnTo>
                    <a:pt x="217236" y="7294"/>
                  </a:lnTo>
                  <a:lnTo>
                    <a:pt x="258256" y="27878"/>
                  </a:lnTo>
                  <a:lnTo>
                    <a:pt x="293004" y="59801"/>
                  </a:lnTo>
                  <a:lnTo>
                    <a:pt x="319847" y="101110"/>
                  </a:lnTo>
                  <a:lnTo>
                    <a:pt x="337150" y="149857"/>
                  </a:lnTo>
                  <a:lnTo>
                    <a:pt x="343280" y="204088"/>
                  </a:lnTo>
                  <a:lnTo>
                    <a:pt x="337150" y="258320"/>
                  </a:lnTo>
                  <a:lnTo>
                    <a:pt x="319847" y="307067"/>
                  </a:lnTo>
                  <a:lnTo>
                    <a:pt x="293004" y="348376"/>
                  </a:lnTo>
                  <a:lnTo>
                    <a:pt x="258256" y="380299"/>
                  </a:lnTo>
                  <a:lnTo>
                    <a:pt x="217236" y="400883"/>
                  </a:lnTo>
                  <a:lnTo>
                    <a:pt x="171577" y="408177"/>
                  </a:lnTo>
                  <a:lnTo>
                    <a:pt x="125971" y="400883"/>
                  </a:lnTo>
                  <a:lnTo>
                    <a:pt x="84986" y="380299"/>
                  </a:lnTo>
                  <a:lnTo>
                    <a:pt x="50260" y="348376"/>
                  </a:lnTo>
                  <a:lnTo>
                    <a:pt x="23429" y="307067"/>
                  </a:lnTo>
                  <a:lnTo>
                    <a:pt x="6130" y="258320"/>
                  </a:lnTo>
                  <a:lnTo>
                    <a:pt x="0" y="204088"/>
                  </a:lnTo>
                  <a:close/>
                </a:path>
              </a:pathLst>
            </a:custGeom>
            <a:ln w="12700">
              <a:solidFill>
                <a:srgbClr val="000000"/>
              </a:solidFill>
            </a:ln>
          </p:spPr>
          <p:txBody>
            <a:bodyPr wrap="square" lIns="0" tIns="0" rIns="0" bIns="0" rtlCol="0"/>
            <a:lstStyle/>
            <a:p/>
          </p:txBody>
        </p:sp>
        <p:pic>
          <p:nvPicPr>
            <p:cNvPr id="182" name="object 182" descr=""/>
            <p:cNvPicPr/>
            <p:nvPr/>
          </p:nvPicPr>
          <p:blipFill>
            <a:blip r:embed="rId40" cstate="print"/>
            <a:stretch>
              <a:fillRect/>
            </a:stretch>
          </p:blipFill>
          <p:spPr>
            <a:xfrm>
              <a:off x="1234439" y="1671827"/>
              <a:ext cx="647699" cy="789432"/>
            </a:xfrm>
            <a:prstGeom prst="rect">
              <a:avLst/>
            </a:prstGeom>
          </p:spPr>
        </p:pic>
        <p:sp>
          <p:nvSpPr>
            <p:cNvPr id="183" name="object 183" descr=""/>
            <p:cNvSpPr/>
            <p:nvPr/>
          </p:nvSpPr>
          <p:spPr>
            <a:xfrm>
              <a:off x="444093" y="866647"/>
              <a:ext cx="3133725" cy="1106170"/>
            </a:xfrm>
            <a:custGeom>
              <a:avLst/>
              <a:gdLst/>
              <a:ahLst/>
              <a:cxnLst/>
              <a:rect l="l" t="t" r="r" b="b"/>
              <a:pathLst>
                <a:path w="3133725" h="1106170">
                  <a:moveTo>
                    <a:pt x="146786" y="59054"/>
                  </a:moveTo>
                  <a:lnTo>
                    <a:pt x="929284" y="59054"/>
                  </a:lnTo>
                </a:path>
                <a:path w="3133725" h="1106170">
                  <a:moveTo>
                    <a:pt x="1076096" y="291338"/>
                  </a:moveTo>
                  <a:lnTo>
                    <a:pt x="1076096" y="931672"/>
                  </a:lnTo>
                </a:path>
                <a:path w="3133725" h="1106170">
                  <a:moveTo>
                    <a:pt x="1272565" y="1106169"/>
                  </a:moveTo>
                  <a:lnTo>
                    <a:pt x="1957857" y="1106169"/>
                  </a:lnTo>
                </a:path>
                <a:path w="3133725" h="1106170">
                  <a:moveTo>
                    <a:pt x="2104669" y="931672"/>
                  </a:moveTo>
                  <a:lnTo>
                    <a:pt x="2104669" y="233552"/>
                  </a:lnTo>
                </a:path>
                <a:path w="3133725" h="1106170">
                  <a:moveTo>
                    <a:pt x="2299995" y="0"/>
                  </a:moveTo>
                  <a:lnTo>
                    <a:pt x="3133242" y="0"/>
                  </a:lnTo>
                </a:path>
                <a:path w="3133725" h="1106170">
                  <a:moveTo>
                    <a:pt x="97129" y="1048385"/>
                  </a:moveTo>
                  <a:lnTo>
                    <a:pt x="3133242" y="116839"/>
                  </a:lnTo>
                </a:path>
                <a:path w="3133725" h="1106170">
                  <a:moveTo>
                    <a:pt x="0" y="291338"/>
                  </a:moveTo>
                  <a:lnTo>
                    <a:pt x="0" y="931672"/>
                  </a:lnTo>
                </a:path>
              </a:pathLst>
            </a:custGeom>
            <a:ln w="57150">
              <a:solidFill>
                <a:srgbClr val="000000"/>
              </a:solidFill>
            </a:ln>
          </p:spPr>
          <p:txBody>
            <a:bodyPr wrap="square" lIns="0" tIns="0" rIns="0" bIns="0" rtlCol="0"/>
            <a:lstStyle/>
            <a:p/>
          </p:txBody>
        </p:sp>
        <p:sp>
          <p:nvSpPr>
            <p:cNvPr id="184" name="object 184" descr=""/>
            <p:cNvSpPr/>
            <p:nvPr/>
          </p:nvSpPr>
          <p:spPr>
            <a:xfrm>
              <a:off x="247650" y="1796922"/>
              <a:ext cx="343535" cy="408305"/>
            </a:xfrm>
            <a:custGeom>
              <a:avLst/>
              <a:gdLst/>
              <a:ahLst/>
              <a:cxnLst/>
              <a:rect l="l" t="t" r="r" b="b"/>
              <a:pathLst>
                <a:path w="343534" h="408305">
                  <a:moveTo>
                    <a:pt x="171615" y="0"/>
                  </a:moveTo>
                  <a:lnTo>
                    <a:pt x="125993" y="7294"/>
                  </a:lnTo>
                  <a:lnTo>
                    <a:pt x="84997" y="27878"/>
                  </a:lnTo>
                  <a:lnTo>
                    <a:pt x="50265" y="59801"/>
                  </a:lnTo>
                  <a:lnTo>
                    <a:pt x="23430" y="101110"/>
                  </a:lnTo>
                  <a:lnTo>
                    <a:pt x="6130" y="149857"/>
                  </a:lnTo>
                  <a:lnTo>
                    <a:pt x="0" y="204088"/>
                  </a:lnTo>
                  <a:lnTo>
                    <a:pt x="6130" y="258320"/>
                  </a:lnTo>
                  <a:lnTo>
                    <a:pt x="23430" y="307067"/>
                  </a:lnTo>
                  <a:lnTo>
                    <a:pt x="50265" y="348376"/>
                  </a:lnTo>
                  <a:lnTo>
                    <a:pt x="84997" y="380299"/>
                  </a:lnTo>
                  <a:lnTo>
                    <a:pt x="125993" y="400883"/>
                  </a:lnTo>
                  <a:lnTo>
                    <a:pt x="171615" y="408177"/>
                  </a:lnTo>
                  <a:lnTo>
                    <a:pt x="217237" y="400883"/>
                  </a:lnTo>
                  <a:lnTo>
                    <a:pt x="258232" y="380299"/>
                  </a:lnTo>
                  <a:lnTo>
                    <a:pt x="292965" y="348376"/>
                  </a:lnTo>
                  <a:lnTo>
                    <a:pt x="319799" y="307067"/>
                  </a:lnTo>
                  <a:lnTo>
                    <a:pt x="337099" y="258320"/>
                  </a:lnTo>
                  <a:lnTo>
                    <a:pt x="343230" y="204088"/>
                  </a:lnTo>
                  <a:lnTo>
                    <a:pt x="337099" y="149857"/>
                  </a:lnTo>
                  <a:lnTo>
                    <a:pt x="319799" y="101110"/>
                  </a:lnTo>
                  <a:lnTo>
                    <a:pt x="292965" y="59801"/>
                  </a:lnTo>
                  <a:lnTo>
                    <a:pt x="258232" y="27878"/>
                  </a:lnTo>
                  <a:lnTo>
                    <a:pt x="217237" y="7294"/>
                  </a:lnTo>
                  <a:lnTo>
                    <a:pt x="171615" y="0"/>
                  </a:lnTo>
                  <a:close/>
                </a:path>
              </a:pathLst>
            </a:custGeom>
            <a:solidFill>
              <a:srgbClr val="4F81BC"/>
            </a:solidFill>
          </p:spPr>
          <p:txBody>
            <a:bodyPr wrap="square" lIns="0" tIns="0" rIns="0" bIns="0" rtlCol="0"/>
            <a:lstStyle/>
            <a:p/>
          </p:txBody>
        </p:sp>
        <p:sp>
          <p:nvSpPr>
            <p:cNvPr id="185" name="object 185" descr=""/>
            <p:cNvSpPr/>
            <p:nvPr/>
          </p:nvSpPr>
          <p:spPr>
            <a:xfrm>
              <a:off x="247650" y="1796922"/>
              <a:ext cx="343535" cy="408305"/>
            </a:xfrm>
            <a:custGeom>
              <a:avLst/>
              <a:gdLst/>
              <a:ahLst/>
              <a:cxnLst/>
              <a:rect l="l" t="t" r="r" b="b"/>
              <a:pathLst>
                <a:path w="343534" h="408305">
                  <a:moveTo>
                    <a:pt x="0" y="204088"/>
                  </a:moveTo>
                  <a:lnTo>
                    <a:pt x="6130" y="149857"/>
                  </a:lnTo>
                  <a:lnTo>
                    <a:pt x="23430" y="101110"/>
                  </a:lnTo>
                  <a:lnTo>
                    <a:pt x="50265" y="59801"/>
                  </a:lnTo>
                  <a:lnTo>
                    <a:pt x="84997" y="27878"/>
                  </a:lnTo>
                  <a:lnTo>
                    <a:pt x="125993" y="7294"/>
                  </a:lnTo>
                  <a:lnTo>
                    <a:pt x="171615" y="0"/>
                  </a:lnTo>
                  <a:lnTo>
                    <a:pt x="217237" y="7294"/>
                  </a:lnTo>
                  <a:lnTo>
                    <a:pt x="258232" y="27878"/>
                  </a:lnTo>
                  <a:lnTo>
                    <a:pt x="292965" y="59801"/>
                  </a:lnTo>
                  <a:lnTo>
                    <a:pt x="319799" y="101110"/>
                  </a:lnTo>
                  <a:lnTo>
                    <a:pt x="337099" y="149857"/>
                  </a:lnTo>
                  <a:lnTo>
                    <a:pt x="343230" y="204088"/>
                  </a:lnTo>
                  <a:lnTo>
                    <a:pt x="337099" y="258320"/>
                  </a:lnTo>
                  <a:lnTo>
                    <a:pt x="319799" y="307067"/>
                  </a:lnTo>
                  <a:lnTo>
                    <a:pt x="292965" y="348376"/>
                  </a:lnTo>
                  <a:lnTo>
                    <a:pt x="258232" y="380299"/>
                  </a:lnTo>
                  <a:lnTo>
                    <a:pt x="217237" y="400883"/>
                  </a:lnTo>
                  <a:lnTo>
                    <a:pt x="171615" y="408177"/>
                  </a:lnTo>
                  <a:lnTo>
                    <a:pt x="125993" y="400883"/>
                  </a:lnTo>
                  <a:lnTo>
                    <a:pt x="84997" y="380299"/>
                  </a:lnTo>
                  <a:lnTo>
                    <a:pt x="50265" y="348376"/>
                  </a:lnTo>
                  <a:lnTo>
                    <a:pt x="23430" y="307067"/>
                  </a:lnTo>
                  <a:lnTo>
                    <a:pt x="6130" y="258320"/>
                  </a:lnTo>
                  <a:lnTo>
                    <a:pt x="0" y="204088"/>
                  </a:lnTo>
                  <a:close/>
                </a:path>
              </a:pathLst>
            </a:custGeom>
            <a:ln w="12700">
              <a:solidFill>
                <a:srgbClr val="000000"/>
              </a:solidFill>
            </a:ln>
          </p:spPr>
          <p:txBody>
            <a:bodyPr wrap="square" lIns="0" tIns="0" rIns="0" bIns="0" rtlCol="0"/>
            <a:lstStyle/>
            <a:p/>
          </p:txBody>
        </p:sp>
        <p:pic>
          <p:nvPicPr>
            <p:cNvPr id="186" name="object 186" descr=""/>
            <p:cNvPicPr/>
            <p:nvPr/>
          </p:nvPicPr>
          <p:blipFill>
            <a:blip r:embed="rId41" cstate="print"/>
            <a:stretch>
              <a:fillRect/>
            </a:stretch>
          </p:blipFill>
          <p:spPr>
            <a:xfrm>
              <a:off x="109728" y="1671827"/>
              <a:ext cx="647700" cy="789432"/>
            </a:xfrm>
            <a:prstGeom prst="rect">
              <a:avLst/>
            </a:prstGeom>
          </p:spPr>
        </p:pic>
      </p:grpSp>
      <p:sp>
        <p:nvSpPr>
          <p:cNvPr id="187" name="object 187" descr=""/>
          <p:cNvSpPr txBox="1"/>
          <p:nvPr/>
        </p:nvSpPr>
        <p:spPr>
          <a:xfrm>
            <a:off x="317703" y="715721"/>
            <a:ext cx="1329055" cy="1499870"/>
          </a:xfrm>
          <a:prstGeom prst="rect">
            <a:avLst/>
          </a:prstGeom>
        </p:spPr>
        <p:txBody>
          <a:bodyPr wrap="square" lIns="0" tIns="12065" rIns="0" bIns="0" rtlCol="0" vert="horz">
            <a:spAutoFit/>
          </a:bodyPr>
          <a:lstStyle/>
          <a:p>
            <a:pPr marL="12700">
              <a:lnSpc>
                <a:spcPct val="100000"/>
              </a:lnSpc>
              <a:spcBef>
                <a:spcPts val="95"/>
              </a:spcBef>
              <a:tabLst>
                <a:tab pos="1137920" algn="l"/>
              </a:tabLst>
            </a:pPr>
            <a:r>
              <a:rPr dirty="0" sz="2800" spc="-50" b="1">
                <a:latin typeface="Times New Roman"/>
                <a:cs typeface="Times New Roman"/>
              </a:rPr>
              <a:t>1</a:t>
            </a:r>
            <a:r>
              <a:rPr dirty="0" sz="2800" b="1">
                <a:latin typeface="Times New Roman"/>
                <a:cs typeface="Times New Roman"/>
              </a:rPr>
              <a:t>	</a:t>
            </a:r>
            <a:r>
              <a:rPr dirty="0" sz="2800" spc="-50" b="1">
                <a:latin typeface="Times New Roman"/>
                <a:cs typeface="Times New Roman"/>
              </a:rPr>
              <a:t>2</a:t>
            </a:r>
            <a:endParaRPr sz="2800">
              <a:latin typeface="Times New Roman"/>
              <a:cs typeface="Times New Roman"/>
            </a:endParaRPr>
          </a:p>
          <a:p>
            <a:pPr>
              <a:lnSpc>
                <a:spcPct val="100000"/>
              </a:lnSpc>
            </a:pPr>
            <a:endParaRPr sz="4250">
              <a:latin typeface="Times New Roman"/>
              <a:cs typeface="Times New Roman"/>
            </a:endParaRPr>
          </a:p>
          <a:p>
            <a:pPr marL="12700">
              <a:lnSpc>
                <a:spcPct val="100000"/>
              </a:lnSpc>
              <a:tabLst>
                <a:tab pos="1137920" algn="l"/>
              </a:tabLst>
            </a:pPr>
            <a:r>
              <a:rPr dirty="0" sz="2800" spc="-50" b="1">
                <a:latin typeface="Times New Roman"/>
                <a:cs typeface="Times New Roman"/>
              </a:rPr>
              <a:t>6</a:t>
            </a:r>
            <a:r>
              <a:rPr dirty="0" sz="2800" b="1">
                <a:latin typeface="Times New Roman"/>
                <a:cs typeface="Times New Roman"/>
              </a:rPr>
              <a:t>	</a:t>
            </a:r>
            <a:r>
              <a:rPr dirty="0" sz="2800" spc="-50" b="1">
                <a:latin typeface="Times New Roman"/>
                <a:cs typeface="Times New Roman"/>
              </a:rPr>
              <a:t>3</a:t>
            </a:r>
            <a:endParaRPr sz="28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850493" y="1421767"/>
            <a:ext cx="8545195" cy="4084320"/>
          </a:xfrm>
          <a:prstGeom prst="rect">
            <a:avLst/>
          </a:prstGeom>
        </p:spPr>
        <p:txBody>
          <a:bodyPr wrap="square" lIns="0" tIns="128270" rIns="0" bIns="0" rtlCol="0" vert="horz">
            <a:spAutoFit/>
          </a:bodyPr>
          <a:lstStyle/>
          <a:p>
            <a:pPr marL="355600" indent="-342900">
              <a:lnSpc>
                <a:spcPct val="100000"/>
              </a:lnSpc>
              <a:spcBef>
                <a:spcPts val="1010"/>
              </a:spcBef>
              <a:buFont typeface="Arial"/>
              <a:buChar char="•"/>
              <a:tabLst>
                <a:tab pos="355600" algn="l"/>
              </a:tabLst>
            </a:pPr>
            <a:r>
              <a:rPr dirty="0" sz="3600" spc="-20">
                <a:latin typeface="宋体"/>
                <a:cs typeface="宋体"/>
              </a:rPr>
              <a:t>个体编码</a:t>
            </a:r>
            <a:endParaRPr sz="3600">
              <a:latin typeface="宋体"/>
              <a:cs typeface="宋体"/>
            </a:endParaRPr>
          </a:p>
          <a:p>
            <a:pPr marL="355600" marR="5080" indent="-20320">
              <a:lnSpc>
                <a:spcPct val="100000"/>
              </a:lnSpc>
              <a:spcBef>
                <a:spcPts val="705"/>
              </a:spcBef>
            </a:pPr>
            <a:r>
              <a:rPr dirty="0" sz="2800" spc="-35">
                <a:latin typeface="宋体"/>
                <a:cs typeface="宋体"/>
              </a:rPr>
              <a:t>取</a:t>
            </a:r>
            <a:r>
              <a:rPr dirty="0" sz="2800" spc="-35">
                <a:latin typeface="宋体"/>
                <a:cs typeface="宋体"/>
              </a:rPr>
              <a:t>长</a:t>
            </a:r>
            <a:r>
              <a:rPr dirty="0" sz="2800" spc="-35">
                <a:latin typeface="宋体"/>
                <a:cs typeface="宋体"/>
              </a:rPr>
              <a:t>度</a:t>
            </a:r>
            <a:r>
              <a:rPr dirty="0" sz="2800" spc="-35">
                <a:latin typeface="宋体"/>
                <a:cs typeface="宋体"/>
              </a:rPr>
              <a:t>为</a:t>
            </a:r>
            <a:r>
              <a:rPr dirty="0" sz="2800" spc="-30">
                <a:latin typeface="Calibri"/>
                <a:cs typeface="Calibri"/>
              </a:rPr>
              <a:t>N</a:t>
            </a:r>
            <a:r>
              <a:rPr dirty="0" sz="2800" spc="-35">
                <a:latin typeface="宋体"/>
                <a:cs typeface="宋体"/>
              </a:rPr>
              <a:t>的</a:t>
            </a:r>
            <a:r>
              <a:rPr dirty="0" sz="2800" spc="-35">
                <a:latin typeface="宋体"/>
                <a:cs typeface="宋体"/>
              </a:rPr>
              <a:t>数</a:t>
            </a:r>
            <a:r>
              <a:rPr dirty="0" sz="2800" spc="-35">
                <a:latin typeface="宋体"/>
                <a:cs typeface="宋体"/>
              </a:rPr>
              <a:t>字</a:t>
            </a:r>
            <a:r>
              <a:rPr dirty="0" sz="2800" spc="-35">
                <a:latin typeface="宋体"/>
                <a:cs typeface="宋体"/>
              </a:rPr>
              <a:t>串</a:t>
            </a:r>
            <a:r>
              <a:rPr dirty="0" sz="2800" spc="-35">
                <a:latin typeface="宋体"/>
                <a:cs typeface="宋体"/>
              </a:rPr>
              <a:t>，</a:t>
            </a:r>
            <a:r>
              <a:rPr dirty="0" sz="2800" spc="-35">
                <a:latin typeface="宋体"/>
                <a:cs typeface="宋体"/>
              </a:rPr>
              <a:t>串</a:t>
            </a:r>
            <a:r>
              <a:rPr dirty="0" sz="2800" spc="-30">
                <a:latin typeface="宋体"/>
                <a:cs typeface="宋体"/>
              </a:rPr>
              <a:t>中</a:t>
            </a:r>
            <a:r>
              <a:rPr dirty="0" sz="2800" spc="-35">
                <a:latin typeface="宋体"/>
                <a:cs typeface="宋体"/>
              </a:rPr>
              <a:t>数</a:t>
            </a:r>
            <a:r>
              <a:rPr dirty="0" sz="2800" spc="-35">
                <a:latin typeface="宋体"/>
                <a:cs typeface="宋体"/>
              </a:rPr>
              <a:t>字</a:t>
            </a:r>
            <a:r>
              <a:rPr dirty="0" sz="2800" spc="-30">
                <a:latin typeface="宋体"/>
                <a:cs typeface="宋体"/>
              </a:rPr>
              <a:t>互</a:t>
            </a:r>
            <a:r>
              <a:rPr dirty="0" sz="2800" spc="-35">
                <a:latin typeface="宋体"/>
                <a:cs typeface="宋体"/>
              </a:rPr>
              <a:t>不</a:t>
            </a:r>
            <a:r>
              <a:rPr dirty="0" sz="2800" spc="-35">
                <a:latin typeface="宋体"/>
                <a:cs typeface="宋体"/>
              </a:rPr>
              <a:t>重</a:t>
            </a:r>
            <a:r>
              <a:rPr dirty="0" sz="2800" spc="-35">
                <a:latin typeface="宋体"/>
                <a:cs typeface="宋体"/>
              </a:rPr>
              <a:t>复，</a:t>
            </a:r>
            <a:r>
              <a:rPr dirty="0" sz="2800" spc="-35">
                <a:latin typeface="宋体"/>
                <a:cs typeface="宋体"/>
              </a:rPr>
              <a:t>取</a:t>
            </a:r>
            <a:r>
              <a:rPr dirty="0" sz="2800" spc="-30">
                <a:latin typeface="宋体"/>
                <a:cs typeface="宋体"/>
              </a:rPr>
              <a:t>值</a:t>
            </a:r>
            <a:r>
              <a:rPr dirty="0" sz="2800" spc="-35">
                <a:latin typeface="宋体"/>
                <a:cs typeface="宋体"/>
              </a:rPr>
              <a:t>范</a:t>
            </a:r>
            <a:r>
              <a:rPr dirty="0" sz="2800" spc="-50">
                <a:latin typeface="宋体"/>
                <a:cs typeface="宋体"/>
              </a:rPr>
              <a:t>围</a:t>
            </a:r>
            <a:r>
              <a:rPr dirty="0" sz="2800" spc="-35">
                <a:latin typeface="宋体"/>
                <a:cs typeface="宋体"/>
              </a:rPr>
              <a:t>为</a:t>
            </a:r>
            <a:r>
              <a:rPr dirty="0" sz="2800" spc="-25">
                <a:latin typeface="Calibri"/>
                <a:cs typeface="Calibri"/>
              </a:rPr>
              <a:t>[1,N]</a:t>
            </a:r>
            <a:r>
              <a:rPr dirty="0" sz="2800" spc="-35">
                <a:latin typeface="宋体"/>
                <a:cs typeface="宋体"/>
              </a:rPr>
              <a:t>之</a:t>
            </a:r>
            <a:r>
              <a:rPr dirty="0" sz="2800" spc="-35">
                <a:latin typeface="宋体"/>
                <a:cs typeface="宋体"/>
              </a:rPr>
              <a:t>间</a:t>
            </a:r>
            <a:r>
              <a:rPr dirty="0" sz="2800" spc="-30">
                <a:latin typeface="宋体"/>
                <a:cs typeface="宋体"/>
              </a:rPr>
              <a:t>的</a:t>
            </a:r>
            <a:r>
              <a:rPr dirty="0" sz="2800" spc="-35">
                <a:latin typeface="宋体"/>
                <a:cs typeface="宋体"/>
              </a:rPr>
              <a:t>整</a:t>
            </a:r>
            <a:r>
              <a:rPr dirty="0" sz="2800" spc="-35">
                <a:latin typeface="宋体"/>
                <a:cs typeface="宋体"/>
              </a:rPr>
              <a:t>数</a:t>
            </a:r>
            <a:r>
              <a:rPr dirty="0" sz="2800" spc="-30">
                <a:latin typeface="宋体"/>
                <a:cs typeface="宋体"/>
              </a:rPr>
              <a:t>。</a:t>
            </a:r>
            <a:r>
              <a:rPr dirty="0" sz="2800" spc="-35">
                <a:latin typeface="宋体"/>
                <a:cs typeface="宋体"/>
              </a:rPr>
              <a:t>则</a:t>
            </a:r>
            <a:r>
              <a:rPr dirty="0" sz="2800" spc="-35">
                <a:latin typeface="宋体"/>
                <a:cs typeface="宋体"/>
              </a:rPr>
              <a:t>每</a:t>
            </a:r>
            <a:r>
              <a:rPr dirty="0" sz="2800" spc="-30">
                <a:latin typeface="宋体"/>
                <a:cs typeface="宋体"/>
              </a:rPr>
              <a:t>一</a:t>
            </a:r>
            <a:r>
              <a:rPr dirty="0" sz="2800" spc="-35">
                <a:latin typeface="宋体"/>
                <a:cs typeface="宋体"/>
              </a:rPr>
              <a:t>个</a:t>
            </a:r>
            <a:r>
              <a:rPr dirty="0" sz="2800" spc="-35">
                <a:latin typeface="宋体"/>
                <a:cs typeface="宋体"/>
              </a:rPr>
              <a:t>数</a:t>
            </a:r>
            <a:r>
              <a:rPr dirty="0" sz="2800" spc="-30">
                <a:latin typeface="宋体"/>
                <a:cs typeface="宋体"/>
              </a:rPr>
              <a:t>字</a:t>
            </a:r>
            <a:r>
              <a:rPr dirty="0" sz="2800" spc="-35">
                <a:latin typeface="宋体"/>
                <a:cs typeface="宋体"/>
              </a:rPr>
              <a:t>串</a:t>
            </a:r>
            <a:r>
              <a:rPr dirty="0" sz="2800" spc="-35">
                <a:latin typeface="宋体"/>
                <a:cs typeface="宋体"/>
              </a:rPr>
              <a:t>代</a:t>
            </a:r>
            <a:r>
              <a:rPr dirty="0" sz="2800" spc="-30">
                <a:latin typeface="宋体"/>
                <a:cs typeface="宋体"/>
              </a:rPr>
              <a:t>表</a:t>
            </a:r>
            <a:r>
              <a:rPr dirty="0" sz="2800" spc="-35">
                <a:latin typeface="宋体"/>
                <a:cs typeface="宋体"/>
              </a:rPr>
              <a:t>一</a:t>
            </a:r>
            <a:r>
              <a:rPr dirty="0" sz="2800" spc="-35">
                <a:latin typeface="宋体"/>
                <a:cs typeface="宋体"/>
              </a:rPr>
              <a:t>个</a:t>
            </a:r>
            <a:r>
              <a:rPr dirty="0" sz="2800" spc="-30">
                <a:latin typeface="宋体"/>
                <a:cs typeface="宋体"/>
              </a:rPr>
              <a:t>个</a:t>
            </a:r>
            <a:r>
              <a:rPr dirty="0" sz="2800" spc="-35">
                <a:latin typeface="宋体"/>
                <a:cs typeface="宋体"/>
              </a:rPr>
              <a:t>体</a:t>
            </a:r>
            <a:r>
              <a:rPr dirty="0" sz="2800" spc="-50">
                <a:latin typeface="宋体"/>
                <a:cs typeface="宋体"/>
              </a:rPr>
              <a:t>，</a:t>
            </a:r>
            <a:r>
              <a:rPr dirty="0" sz="2800" spc="-40">
                <a:latin typeface="宋体"/>
                <a:cs typeface="宋体"/>
              </a:rPr>
              <a:t>个</a:t>
            </a:r>
            <a:r>
              <a:rPr dirty="0" sz="2800" spc="-40">
                <a:latin typeface="宋体"/>
                <a:cs typeface="宋体"/>
              </a:rPr>
              <a:t>体</a:t>
            </a:r>
            <a:r>
              <a:rPr dirty="0" sz="2800" spc="-40">
                <a:latin typeface="宋体"/>
                <a:cs typeface="宋体"/>
              </a:rPr>
              <a:t>中</a:t>
            </a:r>
            <a:r>
              <a:rPr dirty="0" sz="2800" spc="-40">
                <a:latin typeface="宋体"/>
                <a:cs typeface="宋体"/>
              </a:rPr>
              <a:t>数</a:t>
            </a:r>
            <a:r>
              <a:rPr dirty="0" sz="2800" spc="-40">
                <a:latin typeface="宋体"/>
                <a:cs typeface="宋体"/>
              </a:rPr>
              <a:t>字</a:t>
            </a:r>
            <a:r>
              <a:rPr dirty="0" sz="2800" spc="-40">
                <a:latin typeface="宋体"/>
                <a:cs typeface="宋体"/>
              </a:rPr>
              <a:t>出</a:t>
            </a:r>
            <a:r>
              <a:rPr dirty="0" sz="2800" spc="-40">
                <a:latin typeface="宋体"/>
                <a:cs typeface="宋体"/>
              </a:rPr>
              <a:t>现</a:t>
            </a:r>
            <a:r>
              <a:rPr dirty="0" sz="2800" spc="-40">
                <a:latin typeface="宋体"/>
                <a:cs typeface="宋体"/>
              </a:rPr>
              <a:t>的</a:t>
            </a:r>
            <a:r>
              <a:rPr dirty="0" sz="2800" spc="-40">
                <a:latin typeface="宋体"/>
                <a:cs typeface="宋体"/>
              </a:rPr>
              <a:t>位</a:t>
            </a:r>
            <a:r>
              <a:rPr dirty="0" sz="2800" spc="-40">
                <a:latin typeface="宋体"/>
                <a:cs typeface="宋体"/>
              </a:rPr>
              <a:t>置</a:t>
            </a:r>
            <a:r>
              <a:rPr dirty="0" sz="2800" spc="-40">
                <a:latin typeface="宋体"/>
                <a:cs typeface="宋体"/>
              </a:rPr>
              <a:t>表</a:t>
            </a:r>
            <a:r>
              <a:rPr dirty="0" sz="2800" spc="-40">
                <a:latin typeface="宋体"/>
                <a:cs typeface="宋体"/>
              </a:rPr>
              <a:t>征</a:t>
            </a:r>
            <a:r>
              <a:rPr dirty="0" sz="2800" spc="-40">
                <a:latin typeface="宋体"/>
                <a:cs typeface="宋体"/>
              </a:rPr>
              <a:t>路</a:t>
            </a:r>
            <a:r>
              <a:rPr dirty="0" sz="2800" spc="-40">
                <a:latin typeface="宋体"/>
                <a:cs typeface="宋体"/>
              </a:rPr>
              <a:t>径</a:t>
            </a:r>
            <a:r>
              <a:rPr dirty="0" sz="2800" spc="-40">
                <a:latin typeface="宋体"/>
                <a:cs typeface="宋体"/>
              </a:rPr>
              <a:t>中</a:t>
            </a:r>
            <a:r>
              <a:rPr dirty="0" sz="2800" spc="-30">
                <a:latin typeface="宋体"/>
                <a:cs typeface="宋体"/>
              </a:rPr>
              <a:t>城</a:t>
            </a:r>
            <a:r>
              <a:rPr dirty="0" sz="2800" spc="-40">
                <a:latin typeface="宋体"/>
                <a:cs typeface="宋体"/>
              </a:rPr>
              <a:t>市</a:t>
            </a:r>
            <a:r>
              <a:rPr dirty="0" sz="2800" spc="-40">
                <a:latin typeface="宋体"/>
                <a:cs typeface="宋体"/>
              </a:rPr>
              <a:t>出</a:t>
            </a:r>
            <a:r>
              <a:rPr dirty="0" sz="2800" spc="-30">
                <a:latin typeface="宋体"/>
                <a:cs typeface="宋体"/>
              </a:rPr>
              <a:t>现</a:t>
            </a:r>
            <a:r>
              <a:rPr dirty="0" sz="2800" spc="-40">
                <a:latin typeface="宋体"/>
                <a:cs typeface="宋体"/>
              </a:rPr>
              <a:t>的</a:t>
            </a:r>
            <a:r>
              <a:rPr dirty="0" sz="2800" spc="-40">
                <a:latin typeface="宋体"/>
                <a:cs typeface="宋体"/>
              </a:rPr>
              <a:t>顺</a:t>
            </a:r>
            <a:r>
              <a:rPr dirty="0" sz="2800" spc="-40">
                <a:latin typeface="宋体"/>
                <a:cs typeface="宋体"/>
              </a:rPr>
              <a:t>序。</a:t>
            </a:r>
            <a:endParaRPr sz="2800">
              <a:latin typeface="宋体"/>
              <a:cs typeface="宋体"/>
            </a:endParaRPr>
          </a:p>
          <a:p>
            <a:pPr marL="355600" indent="-342900">
              <a:lnSpc>
                <a:spcPct val="100000"/>
              </a:lnSpc>
              <a:spcBef>
                <a:spcPts val="835"/>
              </a:spcBef>
              <a:buFont typeface="Arial"/>
              <a:buChar char="•"/>
              <a:tabLst>
                <a:tab pos="355600" algn="l"/>
              </a:tabLst>
            </a:pPr>
            <a:r>
              <a:rPr dirty="0" sz="3600" spc="-15">
                <a:latin typeface="宋体"/>
                <a:cs typeface="宋体"/>
              </a:rPr>
              <a:t>初始种群</a:t>
            </a:r>
            <a:endParaRPr sz="3600">
              <a:latin typeface="宋体"/>
              <a:cs typeface="宋体"/>
            </a:endParaRPr>
          </a:p>
          <a:p>
            <a:pPr marL="335280" marR="1222375">
              <a:lnSpc>
                <a:spcPct val="100000"/>
              </a:lnSpc>
              <a:spcBef>
                <a:spcPts val="705"/>
              </a:spcBef>
            </a:pPr>
            <a:r>
              <a:rPr dirty="0" sz="2800" spc="-40">
                <a:latin typeface="宋体"/>
                <a:cs typeface="宋体"/>
              </a:rPr>
              <a:t>令</a:t>
            </a:r>
            <a:r>
              <a:rPr dirty="0" sz="2800" spc="-40">
                <a:latin typeface="宋体"/>
                <a:cs typeface="宋体"/>
              </a:rPr>
              <a:t>种</a:t>
            </a:r>
            <a:r>
              <a:rPr dirty="0" sz="2800" spc="-40">
                <a:latin typeface="宋体"/>
                <a:cs typeface="宋体"/>
              </a:rPr>
              <a:t>群</a:t>
            </a:r>
            <a:r>
              <a:rPr dirty="0" sz="2800" spc="-40">
                <a:latin typeface="宋体"/>
                <a:cs typeface="宋体"/>
              </a:rPr>
              <a:t>中</a:t>
            </a:r>
            <a:r>
              <a:rPr dirty="0" sz="2800" spc="-385">
                <a:latin typeface="宋体"/>
                <a:cs typeface="宋体"/>
              </a:rPr>
              <a:t>有 </a:t>
            </a:r>
            <a:r>
              <a:rPr dirty="0" sz="2800">
                <a:latin typeface="Calibri"/>
                <a:cs typeface="Calibri"/>
              </a:rPr>
              <a:t>M </a:t>
            </a:r>
            <a:r>
              <a:rPr dirty="0" sz="2800" spc="-40">
                <a:latin typeface="宋体"/>
                <a:cs typeface="宋体"/>
              </a:rPr>
              <a:t>个</a:t>
            </a:r>
            <a:r>
              <a:rPr dirty="0" sz="2800" spc="-40">
                <a:latin typeface="宋体"/>
                <a:cs typeface="宋体"/>
              </a:rPr>
              <a:t>个</a:t>
            </a:r>
            <a:r>
              <a:rPr dirty="0" sz="2800" spc="-40">
                <a:latin typeface="宋体"/>
                <a:cs typeface="宋体"/>
              </a:rPr>
              <a:t>体</a:t>
            </a:r>
            <a:r>
              <a:rPr dirty="0" sz="2800" spc="-40">
                <a:latin typeface="宋体"/>
                <a:cs typeface="宋体"/>
              </a:rPr>
              <a:t>，</a:t>
            </a:r>
            <a:r>
              <a:rPr dirty="0" sz="2800" spc="-40">
                <a:latin typeface="宋体"/>
                <a:cs typeface="宋体"/>
              </a:rPr>
              <a:t>可</a:t>
            </a:r>
            <a:r>
              <a:rPr dirty="0" sz="2800" spc="-40">
                <a:latin typeface="宋体"/>
                <a:cs typeface="宋体"/>
              </a:rPr>
              <a:t>随</a:t>
            </a:r>
            <a:r>
              <a:rPr dirty="0" sz="2800" spc="-40">
                <a:latin typeface="宋体"/>
                <a:cs typeface="宋体"/>
              </a:rPr>
              <a:t>机</a:t>
            </a:r>
            <a:r>
              <a:rPr dirty="0" sz="2800" spc="-40">
                <a:latin typeface="宋体"/>
                <a:cs typeface="宋体"/>
              </a:rPr>
              <a:t>产</a:t>
            </a:r>
            <a:r>
              <a:rPr dirty="0" sz="2800" spc="-370">
                <a:latin typeface="宋体"/>
                <a:cs typeface="宋体"/>
              </a:rPr>
              <a:t>生 </a:t>
            </a:r>
            <a:r>
              <a:rPr dirty="0" sz="2800">
                <a:latin typeface="Calibri"/>
                <a:cs typeface="Calibri"/>
              </a:rPr>
              <a:t>M </a:t>
            </a:r>
            <a:r>
              <a:rPr dirty="0" sz="2800" spc="-40">
                <a:latin typeface="宋体"/>
                <a:cs typeface="宋体"/>
              </a:rPr>
              <a:t>个</a:t>
            </a:r>
            <a:r>
              <a:rPr dirty="0" sz="2800" spc="-40">
                <a:latin typeface="宋体"/>
                <a:cs typeface="宋体"/>
              </a:rPr>
              <a:t>数</a:t>
            </a:r>
            <a:r>
              <a:rPr dirty="0" sz="2800" spc="-50">
                <a:latin typeface="宋体"/>
                <a:cs typeface="宋体"/>
              </a:rPr>
              <a:t>字</a:t>
            </a:r>
            <a:r>
              <a:rPr dirty="0" sz="2800" spc="-35">
                <a:latin typeface="宋体"/>
                <a:cs typeface="宋体"/>
              </a:rPr>
              <a:t>串</a:t>
            </a:r>
            <a:r>
              <a:rPr dirty="0" sz="2800" spc="-35">
                <a:latin typeface="宋体"/>
                <a:cs typeface="宋体"/>
              </a:rPr>
              <a:t>构</a:t>
            </a:r>
            <a:r>
              <a:rPr dirty="0" sz="2800" spc="-35">
                <a:latin typeface="宋体"/>
                <a:cs typeface="宋体"/>
              </a:rPr>
              <a:t>成</a:t>
            </a:r>
            <a:r>
              <a:rPr dirty="0" sz="2800" spc="-35">
                <a:latin typeface="宋体"/>
                <a:cs typeface="宋体"/>
              </a:rPr>
              <a:t>初</a:t>
            </a:r>
            <a:r>
              <a:rPr dirty="0" sz="2800" spc="-35">
                <a:latin typeface="宋体"/>
                <a:cs typeface="宋体"/>
              </a:rPr>
              <a:t>始</a:t>
            </a:r>
            <a:r>
              <a:rPr dirty="0" sz="2800" spc="-35">
                <a:latin typeface="宋体"/>
                <a:cs typeface="宋体"/>
              </a:rPr>
              <a:t>种</a:t>
            </a:r>
            <a:r>
              <a:rPr dirty="0" sz="2800" spc="-35">
                <a:latin typeface="宋体"/>
                <a:cs typeface="宋体"/>
              </a:rPr>
              <a:t>群</a:t>
            </a:r>
            <a:r>
              <a:rPr dirty="0" sz="2800" spc="-35">
                <a:latin typeface="宋体"/>
                <a:cs typeface="宋体"/>
              </a:rPr>
              <a:t>。</a:t>
            </a:r>
            <a:r>
              <a:rPr dirty="0" sz="2800" spc="-35">
                <a:latin typeface="宋体"/>
                <a:cs typeface="宋体"/>
              </a:rPr>
              <a:t>例</a:t>
            </a:r>
            <a:r>
              <a:rPr dirty="0" sz="2800" spc="-35">
                <a:latin typeface="宋体"/>
                <a:cs typeface="宋体"/>
              </a:rPr>
              <a:t>如</a:t>
            </a:r>
            <a:r>
              <a:rPr dirty="0" sz="2800" spc="-50">
                <a:latin typeface="宋体"/>
                <a:cs typeface="宋体"/>
              </a:rPr>
              <a:t>：</a:t>
            </a:r>
            <a:endParaRPr sz="2800">
              <a:latin typeface="宋体"/>
              <a:cs typeface="宋体"/>
            </a:endParaRPr>
          </a:p>
          <a:p>
            <a:pPr marL="335280">
              <a:lnSpc>
                <a:spcPct val="100000"/>
              </a:lnSpc>
            </a:pPr>
            <a:r>
              <a:rPr dirty="0" sz="2800" spc="-35">
                <a:latin typeface="宋体"/>
                <a:cs typeface="宋体"/>
              </a:rPr>
              <a:t>将</a:t>
            </a:r>
            <a:r>
              <a:rPr dirty="0" sz="2800" spc="-35">
                <a:latin typeface="宋体"/>
                <a:cs typeface="宋体"/>
              </a:rPr>
              <a:t>数</a:t>
            </a:r>
            <a:r>
              <a:rPr dirty="0" sz="2800" spc="-35">
                <a:latin typeface="宋体"/>
                <a:cs typeface="宋体"/>
              </a:rPr>
              <a:t>字</a:t>
            </a:r>
            <a:r>
              <a:rPr dirty="0" sz="2800" spc="-35">
                <a:latin typeface="宋体"/>
                <a:cs typeface="宋体"/>
              </a:rPr>
              <a:t>串</a:t>
            </a:r>
            <a:r>
              <a:rPr dirty="0" sz="2800" spc="-740">
                <a:latin typeface="宋体"/>
                <a:cs typeface="宋体"/>
              </a:rPr>
              <a:t> </a:t>
            </a:r>
            <a:r>
              <a:rPr dirty="0" sz="2800">
                <a:latin typeface="Calibri"/>
                <a:cs typeface="Calibri"/>
              </a:rPr>
              <a:t>1234…N</a:t>
            </a:r>
            <a:r>
              <a:rPr dirty="0" sz="2800" spc="50">
                <a:latin typeface="Calibri"/>
                <a:cs typeface="Calibri"/>
              </a:rPr>
              <a:t> </a:t>
            </a:r>
            <a:r>
              <a:rPr dirty="0" sz="2800" spc="-35">
                <a:latin typeface="宋体"/>
                <a:cs typeface="宋体"/>
              </a:rPr>
              <a:t>上</a:t>
            </a:r>
            <a:r>
              <a:rPr dirty="0" sz="2800" spc="-35">
                <a:latin typeface="宋体"/>
                <a:cs typeface="宋体"/>
              </a:rPr>
              <a:t>的</a:t>
            </a:r>
            <a:r>
              <a:rPr dirty="0" sz="2800" spc="-35">
                <a:latin typeface="宋体"/>
                <a:cs typeface="宋体"/>
              </a:rPr>
              <a:t>数</a:t>
            </a:r>
            <a:r>
              <a:rPr dirty="0" sz="2800" spc="-35">
                <a:latin typeface="宋体"/>
                <a:cs typeface="宋体"/>
              </a:rPr>
              <a:t>字</a:t>
            </a:r>
            <a:r>
              <a:rPr dirty="0" sz="2800" spc="-35">
                <a:latin typeface="宋体"/>
                <a:cs typeface="宋体"/>
              </a:rPr>
              <a:t>进</a:t>
            </a:r>
            <a:r>
              <a:rPr dirty="0" sz="2800" spc="-35">
                <a:latin typeface="宋体"/>
                <a:cs typeface="宋体"/>
              </a:rPr>
              <a:t>行</a:t>
            </a:r>
            <a:r>
              <a:rPr dirty="0" sz="2800" spc="-35">
                <a:latin typeface="宋体"/>
                <a:cs typeface="宋体"/>
              </a:rPr>
              <a:t>随</a:t>
            </a:r>
            <a:r>
              <a:rPr dirty="0" sz="2800" spc="-35">
                <a:latin typeface="宋体"/>
                <a:cs typeface="宋体"/>
              </a:rPr>
              <a:t>机</a:t>
            </a:r>
            <a:r>
              <a:rPr dirty="0" sz="2800" spc="-35">
                <a:latin typeface="宋体"/>
                <a:cs typeface="宋体"/>
              </a:rPr>
              <a:t>的</a:t>
            </a:r>
            <a:r>
              <a:rPr dirty="0" sz="2800" spc="-35">
                <a:latin typeface="宋体"/>
                <a:cs typeface="宋体"/>
              </a:rPr>
              <a:t>交</a:t>
            </a:r>
            <a:r>
              <a:rPr dirty="0" sz="2800" spc="-50">
                <a:latin typeface="宋体"/>
                <a:cs typeface="宋体"/>
              </a:rPr>
              <a:t>换</a:t>
            </a:r>
            <a:endParaRPr sz="2800">
              <a:latin typeface="宋体"/>
              <a:cs typeface="宋体"/>
            </a:endParaRPr>
          </a:p>
        </p:txBody>
      </p:sp>
      <p:sp>
        <p:nvSpPr>
          <p:cNvPr id="3" name="object 3"/>
          <p:cNvSpPr txBox="1">
            <a:spLocks noGrp="1"/>
          </p:cNvSpPr>
          <p:nvPr>
            <p:ph type="title"/>
          </p:nvPr>
        </p:nvSpPr>
        <p:spPr>
          <a:xfrm>
            <a:off x="850493" y="659295"/>
            <a:ext cx="3236595" cy="603885"/>
          </a:xfrm>
          <a:prstGeom prst="rect"/>
        </p:spPr>
        <p:txBody>
          <a:bodyPr wrap="square" lIns="0" tIns="12065" rIns="0" bIns="0" rtlCol="0" vert="horz">
            <a:spAutoFit/>
          </a:bodyPr>
          <a:lstStyle/>
          <a:p>
            <a:pPr marL="12700">
              <a:lnSpc>
                <a:spcPct val="100000"/>
              </a:lnSpc>
              <a:spcBef>
                <a:spcPts val="95"/>
              </a:spcBef>
            </a:pPr>
            <a:r>
              <a:rPr dirty="0" sz="3800" spc="-225" i="1">
                <a:solidFill>
                  <a:srgbClr val="4F81BC"/>
                </a:solidFill>
                <a:latin typeface="宋体"/>
                <a:cs typeface="宋体"/>
              </a:rPr>
              <a:t>步</a:t>
            </a:r>
            <a:r>
              <a:rPr dirty="0" sz="3800" spc="-225" i="1">
                <a:solidFill>
                  <a:srgbClr val="4F81BC"/>
                </a:solidFill>
                <a:latin typeface="宋体"/>
                <a:cs typeface="宋体"/>
              </a:rPr>
              <a:t>骤</a:t>
            </a:r>
            <a:r>
              <a:rPr dirty="0" sz="3800" spc="-225" i="1">
                <a:solidFill>
                  <a:srgbClr val="4F81BC"/>
                </a:solidFill>
                <a:latin typeface="宋体"/>
                <a:cs typeface="宋体"/>
              </a:rPr>
              <a:t>一</a:t>
            </a:r>
            <a:r>
              <a:rPr dirty="0" sz="3800" spc="-225" i="1">
                <a:solidFill>
                  <a:srgbClr val="4F81BC"/>
                </a:solidFill>
                <a:latin typeface="宋体"/>
                <a:cs typeface="宋体"/>
              </a:rPr>
              <a:t>：</a:t>
            </a:r>
            <a:r>
              <a:rPr dirty="0" sz="3800" spc="-225" i="1">
                <a:solidFill>
                  <a:srgbClr val="4F81BC"/>
                </a:solidFill>
                <a:latin typeface="宋体"/>
                <a:cs typeface="宋体"/>
              </a:rPr>
              <a:t>初</a:t>
            </a:r>
            <a:r>
              <a:rPr dirty="0" sz="3800" spc="-225" i="1">
                <a:solidFill>
                  <a:srgbClr val="4F81BC"/>
                </a:solidFill>
                <a:latin typeface="宋体"/>
                <a:cs typeface="宋体"/>
              </a:rPr>
              <a:t>始</a:t>
            </a:r>
            <a:r>
              <a:rPr dirty="0" sz="3800" spc="-65" i="1">
                <a:solidFill>
                  <a:srgbClr val="4F81BC"/>
                </a:solidFill>
                <a:latin typeface="宋体"/>
                <a:cs typeface="宋体"/>
              </a:rPr>
              <a:t>化</a:t>
            </a:r>
            <a:endParaRPr sz="3800">
              <a:latin typeface="宋体"/>
              <a:cs typeface="宋体"/>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850493" y="659295"/>
            <a:ext cx="4154170" cy="1920239"/>
          </a:xfrm>
          <a:prstGeom prst="rect">
            <a:avLst/>
          </a:prstGeom>
        </p:spPr>
        <p:txBody>
          <a:bodyPr wrap="square" lIns="0" tIns="12065" rIns="0" bIns="0" rtlCol="0" vert="horz">
            <a:spAutoFit/>
          </a:bodyPr>
          <a:lstStyle/>
          <a:p>
            <a:pPr marL="12700">
              <a:lnSpc>
                <a:spcPct val="100000"/>
              </a:lnSpc>
              <a:spcBef>
                <a:spcPts val="95"/>
              </a:spcBef>
            </a:pPr>
            <a:r>
              <a:rPr dirty="0" sz="3800" spc="-225" b="1" i="1">
                <a:solidFill>
                  <a:srgbClr val="4F81BC"/>
                </a:solidFill>
                <a:latin typeface="宋体"/>
                <a:cs typeface="宋体"/>
              </a:rPr>
              <a:t>步</a:t>
            </a:r>
            <a:r>
              <a:rPr dirty="0" sz="3800" spc="-225" b="1" i="1">
                <a:solidFill>
                  <a:srgbClr val="4F81BC"/>
                </a:solidFill>
                <a:latin typeface="宋体"/>
                <a:cs typeface="宋体"/>
              </a:rPr>
              <a:t>骤</a:t>
            </a:r>
            <a:r>
              <a:rPr dirty="0" sz="3800" spc="-225" b="1" i="1">
                <a:solidFill>
                  <a:srgbClr val="4F81BC"/>
                </a:solidFill>
                <a:latin typeface="宋体"/>
                <a:cs typeface="宋体"/>
              </a:rPr>
              <a:t>二</a:t>
            </a:r>
            <a:r>
              <a:rPr dirty="0" sz="3800" spc="-225" b="1" i="1">
                <a:solidFill>
                  <a:srgbClr val="4F81BC"/>
                </a:solidFill>
                <a:latin typeface="宋体"/>
                <a:cs typeface="宋体"/>
              </a:rPr>
              <a:t>：</a:t>
            </a:r>
            <a:r>
              <a:rPr dirty="0" sz="3800" spc="-225" b="1" i="1">
                <a:solidFill>
                  <a:srgbClr val="4F81BC"/>
                </a:solidFill>
                <a:latin typeface="宋体"/>
                <a:cs typeface="宋体"/>
              </a:rPr>
              <a:t>适</a:t>
            </a:r>
            <a:r>
              <a:rPr dirty="0" sz="3800" spc="-225" b="1" i="1">
                <a:solidFill>
                  <a:srgbClr val="4F81BC"/>
                </a:solidFill>
                <a:latin typeface="宋体"/>
                <a:cs typeface="宋体"/>
              </a:rPr>
              <a:t>应</a:t>
            </a:r>
            <a:r>
              <a:rPr dirty="0" sz="3800" spc="-225" b="1" i="1">
                <a:solidFill>
                  <a:srgbClr val="4F81BC"/>
                </a:solidFill>
                <a:latin typeface="宋体"/>
                <a:cs typeface="宋体"/>
              </a:rPr>
              <a:t>度</a:t>
            </a:r>
            <a:r>
              <a:rPr dirty="0" sz="3800" spc="-225" b="1" i="1">
                <a:solidFill>
                  <a:srgbClr val="4F81BC"/>
                </a:solidFill>
                <a:latin typeface="宋体"/>
                <a:cs typeface="宋体"/>
              </a:rPr>
              <a:t>选</a:t>
            </a:r>
            <a:r>
              <a:rPr dirty="0" sz="3800" spc="-50" b="1" i="1">
                <a:solidFill>
                  <a:srgbClr val="4F81BC"/>
                </a:solidFill>
                <a:latin typeface="宋体"/>
                <a:cs typeface="宋体"/>
              </a:rPr>
              <a:t>择</a:t>
            </a:r>
            <a:endParaRPr sz="3800">
              <a:latin typeface="宋体"/>
              <a:cs typeface="宋体"/>
            </a:endParaRPr>
          </a:p>
          <a:p>
            <a:pPr marL="354965" indent="-342265">
              <a:lnSpc>
                <a:spcPct val="100000"/>
              </a:lnSpc>
              <a:spcBef>
                <a:spcPts val="2375"/>
              </a:spcBef>
              <a:buFont typeface="Arial"/>
              <a:buChar char="•"/>
              <a:tabLst>
                <a:tab pos="354965" algn="l"/>
                <a:tab pos="355600" algn="l"/>
              </a:tabLst>
            </a:pPr>
            <a:r>
              <a:rPr dirty="0" sz="3200" spc="-20">
                <a:latin typeface="宋体"/>
                <a:cs typeface="宋体"/>
              </a:rPr>
              <a:t>适应度的计算</a:t>
            </a:r>
            <a:endParaRPr sz="3200">
              <a:latin typeface="宋体"/>
              <a:cs typeface="宋体"/>
            </a:endParaRPr>
          </a:p>
          <a:p>
            <a:pPr marL="440690">
              <a:lnSpc>
                <a:spcPct val="100000"/>
              </a:lnSpc>
              <a:spcBef>
                <a:spcPts val="965"/>
              </a:spcBef>
            </a:pPr>
            <a:r>
              <a:rPr dirty="0" sz="1800" spc="-95">
                <a:latin typeface="宋体"/>
                <a:cs typeface="宋体"/>
              </a:rPr>
              <a:t>对于个体 </a:t>
            </a:r>
            <a:r>
              <a:rPr dirty="0" baseline="3144" sz="3975" spc="82" i="1">
                <a:latin typeface="Times New Roman"/>
                <a:cs typeface="Times New Roman"/>
              </a:rPr>
              <a:t>j</a:t>
            </a:r>
            <a:r>
              <a:rPr dirty="0" baseline="3144" sz="3975" spc="-577" i="1">
                <a:latin typeface="Times New Roman"/>
                <a:cs typeface="Times New Roman"/>
              </a:rPr>
              <a:t> </a:t>
            </a:r>
            <a:r>
              <a:rPr dirty="0" sz="1800" spc="-10">
                <a:latin typeface="宋体"/>
                <a:cs typeface="宋体"/>
              </a:rPr>
              <a:t>，适应度为：</a:t>
            </a:r>
            <a:endParaRPr sz="1800">
              <a:latin typeface="宋体"/>
              <a:cs typeface="宋体"/>
            </a:endParaRPr>
          </a:p>
        </p:txBody>
      </p:sp>
      <p:pic>
        <p:nvPicPr>
          <p:cNvPr id="3" name="object 3" descr=""/>
          <p:cNvPicPr/>
          <p:nvPr/>
        </p:nvPicPr>
        <p:blipFill>
          <a:blip r:embed="rId2" cstate="print"/>
          <a:stretch>
            <a:fillRect/>
          </a:stretch>
        </p:blipFill>
        <p:spPr>
          <a:xfrm>
            <a:off x="5961438" y="1724025"/>
            <a:ext cx="2624984" cy="2047875"/>
          </a:xfrm>
          <a:prstGeom prst="rect">
            <a:avLst/>
          </a:prstGeom>
        </p:spPr>
      </p:pic>
      <p:sp>
        <p:nvSpPr>
          <p:cNvPr id="4" name="object 4" descr=""/>
          <p:cNvSpPr txBox="1"/>
          <p:nvPr/>
        </p:nvSpPr>
        <p:spPr>
          <a:xfrm>
            <a:off x="7166229" y="1347927"/>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Arial"/>
                <a:cs typeface="Arial"/>
              </a:rPr>
              <a:t>1</a:t>
            </a:r>
            <a:endParaRPr sz="1800">
              <a:latin typeface="Arial"/>
              <a:cs typeface="Arial"/>
            </a:endParaRPr>
          </a:p>
        </p:txBody>
      </p:sp>
      <p:sp>
        <p:nvSpPr>
          <p:cNvPr id="5" name="object 5" descr=""/>
          <p:cNvSpPr txBox="1"/>
          <p:nvPr/>
        </p:nvSpPr>
        <p:spPr>
          <a:xfrm>
            <a:off x="8623807" y="2294331"/>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Arial"/>
                <a:cs typeface="Arial"/>
              </a:rPr>
              <a:t>2</a:t>
            </a:r>
            <a:endParaRPr sz="1800">
              <a:latin typeface="Arial"/>
              <a:cs typeface="Arial"/>
            </a:endParaRPr>
          </a:p>
        </p:txBody>
      </p:sp>
      <p:sp>
        <p:nvSpPr>
          <p:cNvPr id="6" name="object 6" descr=""/>
          <p:cNvSpPr txBox="1"/>
          <p:nvPr/>
        </p:nvSpPr>
        <p:spPr>
          <a:xfrm>
            <a:off x="8023606" y="3589985"/>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Arial"/>
                <a:cs typeface="Arial"/>
              </a:rPr>
              <a:t>3</a:t>
            </a:r>
            <a:endParaRPr sz="1800">
              <a:latin typeface="Arial"/>
              <a:cs typeface="Arial"/>
            </a:endParaRPr>
          </a:p>
        </p:txBody>
      </p:sp>
      <p:sp>
        <p:nvSpPr>
          <p:cNvPr id="7" name="object 7" descr=""/>
          <p:cNvSpPr txBox="1"/>
          <p:nvPr/>
        </p:nvSpPr>
        <p:spPr>
          <a:xfrm>
            <a:off x="6223253" y="3589985"/>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Arial"/>
                <a:cs typeface="Arial"/>
              </a:rPr>
              <a:t>4</a:t>
            </a:r>
            <a:endParaRPr sz="1800">
              <a:latin typeface="Arial"/>
              <a:cs typeface="Arial"/>
            </a:endParaRPr>
          </a:p>
        </p:txBody>
      </p:sp>
      <p:sp>
        <p:nvSpPr>
          <p:cNvPr id="8" name="object 8" descr=""/>
          <p:cNvSpPr txBox="1"/>
          <p:nvPr/>
        </p:nvSpPr>
        <p:spPr>
          <a:xfrm>
            <a:off x="5708650" y="2272106"/>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Arial"/>
                <a:cs typeface="Arial"/>
              </a:rPr>
              <a:t>5</a:t>
            </a:r>
            <a:endParaRPr sz="1800">
              <a:latin typeface="Arial"/>
              <a:cs typeface="Arial"/>
            </a:endParaRPr>
          </a:p>
        </p:txBody>
      </p:sp>
      <p:sp>
        <p:nvSpPr>
          <p:cNvPr id="9" name="object 9" descr=""/>
          <p:cNvSpPr txBox="1"/>
          <p:nvPr/>
        </p:nvSpPr>
        <p:spPr>
          <a:xfrm>
            <a:off x="9580404" y="1549524"/>
            <a:ext cx="247650" cy="346710"/>
          </a:xfrm>
          <a:prstGeom prst="rect">
            <a:avLst/>
          </a:prstGeom>
        </p:spPr>
        <p:txBody>
          <a:bodyPr wrap="square" lIns="0" tIns="13335" rIns="0" bIns="0" rtlCol="0" vert="horz">
            <a:spAutoFit/>
          </a:bodyPr>
          <a:lstStyle/>
          <a:p>
            <a:pPr marL="38100">
              <a:lnSpc>
                <a:spcPct val="100000"/>
              </a:lnSpc>
              <a:spcBef>
                <a:spcPts val="105"/>
              </a:spcBef>
            </a:pPr>
            <a:r>
              <a:rPr dirty="0" sz="2100" spc="-25" i="1">
                <a:latin typeface="Times New Roman"/>
                <a:cs typeface="Times New Roman"/>
              </a:rPr>
              <a:t>l</a:t>
            </a:r>
            <a:r>
              <a:rPr dirty="0" baseline="-21072" sz="2175" spc="-37">
                <a:latin typeface="Times New Roman"/>
                <a:cs typeface="Times New Roman"/>
              </a:rPr>
              <a:t>1</a:t>
            </a:r>
            <a:endParaRPr baseline="-21072" sz="2175">
              <a:latin typeface="Times New Roman"/>
              <a:cs typeface="Times New Roman"/>
            </a:endParaRPr>
          </a:p>
        </p:txBody>
      </p:sp>
      <p:sp>
        <p:nvSpPr>
          <p:cNvPr id="10" name="object 10" descr=""/>
          <p:cNvSpPr txBox="1"/>
          <p:nvPr/>
        </p:nvSpPr>
        <p:spPr>
          <a:xfrm>
            <a:off x="9565861" y="1889464"/>
            <a:ext cx="272415" cy="939800"/>
          </a:xfrm>
          <a:prstGeom prst="rect">
            <a:avLst/>
          </a:prstGeom>
        </p:spPr>
        <p:txBody>
          <a:bodyPr wrap="square" lIns="0" tIns="149225" rIns="0" bIns="0" rtlCol="0" vert="horz">
            <a:spAutoFit/>
          </a:bodyPr>
          <a:lstStyle/>
          <a:p>
            <a:pPr marL="38100">
              <a:lnSpc>
                <a:spcPct val="100000"/>
              </a:lnSpc>
              <a:spcBef>
                <a:spcPts val="1175"/>
              </a:spcBef>
            </a:pPr>
            <a:r>
              <a:rPr dirty="0" sz="2100" spc="85" i="1">
                <a:latin typeface="Times New Roman"/>
                <a:cs typeface="Times New Roman"/>
              </a:rPr>
              <a:t>l</a:t>
            </a:r>
            <a:r>
              <a:rPr dirty="0" baseline="-21072" sz="2175" spc="127">
                <a:latin typeface="Times New Roman"/>
                <a:cs typeface="Times New Roman"/>
              </a:rPr>
              <a:t>2</a:t>
            </a:r>
            <a:endParaRPr baseline="-21072" sz="2175">
              <a:latin typeface="Times New Roman"/>
              <a:cs typeface="Times New Roman"/>
            </a:endParaRPr>
          </a:p>
          <a:p>
            <a:pPr marL="38100">
              <a:lnSpc>
                <a:spcPct val="100000"/>
              </a:lnSpc>
              <a:spcBef>
                <a:spcPts val="1080"/>
              </a:spcBef>
            </a:pPr>
            <a:r>
              <a:rPr dirty="0" sz="2100" spc="60" i="1">
                <a:latin typeface="Times New Roman"/>
                <a:cs typeface="Times New Roman"/>
              </a:rPr>
              <a:t>l</a:t>
            </a:r>
            <a:r>
              <a:rPr dirty="0" baseline="-21072" sz="2175" spc="89">
                <a:latin typeface="Times New Roman"/>
                <a:cs typeface="Times New Roman"/>
              </a:rPr>
              <a:t>3</a:t>
            </a:r>
            <a:endParaRPr baseline="-21072" sz="2175">
              <a:latin typeface="Times New Roman"/>
              <a:cs typeface="Times New Roman"/>
            </a:endParaRPr>
          </a:p>
        </p:txBody>
      </p:sp>
      <p:sp>
        <p:nvSpPr>
          <p:cNvPr id="11" name="object 11" descr=""/>
          <p:cNvSpPr txBox="1"/>
          <p:nvPr/>
        </p:nvSpPr>
        <p:spPr>
          <a:xfrm>
            <a:off x="9672663" y="3087660"/>
            <a:ext cx="127635" cy="250190"/>
          </a:xfrm>
          <a:prstGeom prst="rect">
            <a:avLst/>
          </a:prstGeom>
        </p:spPr>
        <p:txBody>
          <a:bodyPr wrap="square" lIns="0" tIns="15240" rIns="0" bIns="0" rtlCol="0" vert="horz">
            <a:spAutoFit/>
          </a:bodyPr>
          <a:lstStyle/>
          <a:p>
            <a:pPr marL="12700">
              <a:lnSpc>
                <a:spcPct val="100000"/>
              </a:lnSpc>
              <a:spcBef>
                <a:spcPts val="120"/>
              </a:spcBef>
            </a:pPr>
            <a:r>
              <a:rPr dirty="0" sz="1450" spc="75">
                <a:latin typeface="Times New Roman"/>
                <a:cs typeface="Times New Roman"/>
              </a:rPr>
              <a:t>4</a:t>
            </a:r>
            <a:endParaRPr sz="1450">
              <a:latin typeface="Times New Roman"/>
              <a:cs typeface="Times New Roman"/>
            </a:endParaRPr>
          </a:p>
        </p:txBody>
      </p:sp>
      <p:sp>
        <p:nvSpPr>
          <p:cNvPr id="12" name="object 12" descr=""/>
          <p:cNvSpPr txBox="1"/>
          <p:nvPr/>
        </p:nvSpPr>
        <p:spPr>
          <a:xfrm>
            <a:off x="9578561" y="2940174"/>
            <a:ext cx="106680" cy="346710"/>
          </a:xfrm>
          <a:prstGeom prst="rect">
            <a:avLst/>
          </a:prstGeom>
        </p:spPr>
        <p:txBody>
          <a:bodyPr wrap="square" lIns="0" tIns="13335" rIns="0" bIns="0" rtlCol="0" vert="horz">
            <a:spAutoFit/>
          </a:bodyPr>
          <a:lstStyle/>
          <a:p>
            <a:pPr marL="12700">
              <a:lnSpc>
                <a:spcPct val="100000"/>
              </a:lnSpc>
              <a:spcBef>
                <a:spcPts val="105"/>
              </a:spcBef>
            </a:pPr>
            <a:r>
              <a:rPr dirty="0" sz="2100" spc="55" i="1">
                <a:latin typeface="Times New Roman"/>
                <a:cs typeface="Times New Roman"/>
              </a:rPr>
              <a:t>l</a:t>
            </a:r>
            <a:endParaRPr sz="2100">
              <a:latin typeface="Times New Roman"/>
              <a:cs typeface="Times New Roman"/>
            </a:endParaRPr>
          </a:p>
        </p:txBody>
      </p:sp>
      <p:sp>
        <p:nvSpPr>
          <p:cNvPr id="13" name="object 13" descr=""/>
          <p:cNvSpPr txBox="1"/>
          <p:nvPr/>
        </p:nvSpPr>
        <p:spPr>
          <a:xfrm>
            <a:off x="9666525" y="3602010"/>
            <a:ext cx="127635" cy="250190"/>
          </a:xfrm>
          <a:prstGeom prst="rect">
            <a:avLst/>
          </a:prstGeom>
        </p:spPr>
        <p:txBody>
          <a:bodyPr wrap="square" lIns="0" tIns="15240" rIns="0" bIns="0" rtlCol="0" vert="horz">
            <a:spAutoFit/>
          </a:bodyPr>
          <a:lstStyle/>
          <a:p>
            <a:pPr marL="12700">
              <a:lnSpc>
                <a:spcPct val="100000"/>
              </a:lnSpc>
              <a:spcBef>
                <a:spcPts val="120"/>
              </a:spcBef>
            </a:pPr>
            <a:r>
              <a:rPr dirty="0" sz="1450" spc="75">
                <a:latin typeface="Times New Roman"/>
                <a:cs typeface="Times New Roman"/>
              </a:rPr>
              <a:t>5</a:t>
            </a:r>
            <a:endParaRPr sz="1450">
              <a:latin typeface="Times New Roman"/>
              <a:cs typeface="Times New Roman"/>
            </a:endParaRPr>
          </a:p>
        </p:txBody>
      </p:sp>
      <p:sp>
        <p:nvSpPr>
          <p:cNvPr id="14" name="object 14" descr=""/>
          <p:cNvSpPr txBox="1"/>
          <p:nvPr/>
        </p:nvSpPr>
        <p:spPr>
          <a:xfrm>
            <a:off x="9578561" y="3454525"/>
            <a:ext cx="106680" cy="346710"/>
          </a:xfrm>
          <a:prstGeom prst="rect">
            <a:avLst/>
          </a:prstGeom>
        </p:spPr>
        <p:txBody>
          <a:bodyPr wrap="square" lIns="0" tIns="13335" rIns="0" bIns="0" rtlCol="0" vert="horz">
            <a:spAutoFit/>
          </a:bodyPr>
          <a:lstStyle/>
          <a:p>
            <a:pPr marL="12700">
              <a:lnSpc>
                <a:spcPct val="100000"/>
              </a:lnSpc>
              <a:spcBef>
                <a:spcPts val="105"/>
              </a:spcBef>
            </a:pPr>
            <a:r>
              <a:rPr dirty="0" sz="2100" spc="55" i="1">
                <a:latin typeface="Times New Roman"/>
                <a:cs typeface="Times New Roman"/>
              </a:rPr>
              <a:t>l</a:t>
            </a:r>
            <a:endParaRPr sz="2100">
              <a:latin typeface="Times New Roman"/>
              <a:cs typeface="Times New Roman"/>
            </a:endParaRPr>
          </a:p>
        </p:txBody>
      </p:sp>
      <p:grpSp>
        <p:nvGrpSpPr>
          <p:cNvPr id="15" name="object 15" descr=""/>
          <p:cNvGrpSpPr/>
          <p:nvPr/>
        </p:nvGrpSpPr>
        <p:grpSpPr>
          <a:xfrm>
            <a:off x="6396037" y="1695450"/>
            <a:ext cx="3005455" cy="2019300"/>
            <a:chOff x="6396037" y="1695450"/>
            <a:chExt cx="3005455" cy="2019300"/>
          </a:xfrm>
        </p:grpSpPr>
        <p:sp>
          <p:nvSpPr>
            <p:cNvPr id="16" name="object 16" descr=""/>
            <p:cNvSpPr/>
            <p:nvPr/>
          </p:nvSpPr>
          <p:spPr>
            <a:xfrm>
              <a:off x="7943850" y="1695450"/>
              <a:ext cx="1457325" cy="76200"/>
            </a:xfrm>
            <a:custGeom>
              <a:avLst/>
              <a:gdLst/>
              <a:ahLst/>
              <a:cxnLst/>
              <a:rect l="l" t="t" r="r" b="b"/>
              <a:pathLst>
                <a:path w="1457325" h="76200">
                  <a:moveTo>
                    <a:pt x="1381125" y="0"/>
                  </a:moveTo>
                  <a:lnTo>
                    <a:pt x="1381125" y="76200"/>
                  </a:lnTo>
                  <a:lnTo>
                    <a:pt x="1447927" y="42799"/>
                  </a:lnTo>
                  <a:lnTo>
                    <a:pt x="1393825" y="42799"/>
                  </a:lnTo>
                  <a:lnTo>
                    <a:pt x="1393825" y="33274"/>
                  </a:lnTo>
                  <a:lnTo>
                    <a:pt x="1447673" y="33274"/>
                  </a:lnTo>
                  <a:lnTo>
                    <a:pt x="1381125" y="0"/>
                  </a:lnTo>
                  <a:close/>
                </a:path>
                <a:path w="1457325" h="76200">
                  <a:moveTo>
                    <a:pt x="1381125" y="33274"/>
                  </a:moveTo>
                  <a:lnTo>
                    <a:pt x="0" y="33274"/>
                  </a:lnTo>
                  <a:lnTo>
                    <a:pt x="0" y="42799"/>
                  </a:lnTo>
                  <a:lnTo>
                    <a:pt x="1381125" y="42799"/>
                  </a:lnTo>
                  <a:lnTo>
                    <a:pt x="1381125" y="33274"/>
                  </a:lnTo>
                  <a:close/>
                </a:path>
                <a:path w="1457325" h="76200">
                  <a:moveTo>
                    <a:pt x="1447673" y="33274"/>
                  </a:moveTo>
                  <a:lnTo>
                    <a:pt x="1393825" y="33274"/>
                  </a:lnTo>
                  <a:lnTo>
                    <a:pt x="1393825" y="42799"/>
                  </a:lnTo>
                  <a:lnTo>
                    <a:pt x="1447927" y="42799"/>
                  </a:lnTo>
                  <a:lnTo>
                    <a:pt x="1457325" y="38100"/>
                  </a:lnTo>
                  <a:lnTo>
                    <a:pt x="1447673" y="33274"/>
                  </a:lnTo>
                  <a:close/>
                </a:path>
              </a:pathLst>
            </a:custGeom>
            <a:solidFill>
              <a:srgbClr val="000000"/>
            </a:solidFill>
          </p:spPr>
          <p:txBody>
            <a:bodyPr wrap="square" lIns="0" tIns="0" rIns="0" bIns="0" rtlCol="0"/>
            <a:lstStyle/>
            <a:p/>
          </p:txBody>
        </p:sp>
        <p:sp>
          <p:nvSpPr>
            <p:cNvPr id="17" name="object 17" descr=""/>
            <p:cNvSpPr/>
            <p:nvPr/>
          </p:nvSpPr>
          <p:spPr>
            <a:xfrm>
              <a:off x="7686675" y="1733550"/>
              <a:ext cx="257175" cy="304800"/>
            </a:xfrm>
            <a:custGeom>
              <a:avLst/>
              <a:gdLst/>
              <a:ahLst/>
              <a:cxnLst/>
              <a:rect l="l" t="t" r="r" b="b"/>
              <a:pathLst>
                <a:path w="257175" h="304800">
                  <a:moveTo>
                    <a:pt x="257175" y="0"/>
                  </a:moveTo>
                  <a:lnTo>
                    <a:pt x="0" y="304800"/>
                  </a:lnTo>
                </a:path>
              </a:pathLst>
            </a:custGeom>
            <a:ln w="9525">
              <a:solidFill>
                <a:srgbClr val="000000"/>
              </a:solidFill>
            </a:ln>
          </p:spPr>
          <p:txBody>
            <a:bodyPr wrap="square" lIns="0" tIns="0" rIns="0" bIns="0" rtlCol="0"/>
            <a:lstStyle/>
            <a:p/>
          </p:txBody>
        </p:sp>
        <p:sp>
          <p:nvSpPr>
            <p:cNvPr id="18" name="object 18" descr=""/>
            <p:cNvSpPr/>
            <p:nvPr/>
          </p:nvSpPr>
          <p:spPr>
            <a:xfrm>
              <a:off x="7086600" y="2152649"/>
              <a:ext cx="2314575" cy="533400"/>
            </a:xfrm>
            <a:custGeom>
              <a:avLst/>
              <a:gdLst/>
              <a:ahLst/>
              <a:cxnLst/>
              <a:rect l="l" t="t" r="r" b="b"/>
              <a:pathLst>
                <a:path w="2314575" h="533400">
                  <a:moveTo>
                    <a:pt x="2314575" y="495300"/>
                  </a:moveTo>
                  <a:lnTo>
                    <a:pt x="2238375" y="457200"/>
                  </a:lnTo>
                  <a:lnTo>
                    <a:pt x="2238375" y="490601"/>
                  </a:lnTo>
                  <a:lnTo>
                    <a:pt x="171450" y="490474"/>
                  </a:lnTo>
                  <a:lnTo>
                    <a:pt x="171450" y="499999"/>
                  </a:lnTo>
                  <a:lnTo>
                    <a:pt x="2238375" y="500126"/>
                  </a:lnTo>
                  <a:lnTo>
                    <a:pt x="2238375" y="533400"/>
                  </a:lnTo>
                  <a:lnTo>
                    <a:pt x="2304923" y="500126"/>
                  </a:lnTo>
                  <a:lnTo>
                    <a:pt x="2314575" y="495300"/>
                  </a:lnTo>
                  <a:close/>
                </a:path>
                <a:path w="2314575" h="533400">
                  <a:moveTo>
                    <a:pt x="2314575" y="38100"/>
                  </a:moveTo>
                  <a:lnTo>
                    <a:pt x="2304923" y="33274"/>
                  </a:lnTo>
                  <a:lnTo>
                    <a:pt x="2238375" y="0"/>
                  </a:lnTo>
                  <a:lnTo>
                    <a:pt x="2238375" y="33274"/>
                  </a:lnTo>
                  <a:lnTo>
                    <a:pt x="0" y="33274"/>
                  </a:lnTo>
                  <a:lnTo>
                    <a:pt x="0" y="42799"/>
                  </a:lnTo>
                  <a:lnTo>
                    <a:pt x="2238375" y="42799"/>
                  </a:lnTo>
                  <a:lnTo>
                    <a:pt x="2238375" y="76200"/>
                  </a:lnTo>
                  <a:lnTo>
                    <a:pt x="2305177" y="42799"/>
                  </a:lnTo>
                  <a:lnTo>
                    <a:pt x="2314575" y="38100"/>
                  </a:lnTo>
                  <a:close/>
                </a:path>
              </a:pathLst>
            </a:custGeom>
            <a:solidFill>
              <a:srgbClr val="000000"/>
            </a:solidFill>
          </p:spPr>
          <p:txBody>
            <a:bodyPr wrap="square" lIns="0" tIns="0" rIns="0" bIns="0" rtlCol="0"/>
            <a:lstStyle/>
            <a:p/>
          </p:txBody>
        </p:sp>
        <p:sp>
          <p:nvSpPr>
            <p:cNvPr id="19" name="object 19" descr=""/>
            <p:cNvSpPr/>
            <p:nvPr/>
          </p:nvSpPr>
          <p:spPr>
            <a:xfrm>
              <a:off x="7258050" y="2647950"/>
              <a:ext cx="0" cy="1066800"/>
            </a:xfrm>
            <a:custGeom>
              <a:avLst/>
              <a:gdLst/>
              <a:ahLst/>
              <a:cxnLst/>
              <a:rect l="l" t="t" r="r" b="b"/>
              <a:pathLst>
                <a:path w="0" h="1066800">
                  <a:moveTo>
                    <a:pt x="0" y="0"/>
                  </a:moveTo>
                  <a:lnTo>
                    <a:pt x="0" y="1066800"/>
                  </a:lnTo>
                </a:path>
              </a:pathLst>
            </a:custGeom>
            <a:ln w="9525">
              <a:solidFill>
                <a:srgbClr val="000000"/>
              </a:solidFill>
            </a:ln>
          </p:spPr>
          <p:txBody>
            <a:bodyPr wrap="square" lIns="0" tIns="0" rIns="0" bIns="0" rtlCol="0"/>
            <a:lstStyle/>
            <a:p/>
          </p:txBody>
        </p:sp>
        <p:sp>
          <p:nvSpPr>
            <p:cNvPr id="20" name="object 20" descr=""/>
            <p:cNvSpPr/>
            <p:nvPr/>
          </p:nvSpPr>
          <p:spPr>
            <a:xfrm>
              <a:off x="7000875" y="3067049"/>
              <a:ext cx="2400300" cy="533400"/>
            </a:xfrm>
            <a:custGeom>
              <a:avLst/>
              <a:gdLst/>
              <a:ahLst/>
              <a:cxnLst/>
              <a:rect l="l" t="t" r="r" b="b"/>
              <a:pathLst>
                <a:path w="2400300" h="533400">
                  <a:moveTo>
                    <a:pt x="2400300" y="495300"/>
                  </a:moveTo>
                  <a:lnTo>
                    <a:pt x="2390648" y="490474"/>
                  </a:lnTo>
                  <a:lnTo>
                    <a:pt x="2324100" y="457200"/>
                  </a:lnTo>
                  <a:lnTo>
                    <a:pt x="2324100" y="490474"/>
                  </a:lnTo>
                  <a:lnTo>
                    <a:pt x="0" y="490474"/>
                  </a:lnTo>
                  <a:lnTo>
                    <a:pt x="0" y="499999"/>
                  </a:lnTo>
                  <a:lnTo>
                    <a:pt x="2324100" y="499999"/>
                  </a:lnTo>
                  <a:lnTo>
                    <a:pt x="2324100" y="533400"/>
                  </a:lnTo>
                  <a:lnTo>
                    <a:pt x="2390902" y="499999"/>
                  </a:lnTo>
                  <a:lnTo>
                    <a:pt x="2400300" y="495300"/>
                  </a:lnTo>
                  <a:close/>
                </a:path>
                <a:path w="2400300" h="533400">
                  <a:moveTo>
                    <a:pt x="2400300" y="38100"/>
                  </a:moveTo>
                  <a:lnTo>
                    <a:pt x="2324100" y="0"/>
                  </a:lnTo>
                  <a:lnTo>
                    <a:pt x="2324100" y="33401"/>
                  </a:lnTo>
                  <a:lnTo>
                    <a:pt x="0" y="33274"/>
                  </a:lnTo>
                  <a:lnTo>
                    <a:pt x="0" y="42799"/>
                  </a:lnTo>
                  <a:lnTo>
                    <a:pt x="2324100" y="42926"/>
                  </a:lnTo>
                  <a:lnTo>
                    <a:pt x="2324100" y="76200"/>
                  </a:lnTo>
                  <a:lnTo>
                    <a:pt x="2390648" y="42926"/>
                  </a:lnTo>
                  <a:lnTo>
                    <a:pt x="2400300" y="38100"/>
                  </a:lnTo>
                  <a:close/>
                </a:path>
              </a:pathLst>
            </a:custGeom>
            <a:solidFill>
              <a:srgbClr val="000000"/>
            </a:solidFill>
          </p:spPr>
          <p:txBody>
            <a:bodyPr wrap="square" lIns="0" tIns="0" rIns="0" bIns="0" rtlCol="0"/>
            <a:lstStyle/>
            <a:p/>
          </p:txBody>
        </p:sp>
        <p:sp>
          <p:nvSpPr>
            <p:cNvPr id="21" name="object 21" descr=""/>
            <p:cNvSpPr/>
            <p:nvPr/>
          </p:nvSpPr>
          <p:spPr>
            <a:xfrm>
              <a:off x="6400800" y="2495550"/>
              <a:ext cx="600075" cy="1066800"/>
            </a:xfrm>
            <a:custGeom>
              <a:avLst/>
              <a:gdLst/>
              <a:ahLst/>
              <a:cxnLst/>
              <a:rect l="l" t="t" r="r" b="b"/>
              <a:pathLst>
                <a:path w="600075" h="1066800">
                  <a:moveTo>
                    <a:pt x="600075" y="1066800"/>
                  </a:moveTo>
                  <a:lnTo>
                    <a:pt x="0" y="0"/>
                  </a:lnTo>
                </a:path>
              </a:pathLst>
            </a:custGeom>
            <a:ln w="9525">
              <a:solidFill>
                <a:srgbClr val="000000"/>
              </a:solidFill>
            </a:ln>
          </p:spPr>
          <p:txBody>
            <a:bodyPr wrap="square" lIns="0" tIns="0" rIns="0" bIns="0" rtlCol="0"/>
            <a:lstStyle/>
            <a:p/>
          </p:txBody>
        </p:sp>
      </p:grpSp>
      <p:sp>
        <p:nvSpPr>
          <p:cNvPr id="22" name="object 22" descr=""/>
          <p:cNvSpPr/>
          <p:nvPr/>
        </p:nvSpPr>
        <p:spPr>
          <a:xfrm>
            <a:off x="2445061" y="2829593"/>
            <a:ext cx="892810" cy="1111250"/>
          </a:xfrm>
          <a:custGeom>
            <a:avLst/>
            <a:gdLst/>
            <a:ahLst/>
            <a:cxnLst/>
            <a:rect l="l" t="t" r="r" b="b"/>
            <a:pathLst>
              <a:path w="892810" h="1111250">
                <a:moveTo>
                  <a:pt x="892725" y="0"/>
                </a:moveTo>
                <a:lnTo>
                  <a:pt x="0" y="1111246"/>
                </a:lnTo>
              </a:path>
            </a:pathLst>
          </a:custGeom>
          <a:ln w="15969">
            <a:solidFill>
              <a:srgbClr val="000000"/>
            </a:solidFill>
          </a:ln>
        </p:spPr>
        <p:txBody>
          <a:bodyPr wrap="square" lIns="0" tIns="0" rIns="0" bIns="0" rtlCol="0"/>
          <a:lstStyle/>
          <a:p/>
        </p:txBody>
      </p:sp>
      <p:sp>
        <p:nvSpPr>
          <p:cNvPr id="23" name="object 23" descr=""/>
          <p:cNvSpPr txBox="1"/>
          <p:nvPr/>
        </p:nvSpPr>
        <p:spPr>
          <a:xfrm>
            <a:off x="1753709" y="2821471"/>
            <a:ext cx="632460" cy="388620"/>
          </a:xfrm>
          <a:prstGeom prst="rect">
            <a:avLst/>
          </a:prstGeom>
        </p:spPr>
        <p:txBody>
          <a:bodyPr wrap="square" lIns="0" tIns="16510" rIns="0" bIns="0" rtlCol="0" vert="horz">
            <a:spAutoFit/>
          </a:bodyPr>
          <a:lstStyle/>
          <a:p>
            <a:pPr marL="38100">
              <a:lnSpc>
                <a:spcPct val="100000"/>
              </a:lnSpc>
              <a:spcBef>
                <a:spcPts val="130"/>
              </a:spcBef>
              <a:tabLst>
                <a:tab pos="405130" algn="l"/>
              </a:tabLst>
            </a:pPr>
            <a:r>
              <a:rPr dirty="0" sz="2350" spc="95" i="1">
                <a:latin typeface="Times New Roman"/>
                <a:cs typeface="Times New Roman"/>
              </a:rPr>
              <a:t>f</a:t>
            </a:r>
            <a:r>
              <a:rPr dirty="0" sz="2350" spc="-35" i="1">
                <a:latin typeface="Times New Roman"/>
                <a:cs typeface="Times New Roman"/>
              </a:rPr>
              <a:t> </a:t>
            </a:r>
            <a:r>
              <a:rPr dirty="0" baseline="-20202" sz="2475" spc="15" i="1">
                <a:latin typeface="Times New Roman"/>
                <a:cs typeface="Times New Roman"/>
              </a:rPr>
              <a:t>j</a:t>
            </a:r>
            <a:r>
              <a:rPr dirty="0" baseline="-20202" sz="2475" i="1">
                <a:latin typeface="Times New Roman"/>
                <a:cs typeface="Times New Roman"/>
              </a:rPr>
              <a:t>	</a:t>
            </a:r>
            <a:r>
              <a:rPr dirty="0" sz="2350" spc="140">
                <a:latin typeface="Symbol"/>
                <a:cs typeface="Symbol"/>
              </a:rPr>
              <a:t></a:t>
            </a:r>
            <a:endParaRPr sz="2350">
              <a:latin typeface="Symbol"/>
              <a:cs typeface="Symbol"/>
            </a:endParaRPr>
          </a:p>
        </p:txBody>
      </p:sp>
      <p:sp>
        <p:nvSpPr>
          <p:cNvPr id="24" name="object 24" descr=""/>
          <p:cNvSpPr txBox="1"/>
          <p:nvPr/>
        </p:nvSpPr>
        <p:spPr>
          <a:xfrm>
            <a:off x="3296630" y="2997897"/>
            <a:ext cx="186055" cy="280035"/>
          </a:xfrm>
          <a:prstGeom prst="rect">
            <a:avLst/>
          </a:prstGeom>
        </p:spPr>
        <p:txBody>
          <a:bodyPr wrap="square" lIns="0" tIns="14604" rIns="0" bIns="0" rtlCol="0" vert="horz">
            <a:spAutoFit/>
          </a:bodyPr>
          <a:lstStyle/>
          <a:p>
            <a:pPr marL="12700">
              <a:lnSpc>
                <a:spcPct val="100000"/>
              </a:lnSpc>
              <a:spcBef>
                <a:spcPts val="114"/>
              </a:spcBef>
            </a:pPr>
            <a:r>
              <a:rPr dirty="0" sz="1650" spc="160" i="1">
                <a:latin typeface="Times New Roman"/>
                <a:cs typeface="Times New Roman"/>
              </a:rPr>
              <a:t>N</a:t>
            </a:r>
            <a:endParaRPr sz="1650">
              <a:latin typeface="Times New Roman"/>
              <a:cs typeface="Times New Roman"/>
            </a:endParaRPr>
          </a:p>
        </p:txBody>
      </p:sp>
      <p:sp>
        <p:nvSpPr>
          <p:cNvPr id="25" name="object 25" descr=""/>
          <p:cNvSpPr txBox="1"/>
          <p:nvPr/>
        </p:nvSpPr>
        <p:spPr>
          <a:xfrm>
            <a:off x="3139748" y="3019472"/>
            <a:ext cx="709930" cy="678180"/>
          </a:xfrm>
          <a:prstGeom prst="rect">
            <a:avLst/>
          </a:prstGeom>
        </p:spPr>
        <p:txBody>
          <a:bodyPr wrap="square" lIns="0" tIns="16510" rIns="0" bIns="0" rtlCol="0" vert="horz">
            <a:spAutoFit/>
          </a:bodyPr>
          <a:lstStyle/>
          <a:p>
            <a:pPr marL="38100">
              <a:lnSpc>
                <a:spcPct val="100000"/>
              </a:lnSpc>
              <a:spcBef>
                <a:spcPts val="130"/>
              </a:spcBef>
            </a:pPr>
            <a:r>
              <a:rPr dirty="0" baseline="-10457" sz="6375" spc="375">
                <a:latin typeface="Symbol"/>
                <a:cs typeface="Symbol"/>
              </a:rPr>
              <a:t></a:t>
            </a:r>
            <a:r>
              <a:rPr dirty="0" sz="2350" spc="250" i="1">
                <a:latin typeface="Times New Roman"/>
                <a:cs typeface="Times New Roman"/>
              </a:rPr>
              <a:t>l</a:t>
            </a:r>
            <a:r>
              <a:rPr dirty="0" baseline="-20202" sz="2475" spc="375" i="1">
                <a:latin typeface="Times New Roman"/>
                <a:cs typeface="Times New Roman"/>
              </a:rPr>
              <a:t>i</a:t>
            </a:r>
            <a:endParaRPr baseline="-20202" sz="2475">
              <a:latin typeface="Times New Roman"/>
              <a:cs typeface="Times New Roman"/>
            </a:endParaRPr>
          </a:p>
        </p:txBody>
      </p:sp>
      <p:sp>
        <p:nvSpPr>
          <p:cNvPr id="26" name="object 26" descr=""/>
          <p:cNvSpPr txBox="1"/>
          <p:nvPr/>
        </p:nvSpPr>
        <p:spPr>
          <a:xfrm>
            <a:off x="2976723" y="2745419"/>
            <a:ext cx="197485" cy="388620"/>
          </a:xfrm>
          <a:prstGeom prst="rect">
            <a:avLst/>
          </a:prstGeom>
        </p:spPr>
        <p:txBody>
          <a:bodyPr wrap="square" lIns="0" tIns="16510" rIns="0" bIns="0" rtlCol="0" vert="horz">
            <a:spAutoFit/>
          </a:bodyPr>
          <a:lstStyle/>
          <a:p>
            <a:pPr marL="12700">
              <a:lnSpc>
                <a:spcPct val="100000"/>
              </a:lnSpc>
              <a:spcBef>
                <a:spcPts val="130"/>
              </a:spcBef>
            </a:pPr>
            <a:r>
              <a:rPr dirty="0" sz="2350" spc="175">
                <a:latin typeface="Times New Roman"/>
                <a:cs typeface="Times New Roman"/>
              </a:rPr>
              <a:t>1</a:t>
            </a:r>
            <a:endParaRPr sz="2350">
              <a:latin typeface="Times New Roman"/>
              <a:cs typeface="Times New Roman"/>
            </a:endParaRPr>
          </a:p>
        </p:txBody>
      </p:sp>
      <p:sp>
        <p:nvSpPr>
          <p:cNvPr id="27" name="object 27" descr=""/>
          <p:cNvSpPr txBox="1"/>
          <p:nvPr/>
        </p:nvSpPr>
        <p:spPr>
          <a:xfrm>
            <a:off x="1279016" y="3620362"/>
            <a:ext cx="2768600" cy="747395"/>
          </a:xfrm>
          <a:prstGeom prst="rect">
            <a:avLst/>
          </a:prstGeom>
        </p:spPr>
        <p:txBody>
          <a:bodyPr wrap="square" lIns="0" tIns="107950" rIns="0" bIns="0" rtlCol="0" vert="horz">
            <a:spAutoFit/>
          </a:bodyPr>
          <a:lstStyle/>
          <a:p>
            <a:pPr algn="r" marR="475615">
              <a:lnSpc>
                <a:spcPct val="100000"/>
              </a:lnSpc>
              <a:spcBef>
                <a:spcPts val="850"/>
              </a:spcBef>
            </a:pPr>
            <a:r>
              <a:rPr dirty="0" sz="1650" spc="85" i="1">
                <a:latin typeface="Times New Roman"/>
                <a:cs typeface="Times New Roman"/>
              </a:rPr>
              <a:t>i</a:t>
            </a:r>
            <a:r>
              <a:rPr dirty="0" sz="1650" spc="85">
                <a:latin typeface="Symbol"/>
                <a:cs typeface="Symbol"/>
              </a:rPr>
              <a:t></a:t>
            </a:r>
            <a:r>
              <a:rPr dirty="0" sz="1650" spc="85">
                <a:latin typeface="Times New Roman"/>
                <a:cs typeface="Times New Roman"/>
              </a:rPr>
              <a:t>1</a:t>
            </a:r>
            <a:endParaRPr sz="1650">
              <a:latin typeface="Times New Roman"/>
              <a:cs typeface="Times New Roman"/>
            </a:endParaRPr>
          </a:p>
          <a:p>
            <a:pPr marL="12700">
              <a:lnSpc>
                <a:spcPct val="100000"/>
              </a:lnSpc>
              <a:spcBef>
                <a:spcPts val="795"/>
              </a:spcBef>
            </a:pPr>
            <a:r>
              <a:rPr dirty="0" sz="1800" spc="-5">
                <a:latin typeface="宋体"/>
                <a:cs typeface="宋体"/>
              </a:rPr>
              <a:t>被选中作为父个体的概率：</a:t>
            </a:r>
            <a:endParaRPr sz="1800">
              <a:latin typeface="宋体"/>
              <a:cs typeface="宋体"/>
            </a:endParaRPr>
          </a:p>
        </p:txBody>
      </p:sp>
      <p:sp>
        <p:nvSpPr>
          <p:cNvPr id="28" name="object 28" descr=""/>
          <p:cNvSpPr/>
          <p:nvPr/>
        </p:nvSpPr>
        <p:spPr>
          <a:xfrm>
            <a:off x="2446794" y="4733451"/>
            <a:ext cx="1025525" cy="1278255"/>
          </a:xfrm>
          <a:custGeom>
            <a:avLst/>
            <a:gdLst/>
            <a:ahLst/>
            <a:cxnLst/>
            <a:rect l="l" t="t" r="r" b="b"/>
            <a:pathLst>
              <a:path w="1025525" h="1278254">
                <a:moveTo>
                  <a:pt x="1025465" y="0"/>
                </a:moveTo>
                <a:lnTo>
                  <a:pt x="0" y="1277639"/>
                </a:lnTo>
              </a:path>
            </a:pathLst>
          </a:custGeom>
          <a:ln w="16020">
            <a:solidFill>
              <a:srgbClr val="000000"/>
            </a:solidFill>
          </a:ln>
        </p:spPr>
        <p:txBody>
          <a:bodyPr wrap="square" lIns="0" tIns="0" rIns="0" bIns="0" rtlCol="0"/>
          <a:lstStyle/>
          <a:p/>
        </p:txBody>
      </p:sp>
      <p:sp>
        <p:nvSpPr>
          <p:cNvPr id="29" name="object 29" descr=""/>
          <p:cNvSpPr txBox="1"/>
          <p:nvPr/>
        </p:nvSpPr>
        <p:spPr>
          <a:xfrm>
            <a:off x="3303336" y="5023960"/>
            <a:ext cx="226060" cy="280035"/>
          </a:xfrm>
          <a:prstGeom prst="rect">
            <a:avLst/>
          </a:prstGeom>
        </p:spPr>
        <p:txBody>
          <a:bodyPr wrap="square" lIns="0" tIns="14604" rIns="0" bIns="0" rtlCol="0" vert="horz">
            <a:spAutoFit/>
          </a:bodyPr>
          <a:lstStyle/>
          <a:p>
            <a:pPr marL="12700">
              <a:lnSpc>
                <a:spcPct val="100000"/>
              </a:lnSpc>
              <a:spcBef>
                <a:spcPts val="114"/>
              </a:spcBef>
            </a:pPr>
            <a:r>
              <a:rPr dirty="0" sz="1650" spc="200" i="1">
                <a:latin typeface="Times New Roman"/>
                <a:cs typeface="Times New Roman"/>
              </a:rPr>
              <a:t>M</a:t>
            </a:r>
            <a:endParaRPr sz="1650">
              <a:latin typeface="Times New Roman"/>
              <a:cs typeface="Times New Roman"/>
            </a:endParaRPr>
          </a:p>
        </p:txBody>
      </p:sp>
      <p:sp>
        <p:nvSpPr>
          <p:cNvPr id="30" name="object 30" descr=""/>
          <p:cNvSpPr txBox="1"/>
          <p:nvPr/>
        </p:nvSpPr>
        <p:spPr>
          <a:xfrm>
            <a:off x="1946139" y="5013585"/>
            <a:ext cx="92710" cy="280035"/>
          </a:xfrm>
          <a:prstGeom prst="rect">
            <a:avLst/>
          </a:prstGeom>
        </p:spPr>
        <p:txBody>
          <a:bodyPr wrap="square" lIns="0" tIns="14604" rIns="0" bIns="0" rtlCol="0" vert="horz">
            <a:spAutoFit/>
          </a:bodyPr>
          <a:lstStyle/>
          <a:p>
            <a:pPr marL="12700">
              <a:lnSpc>
                <a:spcPct val="100000"/>
              </a:lnSpc>
              <a:spcBef>
                <a:spcPts val="114"/>
              </a:spcBef>
            </a:pPr>
            <a:r>
              <a:rPr dirty="0" sz="1650" spc="65" i="1">
                <a:latin typeface="Times New Roman"/>
                <a:cs typeface="Times New Roman"/>
              </a:rPr>
              <a:t>j</a:t>
            </a:r>
            <a:endParaRPr sz="1650">
              <a:latin typeface="Times New Roman"/>
              <a:cs typeface="Times New Roman"/>
            </a:endParaRPr>
          </a:p>
        </p:txBody>
      </p:sp>
      <p:sp>
        <p:nvSpPr>
          <p:cNvPr id="31" name="object 31" descr=""/>
          <p:cNvSpPr txBox="1"/>
          <p:nvPr/>
        </p:nvSpPr>
        <p:spPr>
          <a:xfrm>
            <a:off x="2843752" y="4650495"/>
            <a:ext cx="309245" cy="388620"/>
          </a:xfrm>
          <a:prstGeom prst="rect">
            <a:avLst/>
          </a:prstGeom>
        </p:spPr>
        <p:txBody>
          <a:bodyPr wrap="square" lIns="0" tIns="16510" rIns="0" bIns="0" rtlCol="0" vert="horz">
            <a:spAutoFit/>
          </a:bodyPr>
          <a:lstStyle/>
          <a:p>
            <a:pPr marL="38100">
              <a:lnSpc>
                <a:spcPct val="100000"/>
              </a:lnSpc>
              <a:spcBef>
                <a:spcPts val="130"/>
              </a:spcBef>
            </a:pPr>
            <a:r>
              <a:rPr dirty="0" sz="2350" spc="90" i="1">
                <a:latin typeface="Times New Roman"/>
                <a:cs typeface="Times New Roman"/>
              </a:rPr>
              <a:t>f</a:t>
            </a:r>
            <a:r>
              <a:rPr dirty="0" sz="2350" spc="-30" i="1">
                <a:latin typeface="Times New Roman"/>
                <a:cs typeface="Times New Roman"/>
              </a:rPr>
              <a:t> </a:t>
            </a:r>
            <a:r>
              <a:rPr dirty="0" baseline="-20202" sz="2475" i="1">
                <a:latin typeface="Times New Roman"/>
                <a:cs typeface="Times New Roman"/>
              </a:rPr>
              <a:t>j</a:t>
            </a:r>
            <a:endParaRPr baseline="-20202" sz="2475">
              <a:latin typeface="Times New Roman"/>
              <a:cs typeface="Times New Roman"/>
            </a:endParaRPr>
          </a:p>
        </p:txBody>
      </p:sp>
      <p:sp>
        <p:nvSpPr>
          <p:cNvPr id="32" name="object 32" descr=""/>
          <p:cNvSpPr txBox="1"/>
          <p:nvPr/>
        </p:nvSpPr>
        <p:spPr>
          <a:xfrm>
            <a:off x="1721058" y="4847625"/>
            <a:ext cx="640715" cy="388620"/>
          </a:xfrm>
          <a:prstGeom prst="rect">
            <a:avLst/>
          </a:prstGeom>
        </p:spPr>
        <p:txBody>
          <a:bodyPr wrap="square" lIns="0" tIns="16510" rIns="0" bIns="0" rtlCol="0" vert="horz">
            <a:spAutoFit/>
          </a:bodyPr>
          <a:lstStyle/>
          <a:p>
            <a:pPr marL="12700">
              <a:lnSpc>
                <a:spcPct val="100000"/>
              </a:lnSpc>
              <a:spcBef>
                <a:spcPts val="130"/>
              </a:spcBef>
              <a:tabLst>
                <a:tab pos="438784" algn="l"/>
              </a:tabLst>
            </a:pPr>
            <a:r>
              <a:rPr dirty="0" sz="2350" spc="110" i="1">
                <a:latin typeface="Times New Roman"/>
                <a:cs typeface="Times New Roman"/>
              </a:rPr>
              <a:t>p</a:t>
            </a:r>
            <a:r>
              <a:rPr dirty="0" sz="2350" i="1">
                <a:latin typeface="Times New Roman"/>
                <a:cs typeface="Times New Roman"/>
              </a:rPr>
              <a:t>	</a:t>
            </a:r>
            <a:r>
              <a:rPr dirty="0" sz="2350" spc="130">
                <a:latin typeface="Symbol"/>
                <a:cs typeface="Symbol"/>
              </a:rPr>
              <a:t></a:t>
            </a:r>
            <a:endParaRPr sz="2350">
              <a:latin typeface="Symbol"/>
              <a:cs typeface="Symbol"/>
            </a:endParaRPr>
          </a:p>
        </p:txBody>
      </p:sp>
      <p:sp>
        <p:nvSpPr>
          <p:cNvPr id="33" name="object 33" descr=""/>
          <p:cNvSpPr txBox="1"/>
          <p:nvPr/>
        </p:nvSpPr>
        <p:spPr>
          <a:xfrm>
            <a:off x="3175490" y="4938557"/>
            <a:ext cx="852805" cy="1082040"/>
          </a:xfrm>
          <a:prstGeom prst="rect">
            <a:avLst/>
          </a:prstGeom>
        </p:spPr>
        <p:txBody>
          <a:bodyPr wrap="square" lIns="0" tIns="79375" rIns="0" bIns="0" rtlCol="0" vert="horz">
            <a:spAutoFit/>
          </a:bodyPr>
          <a:lstStyle/>
          <a:p>
            <a:pPr marL="125095" marR="30480" indent="-87630">
              <a:lnSpc>
                <a:spcPct val="106900"/>
              </a:lnSpc>
              <a:spcBef>
                <a:spcPts val="625"/>
              </a:spcBef>
            </a:pPr>
            <a:r>
              <a:rPr dirty="0" baseline="-10457" sz="6375" spc="630">
                <a:latin typeface="Symbol"/>
                <a:cs typeface="Symbol"/>
              </a:rPr>
              <a:t></a:t>
            </a:r>
            <a:r>
              <a:rPr dirty="0" baseline="-10457" sz="6375" spc="-367">
                <a:latin typeface="Times New Roman"/>
                <a:cs typeface="Times New Roman"/>
              </a:rPr>
              <a:t> </a:t>
            </a:r>
            <a:r>
              <a:rPr dirty="0" sz="2350" spc="90" i="1">
                <a:latin typeface="Times New Roman"/>
                <a:cs typeface="Times New Roman"/>
              </a:rPr>
              <a:t>f</a:t>
            </a:r>
            <a:r>
              <a:rPr dirty="0" sz="2350" spc="-30" i="1">
                <a:latin typeface="Times New Roman"/>
                <a:cs typeface="Times New Roman"/>
              </a:rPr>
              <a:t> </a:t>
            </a:r>
            <a:r>
              <a:rPr dirty="0" baseline="-20202" sz="2475" i="1">
                <a:latin typeface="Times New Roman"/>
                <a:cs typeface="Times New Roman"/>
              </a:rPr>
              <a:t>j</a:t>
            </a:r>
            <a:r>
              <a:rPr dirty="0" baseline="-20202" sz="2475" i="1">
                <a:latin typeface="Times New Roman"/>
                <a:cs typeface="Times New Roman"/>
              </a:rPr>
              <a:t> </a:t>
            </a:r>
            <a:r>
              <a:rPr dirty="0" sz="1650" spc="60" i="1">
                <a:latin typeface="Times New Roman"/>
                <a:cs typeface="Times New Roman"/>
              </a:rPr>
              <a:t>j</a:t>
            </a:r>
            <a:r>
              <a:rPr dirty="0" sz="1650" spc="-235" i="1">
                <a:latin typeface="Times New Roman"/>
                <a:cs typeface="Times New Roman"/>
              </a:rPr>
              <a:t> </a:t>
            </a:r>
            <a:r>
              <a:rPr dirty="0" sz="1650" spc="35">
                <a:latin typeface="Symbol"/>
                <a:cs typeface="Symbol"/>
              </a:rPr>
              <a:t></a:t>
            </a:r>
            <a:r>
              <a:rPr dirty="0" sz="1650" spc="35">
                <a:latin typeface="Times New Roman"/>
                <a:cs typeface="Times New Roman"/>
              </a:rPr>
              <a:t>1</a:t>
            </a:r>
            <a:endParaRPr sz="1650">
              <a:latin typeface="Times New Roman"/>
              <a:cs typeface="Times New Roman"/>
            </a:endParaRPr>
          </a:p>
        </p:txBody>
      </p:sp>
      <p:sp>
        <p:nvSpPr>
          <p:cNvPr id="34" name="object 34" descr=""/>
          <p:cNvSpPr txBox="1"/>
          <p:nvPr/>
        </p:nvSpPr>
        <p:spPr>
          <a:xfrm>
            <a:off x="4647558" y="4763389"/>
            <a:ext cx="1396365" cy="663575"/>
          </a:xfrm>
          <a:prstGeom prst="rect">
            <a:avLst/>
          </a:prstGeom>
        </p:spPr>
        <p:txBody>
          <a:bodyPr wrap="square" lIns="0" tIns="17145" rIns="0" bIns="0" rtlCol="0" vert="horz">
            <a:spAutoFit/>
          </a:bodyPr>
          <a:lstStyle/>
          <a:p>
            <a:pPr marL="38100">
              <a:lnSpc>
                <a:spcPct val="100000"/>
              </a:lnSpc>
              <a:spcBef>
                <a:spcPts val="135"/>
              </a:spcBef>
              <a:tabLst>
                <a:tab pos="958850" algn="l"/>
              </a:tabLst>
            </a:pPr>
            <a:r>
              <a:rPr dirty="0" baseline="-10040" sz="6225" spc="705">
                <a:latin typeface="Symbol"/>
                <a:cs typeface="Symbol"/>
              </a:rPr>
              <a:t></a:t>
            </a:r>
            <a:r>
              <a:rPr dirty="0" baseline="-10040" sz="6225" spc="-735">
                <a:latin typeface="Times New Roman"/>
                <a:cs typeface="Times New Roman"/>
              </a:rPr>
              <a:t> </a:t>
            </a:r>
            <a:r>
              <a:rPr dirty="0" sz="2300" spc="180" i="1">
                <a:latin typeface="Times New Roman"/>
                <a:cs typeface="Times New Roman"/>
              </a:rPr>
              <a:t>p</a:t>
            </a:r>
            <a:r>
              <a:rPr dirty="0" sz="2300" spc="-195" i="1">
                <a:latin typeface="Times New Roman"/>
                <a:cs typeface="Times New Roman"/>
              </a:rPr>
              <a:t> </a:t>
            </a:r>
            <a:r>
              <a:rPr dirty="0" baseline="-20833" sz="2400" spc="37" i="1">
                <a:latin typeface="Times New Roman"/>
                <a:cs typeface="Times New Roman"/>
              </a:rPr>
              <a:t>j</a:t>
            </a:r>
            <a:r>
              <a:rPr dirty="0" baseline="-20833" sz="2400" i="1">
                <a:latin typeface="Times New Roman"/>
                <a:cs typeface="Times New Roman"/>
              </a:rPr>
              <a:t>	</a:t>
            </a:r>
            <a:r>
              <a:rPr dirty="0" sz="2300" spc="200">
                <a:latin typeface="Symbol"/>
                <a:cs typeface="Symbol"/>
              </a:rPr>
              <a:t></a:t>
            </a:r>
            <a:r>
              <a:rPr dirty="0" sz="2300" spc="-250">
                <a:latin typeface="Times New Roman"/>
                <a:cs typeface="Times New Roman"/>
              </a:rPr>
              <a:t> </a:t>
            </a:r>
            <a:r>
              <a:rPr dirty="0" sz="2300" spc="130">
                <a:latin typeface="Times New Roman"/>
                <a:cs typeface="Times New Roman"/>
              </a:rPr>
              <a:t>1</a:t>
            </a:r>
            <a:endParaRPr sz="2300">
              <a:latin typeface="Times New Roman"/>
              <a:cs typeface="Times New Roman"/>
            </a:endParaRPr>
          </a:p>
        </p:txBody>
      </p:sp>
      <p:sp>
        <p:nvSpPr>
          <p:cNvPr id="35" name="object 35" descr=""/>
          <p:cNvSpPr txBox="1"/>
          <p:nvPr/>
        </p:nvSpPr>
        <p:spPr>
          <a:xfrm>
            <a:off x="6680454" y="4904994"/>
            <a:ext cx="2156460" cy="878840"/>
          </a:xfrm>
          <a:prstGeom prst="rect">
            <a:avLst/>
          </a:prstGeom>
        </p:spPr>
        <p:txBody>
          <a:bodyPr wrap="square" lIns="0" tIns="12065" rIns="0" bIns="0" rtlCol="0" vert="horz">
            <a:spAutoFit/>
          </a:bodyPr>
          <a:lstStyle/>
          <a:p>
            <a:pPr marL="12700">
              <a:lnSpc>
                <a:spcPct val="100000"/>
              </a:lnSpc>
              <a:spcBef>
                <a:spcPts val="95"/>
              </a:spcBef>
            </a:pPr>
            <a:r>
              <a:rPr dirty="0" sz="2800" spc="-35">
                <a:solidFill>
                  <a:srgbClr val="F9052E"/>
                </a:solidFill>
                <a:latin typeface="宋体"/>
                <a:cs typeface="宋体"/>
              </a:rPr>
              <a:t>选</a:t>
            </a:r>
            <a:r>
              <a:rPr dirty="0" sz="2800" spc="-35">
                <a:solidFill>
                  <a:srgbClr val="F9052E"/>
                </a:solidFill>
                <a:latin typeface="宋体"/>
                <a:cs typeface="宋体"/>
              </a:rPr>
              <a:t>择</a:t>
            </a:r>
            <a:r>
              <a:rPr dirty="0" sz="2800" spc="-620">
                <a:solidFill>
                  <a:srgbClr val="F9052E"/>
                </a:solidFill>
                <a:latin typeface="宋体"/>
                <a:cs typeface="宋体"/>
              </a:rPr>
              <a:t> </a:t>
            </a:r>
            <a:r>
              <a:rPr dirty="0" sz="2800">
                <a:solidFill>
                  <a:srgbClr val="F9052E"/>
                </a:solidFill>
                <a:latin typeface="Arial"/>
                <a:cs typeface="Arial"/>
              </a:rPr>
              <a:t>M </a:t>
            </a:r>
            <a:r>
              <a:rPr dirty="0" sz="2800" spc="-50">
                <a:solidFill>
                  <a:srgbClr val="F9052E"/>
                </a:solidFill>
                <a:latin typeface="宋体"/>
                <a:cs typeface="宋体"/>
              </a:rPr>
              <a:t>次</a:t>
            </a:r>
            <a:endParaRPr sz="2800">
              <a:latin typeface="宋体"/>
              <a:cs typeface="宋体"/>
            </a:endParaRPr>
          </a:p>
          <a:p>
            <a:pPr marL="12700">
              <a:lnSpc>
                <a:spcPct val="100000"/>
              </a:lnSpc>
            </a:pPr>
            <a:r>
              <a:rPr dirty="0" sz="2800" spc="-40">
                <a:solidFill>
                  <a:srgbClr val="F9052E"/>
                </a:solidFill>
                <a:latin typeface="宋体"/>
                <a:cs typeface="宋体"/>
              </a:rPr>
              <a:t>重</a:t>
            </a:r>
            <a:r>
              <a:rPr dirty="0" sz="2800" spc="-40">
                <a:solidFill>
                  <a:srgbClr val="F9052E"/>
                </a:solidFill>
                <a:latin typeface="宋体"/>
                <a:cs typeface="宋体"/>
              </a:rPr>
              <a:t>新</a:t>
            </a:r>
            <a:r>
              <a:rPr dirty="0" sz="2800" spc="-40">
                <a:solidFill>
                  <a:srgbClr val="F9052E"/>
                </a:solidFill>
                <a:latin typeface="宋体"/>
                <a:cs typeface="宋体"/>
              </a:rPr>
              <a:t>生</a:t>
            </a:r>
            <a:r>
              <a:rPr dirty="0" sz="2800" spc="-40">
                <a:solidFill>
                  <a:srgbClr val="F9052E"/>
                </a:solidFill>
                <a:latin typeface="宋体"/>
                <a:cs typeface="宋体"/>
              </a:rPr>
              <a:t>成</a:t>
            </a:r>
            <a:r>
              <a:rPr dirty="0" sz="2800" spc="-40">
                <a:solidFill>
                  <a:srgbClr val="F9052E"/>
                </a:solidFill>
                <a:latin typeface="宋体"/>
                <a:cs typeface="宋体"/>
              </a:rPr>
              <a:t>种</a:t>
            </a:r>
            <a:r>
              <a:rPr dirty="0" sz="2800" spc="-50">
                <a:solidFill>
                  <a:srgbClr val="F9052E"/>
                </a:solidFill>
                <a:latin typeface="宋体"/>
                <a:cs typeface="宋体"/>
              </a:rPr>
              <a:t>群</a:t>
            </a:r>
            <a:endParaRPr sz="2800">
              <a:latin typeface="宋体"/>
              <a:cs typeface="宋体"/>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850493" y="1359613"/>
            <a:ext cx="8577580" cy="2164080"/>
          </a:xfrm>
          <a:prstGeom prst="rect">
            <a:avLst/>
          </a:prstGeom>
        </p:spPr>
        <p:txBody>
          <a:bodyPr wrap="square" lIns="0" tIns="269240" rIns="0" bIns="0" rtlCol="0" vert="horz">
            <a:spAutoFit/>
          </a:bodyPr>
          <a:lstStyle/>
          <a:p>
            <a:pPr marL="354965" indent="-342265">
              <a:lnSpc>
                <a:spcPct val="100000"/>
              </a:lnSpc>
              <a:spcBef>
                <a:spcPts val="2120"/>
              </a:spcBef>
              <a:buFont typeface="Arial"/>
              <a:buChar char="•"/>
              <a:tabLst>
                <a:tab pos="354965" algn="l"/>
                <a:tab pos="355600" algn="l"/>
              </a:tabLst>
            </a:pPr>
            <a:r>
              <a:rPr dirty="0" sz="3200" spc="-10">
                <a:latin typeface="Calibri"/>
                <a:cs typeface="Calibri"/>
              </a:rPr>
              <a:t>TSP</a:t>
            </a:r>
            <a:r>
              <a:rPr dirty="0" sz="3200" spc="-20">
                <a:latin typeface="宋体"/>
                <a:cs typeface="宋体"/>
              </a:rPr>
              <a:t>中交叉算子的特点</a:t>
            </a:r>
            <a:endParaRPr sz="3200">
              <a:latin typeface="宋体"/>
              <a:cs typeface="宋体"/>
            </a:endParaRPr>
          </a:p>
          <a:p>
            <a:pPr marL="288290">
              <a:lnSpc>
                <a:spcPct val="100000"/>
              </a:lnSpc>
              <a:spcBef>
                <a:spcPts val="1505"/>
              </a:spcBef>
            </a:pPr>
            <a:r>
              <a:rPr dirty="0" sz="2400" spc="-5">
                <a:latin typeface="宋体"/>
                <a:cs typeface="宋体"/>
              </a:rPr>
              <a:t>要保证生成的解为有效解</a:t>
            </a:r>
            <a:endParaRPr sz="2400">
              <a:latin typeface="宋体"/>
              <a:cs typeface="宋体"/>
            </a:endParaRPr>
          </a:p>
          <a:p>
            <a:pPr marL="355600" marR="5080" indent="-70485">
              <a:lnSpc>
                <a:spcPct val="100000"/>
              </a:lnSpc>
              <a:spcBef>
                <a:spcPts val="830"/>
              </a:spcBef>
            </a:pPr>
            <a:r>
              <a:rPr dirty="0" sz="2400">
                <a:latin typeface="宋体"/>
                <a:cs typeface="宋体"/>
              </a:rPr>
              <a:t>从一个父个体中随机选取一段子串</a:t>
            </a:r>
            <a:r>
              <a:rPr dirty="0" sz="2400">
                <a:latin typeface="Calibri"/>
                <a:cs typeface="Calibri"/>
              </a:rPr>
              <a:t>A</a:t>
            </a:r>
            <a:r>
              <a:rPr dirty="0" sz="2400">
                <a:latin typeface="宋体"/>
                <a:cs typeface="宋体"/>
              </a:rPr>
              <a:t>，在另一个父个体中将</a:t>
            </a:r>
            <a:r>
              <a:rPr dirty="0" sz="2400">
                <a:latin typeface="Calibri"/>
                <a:cs typeface="Calibri"/>
              </a:rPr>
              <a:t>A</a:t>
            </a:r>
            <a:r>
              <a:rPr dirty="0" sz="2400" spc="-50">
                <a:latin typeface="宋体"/>
                <a:cs typeface="宋体"/>
              </a:rPr>
              <a:t>中</a:t>
            </a:r>
            <a:r>
              <a:rPr dirty="0" sz="2400">
                <a:latin typeface="宋体"/>
                <a:cs typeface="宋体"/>
              </a:rPr>
              <a:t>出现的数字去掉形成串</a:t>
            </a:r>
            <a:r>
              <a:rPr dirty="0" sz="2400">
                <a:latin typeface="Calibri"/>
                <a:cs typeface="Calibri"/>
              </a:rPr>
              <a:t>B</a:t>
            </a:r>
            <a:r>
              <a:rPr dirty="0" sz="2400">
                <a:latin typeface="宋体"/>
                <a:cs typeface="宋体"/>
              </a:rPr>
              <a:t>，</a:t>
            </a:r>
            <a:r>
              <a:rPr dirty="0" sz="2400">
                <a:latin typeface="Calibri"/>
                <a:cs typeface="Calibri"/>
              </a:rPr>
              <a:t>AB</a:t>
            </a:r>
            <a:r>
              <a:rPr dirty="0" sz="2400" spc="-10">
                <a:latin typeface="宋体"/>
                <a:cs typeface="宋体"/>
              </a:rPr>
              <a:t>为一个子串</a:t>
            </a:r>
            <a:endParaRPr sz="2400">
              <a:latin typeface="宋体"/>
              <a:cs typeface="宋体"/>
            </a:endParaRPr>
          </a:p>
        </p:txBody>
      </p:sp>
      <p:sp>
        <p:nvSpPr>
          <p:cNvPr id="3" name="object 3"/>
          <p:cNvSpPr txBox="1">
            <a:spLocks noGrp="1"/>
          </p:cNvSpPr>
          <p:nvPr>
            <p:ph type="title"/>
          </p:nvPr>
        </p:nvSpPr>
        <p:spPr>
          <a:xfrm>
            <a:off x="850493" y="735495"/>
            <a:ext cx="3695700" cy="603885"/>
          </a:xfrm>
          <a:prstGeom prst="rect"/>
        </p:spPr>
        <p:txBody>
          <a:bodyPr wrap="square" lIns="0" tIns="12065" rIns="0" bIns="0" rtlCol="0" vert="horz">
            <a:spAutoFit/>
          </a:bodyPr>
          <a:lstStyle/>
          <a:p>
            <a:pPr marL="12700">
              <a:lnSpc>
                <a:spcPct val="100000"/>
              </a:lnSpc>
              <a:spcBef>
                <a:spcPts val="95"/>
              </a:spcBef>
            </a:pPr>
            <a:r>
              <a:rPr dirty="0" sz="3800" spc="-225" i="1">
                <a:solidFill>
                  <a:srgbClr val="4F81BC"/>
                </a:solidFill>
                <a:latin typeface="宋体"/>
                <a:cs typeface="宋体"/>
              </a:rPr>
              <a:t>步</a:t>
            </a:r>
            <a:r>
              <a:rPr dirty="0" sz="3800" spc="-225" i="1">
                <a:solidFill>
                  <a:srgbClr val="4F81BC"/>
                </a:solidFill>
                <a:latin typeface="宋体"/>
                <a:cs typeface="宋体"/>
              </a:rPr>
              <a:t>骤</a:t>
            </a:r>
            <a:r>
              <a:rPr dirty="0" sz="3800" spc="-225" i="1">
                <a:solidFill>
                  <a:srgbClr val="4F81BC"/>
                </a:solidFill>
                <a:latin typeface="宋体"/>
                <a:cs typeface="宋体"/>
              </a:rPr>
              <a:t>三</a:t>
            </a:r>
            <a:r>
              <a:rPr dirty="0" sz="3800" spc="-225" i="1">
                <a:solidFill>
                  <a:srgbClr val="4F81BC"/>
                </a:solidFill>
                <a:latin typeface="宋体"/>
                <a:cs typeface="宋体"/>
              </a:rPr>
              <a:t>：</a:t>
            </a:r>
            <a:r>
              <a:rPr dirty="0" sz="3800" spc="-225" i="1">
                <a:solidFill>
                  <a:srgbClr val="4F81BC"/>
                </a:solidFill>
                <a:latin typeface="宋体"/>
                <a:cs typeface="宋体"/>
              </a:rPr>
              <a:t>交</a:t>
            </a:r>
            <a:r>
              <a:rPr dirty="0" sz="3800" spc="-225" i="1">
                <a:solidFill>
                  <a:srgbClr val="4F81BC"/>
                </a:solidFill>
                <a:latin typeface="宋体"/>
                <a:cs typeface="宋体"/>
              </a:rPr>
              <a:t>叉</a:t>
            </a:r>
            <a:r>
              <a:rPr dirty="0" sz="3800" spc="-225" i="1">
                <a:solidFill>
                  <a:srgbClr val="4F81BC"/>
                </a:solidFill>
                <a:latin typeface="宋体"/>
                <a:cs typeface="宋体"/>
              </a:rPr>
              <a:t>操</a:t>
            </a:r>
            <a:r>
              <a:rPr dirty="0" sz="3800" spc="-50" i="1">
                <a:solidFill>
                  <a:srgbClr val="4F81BC"/>
                </a:solidFill>
                <a:latin typeface="宋体"/>
                <a:cs typeface="宋体"/>
              </a:rPr>
              <a:t>作</a:t>
            </a:r>
            <a:endParaRPr sz="3800">
              <a:latin typeface="宋体"/>
              <a:cs typeface="宋体"/>
            </a:endParaRPr>
          </a:p>
        </p:txBody>
      </p:sp>
      <p:pic>
        <p:nvPicPr>
          <p:cNvPr id="4" name="object 4" descr=""/>
          <p:cNvPicPr/>
          <p:nvPr/>
        </p:nvPicPr>
        <p:blipFill>
          <a:blip r:embed="rId2" cstate="print"/>
          <a:stretch>
            <a:fillRect/>
          </a:stretch>
        </p:blipFill>
        <p:spPr>
          <a:xfrm>
            <a:off x="1285875" y="3733800"/>
            <a:ext cx="7800975" cy="1371600"/>
          </a:xfrm>
          <a:prstGeom prst="rect">
            <a:avLst/>
          </a:prstGeom>
        </p:spPr>
      </p:pic>
      <p:sp>
        <p:nvSpPr>
          <p:cNvPr id="5" name="object 5" descr=""/>
          <p:cNvSpPr txBox="1"/>
          <p:nvPr/>
        </p:nvSpPr>
        <p:spPr>
          <a:xfrm>
            <a:off x="1193393" y="5058917"/>
            <a:ext cx="2311400"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宋体"/>
                <a:cs typeface="宋体"/>
              </a:rPr>
              <a:t>此外还有多种交叉算子</a:t>
            </a:r>
            <a:endParaRPr sz="1800">
              <a:latin typeface="宋体"/>
              <a:cs typeface="宋体"/>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850493" y="1359918"/>
            <a:ext cx="6394450" cy="1613535"/>
          </a:xfrm>
          <a:prstGeom prst="rect">
            <a:avLst/>
          </a:prstGeom>
        </p:spPr>
        <p:txBody>
          <a:bodyPr wrap="square" lIns="0" tIns="116205" rIns="0" bIns="0" rtlCol="0" vert="horz">
            <a:spAutoFit/>
          </a:bodyPr>
          <a:lstStyle/>
          <a:p>
            <a:pPr marL="354965" indent="-342265">
              <a:lnSpc>
                <a:spcPct val="100000"/>
              </a:lnSpc>
              <a:spcBef>
                <a:spcPts val="915"/>
              </a:spcBef>
              <a:buFont typeface="Arial"/>
              <a:buChar char="•"/>
              <a:tabLst>
                <a:tab pos="354965" algn="l"/>
                <a:tab pos="355600" algn="l"/>
              </a:tabLst>
            </a:pPr>
            <a:r>
              <a:rPr dirty="0" sz="3200" spc="-20">
                <a:latin typeface="宋体"/>
                <a:cs typeface="宋体"/>
              </a:rPr>
              <a:t>常用的变异操作：</a:t>
            </a:r>
            <a:endParaRPr sz="3200">
              <a:latin typeface="宋体"/>
              <a:cs typeface="宋体"/>
            </a:endParaRPr>
          </a:p>
          <a:p>
            <a:pPr marL="285115">
              <a:lnSpc>
                <a:spcPct val="100000"/>
              </a:lnSpc>
              <a:spcBef>
                <a:spcPts val="610"/>
              </a:spcBef>
            </a:pPr>
            <a:r>
              <a:rPr dirty="0" sz="2400" spc="-5">
                <a:latin typeface="宋体"/>
                <a:cs typeface="宋体"/>
              </a:rPr>
              <a:t>随机选取两个相邻位置的数字，交换其顺序。</a:t>
            </a:r>
            <a:endParaRPr sz="2400">
              <a:latin typeface="宋体"/>
              <a:cs typeface="宋体"/>
            </a:endParaRPr>
          </a:p>
          <a:p>
            <a:pPr marL="288290">
              <a:lnSpc>
                <a:spcPct val="100000"/>
              </a:lnSpc>
              <a:spcBef>
                <a:spcPts val="1475"/>
              </a:spcBef>
              <a:tabLst>
                <a:tab pos="2009775" algn="l"/>
              </a:tabLst>
            </a:pPr>
            <a:r>
              <a:rPr dirty="0" sz="2400" spc="-10">
                <a:latin typeface="Calibri"/>
                <a:cs typeface="Calibri"/>
              </a:rPr>
              <a:t>512</a:t>
            </a:r>
            <a:r>
              <a:rPr dirty="0" u="sng" sz="2400" spc="-10">
                <a:uFill>
                  <a:solidFill>
                    <a:srgbClr val="000000"/>
                  </a:solidFill>
                </a:uFill>
                <a:latin typeface="Calibri"/>
                <a:cs typeface="Calibri"/>
              </a:rPr>
              <a:t>43</a:t>
            </a:r>
            <a:r>
              <a:rPr dirty="0" sz="2400" spc="-10">
                <a:latin typeface="Calibri"/>
                <a:cs typeface="Calibri"/>
              </a:rPr>
              <a:t>(5)</a:t>
            </a:r>
            <a:r>
              <a:rPr dirty="0" sz="2400">
                <a:latin typeface="Calibri"/>
                <a:cs typeface="Calibri"/>
              </a:rPr>
              <a:t>	</a:t>
            </a:r>
            <a:r>
              <a:rPr dirty="0" sz="2400" spc="-10">
                <a:latin typeface="Calibri"/>
                <a:cs typeface="Calibri"/>
              </a:rPr>
              <a:t>51234(5)</a:t>
            </a:r>
            <a:endParaRPr sz="2400">
              <a:latin typeface="Calibri"/>
              <a:cs typeface="Calibri"/>
            </a:endParaRPr>
          </a:p>
        </p:txBody>
      </p:sp>
      <p:sp>
        <p:nvSpPr>
          <p:cNvPr id="3" name="object 3"/>
          <p:cNvSpPr txBox="1">
            <a:spLocks noGrp="1"/>
          </p:cNvSpPr>
          <p:nvPr>
            <p:ph type="title"/>
          </p:nvPr>
        </p:nvSpPr>
        <p:spPr>
          <a:xfrm>
            <a:off x="850493" y="659295"/>
            <a:ext cx="3695700" cy="603885"/>
          </a:xfrm>
          <a:prstGeom prst="rect"/>
        </p:spPr>
        <p:txBody>
          <a:bodyPr wrap="square" lIns="0" tIns="12065" rIns="0" bIns="0" rtlCol="0" vert="horz">
            <a:spAutoFit/>
          </a:bodyPr>
          <a:lstStyle/>
          <a:p>
            <a:pPr marL="12700">
              <a:lnSpc>
                <a:spcPct val="100000"/>
              </a:lnSpc>
              <a:spcBef>
                <a:spcPts val="95"/>
              </a:spcBef>
            </a:pPr>
            <a:r>
              <a:rPr dirty="0" sz="3800" spc="-225" i="1">
                <a:solidFill>
                  <a:srgbClr val="4F81BC"/>
                </a:solidFill>
                <a:latin typeface="宋体"/>
                <a:cs typeface="宋体"/>
              </a:rPr>
              <a:t>步</a:t>
            </a:r>
            <a:r>
              <a:rPr dirty="0" sz="3800" spc="-225" i="1">
                <a:solidFill>
                  <a:srgbClr val="4F81BC"/>
                </a:solidFill>
                <a:latin typeface="宋体"/>
                <a:cs typeface="宋体"/>
              </a:rPr>
              <a:t>骤</a:t>
            </a:r>
            <a:r>
              <a:rPr dirty="0" sz="3800" spc="-225" i="1">
                <a:solidFill>
                  <a:srgbClr val="4F81BC"/>
                </a:solidFill>
                <a:latin typeface="宋体"/>
                <a:cs typeface="宋体"/>
              </a:rPr>
              <a:t>四</a:t>
            </a:r>
            <a:r>
              <a:rPr dirty="0" sz="3800" spc="-225" i="1">
                <a:solidFill>
                  <a:srgbClr val="4F81BC"/>
                </a:solidFill>
                <a:latin typeface="宋体"/>
                <a:cs typeface="宋体"/>
              </a:rPr>
              <a:t>：</a:t>
            </a:r>
            <a:r>
              <a:rPr dirty="0" sz="3800" spc="-225" i="1">
                <a:solidFill>
                  <a:srgbClr val="4F81BC"/>
                </a:solidFill>
                <a:latin typeface="宋体"/>
                <a:cs typeface="宋体"/>
              </a:rPr>
              <a:t>变</a:t>
            </a:r>
            <a:r>
              <a:rPr dirty="0" sz="3800" spc="-225" i="1">
                <a:solidFill>
                  <a:srgbClr val="4F81BC"/>
                </a:solidFill>
                <a:latin typeface="宋体"/>
                <a:cs typeface="宋体"/>
              </a:rPr>
              <a:t>异</a:t>
            </a:r>
            <a:r>
              <a:rPr dirty="0" sz="3800" spc="-225" i="1">
                <a:solidFill>
                  <a:srgbClr val="4F81BC"/>
                </a:solidFill>
                <a:latin typeface="宋体"/>
                <a:cs typeface="宋体"/>
              </a:rPr>
              <a:t>操</a:t>
            </a:r>
            <a:r>
              <a:rPr dirty="0" sz="3800" spc="-50" i="1">
                <a:solidFill>
                  <a:srgbClr val="4F81BC"/>
                </a:solidFill>
                <a:latin typeface="宋体"/>
                <a:cs typeface="宋体"/>
              </a:rPr>
              <a:t>作</a:t>
            </a:r>
            <a:endParaRPr sz="3800">
              <a:latin typeface="宋体"/>
              <a:cs typeface="宋体"/>
            </a:endParaRPr>
          </a:p>
        </p:txBody>
      </p:sp>
      <p:pic>
        <p:nvPicPr>
          <p:cNvPr id="4" name="object 4" descr=""/>
          <p:cNvPicPr/>
          <p:nvPr/>
        </p:nvPicPr>
        <p:blipFill>
          <a:blip r:embed="rId2" cstate="print"/>
          <a:stretch>
            <a:fillRect/>
          </a:stretch>
        </p:blipFill>
        <p:spPr>
          <a:xfrm>
            <a:off x="1543050" y="3429000"/>
            <a:ext cx="2143125" cy="1844675"/>
          </a:xfrm>
          <a:prstGeom prst="rect">
            <a:avLst/>
          </a:prstGeom>
        </p:spPr>
      </p:pic>
      <p:sp>
        <p:nvSpPr>
          <p:cNvPr id="5" name="object 5" descr=""/>
          <p:cNvSpPr txBox="1"/>
          <p:nvPr/>
        </p:nvSpPr>
        <p:spPr>
          <a:xfrm>
            <a:off x="2454020" y="322821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1</a:t>
            </a:r>
            <a:endParaRPr sz="1800">
              <a:latin typeface="Arial"/>
              <a:cs typeface="Arial"/>
            </a:endParaRPr>
          </a:p>
        </p:txBody>
      </p:sp>
      <p:sp>
        <p:nvSpPr>
          <p:cNvPr id="6" name="object 6" descr=""/>
          <p:cNvSpPr txBox="1"/>
          <p:nvPr/>
        </p:nvSpPr>
        <p:spPr>
          <a:xfrm>
            <a:off x="3624198" y="399021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2</a:t>
            </a:r>
            <a:endParaRPr sz="1800">
              <a:latin typeface="Arial"/>
              <a:cs typeface="Arial"/>
            </a:endParaRPr>
          </a:p>
        </p:txBody>
      </p:sp>
      <p:sp>
        <p:nvSpPr>
          <p:cNvPr id="7" name="object 7" descr=""/>
          <p:cNvSpPr txBox="1"/>
          <p:nvPr/>
        </p:nvSpPr>
        <p:spPr>
          <a:xfrm>
            <a:off x="1425066" y="3967988"/>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5</a:t>
            </a:r>
            <a:endParaRPr sz="1800">
              <a:latin typeface="Arial"/>
              <a:cs typeface="Arial"/>
            </a:endParaRPr>
          </a:p>
        </p:txBody>
      </p:sp>
      <p:pic>
        <p:nvPicPr>
          <p:cNvPr id="8" name="object 8" descr=""/>
          <p:cNvPicPr/>
          <p:nvPr/>
        </p:nvPicPr>
        <p:blipFill>
          <a:blip r:embed="rId3" cstate="print"/>
          <a:stretch>
            <a:fillRect/>
          </a:stretch>
        </p:blipFill>
        <p:spPr>
          <a:xfrm>
            <a:off x="5915025" y="3505200"/>
            <a:ext cx="2143125" cy="1844675"/>
          </a:xfrm>
          <a:prstGeom prst="rect">
            <a:avLst/>
          </a:prstGeom>
        </p:spPr>
      </p:pic>
      <p:sp>
        <p:nvSpPr>
          <p:cNvPr id="9" name="object 9" descr=""/>
          <p:cNvSpPr txBox="1"/>
          <p:nvPr/>
        </p:nvSpPr>
        <p:spPr>
          <a:xfrm>
            <a:off x="6796531" y="330441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1</a:t>
            </a:r>
            <a:endParaRPr sz="1800">
              <a:latin typeface="Arial"/>
              <a:cs typeface="Arial"/>
            </a:endParaRPr>
          </a:p>
        </p:txBody>
      </p:sp>
      <p:sp>
        <p:nvSpPr>
          <p:cNvPr id="10" name="object 10" descr=""/>
          <p:cNvSpPr txBox="1"/>
          <p:nvPr/>
        </p:nvSpPr>
        <p:spPr>
          <a:xfrm>
            <a:off x="7966709" y="4066413"/>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2</a:t>
            </a:r>
            <a:endParaRPr sz="1800">
              <a:latin typeface="Arial"/>
              <a:cs typeface="Arial"/>
            </a:endParaRPr>
          </a:p>
        </p:txBody>
      </p:sp>
      <p:sp>
        <p:nvSpPr>
          <p:cNvPr id="11" name="object 11" descr=""/>
          <p:cNvSpPr txBox="1"/>
          <p:nvPr/>
        </p:nvSpPr>
        <p:spPr>
          <a:xfrm>
            <a:off x="7537831" y="4981194"/>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3</a:t>
            </a:r>
            <a:endParaRPr sz="1800">
              <a:latin typeface="Arial"/>
              <a:cs typeface="Arial"/>
            </a:endParaRPr>
          </a:p>
        </p:txBody>
      </p:sp>
      <p:sp>
        <p:nvSpPr>
          <p:cNvPr id="12" name="object 12" descr=""/>
          <p:cNvSpPr txBox="1"/>
          <p:nvPr/>
        </p:nvSpPr>
        <p:spPr>
          <a:xfrm>
            <a:off x="6110478" y="4981194"/>
            <a:ext cx="15303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Arial"/>
                <a:cs typeface="Arial"/>
              </a:rPr>
              <a:t>4</a:t>
            </a:r>
            <a:endParaRPr sz="1800">
              <a:latin typeface="Arial"/>
              <a:cs typeface="Arial"/>
            </a:endParaRPr>
          </a:p>
        </p:txBody>
      </p:sp>
      <p:sp>
        <p:nvSpPr>
          <p:cNvPr id="13" name="object 13" descr=""/>
          <p:cNvSpPr txBox="1"/>
          <p:nvPr/>
        </p:nvSpPr>
        <p:spPr>
          <a:xfrm>
            <a:off x="5767578" y="4044137"/>
            <a:ext cx="15303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Arial"/>
                <a:cs typeface="Arial"/>
              </a:rPr>
              <a:t>5</a:t>
            </a:r>
            <a:endParaRPr sz="1800">
              <a:latin typeface="Arial"/>
              <a:cs typeface="Arial"/>
            </a:endParaRPr>
          </a:p>
        </p:txBody>
      </p:sp>
      <p:sp>
        <p:nvSpPr>
          <p:cNvPr id="14" name="object 14" descr=""/>
          <p:cNvSpPr/>
          <p:nvPr/>
        </p:nvSpPr>
        <p:spPr>
          <a:xfrm>
            <a:off x="4200525" y="4305300"/>
            <a:ext cx="1200150" cy="76200"/>
          </a:xfrm>
          <a:custGeom>
            <a:avLst/>
            <a:gdLst/>
            <a:ahLst/>
            <a:cxnLst/>
            <a:rect l="l" t="t" r="r" b="b"/>
            <a:pathLst>
              <a:path w="1200150" h="76200">
                <a:moveTo>
                  <a:pt x="1123950" y="0"/>
                </a:moveTo>
                <a:lnTo>
                  <a:pt x="1123950" y="76200"/>
                </a:lnTo>
                <a:lnTo>
                  <a:pt x="1190752" y="42799"/>
                </a:lnTo>
                <a:lnTo>
                  <a:pt x="1136650" y="42799"/>
                </a:lnTo>
                <a:lnTo>
                  <a:pt x="1136650" y="33274"/>
                </a:lnTo>
                <a:lnTo>
                  <a:pt x="1190498" y="33274"/>
                </a:lnTo>
                <a:lnTo>
                  <a:pt x="1123950" y="0"/>
                </a:lnTo>
                <a:close/>
              </a:path>
              <a:path w="1200150" h="76200">
                <a:moveTo>
                  <a:pt x="1123950" y="33274"/>
                </a:moveTo>
                <a:lnTo>
                  <a:pt x="0" y="33274"/>
                </a:lnTo>
                <a:lnTo>
                  <a:pt x="0" y="42799"/>
                </a:lnTo>
                <a:lnTo>
                  <a:pt x="1123950" y="42799"/>
                </a:lnTo>
                <a:lnTo>
                  <a:pt x="1123950" y="33274"/>
                </a:lnTo>
                <a:close/>
              </a:path>
              <a:path w="1200150" h="76200">
                <a:moveTo>
                  <a:pt x="1190498" y="33274"/>
                </a:moveTo>
                <a:lnTo>
                  <a:pt x="1136650" y="33274"/>
                </a:lnTo>
                <a:lnTo>
                  <a:pt x="1136650" y="42799"/>
                </a:lnTo>
                <a:lnTo>
                  <a:pt x="1190752" y="42799"/>
                </a:lnTo>
                <a:lnTo>
                  <a:pt x="1200150" y="38100"/>
                </a:lnTo>
                <a:lnTo>
                  <a:pt x="1190498" y="33274"/>
                </a:lnTo>
                <a:close/>
              </a:path>
            </a:pathLst>
          </a:custGeom>
          <a:solidFill>
            <a:srgbClr val="000000"/>
          </a:solidFill>
        </p:spPr>
        <p:txBody>
          <a:bodyPr wrap="square" lIns="0" tIns="0" rIns="0" bIns="0" rtlCol="0"/>
          <a:lstStyle/>
          <a:p/>
        </p:txBody>
      </p:sp>
      <p:sp>
        <p:nvSpPr>
          <p:cNvPr id="15" name="object 15" descr=""/>
          <p:cNvSpPr txBox="1"/>
          <p:nvPr/>
        </p:nvSpPr>
        <p:spPr>
          <a:xfrm>
            <a:off x="1193393" y="4904994"/>
            <a:ext cx="2311400" cy="758825"/>
          </a:xfrm>
          <a:prstGeom prst="rect">
            <a:avLst/>
          </a:prstGeom>
        </p:spPr>
        <p:txBody>
          <a:bodyPr wrap="square" lIns="0" tIns="12700" rIns="0" bIns="0" rtlCol="0" vert="horz">
            <a:spAutoFit/>
          </a:bodyPr>
          <a:lstStyle/>
          <a:p>
            <a:pPr marL="587375">
              <a:lnSpc>
                <a:spcPct val="100000"/>
              </a:lnSpc>
              <a:spcBef>
                <a:spcPts val="100"/>
              </a:spcBef>
              <a:tabLst>
                <a:tab pos="2014220" algn="l"/>
              </a:tabLst>
            </a:pPr>
            <a:r>
              <a:rPr dirty="0" sz="1800" spc="-50">
                <a:latin typeface="Arial"/>
                <a:cs typeface="Arial"/>
              </a:rPr>
              <a:t>4</a:t>
            </a:r>
            <a:r>
              <a:rPr dirty="0" sz="1800">
                <a:latin typeface="Arial"/>
                <a:cs typeface="Arial"/>
              </a:rPr>
              <a:t>	</a:t>
            </a:r>
            <a:r>
              <a:rPr dirty="0" sz="1800" spc="-50">
                <a:latin typeface="Arial"/>
                <a:cs typeface="Arial"/>
              </a:rPr>
              <a:t>3</a:t>
            </a:r>
            <a:endParaRPr sz="1800">
              <a:latin typeface="Arial"/>
              <a:cs typeface="Arial"/>
            </a:endParaRPr>
          </a:p>
          <a:p>
            <a:pPr marL="12700">
              <a:lnSpc>
                <a:spcPct val="100000"/>
              </a:lnSpc>
              <a:spcBef>
                <a:spcPts val="1450"/>
              </a:spcBef>
            </a:pPr>
            <a:r>
              <a:rPr dirty="0" sz="1800" spc="-5">
                <a:latin typeface="宋体"/>
                <a:cs typeface="宋体"/>
              </a:rPr>
              <a:t>此外还有多种变异算子</a:t>
            </a:r>
            <a:endParaRPr sz="1800">
              <a:latin typeface="宋体"/>
              <a:cs typeface="宋体"/>
            </a:endParaRPr>
          </a:p>
        </p:txBody>
      </p:sp>
      <p:sp>
        <p:nvSpPr>
          <p:cNvPr id="16" name="object 16" descr=""/>
          <p:cNvSpPr txBox="1"/>
          <p:nvPr/>
        </p:nvSpPr>
        <p:spPr>
          <a:xfrm>
            <a:off x="4194175" y="3839336"/>
            <a:ext cx="80073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宋体"/>
                <a:cs typeface="宋体"/>
              </a:rPr>
              <a:t>交换</a:t>
            </a:r>
            <a:r>
              <a:rPr dirty="0" sz="1800" spc="-25">
                <a:latin typeface="Arial"/>
                <a:cs typeface="Arial"/>
              </a:rPr>
              <a:t>3,4</a:t>
            </a:r>
            <a:endParaRPr sz="1800">
              <a:latin typeface="Arial"/>
              <a:cs typeface="Arial"/>
            </a:endParaRPr>
          </a:p>
        </p:txBody>
      </p:sp>
      <p:grpSp>
        <p:nvGrpSpPr>
          <p:cNvPr id="17" name="object 17" descr=""/>
          <p:cNvGrpSpPr/>
          <p:nvPr/>
        </p:nvGrpSpPr>
        <p:grpSpPr>
          <a:xfrm>
            <a:off x="2922587" y="2771838"/>
            <a:ext cx="523875" cy="85725"/>
            <a:chOff x="2922587" y="2771838"/>
            <a:chExt cx="523875" cy="85725"/>
          </a:xfrm>
        </p:grpSpPr>
        <p:sp>
          <p:nvSpPr>
            <p:cNvPr id="18" name="object 18" descr=""/>
            <p:cNvSpPr/>
            <p:nvPr/>
          </p:nvSpPr>
          <p:spPr>
            <a:xfrm>
              <a:off x="2927350" y="2776601"/>
              <a:ext cx="514350" cy="76200"/>
            </a:xfrm>
            <a:custGeom>
              <a:avLst/>
              <a:gdLst/>
              <a:ahLst/>
              <a:cxnLst/>
              <a:rect l="l" t="t" r="r" b="b"/>
              <a:pathLst>
                <a:path w="514350" h="76200">
                  <a:moveTo>
                    <a:pt x="400050" y="0"/>
                  </a:moveTo>
                  <a:lnTo>
                    <a:pt x="400050" y="19050"/>
                  </a:lnTo>
                  <a:lnTo>
                    <a:pt x="0" y="19050"/>
                  </a:lnTo>
                  <a:lnTo>
                    <a:pt x="0" y="57150"/>
                  </a:lnTo>
                  <a:lnTo>
                    <a:pt x="400050" y="57150"/>
                  </a:lnTo>
                  <a:lnTo>
                    <a:pt x="400050" y="76200"/>
                  </a:lnTo>
                  <a:lnTo>
                    <a:pt x="514350" y="38100"/>
                  </a:lnTo>
                  <a:lnTo>
                    <a:pt x="400050" y="0"/>
                  </a:lnTo>
                  <a:close/>
                </a:path>
              </a:pathLst>
            </a:custGeom>
            <a:solidFill>
              <a:srgbClr val="4F81BC"/>
            </a:solidFill>
          </p:spPr>
          <p:txBody>
            <a:bodyPr wrap="square" lIns="0" tIns="0" rIns="0" bIns="0" rtlCol="0"/>
            <a:lstStyle/>
            <a:p/>
          </p:txBody>
        </p:sp>
        <p:sp>
          <p:nvSpPr>
            <p:cNvPr id="19" name="object 19" descr=""/>
            <p:cNvSpPr/>
            <p:nvPr/>
          </p:nvSpPr>
          <p:spPr>
            <a:xfrm>
              <a:off x="2927350" y="2776601"/>
              <a:ext cx="514350" cy="76200"/>
            </a:xfrm>
            <a:custGeom>
              <a:avLst/>
              <a:gdLst/>
              <a:ahLst/>
              <a:cxnLst/>
              <a:rect l="l" t="t" r="r" b="b"/>
              <a:pathLst>
                <a:path w="514350" h="76200">
                  <a:moveTo>
                    <a:pt x="0" y="19050"/>
                  </a:moveTo>
                  <a:lnTo>
                    <a:pt x="400050" y="19050"/>
                  </a:lnTo>
                  <a:lnTo>
                    <a:pt x="400050" y="0"/>
                  </a:lnTo>
                  <a:lnTo>
                    <a:pt x="514350" y="38100"/>
                  </a:lnTo>
                  <a:lnTo>
                    <a:pt x="400050" y="76200"/>
                  </a:lnTo>
                  <a:lnTo>
                    <a:pt x="400050" y="57150"/>
                  </a:lnTo>
                  <a:lnTo>
                    <a:pt x="0" y="57150"/>
                  </a:lnTo>
                  <a:lnTo>
                    <a:pt x="0" y="19050"/>
                  </a:lnTo>
                  <a:close/>
                </a:path>
              </a:pathLst>
            </a:custGeom>
            <a:ln w="9525">
              <a:solidFill>
                <a:srgbClr val="000000"/>
              </a:solidFill>
            </a:ln>
          </p:spPr>
          <p:txBody>
            <a:bodyPr wrap="square" lIns="0" tIns="0" rIns="0" bIns="0" rtlCol="0"/>
            <a:lstStyle/>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850493" y="1899640"/>
            <a:ext cx="6901815" cy="2366645"/>
          </a:xfrm>
          <a:prstGeom prst="rect">
            <a:avLst/>
          </a:prstGeom>
        </p:spPr>
        <p:txBody>
          <a:bodyPr wrap="square" lIns="0" tIns="109855" rIns="0" bIns="0" rtlCol="0" vert="horz">
            <a:spAutoFit/>
          </a:bodyPr>
          <a:lstStyle/>
          <a:p>
            <a:pPr marL="354965" indent="-342265">
              <a:lnSpc>
                <a:spcPct val="100000"/>
              </a:lnSpc>
              <a:spcBef>
                <a:spcPts val="865"/>
              </a:spcBef>
              <a:buFont typeface="Arial"/>
              <a:buChar char="•"/>
              <a:tabLst>
                <a:tab pos="354965" algn="l"/>
                <a:tab pos="355600" algn="l"/>
              </a:tabLst>
            </a:pPr>
            <a:r>
              <a:rPr dirty="0" sz="3200" spc="-5">
                <a:latin typeface="宋体"/>
                <a:cs typeface="宋体"/>
              </a:rPr>
              <a:t>反复执行步骤二、三、四</a:t>
            </a:r>
            <a:endParaRPr sz="3200">
              <a:latin typeface="宋体"/>
              <a:cs typeface="宋体"/>
            </a:endParaRPr>
          </a:p>
          <a:p>
            <a:pPr marL="354965" indent="-342265">
              <a:lnSpc>
                <a:spcPct val="100000"/>
              </a:lnSpc>
              <a:spcBef>
                <a:spcPts val="770"/>
              </a:spcBef>
              <a:buFont typeface="Arial"/>
              <a:buChar char="•"/>
              <a:tabLst>
                <a:tab pos="354965" algn="l"/>
                <a:tab pos="355600" algn="l"/>
              </a:tabLst>
            </a:pPr>
            <a:r>
              <a:rPr dirty="0" sz="3200" spc="-15">
                <a:latin typeface="宋体"/>
                <a:cs typeface="宋体"/>
              </a:rPr>
              <a:t>结束判定</a:t>
            </a:r>
            <a:endParaRPr sz="3200">
              <a:latin typeface="宋体"/>
              <a:cs typeface="宋体"/>
            </a:endParaRPr>
          </a:p>
          <a:p>
            <a:pPr marL="381000">
              <a:lnSpc>
                <a:spcPct val="100000"/>
              </a:lnSpc>
              <a:spcBef>
                <a:spcPts val="770"/>
              </a:spcBef>
            </a:pPr>
            <a:r>
              <a:rPr dirty="0" sz="3200" spc="175">
                <a:latin typeface="宋体"/>
                <a:cs typeface="宋体"/>
              </a:rPr>
              <a:t>循环执行</a:t>
            </a:r>
            <a:r>
              <a:rPr dirty="0" sz="3200">
                <a:latin typeface="Calibri"/>
                <a:cs typeface="Calibri"/>
              </a:rPr>
              <a:t>G</a:t>
            </a:r>
            <a:r>
              <a:rPr dirty="0" sz="3200" spc="-5">
                <a:latin typeface="Calibri"/>
                <a:cs typeface="Calibri"/>
              </a:rPr>
              <a:t> </a:t>
            </a:r>
            <a:r>
              <a:rPr dirty="0" sz="3200" spc="720">
                <a:latin typeface="宋体"/>
                <a:cs typeface="宋体"/>
              </a:rPr>
              <a:t>次</a:t>
            </a:r>
            <a:r>
              <a:rPr dirty="0" sz="3200">
                <a:latin typeface="Calibri"/>
                <a:cs typeface="Calibri"/>
              </a:rPr>
              <a:t>(</a:t>
            </a:r>
            <a:r>
              <a:rPr dirty="0" sz="3200" spc="360">
                <a:latin typeface="宋体"/>
                <a:cs typeface="宋体"/>
              </a:rPr>
              <a:t>例如</a:t>
            </a:r>
            <a:r>
              <a:rPr dirty="0" sz="3200">
                <a:latin typeface="Calibri"/>
                <a:cs typeface="Calibri"/>
              </a:rPr>
              <a:t>G=500)</a:t>
            </a:r>
            <a:r>
              <a:rPr dirty="0" sz="3200" spc="20">
                <a:latin typeface="Calibri"/>
                <a:cs typeface="Calibri"/>
              </a:rPr>
              <a:t> </a:t>
            </a:r>
            <a:r>
              <a:rPr dirty="0" sz="3200" spc="-50">
                <a:latin typeface="宋体"/>
                <a:cs typeface="宋体"/>
              </a:rPr>
              <a:t>后</a:t>
            </a:r>
            <a:endParaRPr sz="3200">
              <a:latin typeface="宋体"/>
              <a:cs typeface="宋体"/>
            </a:endParaRPr>
          </a:p>
          <a:p>
            <a:pPr marL="381000">
              <a:lnSpc>
                <a:spcPct val="100000"/>
              </a:lnSpc>
              <a:spcBef>
                <a:spcPts val="765"/>
              </a:spcBef>
            </a:pPr>
            <a:r>
              <a:rPr dirty="0" sz="3200" spc="-15">
                <a:latin typeface="宋体"/>
                <a:cs typeface="宋体"/>
              </a:rPr>
              <a:t>当最优个体的总路径长度小于预期时</a:t>
            </a:r>
            <a:endParaRPr sz="3200">
              <a:latin typeface="宋体"/>
              <a:cs typeface="宋体"/>
            </a:endParaRPr>
          </a:p>
        </p:txBody>
      </p:sp>
      <p:sp>
        <p:nvSpPr>
          <p:cNvPr id="3" name="object 3"/>
          <p:cNvSpPr txBox="1">
            <a:spLocks noGrp="1"/>
          </p:cNvSpPr>
          <p:nvPr>
            <p:ph type="title"/>
          </p:nvPr>
        </p:nvSpPr>
        <p:spPr>
          <a:xfrm>
            <a:off x="850493" y="887895"/>
            <a:ext cx="1860550" cy="603885"/>
          </a:xfrm>
          <a:prstGeom prst="rect"/>
        </p:spPr>
        <p:txBody>
          <a:bodyPr wrap="square" lIns="0" tIns="12065" rIns="0" bIns="0" rtlCol="0" vert="horz">
            <a:spAutoFit/>
          </a:bodyPr>
          <a:lstStyle/>
          <a:p>
            <a:pPr marL="12700">
              <a:lnSpc>
                <a:spcPct val="100000"/>
              </a:lnSpc>
              <a:spcBef>
                <a:spcPts val="95"/>
              </a:spcBef>
            </a:pPr>
            <a:r>
              <a:rPr dirty="0" sz="3800" spc="-225" i="1">
                <a:solidFill>
                  <a:srgbClr val="4F81BC"/>
                </a:solidFill>
                <a:latin typeface="宋体"/>
                <a:cs typeface="宋体"/>
              </a:rPr>
              <a:t>步</a:t>
            </a:r>
            <a:r>
              <a:rPr dirty="0" sz="3800" spc="-225" i="1">
                <a:solidFill>
                  <a:srgbClr val="4F81BC"/>
                </a:solidFill>
                <a:latin typeface="宋体"/>
                <a:cs typeface="宋体"/>
              </a:rPr>
              <a:t>骤</a:t>
            </a:r>
            <a:r>
              <a:rPr dirty="0" sz="3800" spc="-225" i="1">
                <a:solidFill>
                  <a:srgbClr val="4F81BC"/>
                </a:solidFill>
                <a:latin typeface="宋体"/>
                <a:cs typeface="宋体"/>
              </a:rPr>
              <a:t>五</a:t>
            </a:r>
            <a:r>
              <a:rPr dirty="0" sz="3800" spc="-110" i="1">
                <a:solidFill>
                  <a:srgbClr val="4F81BC"/>
                </a:solidFill>
                <a:latin typeface="宋体"/>
                <a:cs typeface="宋体"/>
              </a:rPr>
              <a:t>：</a:t>
            </a:r>
            <a:endParaRPr sz="3800">
              <a:latin typeface="宋体"/>
              <a:cs typeface="宋体"/>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6094" y="2835097"/>
            <a:ext cx="5633720" cy="697230"/>
          </a:xfrm>
          <a:prstGeom prst="rect"/>
        </p:spPr>
        <p:txBody>
          <a:bodyPr wrap="square" lIns="0" tIns="13335" rIns="0" bIns="0" rtlCol="0" vert="horz">
            <a:spAutoFit/>
          </a:bodyPr>
          <a:lstStyle/>
          <a:p>
            <a:pPr marL="12700">
              <a:lnSpc>
                <a:spcPct val="100000"/>
              </a:lnSpc>
              <a:spcBef>
                <a:spcPts val="105"/>
              </a:spcBef>
            </a:pPr>
            <a:r>
              <a:rPr dirty="0" sz="4400" spc="-45">
                <a:solidFill>
                  <a:srgbClr val="006FC0"/>
                </a:solidFill>
                <a:latin typeface="宋体"/>
                <a:cs typeface="宋体"/>
              </a:rPr>
              <a:t>补</a:t>
            </a:r>
            <a:r>
              <a:rPr dirty="0" sz="4400" spc="-45">
                <a:solidFill>
                  <a:srgbClr val="006FC0"/>
                </a:solidFill>
                <a:latin typeface="宋体"/>
                <a:cs typeface="宋体"/>
              </a:rPr>
              <a:t>充</a:t>
            </a:r>
            <a:r>
              <a:rPr dirty="0" sz="4400" spc="-45">
                <a:solidFill>
                  <a:srgbClr val="006FC0"/>
                </a:solidFill>
                <a:latin typeface="宋体"/>
                <a:cs typeface="宋体"/>
              </a:rPr>
              <a:t>内</a:t>
            </a:r>
            <a:r>
              <a:rPr dirty="0" sz="4400" spc="-45">
                <a:solidFill>
                  <a:srgbClr val="006FC0"/>
                </a:solidFill>
                <a:latin typeface="宋体"/>
                <a:cs typeface="宋体"/>
              </a:rPr>
              <a:t>容</a:t>
            </a:r>
            <a:r>
              <a:rPr dirty="0" sz="4400" spc="-45">
                <a:solidFill>
                  <a:srgbClr val="006FC0"/>
                </a:solidFill>
                <a:latin typeface="宋体"/>
                <a:cs typeface="宋体"/>
              </a:rPr>
              <a:t>二</a:t>
            </a:r>
            <a:r>
              <a:rPr dirty="0" sz="4400" spc="-45">
                <a:solidFill>
                  <a:srgbClr val="006FC0"/>
                </a:solidFill>
                <a:latin typeface="宋体"/>
                <a:cs typeface="宋体"/>
              </a:rPr>
              <a:t>：</a:t>
            </a:r>
            <a:r>
              <a:rPr dirty="0" sz="4400" spc="-45">
                <a:solidFill>
                  <a:srgbClr val="006FC0"/>
                </a:solidFill>
                <a:latin typeface="宋体"/>
                <a:cs typeface="宋体"/>
              </a:rPr>
              <a:t>禁</a:t>
            </a:r>
            <a:r>
              <a:rPr dirty="0" sz="4400" spc="-45">
                <a:solidFill>
                  <a:srgbClr val="006FC0"/>
                </a:solidFill>
                <a:latin typeface="宋体"/>
                <a:cs typeface="宋体"/>
              </a:rPr>
              <a:t>忌</a:t>
            </a:r>
            <a:r>
              <a:rPr dirty="0" sz="4400" spc="-45">
                <a:solidFill>
                  <a:srgbClr val="006FC0"/>
                </a:solidFill>
                <a:latin typeface="宋体"/>
                <a:cs typeface="宋体"/>
              </a:rPr>
              <a:t>搜</a:t>
            </a:r>
            <a:r>
              <a:rPr dirty="0" sz="4400" spc="-50">
                <a:solidFill>
                  <a:srgbClr val="006FC0"/>
                </a:solidFill>
                <a:latin typeface="宋体"/>
                <a:cs typeface="宋体"/>
              </a:rPr>
              <a:t>索</a:t>
            </a:r>
            <a:endParaRPr sz="4400">
              <a:latin typeface="宋体"/>
              <a:cs typeface="宋体"/>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936142" y="2158111"/>
            <a:ext cx="8730615" cy="2586355"/>
          </a:xfrm>
          <a:prstGeom prst="rect">
            <a:avLst/>
          </a:prstGeom>
        </p:spPr>
        <p:txBody>
          <a:bodyPr wrap="square" lIns="0" tIns="12065" rIns="0" bIns="0" rtlCol="0" vert="horz">
            <a:spAutoFit/>
          </a:bodyPr>
          <a:lstStyle/>
          <a:p>
            <a:pPr marL="12700" marR="5080" indent="342265">
              <a:lnSpc>
                <a:spcPct val="100000"/>
              </a:lnSpc>
              <a:spcBef>
                <a:spcPts val="95"/>
              </a:spcBef>
              <a:buFont typeface="Arial"/>
              <a:buChar char="•"/>
              <a:tabLst>
                <a:tab pos="354965" algn="l"/>
                <a:tab pos="355600" algn="l"/>
              </a:tabLst>
            </a:pPr>
            <a:r>
              <a:rPr dirty="0" sz="2800" spc="-10">
                <a:solidFill>
                  <a:srgbClr val="0000FF"/>
                </a:solidFill>
                <a:latin typeface="宋体"/>
                <a:cs typeface="宋体"/>
              </a:rPr>
              <a:t>TS</a:t>
            </a:r>
            <a:r>
              <a:rPr dirty="0" sz="2800" spc="-35">
                <a:solidFill>
                  <a:srgbClr val="0000FF"/>
                </a:solidFill>
                <a:latin typeface="宋体"/>
                <a:cs typeface="宋体"/>
              </a:rPr>
              <a:t>算</a:t>
            </a:r>
            <a:r>
              <a:rPr dirty="0" sz="2800" spc="-35">
                <a:solidFill>
                  <a:srgbClr val="0000FF"/>
                </a:solidFill>
                <a:latin typeface="宋体"/>
                <a:cs typeface="宋体"/>
              </a:rPr>
              <a:t>法</a:t>
            </a:r>
            <a:r>
              <a:rPr dirty="0" sz="2800" spc="-35">
                <a:solidFill>
                  <a:srgbClr val="0000FF"/>
                </a:solidFill>
                <a:latin typeface="宋体"/>
                <a:cs typeface="宋体"/>
              </a:rPr>
              <a:t>通</a:t>
            </a:r>
            <a:r>
              <a:rPr dirty="0" sz="2800" spc="-35">
                <a:solidFill>
                  <a:srgbClr val="0000FF"/>
                </a:solidFill>
                <a:latin typeface="宋体"/>
                <a:cs typeface="宋体"/>
              </a:rPr>
              <a:t>过</a:t>
            </a:r>
            <a:r>
              <a:rPr dirty="0" sz="2800" spc="-35">
                <a:solidFill>
                  <a:srgbClr val="0000FF"/>
                </a:solidFill>
                <a:latin typeface="宋体"/>
                <a:cs typeface="宋体"/>
              </a:rPr>
              <a:t>模</a:t>
            </a:r>
            <a:r>
              <a:rPr dirty="0" sz="2800" spc="-35">
                <a:solidFill>
                  <a:srgbClr val="0000FF"/>
                </a:solidFill>
                <a:latin typeface="宋体"/>
                <a:cs typeface="宋体"/>
              </a:rPr>
              <a:t>拟</a:t>
            </a:r>
            <a:r>
              <a:rPr dirty="0" sz="2800" spc="-35">
                <a:solidFill>
                  <a:srgbClr val="0000FF"/>
                </a:solidFill>
                <a:latin typeface="宋体"/>
                <a:cs typeface="宋体"/>
              </a:rPr>
              <a:t>人</a:t>
            </a:r>
            <a:r>
              <a:rPr dirty="0" sz="2800" spc="-35">
                <a:solidFill>
                  <a:srgbClr val="0000FF"/>
                </a:solidFill>
                <a:latin typeface="宋体"/>
                <a:cs typeface="宋体"/>
              </a:rPr>
              <a:t>类</a:t>
            </a:r>
            <a:r>
              <a:rPr dirty="0" sz="2800" spc="-35">
                <a:solidFill>
                  <a:srgbClr val="0000FF"/>
                </a:solidFill>
                <a:latin typeface="宋体"/>
                <a:cs typeface="宋体"/>
              </a:rPr>
              <a:t>智</a:t>
            </a:r>
            <a:r>
              <a:rPr dirty="0" sz="2800" spc="-35">
                <a:solidFill>
                  <a:srgbClr val="0000FF"/>
                </a:solidFill>
                <a:latin typeface="宋体"/>
                <a:cs typeface="宋体"/>
              </a:rPr>
              <a:t>能</a:t>
            </a:r>
            <a:r>
              <a:rPr dirty="0" sz="2800" spc="-35">
                <a:solidFill>
                  <a:srgbClr val="0000FF"/>
                </a:solidFill>
                <a:latin typeface="宋体"/>
                <a:cs typeface="宋体"/>
              </a:rPr>
              <a:t>的</a:t>
            </a:r>
            <a:r>
              <a:rPr dirty="0" sz="2800" spc="-35">
                <a:solidFill>
                  <a:srgbClr val="0000FF"/>
                </a:solidFill>
                <a:latin typeface="宋体"/>
                <a:cs typeface="宋体"/>
              </a:rPr>
              <a:t>记</a:t>
            </a:r>
            <a:r>
              <a:rPr dirty="0" sz="2800" spc="-35">
                <a:solidFill>
                  <a:srgbClr val="0000FF"/>
                </a:solidFill>
                <a:latin typeface="宋体"/>
                <a:cs typeface="宋体"/>
              </a:rPr>
              <a:t>忆</a:t>
            </a:r>
            <a:r>
              <a:rPr dirty="0" sz="2800" spc="-35">
                <a:solidFill>
                  <a:srgbClr val="0000FF"/>
                </a:solidFill>
                <a:latin typeface="宋体"/>
                <a:cs typeface="宋体"/>
              </a:rPr>
              <a:t>机</a:t>
            </a:r>
            <a:r>
              <a:rPr dirty="0" sz="2800" spc="-20">
                <a:solidFill>
                  <a:srgbClr val="0000FF"/>
                </a:solidFill>
                <a:latin typeface="宋体"/>
                <a:cs typeface="宋体"/>
              </a:rPr>
              <a:t>制,</a:t>
            </a:r>
            <a:r>
              <a:rPr dirty="0" sz="2800" spc="-35">
                <a:solidFill>
                  <a:srgbClr val="0000FF"/>
                </a:solidFill>
                <a:latin typeface="宋体"/>
                <a:cs typeface="宋体"/>
              </a:rPr>
              <a:t>采</a:t>
            </a:r>
            <a:r>
              <a:rPr dirty="0" sz="2800" spc="-35">
                <a:solidFill>
                  <a:srgbClr val="0000FF"/>
                </a:solidFill>
                <a:latin typeface="宋体"/>
                <a:cs typeface="宋体"/>
              </a:rPr>
              <a:t>用</a:t>
            </a:r>
            <a:r>
              <a:rPr dirty="0" sz="2800" spc="-35">
                <a:solidFill>
                  <a:srgbClr val="0000FF"/>
                </a:solidFill>
                <a:latin typeface="宋体"/>
                <a:cs typeface="宋体"/>
              </a:rPr>
              <a:t>禁</a:t>
            </a:r>
            <a:r>
              <a:rPr dirty="0" sz="2800" spc="-30">
                <a:solidFill>
                  <a:srgbClr val="0000FF"/>
                </a:solidFill>
                <a:latin typeface="宋体"/>
                <a:cs typeface="宋体"/>
              </a:rPr>
              <a:t>忌</a:t>
            </a:r>
            <a:r>
              <a:rPr dirty="0" sz="2800" spc="-35">
                <a:solidFill>
                  <a:srgbClr val="0000FF"/>
                </a:solidFill>
                <a:latin typeface="宋体"/>
                <a:cs typeface="宋体"/>
              </a:rPr>
              <a:t>策</a:t>
            </a:r>
            <a:r>
              <a:rPr dirty="0" sz="2800" spc="-35">
                <a:solidFill>
                  <a:srgbClr val="0000FF"/>
                </a:solidFill>
                <a:latin typeface="宋体"/>
                <a:cs typeface="宋体"/>
              </a:rPr>
              <a:t>略</a:t>
            </a:r>
            <a:r>
              <a:rPr dirty="0" sz="2800" spc="-50">
                <a:solidFill>
                  <a:srgbClr val="0000FF"/>
                </a:solidFill>
                <a:latin typeface="宋体"/>
                <a:cs typeface="宋体"/>
              </a:rPr>
              <a:t>限</a:t>
            </a:r>
            <a:r>
              <a:rPr dirty="0" sz="2800" spc="-35">
                <a:solidFill>
                  <a:srgbClr val="0000FF"/>
                </a:solidFill>
                <a:latin typeface="宋体"/>
                <a:cs typeface="宋体"/>
              </a:rPr>
              <a:t>制</a:t>
            </a:r>
            <a:r>
              <a:rPr dirty="0" sz="2800" spc="-35">
                <a:solidFill>
                  <a:srgbClr val="0000FF"/>
                </a:solidFill>
                <a:latin typeface="宋体"/>
                <a:cs typeface="宋体"/>
              </a:rPr>
              <a:t>搜</a:t>
            </a:r>
            <a:r>
              <a:rPr dirty="0" sz="2800" spc="-35">
                <a:solidFill>
                  <a:srgbClr val="0000FF"/>
                </a:solidFill>
                <a:latin typeface="宋体"/>
                <a:cs typeface="宋体"/>
              </a:rPr>
              <a:t>索</a:t>
            </a:r>
            <a:r>
              <a:rPr dirty="0" sz="2800" spc="-35">
                <a:solidFill>
                  <a:srgbClr val="0000FF"/>
                </a:solidFill>
                <a:latin typeface="宋体"/>
                <a:cs typeface="宋体"/>
              </a:rPr>
              <a:t>过</a:t>
            </a:r>
            <a:r>
              <a:rPr dirty="0" sz="2800" spc="-35">
                <a:solidFill>
                  <a:srgbClr val="0000FF"/>
                </a:solidFill>
                <a:latin typeface="宋体"/>
                <a:cs typeface="宋体"/>
              </a:rPr>
              <a:t>程</a:t>
            </a:r>
            <a:r>
              <a:rPr dirty="0" sz="2800" spc="-35">
                <a:solidFill>
                  <a:srgbClr val="0000FF"/>
                </a:solidFill>
                <a:latin typeface="宋体"/>
                <a:cs typeface="宋体"/>
              </a:rPr>
              <a:t>陷</a:t>
            </a:r>
            <a:r>
              <a:rPr dirty="0" sz="2800" spc="-35">
                <a:solidFill>
                  <a:srgbClr val="0000FF"/>
                </a:solidFill>
                <a:latin typeface="宋体"/>
                <a:cs typeface="宋体"/>
              </a:rPr>
              <a:t>入</a:t>
            </a:r>
            <a:r>
              <a:rPr dirty="0" sz="2800" spc="-35">
                <a:solidFill>
                  <a:srgbClr val="0000FF"/>
                </a:solidFill>
                <a:latin typeface="宋体"/>
                <a:cs typeface="宋体"/>
              </a:rPr>
              <a:t>局</a:t>
            </a:r>
            <a:r>
              <a:rPr dirty="0" sz="2800" spc="-35">
                <a:solidFill>
                  <a:srgbClr val="0000FF"/>
                </a:solidFill>
                <a:latin typeface="宋体"/>
                <a:cs typeface="宋体"/>
              </a:rPr>
              <a:t>部</a:t>
            </a:r>
            <a:r>
              <a:rPr dirty="0" sz="2800" spc="-35">
                <a:solidFill>
                  <a:srgbClr val="0000FF"/>
                </a:solidFill>
                <a:latin typeface="宋体"/>
                <a:cs typeface="宋体"/>
              </a:rPr>
              <a:t>最</a:t>
            </a:r>
            <a:r>
              <a:rPr dirty="0" sz="2800" spc="-35">
                <a:solidFill>
                  <a:srgbClr val="0000FF"/>
                </a:solidFill>
                <a:latin typeface="宋体"/>
                <a:cs typeface="宋体"/>
              </a:rPr>
              <a:t>优</a:t>
            </a:r>
            <a:r>
              <a:rPr dirty="0" sz="2800" spc="-35">
                <a:solidFill>
                  <a:srgbClr val="0000FF"/>
                </a:solidFill>
                <a:latin typeface="宋体"/>
                <a:cs typeface="宋体"/>
              </a:rPr>
              <a:t>来</a:t>
            </a:r>
            <a:r>
              <a:rPr dirty="0" sz="2800" spc="-35">
                <a:solidFill>
                  <a:srgbClr val="0000FF"/>
                </a:solidFill>
                <a:latin typeface="宋体"/>
                <a:cs typeface="宋体"/>
              </a:rPr>
              <a:t>避</a:t>
            </a:r>
            <a:r>
              <a:rPr dirty="0" sz="2800" spc="-35">
                <a:solidFill>
                  <a:srgbClr val="0000FF"/>
                </a:solidFill>
                <a:latin typeface="宋体"/>
                <a:cs typeface="宋体"/>
              </a:rPr>
              <a:t>免</a:t>
            </a:r>
            <a:r>
              <a:rPr dirty="0" sz="2800" spc="-35">
                <a:solidFill>
                  <a:srgbClr val="0000FF"/>
                </a:solidFill>
                <a:latin typeface="宋体"/>
                <a:cs typeface="宋体"/>
              </a:rPr>
              <a:t>迂</a:t>
            </a:r>
            <a:r>
              <a:rPr dirty="0" sz="2800" spc="-30">
                <a:solidFill>
                  <a:srgbClr val="0000FF"/>
                </a:solidFill>
                <a:latin typeface="宋体"/>
                <a:cs typeface="宋体"/>
              </a:rPr>
              <a:t>回</a:t>
            </a:r>
            <a:r>
              <a:rPr dirty="0" sz="2800" spc="-35">
                <a:solidFill>
                  <a:srgbClr val="0000FF"/>
                </a:solidFill>
                <a:latin typeface="宋体"/>
                <a:cs typeface="宋体"/>
              </a:rPr>
              <a:t>搜</a:t>
            </a:r>
            <a:r>
              <a:rPr dirty="0" sz="2800" spc="-35">
                <a:solidFill>
                  <a:srgbClr val="0000FF"/>
                </a:solidFill>
                <a:latin typeface="宋体"/>
                <a:cs typeface="宋体"/>
              </a:rPr>
              <a:t>索</a:t>
            </a:r>
            <a:r>
              <a:rPr dirty="0" sz="2800" spc="-30">
                <a:solidFill>
                  <a:srgbClr val="0000FF"/>
                </a:solidFill>
                <a:latin typeface="宋体"/>
                <a:cs typeface="宋体"/>
              </a:rPr>
              <a:t>。</a:t>
            </a:r>
            <a:r>
              <a:rPr dirty="0" sz="2800" spc="-35">
                <a:solidFill>
                  <a:srgbClr val="0000FF"/>
                </a:solidFill>
                <a:latin typeface="宋体"/>
                <a:cs typeface="宋体"/>
              </a:rPr>
              <a:t>同</a:t>
            </a:r>
            <a:r>
              <a:rPr dirty="0" sz="2800" spc="-35">
                <a:solidFill>
                  <a:srgbClr val="0000FF"/>
                </a:solidFill>
                <a:latin typeface="宋体"/>
                <a:cs typeface="宋体"/>
              </a:rPr>
              <a:t>时</a:t>
            </a:r>
            <a:r>
              <a:rPr dirty="0" sz="2800" spc="-30">
                <a:solidFill>
                  <a:srgbClr val="0000FF"/>
                </a:solidFill>
                <a:latin typeface="宋体"/>
                <a:cs typeface="宋体"/>
              </a:rPr>
              <a:t>引</a:t>
            </a:r>
            <a:r>
              <a:rPr dirty="0" sz="2800" spc="-35">
                <a:solidFill>
                  <a:srgbClr val="0000FF"/>
                </a:solidFill>
                <a:latin typeface="宋体"/>
                <a:cs typeface="宋体"/>
              </a:rPr>
              <a:t>入</a:t>
            </a:r>
            <a:r>
              <a:rPr dirty="0" sz="2800" spc="-50">
                <a:solidFill>
                  <a:srgbClr val="0000FF"/>
                </a:solidFill>
                <a:latin typeface="宋体"/>
                <a:cs typeface="宋体"/>
              </a:rPr>
              <a:t>特</a:t>
            </a:r>
            <a:r>
              <a:rPr dirty="0" sz="2800" spc="-35">
                <a:solidFill>
                  <a:srgbClr val="0000FF"/>
                </a:solidFill>
                <a:latin typeface="宋体"/>
                <a:cs typeface="宋体"/>
              </a:rPr>
              <a:t>赦(</a:t>
            </a:r>
            <a:r>
              <a:rPr dirty="0" sz="2800" spc="-40">
                <a:solidFill>
                  <a:srgbClr val="0000FF"/>
                </a:solidFill>
                <a:latin typeface="宋体"/>
                <a:cs typeface="宋体"/>
              </a:rPr>
              <a:t>破</a:t>
            </a:r>
            <a:r>
              <a:rPr dirty="0" sz="2800" spc="-40">
                <a:solidFill>
                  <a:srgbClr val="0000FF"/>
                </a:solidFill>
                <a:latin typeface="宋体"/>
                <a:cs typeface="宋体"/>
              </a:rPr>
              <a:t>禁</a:t>
            </a:r>
            <a:r>
              <a:rPr dirty="0" sz="2800" spc="-10">
                <a:solidFill>
                  <a:srgbClr val="0000FF"/>
                </a:solidFill>
                <a:latin typeface="宋体"/>
                <a:cs typeface="宋体"/>
              </a:rPr>
              <a:t>)</a:t>
            </a:r>
            <a:r>
              <a:rPr dirty="0" sz="2800" spc="-40">
                <a:solidFill>
                  <a:srgbClr val="0000FF"/>
                </a:solidFill>
                <a:latin typeface="宋体"/>
                <a:cs typeface="宋体"/>
              </a:rPr>
              <a:t>准</a:t>
            </a:r>
            <a:r>
              <a:rPr dirty="0" sz="2800" spc="-40">
                <a:solidFill>
                  <a:srgbClr val="0000FF"/>
                </a:solidFill>
                <a:latin typeface="宋体"/>
                <a:cs typeface="宋体"/>
              </a:rPr>
              <a:t>则</a:t>
            </a:r>
            <a:r>
              <a:rPr dirty="0" sz="2800" spc="-40">
                <a:solidFill>
                  <a:srgbClr val="0000FF"/>
                </a:solidFill>
                <a:latin typeface="宋体"/>
                <a:cs typeface="宋体"/>
              </a:rPr>
              <a:t>来</a:t>
            </a:r>
            <a:r>
              <a:rPr dirty="0" sz="2800" spc="-40">
                <a:solidFill>
                  <a:srgbClr val="0000FF"/>
                </a:solidFill>
                <a:latin typeface="宋体"/>
                <a:cs typeface="宋体"/>
              </a:rPr>
              <a:t>释</a:t>
            </a:r>
            <a:r>
              <a:rPr dirty="0" sz="2800" spc="-40">
                <a:solidFill>
                  <a:srgbClr val="0000FF"/>
                </a:solidFill>
                <a:latin typeface="宋体"/>
                <a:cs typeface="宋体"/>
              </a:rPr>
              <a:t>放</a:t>
            </a:r>
            <a:r>
              <a:rPr dirty="0" sz="2800" spc="-40">
                <a:solidFill>
                  <a:srgbClr val="0000FF"/>
                </a:solidFill>
                <a:latin typeface="宋体"/>
                <a:cs typeface="宋体"/>
              </a:rPr>
              <a:t>一</a:t>
            </a:r>
            <a:r>
              <a:rPr dirty="0" sz="2800" spc="-40">
                <a:solidFill>
                  <a:srgbClr val="0000FF"/>
                </a:solidFill>
                <a:latin typeface="宋体"/>
                <a:cs typeface="宋体"/>
              </a:rPr>
              <a:t>些</a:t>
            </a:r>
            <a:r>
              <a:rPr dirty="0" sz="2800" spc="-40">
                <a:solidFill>
                  <a:srgbClr val="0000FF"/>
                </a:solidFill>
                <a:latin typeface="宋体"/>
                <a:cs typeface="宋体"/>
              </a:rPr>
              <a:t>被</a:t>
            </a:r>
            <a:r>
              <a:rPr dirty="0" sz="2800" spc="-40">
                <a:solidFill>
                  <a:srgbClr val="0000FF"/>
                </a:solidFill>
                <a:latin typeface="宋体"/>
                <a:cs typeface="宋体"/>
              </a:rPr>
              <a:t>禁</a:t>
            </a:r>
            <a:r>
              <a:rPr dirty="0" sz="2800" spc="-40">
                <a:solidFill>
                  <a:srgbClr val="0000FF"/>
                </a:solidFill>
                <a:latin typeface="宋体"/>
                <a:cs typeface="宋体"/>
              </a:rPr>
              <a:t>忌</a:t>
            </a:r>
            <a:r>
              <a:rPr dirty="0" sz="2800" spc="-40">
                <a:solidFill>
                  <a:srgbClr val="0000FF"/>
                </a:solidFill>
                <a:latin typeface="宋体"/>
                <a:cs typeface="宋体"/>
              </a:rPr>
              <a:t>的</a:t>
            </a:r>
            <a:r>
              <a:rPr dirty="0" sz="2800" spc="-40">
                <a:solidFill>
                  <a:srgbClr val="0000FF"/>
                </a:solidFill>
                <a:latin typeface="宋体"/>
                <a:cs typeface="宋体"/>
              </a:rPr>
              <a:t>优</a:t>
            </a:r>
            <a:r>
              <a:rPr dirty="0" sz="2800" spc="-40">
                <a:solidFill>
                  <a:srgbClr val="0000FF"/>
                </a:solidFill>
                <a:latin typeface="宋体"/>
                <a:cs typeface="宋体"/>
              </a:rPr>
              <a:t>良</a:t>
            </a:r>
            <a:r>
              <a:rPr dirty="0" sz="2800" spc="-40">
                <a:solidFill>
                  <a:srgbClr val="0000FF"/>
                </a:solidFill>
                <a:latin typeface="宋体"/>
                <a:cs typeface="宋体"/>
              </a:rPr>
              <a:t>状</a:t>
            </a:r>
            <a:r>
              <a:rPr dirty="0" sz="2800" spc="-35">
                <a:solidFill>
                  <a:srgbClr val="0000FF"/>
                </a:solidFill>
                <a:latin typeface="宋体"/>
                <a:cs typeface="宋体"/>
              </a:rPr>
              <a:t>态</a:t>
            </a:r>
            <a:r>
              <a:rPr dirty="0" sz="2800" spc="-25">
                <a:solidFill>
                  <a:srgbClr val="0000FF"/>
                </a:solidFill>
                <a:latin typeface="宋体"/>
                <a:cs typeface="宋体"/>
              </a:rPr>
              <a:t>,以</a:t>
            </a:r>
            <a:r>
              <a:rPr dirty="0" sz="2800" spc="-35">
                <a:solidFill>
                  <a:srgbClr val="0000FF"/>
                </a:solidFill>
                <a:latin typeface="宋体"/>
                <a:cs typeface="宋体"/>
              </a:rPr>
              <a:t>保</a:t>
            </a:r>
            <a:r>
              <a:rPr dirty="0" sz="2800" spc="-35">
                <a:solidFill>
                  <a:srgbClr val="0000FF"/>
                </a:solidFill>
                <a:latin typeface="宋体"/>
                <a:cs typeface="宋体"/>
              </a:rPr>
              <a:t>证</a:t>
            </a:r>
            <a:r>
              <a:rPr dirty="0" sz="2800" spc="-35">
                <a:solidFill>
                  <a:srgbClr val="0000FF"/>
                </a:solidFill>
                <a:latin typeface="宋体"/>
                <a:cs typeface="宋体"/>
              </a:rPr>
              <a:t>搜</a:t>
            </a:r>
            <a:r>
              <a:rPr dirty="0" sz="2800" spc="-50">
                <a:solidFill>
                  <a:srgbClr val="0000FF"/>
                </a:solidFill>
                <a:latin typeface="宋体"/>
                <a:cs typeface="宋体"/>
              </a:rPr>
              <a:t>索</a:t>
            </a:r>
            <a:r>
              <a:rPr dirty="0" sz="2800" spc="-35">
                <a:solidFill>
                  <a:srgbClr val="0000FF"/>
                </a:solidFill>
                <a:latin typeface="宋体"/>
                <a:cs typeface="宋体"/>
              </a:rPr>
              <a:t>过</a:t>
            </a:r>
            <a:r>
              <a:rPr dirty="0" sz="2800" spc="-35">
                <a:solidFill>
                  <a:srgbClr val="0000FF"/>
                </a:solidFill>
                <a:latin typeface="宋体"/>
                <a:cs typeface="宋体"/>
              </a:rPr>
              <a:t>程</a:t>
            </a:r>
            <a:r>
              <a:rPr dirty="0" sz="2800" spc="-35">
                <a:solidFill>
                  <a:srgbClr val="0000FF"/>
                </a:solidFill>
                <a:latin typeface="宋体"/>
                <a:cs typeface="宋体"/>
              </a:rPr>
              <a:t>的</a:t>
            </a:r>
            <a:r>
              <a:rPr dirty="0" sz="2800" spc="-35">
                <a:solidFill>
                  <a:srgbClr val="0000FF"/>
                </a:solidFill>
                <a:latin typeface="宋体"/>
                <a:cs typeface="宋体"/>
              </a:rPr>
              <a:t>有</a:t>
            </a:r>
            <a:r>
              <a:rPr dirty="0" sz="2800" spc="-35">
                <a:solidFill>
                  <a:srgbClr val="0000FF"/>
                </a:solidFill>
                <a:latin typeface="宋体"/>
                <a:cs typeface="宋体"/>
              </a:rPr>
              <a:t>效</a:t>
            </a:r>
            <a:r>
              <a:rPr dirty="0" sz="2800" spc="-35">
                <a:solidFill>
                  <a:srgbClr val="0000FF"/>
                </a:solidFill>
                <a:latin typeface="宋体"/>
                <a:cs typeface="宋体"/>
              </a:rPr>
              <a:t>性</a:t>
            </a:r>
            <a:r>
              <a:rPr dirty="0" sz="2800" spc="-35">
                <a:solidFill>
                  <a:srgbClr val="0000FF"/>
                </a:solidFill>
                <a:latin typeface="宋体"/>
                <a:cs typeface="宋体"/>
              </a:rPr>
              <a:t>和</a:t>
            </a:r>
            <a:r>
              <a:rPr dirty="0" sz="2800" spc="-35">
                <a:solidFill>
                  <a:srgbClr val="0000FF"/>
                </a:solidFill>
                <a:latin typeface="宋体"/>
                <a:cs typeface="宋体"/>
              </a:rPr>
              <a:t>多</a:t>
            </a:r>
            <a:r>
              <a:rPr dirty="0" sz="2800" spc="-35">
                <a:solidFill>
                  <a:srgbClr val="0000FF"/>
                </a:solidFill>
                <a:latin typeface="宋体"/>
                <a:cs typeface="宋体"/>
              </a:rPr>
              <a:t>样</a:t>
            </a:r>
            <a:r>
              <a:rPr dirty="0" sz="2800" spc="-35">
                <a:solidFill>
                  <a:srgbClr val="0000FF"/>
                </a:solidFill>
                <a:latin typeface="宋体"/>
                <a:cs typeface="宋体"/>
              </a:rPr>
              <a:t>性</a:t>
            </a:r>
            <a:r>
              <a:rPr dirty="0" sz="2800" spc="-35">
                <a:solidFill>
                  <a:srgbClr val="0000FF"/>
                </a:solidFill>
                <a:latin typeface="宋体"/>
                <a:cs typeface="宋体"/>
              </a:rPr>
              <a:t>。</a:t>
            </a:r>
            <a:r>
              <a:rPr dirty="0" sz="2800" spc="-10">
                <a:latin typeface="宋体"/>
                <a:cs typeface="宋体"/>
              </a:rPr>
              <a:t>TS</a:t>
            </a:r>
            <a:r>
              <a:rPr dirty="0" sz="2800" spc="-35">
                <a:latin typeface="宋体"/>
                <a:cs typeface="宋体"/>
              </a:rPr>
              <a:t>算</a:t>
            </a:r>
            <a:r>
              <a:rPr dirty="0" sz="2800" spc="-35">
                <a:latin typeface="宋体"/>
                <a:cs typeface="宋体"/>
              </a:rPr>
              <a:t>法</a:t>
            </a:r>
            <a:r>
              <a:rPr dirty="0" sz="2800" spc="-35">
                <a:latin typeface="宋体"/>
                <a:cs typeface="宋体"/>
              </a:rPr>
              <a:t>是</a:t>
            </a:r>
            <a:r>
              <a:rPr dirty="0" sz="2800" spc="-35">
                <a:latin typeface="宋体"/>
                <a:cs typeface="宋体"/>
              </a:rPr>
              <a:t>一</a:t>
            </a:r>
            <a:r>
              <a:rPr dirty="0" sz="2800" spc="-35">
                <a:latin typeface="宋体"/>
                <a:cs typeface="宋体"/>
              </a:rPr>
              <a:t>种</a:t>
            </a:r>
            <a:r>
              <a:rPr dirty="0" sz="2800" spc="-35">
                <a:latin typeface="宋体"/>
                <a:cs typeface="宋体"/>
              </a:rPr>
              <a:t>具</a:t>
            </a:r>
            <a:r>
              <a:rPr dirty="0" sz="2800" spc="-30">
                <a:latin typeface="宋体"/>
                <a:cs typeface="宋体"/>
              </a:rPr>
              <a:t>有</a:t>
            </a:r>
            <a:r>
              <a:rPr dirty="0" sz="2800" spc="-35">
                <a:latin typeface="宋体"/>
                <a:cs typeface="宋体"/>
              </a:rPr>
              <a:t>不</a:t>
            </a:r>
            <a:r>
              <a:rPr dirty="0" sz="2800" spc="-35">
                <a:latin typeface="宋体"/>
                <a:cs typeface="宋体"/>
              </a:rPr>
              <a:t>同</a:t>
            </a:r>
            <a:r>
              <a:rPr dirty="0" sz="2800" spc="-30">
                <a:latin typeface="宋体"/>
                <a:cs typeface="宋体"/>
              </a:rPr>
              <a:t>于</a:t>
            </a:r>
            <a:r>
              <a:rPr dirty="0" sz="2800" spc="-35">
                <a:latin typeface="宋体"/>
                <a:cs typeface="宋体"/>
              </a:rPr>
              <a:t>遗</a:t>
            </a:r>
            <a:r>
              <a:rPr dirty="0" sz="2800" spc="-50">
                <a:latin typeface="宋体"/>
                <a:cs typeface="宋体"/>
              </a:rPr>
              <a:t>传</a:t>
            </a:r>
            <a:r>
              <a:rPr dirty="0" sz="2800" spc="-35">
                <a:latin typeface="宋体"/>
                <a:cs typeface="宋体"/>
              </a:rPr>
              <a:t>和</a:t>
            </a:r>
            <a:r>
              <a:rPr dirty="0" sz="2800" spc="-35">
                <a:latin typeface="宋体"/>
                <a:cs typeface="宋体"/>
              </a:rPr>
              <a:t>模</a:t>
            </a:r>
            <a:r>
              <a:rPr dirty="0" sz="2800" spc="-35">
                <a:latin typeface="宋体"/>
                <a:cs typeface="宋体"/>
              </a:rPr>
              <a:t>拟</a:t>
            </a:r>
            <a:r>
              <a:rPr dirty="0" sz="2800" spc="-35">
                <a:latin typeface="宋体"/>
                <a:cs typeface="宋体"/>
              </a:rPr>
              <a:t>退</a:t>
            </a:r>
            <a:r>
              <a:rPr dirty="0" sz="2800" spc="-35">
                <a:latin typeface="宋体"/>
                <a:cs typeface="宋体"/>
              </a:rPr>
              <a:t>火</a:t>
            </a:r>
            <a:r>
              <a:rPr dirty="0" sz="2800" spc="-35">
                <a:latin typeface="宋体"/>
                <a:cs typeface="宋体"/>
              </a:rPr>
              <a:t>等</a:t>
            </a:r>
            <a:r>
              <a:rPr dirty="0" sz="2800" spc="-35">
                <a:latin typeface="宋体"/>
                <a:cs typeface="宋体"/>
              </a:rPr>
              <a:t>算</a:t>
            </a:r>
            <a:r>
              <a:rPr dirty="0" sz="2800" spc="-35">
                <a:latin typeface="宋体"/>
                <a:cs typeface="宋体"/>
              </a:rPr>
              <a:t>法</a:t>
            </a:r>
            <a:r>
              <a:rPr dirty="0" sz="2800" spc="-35">
                <a:latin typeface="宋体"/>
                <a:cs typeface="宋体"/>
              </a:rPr>
              <a:t>特</a:t>
            </a:r>
            <a:r>
              <a:rPr dirty="0" sz="2800" spc="-35">
                <a:latin typeface="宋体"/>
                <a:cs typeface="宋体"/>
              </a:rPr>
              <a:t>点</a:t>
            </a:r>
            <a:r>
              <a:rPr dirty="0" sz="2800" spc="-35">
                <a:latin typeface="宋体"/>
                <a:cs typeface="宋体"/>
              </a:rPr>
              <a:t>的</a:t>
            </a:r>
            <a:r>
              <a:rPr dirty="0" sz="2800" spc="-35">
                <a:latin typeface="宋体"/>
                <a:cs typeface="宋体"/>
              </a:rPr>
              <a:t>智</a:t>
            </a:r>
            <a:r>
              <a:rPr dirty="0" sz="2800" spc="-35">
                <a:latin typeface="宋体"/>
                <a:cs typeface="宋体"/>
              </a:rPr>
              <a:t>能</a:t>
            </a:r>
            <a:r>
              <a:rPr dirty="0" sz="2800" spc="-35">
                <a:latin typeface="宋体"/>
                <a:cs typeface="宋体"/>
              </a:rPr>
              <a:t>随</a:t>
            </a:r>
            <a:r>
              <a:rPr dirty="0" sz="2800" spc="-35">
                <a:latin typeface="宋体"/>
                <a:cs typeface="宋体"/>
              </a:rPr>
              <a:t>机</a:t>
            </a:r>
            <a:r>
              <a:rPr dirty="0" sz="2800" spc="-25">
                <a:latin typeface="宋体"/>
                <a:cs typeface="宋体"/>
              </a:rPr>
              <a:t>算法,</a:t>
            </a:r>
            <a:r>
              <a:rPr dirty="0" sz="2800" spc="-35">
                <a:latin typeface="宋体"/>
                <a:cs typeface="宋体"/>
              </a:rPr>
              <a:t>可</a:t>
            </a:r>
            <a:r>
              <a:rPr dirty="0" sz="2800" spc="-35">
                <a:latin typeface="宋体"/>
                <a:cs typeface="宋体"/>
              </a:rPr>
              <a:t>以</a:t>
            </a:r>
            <a:r>
              <a:rPr dirty="0" sz="2800" spc="-30">
                <a:latin typeface="宋体"/>
                <a:cs typeface="宋体"/>
              </a:rPr>
              <a:t>克</a:t>
            </a:r>
            <a:r>
              <a:rPr dirty="0" sz="2800" spc="-35">
                <a:latin typeface="宋体"/>
                <a:cs typeface="宋体"/>
              </a:rPr>
              <a:t>服</a:t>
            </a:r>
            <a:r>
              <a:rPr dirty="0" sz="2800" spc="-35">
                <a:latin typeface="宋体"/>
                <a:cs typeface="宋体"/>
              </a:rPr>
              <a:t>搜</a:t>
            </a:r>
            <a:r>
              <a:rPr dirty="0" sz="2800" spc="-40">
                <a:latin typeface="宋体"/>
                <a:cs typeface="宋体"/>
              </a:rPr>
              <a:t>索过</a:t>
            </a:r>
            <a:r>
              <a:rPr dirty="0" sz="2800" spc="-40">
                <a:latin typeface="宋体"/>
                <a:cs typeface="宋体"/>
              </a:rPr>
              <a:t>程</a:t>
            </a:r>
            <a:r>
              <a:rPr dirty="0" sz="2800" spc="-40">
                <a:latin typeface="宋体"/>
                <a:cs typeface="宋体"/>
              </a:rPr>
              <a:t>易</a:t>
            </a:r>
            <a:r>
              <a:rPr dirty="0" sz="2800" spc="-40">
                <a:latin typeface="宋体"/>
                <a:cs typeface="宋体"/>
              </a:rPr>
              <a:t>于</a:t>
            </a:r>
            <a:r>
              <a:rPr dirty="0" sz="2800" spc="-40">
                <a:latin typeface="宋体"/>
                <a:cs typeface="宋体"/>
              </a:rPr>
              <a:t>早</a:t>
            </a:r>
            <a:r>
              <a:rPr dirty="0" sz="2800" spc="-40">
                <a:latin typeface="宋体"/>
                <a:cs typeface="宋体"/>
              </a:rPr>
              <a:t>熟</a:t>
            </a:r>
            <a:r>
              <a:rPr dirty="0" sz="2800" spc="-40">
                <a:latin typeface="宋体"/>
                <a:cs typeface="宋体"/>
              </a:rPr>
              <a:t>收</a:t>
            </a:r>
            <a:r>
              <a:rPr dirty="0" sz="2800" spc="-40">
                <a:latin typeface="宋体"/>
                <a:cs typeface="宋体"/>
              </a:rPr>
              <a:t>敛</a:t>
            </a:r>
            <a:r>
              <a:rPr dirty="0" sz="2800" spc="-40">
                <a:latin typeface="宋体"/>
                <a:cs typeface="宋体"/>
              </a:rPr>
              <a:t>的</a:t>
            </a:r>
            <a:r>
              <a:rPr dirty="0" sz="2800" spc="-40">
                <a:latin typeface="宋体"/>
                <a:cs typeface="宋体"/>
              </a:rPr>
              <a:t>缺</a:t>
            </a:r>
            <a:r>
              <a:rPr dirty="0" sz="2800" spc="-40">
                <a:latin typeface="宋体"/>
                <a:cs typeface="宋体"/>
              </a:rPr>
              <a:t>陷</a:t>
            </a:r>
            <a:r>
              <a:rPr dirty="0" sz="2800" spc="-40">
                <a:latin typeface="宋体"/>
                <a:cs typeface="宋体"/>
              </a:rPr>
              <a:t>而</a:t>
            </a:r>
            <a:r>
              <a:rPr dirty="0" sz="2800" spc="-40">
                <a:latin typeface="宋体"/>
                <a:cs typeface="宋体"/>
              </a:rPr>
              <a:t>达</a:t>
            </a:r>
            <a:r>
              <a:rPr dirty="0" sz="2800" spc="-40">
                <a:latin typeface="宋体"/>
                <a:cs typeface="宋体"/>
              </a:rPr>
              <a:t>到</a:t>
            </a:r>
            <a:r>
              <a:rPr dirty="0" sz="2800" spc="-40">
                <a:latin typeface="宋体"/>
                <a:cs typeface="宋体"/>
              </a:rPr>
              <a:t>全</a:t>
            </a:r>
            <a:r>
              <a:rPr dirty="0" sz="2800" spc="-40">
                <a:latin typeface="宋体"/>
                <a:cs typeface="宋体"/>
              </a:rPr>
              <a:t>局</a:t>
            </a:r>
            <a:r>
              <a:rPr dirty="0" sz="2800" spc="-30">
                <a:latin typeface="宋体"/>
                <a:cs typeface="宋体"/>
              </a:rPr>
              <a:t>优</a:t>
            </a:r>
            <a:r>
              <a:rPr dirty="0" sz="2800" spc="-40">
                <a:latin typeface="宋体"/>
                <a:cs typeface="宋体"/>
              </a:rPr>
              <a:t>化</a:t>
            </a:r>
            <a:r>
              <a:rPr dirty="0" sz="2800" spc="-50">
                <a:latin typeface="宋体"/>
                <a:cs typeface="宋体"/>
              </a:rPr>
              <a:t>。</a:t>
            </a:r>
            <a:endParaRPr sz="2800">
              <a:latin typeface="宋体"/>
              <a:cs typeface="宋体"/>
            </a:endParaRPr>
          </a:p>
        </p:txBody>
      </p:sp>
      <p:sp>
        <p:nvSpPr>
          <p:cNvPr id="3" name="object 3"/>
          <p:cNvSpPr txBox="1">
            <a:spLocks noGrp="1"/>
          </p:cNvSpPr>
          <p:nvPr>
            <p:ph type="title"/>
          </p:nvPr>
        </p:nvSpPr>
        <p:spPr>
          <a:xfrm>
            <a:off x="2544572" y="483488"/>
            <a:ext cx="4808220" cy="696595"/>
          </a:xfrm>
          <a:prstGeom prst="rect"/>
        </p:spPr>
        <p:txBody>
          <a:bodyPr wrap="square" lIns="0" tIns="13335" rIns="0" bIns="0" rtlCol="0" vert="horz">
            <a:spAutoFit/>
          </a:bodyPr>
          <a:lstStyle/>
          <a:p>
            <a:pPr marL="12700">
              <a:lnSpc>
                <a:spcPct val="100000"/>
              </a:lnSpc>
              <a:spcBef>
                <a:spcPts val="105"/>
              </a:spcBef>
            </a:pPr>
            <a:r>
              <a:rPr dirty="0" sz="4400" spc="-5" b="0">
                <a:solidFill>
                  <a:srgbClr val="FF0000"/>
                </a:solidFill>
                <a:latin typeface="宋体"/>
                <a:cs typeface="宋体"/>
              </a:rPr>
              <a:t>近似搜索</a:t>
            </a:r>
            <a:r>
              <a:rPr dirty="0" sz="4400" spc="-10" b="0">
                <a:solidFill>
                  <a:srgbClr val="FF0000"/>
                </a:solidFill>
                <a:latin typeface="Calibri"/>
                <a:cs typeface="Calibri"/>
              </a:rPr>
              <a:t>(TS)</a:t>
            </a:r>
            <a:r>
              <a:rPr dirty="0" sz="4400" spc="-20" b="0">
                <a:solidFill>
                  <a:srgbClr val="FF0000"/>
                </a:solidFill>
                <a:latin typeface="宋体"/>
                <a:cs typeface="宋体"/>
              </a:rPr>
              <a:t>的思想</a:t>
            </a:r>
            <a:endParaRPr sz="4400">
              <a:latin typeface="宋体"/>
              <a:cs typeface="宋体"/>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934618" y="2158111"/>
            <a:ext cx="8731250" cy="2586355"/>
          </a:xfrm>
          <a:prstGeom prst="rect">
            <a:avLst/>
          </a:prstGeom>
        </p:spPr>
        <p:txBody>
          <a:bodyPr wrap="square" lIns="0" tIns="12065" rIns="0" bIns="0" rtlCol="0" vert="horz">
            <a:spAutoFit/>
          </a:bodyPr>
          <a:lstStyle/>
          <a:p>
            <a:pPr marL="12700" marR="5080" indent="456565">
              <a:lnSpc>
                <a:spcPct val="100000"/>
              </a:lnSpc>
              <a:spcBef>
                <a:spcPts val="95"/>
              </a:spcBef>
            </a:pPr>
            <a:r>
              <a:rPr dirty="0" sz="2800" spc="-35">
                <a:latin typeface="宋体"/>
                <a:cs typeface="宋体"/>
              </a:rPr>
              <a:t>迄</a:t>
            </a:r>
            <a:r>
              <a:rPr dirty="0" sz="2800" spc="-35">
                <a:latin typeface="宋体"/>
                <a:cs typeface="宋体"/>
              </a:rPr>
              <a:t>今</a:t>
            </a:r>
            <a:r>
              <a:rPr dirty="0" sz="2800" spc="-35">
                <a:latin typeface="宋体"/>
                <a:cs typeface="宋体"/>
              </a:rPr>
              <a:t>为</a:t>
            </a:r>
            <a:r>
              <a:rPr dirty="0" sz="2800" spc="-35">
                <a:latin typeface="宋体"/>
                <a:cs typeface="宋体"/>
              </a:rPr>
              <a:t>止</a:t>
            </a:r>
            <a:r>
              <a:rPr dirty="0" sz="2800" spc="-10">
                <a:latin typeface="宋体"/>
                <a:cs typeface="宋体"/>
              </a:rPr>
              <a:t>,TS</a:t>
            </a:r>
            <a:r>
              <a:rPr dirty="0" sz="2800" spc="-35">
                <a:latin typeface="宋体"/>
                <a:cs typeface="宋体"/>
              </a:rPr>
              <a:t>算</a:t>
            </a:r>
            <a:r>
              <a:rPr dirty="0" sz="2800" spc="-35">
                <a:latin typeface="宋体"/>
                <a:cs typeface="宋体"/>
              </a:rPr>
              <a:t>法</a:t>
            </a:r>
            <a:r>
              <a:rPr dirty="0" sz="2800" spc="-35">
                <a:latin typeface="宋体"/>
                <a:cs typeface="宋体"/>
              </a:rPr>
              <a:t>已</a:t>
            </a:r>
            <a:r>
              <a:rPr dirty="0" sz="2800" spc="-35">
                <a:latin typeface="宋体"/>
                <a:cs typeface="宋体"/>
              </a:rPr>
              <a:t>经</a:t>
            </a:r>
            <a:r>
              <a:rPr dirty="0" sz="2800" spc="-35">
                <a:latin typeface="宋体"/>
                <a:cs typeface="宋体"/>
              </a:rPr>
              <a:t>广</a:t>
            </a:r>
            <a:r>
              <a:rPr dirty="0" sz="2800" spc="-35">
                <a:latin typeface="宋体"/>
                <a:cs typeface="宋体"/>
              </a:rPr>
              <a:t>泛</a:t>
            </a:r>
            <a:r>
              <a:rPr dirty="0" sz="2800" spc="-35">
                <a:latin typeface="宋体"/>
                <a:cs typeface="宋体"/>
              </a:rPr>
              <a:t>应</a:t>
            </a:r>
            <a:r>
              <a:rPr dirty="0" sz="2800" spc="-35">
                <a:latin typeface="宋体"/>
                <a:cs typeface="宋体"/>
              </a:rPr>
              <a:t>用</a:t>
            </a:r>
            <a:r>
              <a:rPr dirty="0" sz="2800" spc="-35">
                <a:latin typeface="宋体"/>
                <a:cs typeface="宋体"/>
              </a:rPr>
              <a:t>于</a:t>
            </a:r>
            <a:r>
              <a:rPr dirty="0" sz="2800" spc="-35">
                <a:latin typeface="宋体"/>
                <a:cs typeface="宋体"/>
              </a:rPr>
              <a:t>组</a:t>
            </a:r>
            <a:r>
              <a:rPr dirty="0" sz="2800" spc="-35">
                <a:latin typeface="宋体"/>
                <a:cs typeface="宋体"/>
              </a:rPr>
              <a:t>合</a:t>
            </a:r>
            <a:r>
              <a:rPr dirty="0" sz="2800" spc="-35">
                <a:latin typeface="宋体"/>
                <a:cs typeface="宋体"/>
              </a:rPr>
              <a:t>优</a:t>
            </a:r>
            <a:r>
              <a:rPr dirty="0" sz="2800" spc="-35">
                <a:latin typeface="宋体"/>
                <a:cs typeface="宋体"/>
              </a:rPr>
              <a:t>化</a:t>
            </a:r>
            <a:r>
              <a:rPr dirty="0" sz="2800" spc="-35">
                <a:latin typeface="宋体"/>
                <a:cs typeface="宋体"/>
              </a:rPr>
              <a:t>、</a:t>
            </a:r>
            <a:r>
              <a:rPr dirty="0" sz="2800" spc="-30">
                <a:latin typeface="宋体"/>
                <a:cs typeface="宋体"/>
              </a:rPr>
              <a:t>机</a:t>
            </a:r>
            <a:r>
              <a:rPr dirty="0" sz="2800" spc="-35">
                <a:latin typeface="宋体"/>
                <a:cs typeface="宋体"/>
              </a:rPr>
              <a:t>器</a:t>
            </a:r>
            <a:r>
              <a:rPr dirty="0" sz="2800" spc="-50">
                <a:latin typeface="宋体"/>
                <a:cs typeface="宋体"/>
              </a:rPr>
              <a:t>学</a:t>
            </a:r>
            <a:r>
              <a:rPr dirty="0" sz="2800" spc="-35">
                <a:latin typeface="宋体"/>
                <a:cs typeface="宋体"/>
              </a:rPr>
              <a:t>习</a:t>
            </a:r>
            <a:r>
              <a:rPr dirty="0" sz="2800" spc="-35">
                <a:latin typeface="宋体"/>
                <a:cs typeface="宋体"/>
              </a:rPr>
              <a:t>、</a:t>
            </a:r>
            <a:r>
              <a:rPr dirty="0" sz="2800" spc="-35">
                <a:latin typeface="宋体"/>
                <a:cs typeface="宋体"/>
              </a:rPr>
              <a:t>生</a:t>
            </a:r>
            <a:r>
              <a:rPr dirty="0" sz="2800" spc="-35">
                <a:latin typeface="宋体"/>
                <a:cs typeface="宋体"/>
              </a:rPr>
              <a:t>产</a:t>
            </a:r>
            <a:r>
              <a:rPr dirty="0" sz="2800" spc="-35">
                <a:latin typeface="宋体"/>
                <a:cs typeface="宋体"/>
              </a:rPr>
              <a:t>调</a:t>
            </a:r>
            <a:r>
              <a:rPr dirty="0" sz="2800" spc="-35">
                <a:latin typeface="宋体"/>
                <a:cs typeface="宋体"/>
              </a:rPr>
              <a:t>度</a:t>
            </a:r>
            <a:r>
              <a:rPr dirty="0" sz="2800" spc="-35">
                <a:latin typeface="宋体"/>
                <a:cs typeface="宋体"/>
              </a:rPr>
              <a:t>、</a:t>
            </a:r>
            <a:r>
              <a:rPr dirty="0" sz="2800" spc="-35">
                <a:latin typeface="宋体"/>
                <a:cs typeface="宋体"/>
              </a:rPr>
              <a:t>函</a:t>
            </a:r>
            <a:r>
              <a:rPr dirty="0" sz="2800" spc="-35">
                <a:latin typeface="宋体"/>
                <a:cs typeface="宋体"/>
              </a:rPr>
              <a:t>数</a:t>
            </a:r>
            <a:r>
              <a:rPr dirty="0" sz="2800" spc="-35">
                <a:latin typeface="宋体"/>
                <a:cs typeface="宋体"/>
              </a:rPr>
              <a:t>优</a:t>
            </a:r>
            <a:r>
              <a:rPr dirty="0" sz="2800" spc="-35">
                <a:latin typeface="宋体"/>
                <a:cs typeface="宋体"/>
              </a:rPr>
              <a:t>化</a:t>
            </a:r>
            <a:r>
              <a:rPr dirty="0" sz="2800" spc="-35">
                <a:latin typeface="宋体"/>
                <a:cs typeface="宋体"/>
              </a:rPr>
              <a:t>、</a:t>
            </a:r>
            <a:r>
              <a:rPr dirty="0" sz="2800" spc="-35">
                <a:latin typeface="宋体"/>
                <a:cs typeface="宋体"/>
              </a:rPr>
              <a:t>电</a:t>
            </a:r>
            <a:r>
              <a:rPr dirty="0" sz="2800" spc="-35">
                <a:latin typeface="宋体"/>
                <a:cs typeface="宋体"/>
              </a:rPr>
              <a:t>路</a:t>
            </a:r>
            <a:r>
              <a:rPr dirty="0" sz="2800" spc="-35">
                <a:latin typeface="宋体"/>
                <a:cs typeface="宋体"/>
              </a:rPr>
              <a:t>设</a:t>
            </a:r>
            <a:r>
              <a:rPr dirty="0" sz="2800" spc="-30">
                <a:latin typeface="宋体"/>
                <a:cs typeface="宋体"/>
              </a:rPr>
              <a:t>计</a:t>
            </a:r>
            <a:r>
              <a:rPr dirty="0" sz="2800" spc="-35">
                <a:latin typeface="宋体"/>
                <a:cs typeface="宋体"/>
              </a:rPr>
              <a:t>、</a:t>
            </a:r>
            <a:r>
              <a:rPr dirty="0" sz="2800" spc="-35">
                <a:latin typeface="宋体"/>
                <a:cs typeface="宋体"/>
              </a:rPr>
              <a:t>路</a:t>
            </a:r>
            <a:r>
              <a:rPr dirty="0" sz="2800" spc="-30">
                <a:latin typeface="宋体"/>
                <a:cs typeface="宋体"/>
              </a:rPr>
              <a:t>由</a:t>
            </a:r>
            <a:r>
              <a:rPr dirty="0" sz="2800" spc="-35">
                <a:latin typeface="宋体"/>
                <a:cs typeface="宋体"/>
              </a:rPr>
              <a:t>优</a:t>
            </a:r>
            <a:r>
              <a:rPr dirty="0" sz="2800" spc="-35">
                <a:latin typeface="宋体"/>
                <a:cs typeface="宋体"/>
              </a:rPr>
              <a:t>化</a:t>
            </a:r>
            <a:r>
              <a:rPr dirty="0" sz="2800" spc="-30">
                <a:latin typeface="宋体"/>
                <a:cs typeface="宋体"/>
              </a:rPr>
              <a:t>、</a:t>
            </a:r>
            <a:r>
              <a:rPr dirty="0" sz="2800" spc="-35">
                <a:latin typeface="宋体"/>
                <a:cs typeface="宋体"/>
              </a:rPr>
              <a:t>投</a:t>
            </a:r>
            <a:r>
              <a:rPr dirty="0" sz="2800" spc="-50">
                <a:latin typeface="宋体"/>
                <a:cs typeface="宋体"/>
              </a:rPr>
              <a:t>资</a:t>
            </a:r>
            <a:r>
              <a:rPr dirty="0" sz="2800" spc="-40">
                <a:latin typeface="宋体"/>
                <a:cs typeface="宋体"/>
              </a:rPr>
              <a:t>分</a:t>
            </a:r>
            <a:r>
              <a:rPr dirty="0" sz="2800" spc="-40">
                <a:latin typeface="宋体"/>
                <a:cs typeface="宋体"/>
              </a:rPr>
              <a:t>析</a:t>
            </a:r>
            <a:r>
              <a:rPr dirty="0" sz="2800" spc="-40">
                <a:latin typeface="宋体"/>
                <a:cs typeface="宋体"/>
              </a:rPr>
              <a:t>和</a:t>
            </a:r>
            <a:r>
              <a:rPr dirty="0" sz="2800" spc="-40">
                <a:latin typeface="宋体"/>
                <a:cs typeface="宋体"/>
              </a:rPr>
              <a:t>神</a:t>
            </a:r>
            <a:r>
              <a:rPr dirty="0" sz="2800" spc="-35">
                <a:latin typeface="宋体"/>
                <a:cs typeface="宋体"/>
              </a:rPr>
              <a:t>经</a:t>
            </a:r>
            <a:r>
              <a:rPr dirty="0" sz="2800" spc="-40">
                <a:latin typeface="宋体"/>
                <a:cs typeface="宋体"/>
              </a:rPr>
              <a:t>网</a:t>
            </a:r>
            <a:r>
              <a:rPr dirty="0" sz="2800" spc="-40">
                <a:latin typeface="宋体"/>
                <a:cs typeface="宋体"/>
              </a:rPr>
              <a:t>神</a:t>
            </a:r>
            <a:r>
              <a:rPr dirty="0" sz="2800" spc="-40">
                <a:latin typeface="宋体"/>
                <a:cs typeface="宋体"/>
              </a:rPr>
              <a:t>经</a:t>
            </a:r>
            <a:r>
              <a:rPr dirty="0" sz="2800" spc="-40">
                <a:latin typeface="宋体"/>
                <a:cs typeface="宋体"/>
              </a:rPr>
              <a:t>等</a:t>
            </a:r>
            <a:r>
              <a:rPr dirty="0" sz="2800" spc="-40">
                <a:latin typeface="宋体"/>
                <a:cs typeface="宋体"/>
              </a:rPr>
              <a:t>领</a:t>
            </a:r>
            <a:r>
              <a:rPr dirty="0" sz="2800" spc="-40">
                <a:latin typeface="宋体"/>
                <a:cs typeface="宋体"/>
              </a:rPr>
              <a:t>域</a:t>
            </a:r>
            <a:r>
              <a:rPr dirty="0" sz="2800" spc="-20">
                <a:latin typeface="宋体"/>
                <a:cs typeface="宋体"/>
              </a:rPr>
              <a:t>,</a:t>
            </a:r>
            <a:r>
              <a:rPr dirty="0" sz="2800" spc="-35">
                <a:latin typeface="宋体"/>
                <a:cs typeface="宋体"/>
              </a:rPr>
              <a:t>并</a:t>
            </a:r>
            <a:r>
              <a:rPr dirty="0" sz="2800" spc="-35">
                <a:latin typeface="宋体"/>
                <a:cs typeface="宋体"/>
              </a:rPr>
              <a:t>显</a:t>
            </a:r>
            <a:r>
              <a:rPr dirty="0" sz="2800" spc="-35">
                <a:latin typeface="宋体"/>
                <a:cs typeface="宋体"/>
              </a:rPr>
              <a:t>示</a:t>
            </a:r>
            <a:r>
              <a:rPr dirty="0" sz="2800" spc="-45">
                <a:latin typeface="宋体"/>
                <a:cs typeface="宋体"/>
              </a:rPr>
              <a:t>出</a:t>
            </a:r>
            <a:r>
              <a:rPr dirty="0" sz="2800" spc="-35">
                <a:latin typeface="宋体"/>
                <a:cs typeface="宋体"/>
              </a:rPr>
              <a:t>极</a:t>
            </a:r>
            <a:r>
              <a:rPr dirty="0" sz="2800" spc="-35">
                <a:latin typeface="宋体"/>
                <a:cs typeface="宋体"/>
              </a:rPr>
              <a:t>好</a:t>
            </a:r>
            <a:r>
              <a:rPr dirty="0" sz="2800" spc="-35">
                <a:latin typeface="宋体"/>
                <a:cs typeface="宋体"/>
              </a:rPr>
              <a:t>的</a:t>
            </a:r>
            <a:r>
              <a:rPr dirty="0" sz="2800" spc="-35">
                <a:latin typeface="宋体"/>
                <a:cs typeface="宋体"/>
              </a:rPr>
              <a:t>研</a:t>
            </a:r>
            <a:r>
              <a:rPr dirty="0" sz="2800" spc="-30">
                <a:latin typeface="宋体"/>
                <a:cs typeface="宋体"/>
              </a:rPr>
              <a:t>究</a:t>
            </a:r>
            <a:r>
              <a:rPr dirty="0" sz="2800" spc="-35">
                <a:latin typeface="宋体"/>
                <a:cs typeface="宋体"/>
              </a:rPr>
              <a:t>前</a:t>
            </a:r>
            <a:r>
              <a:rPr dirty="0" sz="2800" spc="-35">
                <a:latin typeface="宋体"/>
                <a:cs typeface="宋体"/>
              </a:rPr>
              <a:t>景</a:t>
            </a:r>
            <a:r>
              <a:rPr dirty="0" sz="2800" spc="-35">
                <a:latin typeface="宋体"/>
                <a:cs typeface="宋体"/>
              </a:rPr>
              <a:t>。</a:t>
            </a:r>
            <a:r>
              <a:rPr dirty="0" sz="2800" spc="-50">
                <a:latin typeface="宋体"/>
                <a:cs typeface="宋体"/>
              </a:rPr>
              <a:t>目</a:t>
            </a:r>
            <a:r>
              <a:rPr dirty="0" sz="2800" spc="-35">
                <a:latin typeface="宋体"/>
                <a:cs typeface="宋体"/>
              </a:rPr>
              <a:t>前</a:t>
            </a:r>
            <a:r>
              <a:rPr dirty="0" sz="2800" spc="-35">
                <a:latin typeface="宋体"/>
                <a:cs typeface="宋体"/>
              </a:rPr>
              <a:t>关</a:t>
            </a:r>
            <a:r>
              <a:rPr dirty="0" sz="2800" spc="-40">
                <a:latin typeface="宋体"/>
                <a:cs typeface="宋体"/>
              </a:rPr>
              <a:t>于</a:t>
            </a:r>
            <a:r>
              <a:rPr dirty="0" sz="2800" spc="-10">
                <a:solidFill>
                  <a:srgbClr val="0000FF"/>
                </a:solidFill>
                <a:latin typeface="宋体"/>
                <a:cs typeface="宋体"/>
              </a:rPr>
              <a:t>TS</a:t>
            </a:r>
            <a:r>
              <a:rPr dirty="0" sz="2800" spc="-35">
                <a:solidFill>
                  <a:srgbClr val="0000FF"/>
                </a:solidFill>
                <a:latin typeface="宋体"/>
                <a:cs typeface="宋体"/>
              </a:rPr>
              <a:t>的</a:t>
            </a:r>
            <a:r>
              <a:rPr dirty="0" sz="2800" spc="-35">
                <a:solidFill>
                  <a:srgbClr val="0000FF"/>
                </a:solidFill>
                <a:latin typeface="宋体"/>
                <a:cs typeface="宋体"/>
              </a:rPr>
              <a:t>研</a:t>
            </a:r>
            <a:r>
              <a:rPr dirty="0" sz="2800" spc="-35">
                <a:solidFill>
                  <a:srgbClr val="0000FF"/>
                </a:solidFill>
                <a:latin typeface="宋体"/>
                <a:cs typeface="宋体"/>
              </a:rPr>
              <a:t>究</a:t>
            </a:r>
            <a:r>
              <a:rPr dirty="0" sz="2800" spc="-35">
                <a:solidFill>
                  <a:srgbClr val="0000FF"/>
                </a:solidFill>
                <a:latin typeface="宋体"/>
                <a:cs typeface="宋体"/>
              </a:rPr>
              <a:t>主</a:t>
            </a:r>
            <a:r>
              <a:rPr dirty="0" sz="2800" spc="-35">
                <a:solidFill>
                  <a:srgbClr val="0000FF"/>
                </a:solidFill>
                <a:latin typeface="宋体"/>
                <a:cs typeface="宋体"/>
              </a:rPr>
              <a:t>要</a:t>
            </a:r>
            <a:r>
              <a:rPr dirty="0" sz="2800" spc="-35">
                <a:solidFill>
                  <a:srgbClr val="0000FF"/>
                </a:solidFill>
                <a:latin typeface="宋体"/>
                <a:cs typeface="宋体"/>
              </a:rPr>
              <a:t>分</a:t>
            </a:r>
            <a:r>
              <a:rPr dirty="0" sz="2800" spc="-35">
                <a:solidFill>
                  <a:srgbClr val="0000FF"/>
                </a:solidFill>
                <a:latin typeface="宋体"/>
                <a:cs typeface="宋体"/>
              </a:rPr>
              <a:t>为</a:t>
            </a:r>
            <a:r>
              <a:rPr dirty="0" sz="2800" spc="-35">
                <a:latin typeface="宋体"/>
                <a:cs typeface="宋体"/>
              </a:rPr>
              <a:t>对</a:t>
            </a:r>
            <a:r>
              <a:rPr dirty="0" sz="2800" spc="-10">
                <a:solidFill>
                  <a:srgbClr val="0000FF"/>
                </a:solidFill>
                <a:latin typeface="宋体"/>
                <a:cs typeface="宋体"/>
              </a:rPr>
              <a:t>TS</a:t>
            </a:r>
            <a:r>
              <a:rPr dirty="0" sz="2800" spc="-35">
                <a:solidFill>
                  <a:srgbClr val="0000FF"/>
                </a:solidFill>
                <a:latin typeface="宋体"/>
                <a:cs typeface="宋体"/>
              </a:rPr>
              <a:t>算</a:t>
            </a:r>
            <a:r>
              <a:rPr dirty="0" sz="2800" spc="-35">
                <a:solidFill>
                  <a:srgbClr val="0000FF"/>
                </a:solidFill>
                <a:latin typeface="宋体"/>
                <a:cs typeface="宋体"/>
              </a:rPr>
              <a:t>法</a:t>
            </a:r>
            <a:r>
              <a:rPr dirty="0" sz="2800" spc="-35">
                <a:solidFill>
                  <a:srgbClr val="0000FF"/>
                </a:solidFill>
                <a:latin typeface="宋体"/>
                <a:cs typeface="宋体"/>
              </a:rPr>
              <a:t>过</a:t>
            </a:r>
            <a:r>
              <a:rPr dirty="0" sz="2800" spc="-35">
                <a:solidFill>
                  <a:srgbClr val="0000FF"/>
                </a:solidFill>
                <a:latin typeface="宋体"/>
                <a:cs typeface="宋体"/>
              </a:rPr>
              <a:t>程</a:t>
            </a:r>
            <a:r>
              <a:rPr dirty="0" sz="2800" spc="-35">
                <a:solidFill>
                  <a:srgbClr val="0000FF"/>
                </a:solidFill>
                <a:latin typeface="宋体"/>
                <a:cs typeface="宋体"/>
              </a:rPr>
              <a:t>和</a:t>
            </a:r>
            <a:r>
              <a:rPr dirty="0" sz="2800" spc="-35">
                <a:solidFill>
                  <a:srgbClr val="0000FF"/>
                </a:solidFill>
                <a:latin typeface="宋体"/>
                <a:cs typeface="宋体"/>
              </a:rPr>
              <a:t>关</a:t>
            </a:r>
            <a:r>
              <a:rPr dirty="0" sz="2800" spc="-35">
                <a:solidFill>
                  <a:srgbClr val="0000FF"/>
                </a:solidFill>
                <a:latin typeface="宋体"/>
                <a:cs typeface="宋体"/>
              </a:rPr>
              <a:t>键</a:t>
            </a:r>
            <a:r>
              <a:rPr dirty="0" sz="2800" spc="-35">
                <a:solidFill>
                  <a:srgbClr val="0000FF"/>
                </a:solidFill>
                <a:latin typeface="宋体"/>
                <a:cs typeface="宋体"/>
              </a:rPr>
              <a:t>步</a:t>
            </a:r>
            <a:r>
              <a:rPr dirty="0" sz="2800" spc="-30">
                <a:solidFill>
                  <a:srgbClr val="0000FF"/>
                </a:solidFill>
                <a:latin typeface="宋体"/>
                <a:cs typeface="宋体"/>
              </a:rPr>
              <a:t>骤</a:t>
            </a:r>
            <a:r>
              <a:rPr dirty="0" sz="2800" spc="-35">
                <a:solidFill>
                  <a:srgbClr val="0000FF"/>
                </a:solidFill>
                <a:latin typeface="宋体"/>
                <a:cs typeface="宋体"/>
              </a:rPr>
              <a:t>的</a:t>
            </a:r>
            <a:r>
              <a:rPr dirty="0" sz="2800" spc="-50">
                <a:solidFill>
                  <a:srgbClr val="0000FF"/>
                </a:solidFill>
                <a:latin typeface="宋体"/>
                <a:cs typeface="宋体"/>
              </a:rPr>
              <a:t>改</a:t>
            </a:r>
            <a:r>
              <a:rPr dirty="0" sz="2800" spc="-40">
                <a:solidFill>
                  <a:srgbClr val="0000FF"/>
                </a:solidFill>
                <a:latin typeface="宋体"/>
                <a:cs typeface="宋体"/>
              </a:rPr>
              <a:t>进</a:t>
            </a:r>
            <a:r>
              <a:rPr dirty="0" sz="2800" spc="-10">
                <a:latin typeface="宋体"/>
                <a:cs typeface="宋体"/>
              </a:rPr>
              <a:t>,</a:t>
            </a:r>
            <a:r>
              <a:rPr dirty="0" sz="2800" spc="-35">
                <a:solidFill>
                  <a:srgbClr val="0000FF"/>
                </a:solidFill>
                <a:latin typeface="宋体"/>
                <a:cs typeface="宋体"/>
              </a:rPr>
              <a:t>用</a:t>
            </a:r>
            <a:r>
              <a:rPr dirty="0" sz="2800" spc="-10">
                <a:solidFill>
                  <a:srgbClr val="0000FF"/>
                </a:solidFill>
                <a:latin typeface="宋体"/>
                <a:cs typeface="宋体"/>
              </a:rPr>
              <a:t>TS</a:t>
            </a:r>
            <a:r>
              <a:rPr dirty="0" sz="2800" spc="-35">
                <a:solidFill>
                  <a:srgbClr val="0000FF"/>
                </a:solidFill>
                <a:latin typeface="宋体"/>
                <a:cs typeface="宋体"/>
              </a:rPr>
              <a:t>改</a:t>
            </a:r>
            <a:r>
              <a:rPr dirty="0" sz="2800" spc="-35">
                <a:solidFill>
                  <a:srgbClr val="0000FF"/>
                </a:solidFill>
                <a:latin typeface="宋体"/>
                <a:cs typeface="宋体"/>
              </a:rPr>
              <a:t>进</a:t>
            </a:r>
            <a:r>
              <a:rPr dirty="0" sz="2800" spc="-35">
                <a:solidFill>
                  <a:srgbClr val="0000FF"/>
                </a:solidFill>
                <a:latin typeface="宋体"/>
                <a:cs typeface="宋体"/>
              </a:rPr>
              <a:t>已</a:t>
            </a:r>
            <a:r>
              <a:rPr dirty="0" sz="2800" spc="-35">
                <a:solidFill>
                  <a:srgbClr val="0000FF"/>
                </a:solidFill>
                <a:latin typeface="宋体"/>
                <a:cs typeface="宋体"/>
              </a:rPr>
              <a:t>有</a:t>
            </a:r>
            <a:r>
              <a:rPr dirty="0" sz="2800" spc="-35">
                <a:solidFill>
                  <a:srgbClr val="0000FF"/>
                </a:solidFill>
                <a:latin typeface="宋体"/>
                <a:cs typeface="宋体"/>
              </a:rPr>
              <a:t>优</a:t>
            </a:r>
            <a:r>
              <a:rPr dirty="0" sz="2800" spc="-35">
                <a:solidFill>
                  <a:srgbClr val="0000FF"/>
                </a:solidFill>
                <a:latin typeface="宋体"/>
                <a:cs typeface="宋体"/>
              </a:rPr>
              <a:t>化</a:t>
            </a:r>
            <a:r>
              <a:rPr dirty="0" sz="2800" spc="-35">
                <a:solidFill>
                  <a:srgbClr val="0000FF"/>
                </a:solidFill>
                <a:latin typeface="宋体"/>
                <a:cs typeface="宋体"/>
              </a:rPr>
              <a:t>算</a:t>
            </a:r>
            <a:r>
              <a:rPr dirty="0" sz="2800" spc="-30">
                <a:solidFill>
                  <a:srgbClr val="0000FF"/>
                </a:solidFill>
                <a:latin typeface="宋体"/>
                <a:cs typeface="宋体"/>
              </a:rPr>
              <a:t>法</a:t>
            </a:r>
            <a:r>
              <a:rPr dirty="0" sz="2800" spc="-35">
                <a:latin typeface="宋体"/>
                <a:cs typeface="宋体"/>
              </a:rPr>
              <a:t>和</a:t>
            </a:r>
            <a:r>
              <a:rPr dirty="0" sz="2800" spc="-35">
                <a:solidFill>
                  <a:srgbClr val="0000FF"/>
                </a:solidFill>
                <a:latin typeface="宋体"/>
                <a:cs typeface="宋体"/>
              </a:rPr>
              <a:t>应</a:t>
            </a:r>
            <a:r>
              <a:rPr dirty="0" sz="2800" spc="-35">
                <a:solidFill>
                  <a:srgbClr val="0000FF"/>
                </a:solidFill>
                <a:latin typeface="宋体"/>
                <a:cs typeface="宋体"/>
              </a:rPr>
              <a:t>用</a:t>
            </a:r>
            <a:r>
              <a:rPr dirty="0" sz="2800" spc="-10">
                <a:solidFill>
                  <a:srgbClr val="0000FF"/>
                </a:solidFill>
                <a:latin typeface="宋体"/>
                <a:cs typeface="宋体"/>
              </a:rPr>
              <a:t>TS</a:t>
            </a:r>
            <a:r>
              <a:rPr dirty="0" sz="2800" spc="-35">
                <a:solidFill>
                  <a:srgbClr val="0000FF"/>
                </a:solidFill>
                <a:latin typeface="宋体"/>
                <a:cs typeface="宋体"/>
              </a:rPr>
              <a:t>相</a:t>
            </a:r>
            <a:r>
              <a:rPr dirty="0" sz="2800" spc="-35">
                <a:solidFill>
                  <a:srgbClr val="0000FF"/>
                </a:solidFill>
                <a:latin typeface="宋体"/>
                <a:cs typeface="宋体"/>
              </a:rPr>
              <a:t>关</a:t>
            </a:r>
            <a:r>
              <a:rPr dirty="0" sz="2800" spc="-35">
                <a:solidFill>
                  <a:srgbClr val="0000FF"/>
                </a:solidFill>
                <a:latin typeface="宋体"/>
                <a:cs typeface="宋体"/>
              </a:rPr>
              <a:t>算</a:t>
            </a:r>
            <a:r>
              <a:rPr dirty="0" sz="2800" spc="-35">
                <a:solidFill>
                  <a:srgbClr val="0000FF"/>
                </a:solidFill>
                <a:latin typeface="宋体"/>
                <a:cs typeface="宋体"/>
              </a:rPr>
              <a:t>法</a:t>
            </a:r>
            <a:r>
              <a:rPr dirty="0" sz="2800" spc="-35">
                <a:solidFill>
                  <a:srgbClr val="0000FF"/>
                </a:solidFill>
                <a:latin typeface="宋体"/>
                <a:cs typeface="宋体"/>
              </a:rPr>
              <a:t>求</a:t>
            </a:r>
            <a:r>
              <a:rPr dirty="0" sz="2800" spc="-35">
                <a:solidFill>
                  <a:srgbClr val="0000FF"/>
                </a:solidFill>
                <a:latin typeface="宋体"/>
                <a:cs typeface="宋体"/>
              </a:rPr>
              <a:t>解</a:t>
            </a:r>
            <a:r>
              <a:rPr dirty="0" sz="2800" spc="-35">
                <a:solidFill>
                  <a:srgbClr val="0000FF"/>
                </a:solidFill>
                <a:latin typeface="宋体"/>
                <a:cs typeface="宋体"/>
              </a:rPr>
              <a:t>工</a:t>
            </a:r>
            <a:r>
              <a:rPr dirty="0" sz="2800" spc="-40">
                <a:solidFill>
                  <a:srgbClr val="0000FF"/>
                </a:solidFill>
                <a:latin typeface="宋体"/>
                <a:cs typeface="宋体"/>
              </a:rPr>
              <a:t>程优</a:t>
            </a:r>
            <a:r>
              <a:rPr dirty="0" sz="2800" spc="-40">
                <a:solidFill>
                  <a:srgbClr val="0000FF"/>
                </a:solidFill>
                <a:latin typeface="宋体"/>
                <a:cs typeface="宋体"/>
              </a:rPr>
              <a:t>化</a:t>
            </a:r>
            <a:r>
              <a:rPr dirty="0" sz="2800" spc="-40">
                <a:solidFill>
                  <a:srgbClr val="0000FF"/>
                </a:solidFill>
                <a:latin typeface="宋体"/>
                <a:cs typeface="宋体"/>
              </a:rPr>
              <a:t>问</a:t>
            </a:r>
            <a:r>
              <a:rPr dirty="0" sz="2800" spc="-40">
                <a:solidFill>
                  <a:srgbClr val="0000FF"/>
                </a:solidFill>
                <a:latin typeface="宋体"/>
                <a:cs typeface="宋体"/>
              </a:rPr>
              <a:t>题</a:t>
            </a:r>
            <a:r>
              <a:rPr dirty="0" sz="2800" spc="-40">
                <a:latin typeface="宋体"/>
                <a:cs typeface="宋体"/>
              </a:rPr>
              <a:t>三</a:t>
            </a:r>
            <a:r>
              <a:rPr dirty="0" sz="2800" spc="-40">
                <a:latin typeface="宋体"/>
                <a:cs typeface="宋体"/>
              </a:rPr>
              <a:t>个</a:t>
            </a:r>
            <a:r>
              <a:rPr dirty="0" sz="2800" spc="-40">
                <a:latin typeface="宋体"/>
                <a:cs typeface="宋体"/>
              </a:rPr>
              <a:t>方</a:t>
            </a:r>
            <a:r>
              <a:rPr dirty="0" sz="2800" spc="-40">
                <a:latin typeface="宋体"/>
                <a:cs typeface="宋体"/>
              </a:rPr>
              <a:t>面</a:t>
            </a:r>
            <a:r>
              <a:rPr dirty="0" sz="2800" spc="-50">
                <a:latin typeface="宋体"/>
                <a:cs typeface="宋体"/>
              </a:rPr>
              <a:t>。</a:t>
            </a:r>
            <a:endParaRPr sz="2800">
              <a:latin typeface="宋体"/>
              <a:cs typeface="宋体"/>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8142" y="472262"/>
            <a:ext cx="3951604" cy="697230"/>
          </a:xfrm>
          <a:prstGeom prst="rect"/>
        </p:spPr>
        <p:txBody>
          <a:bodyPr wrap="square" lIns="0" tIns="13335" rIns="0" bIns="0" rtlCol="0" vert="horz">
            <a:spAutoFit/>
          </a:bodyPr>
          <a:lstStyle/>
          <a:p>
            <a:pPr marL="12700">
              <a:lnSpc>
                <a:spcPct val="100000"/>
              </a:lnSpc>
              <a:spcBef>
                <a:spcPts val="105"/>
              </a:spcBef>
            </a:pPr>
            <a:r>
              <a:rPr dirty="0" sz="4400" spc="-45">
                <a:solidFill>
                  <a:srgbClr val="FF0000"/>
                </a:solidFill>
                <a:latin typeface="宋体"/>
                <a:cs typeface="宋体"/>
              </a:rPr>
              <a:t>禁</a:t>
            </a:r>
            <a:r>
              <a:rPr dirty="0" sz="4400" spc="-45">
                <a:solidFill>
                  <a:srgbClr val="FF0000"/>
                </a:solidFill>
                <a:latin typeface="宋体"/>
                <a:cs typeface="宋体"/>
              </a:rPr>
              <a:t>忌</a:t>
            </a:r>
            <a:r>
              <a:rPr dirty="0" sz="4400" spc="-45">
                <a:solidFill>
                  <a:srgbClr val="FF0000"/>
                </a:solidFill>
                <a:latin typeface="宋体"/>
                <a:cs typeface="宋体"/>
              </a:rPr>
              <a:t>搜</a:t>
            </a:r>
            <a:r>
              <a:rPr dirty="0" sz="4400" spc="-45">
                <a:solidFill>
                  <a:srgbClr val="FF0000"/>
                </a:solidFill>
                <a:latin typeface="宋体"/>
                <a:cs typeface="宋体"/>
              </a:rPr>
              <a:t>索</a:t>
            </a:r>
            <a:r>
              <a:rPr dirty="0" sz="4400" spc="-45">
                <a:solidFill>
                  <a:srgbClr val="FF0000"/>
                </a:solidFill>
                <a:latin typeface="宋体"/>
                <a:cs typeface="宋体"/>
              </a:rPr>
              <a:t>的</a:t>
            </a:r>
            <a:r>
              <a:rPr dirty="0" sz="4400" spc="-45">
                <a:solidFill>
                  <a:srgbClr val="FF0000"/>
                </a:solidFill>
                <a:latin typeface="宋体"/>
                <a:cs typeface="宋体"/>
              </a:rPr>
              <a:t>提</a:t>
            </a:r>
            <a:r>
              <a:rPr dirty="0" sz="4400" spc="-50">
                <a:solidFill>
                  <a:srgbClr val="FF0000"/>
                </a:solidFill>
                <a:latin typeface="宋体"/>
                <a:cs typeface="宋体"/>
              </a:rPr>
              <a:t>出</a:t>
            </a:r>
            <a:endParaRPr sz="4400">
              <a:latin typeface="宋体"/>
              <a:cs typeface="宋体"/>
            </a:endParaRPr>
          </a:p>
        </p:txBody>
      </p:sp>
      <p:sp>
        <p:nvSpPr>
          <p:cNvPr id="3" name="object 3" descr=""/>
          <p:cNvSpPr txBox="1"/>
          <p:nvPr/>
        </p:nvSpPr>
        <p:spPr>
          <a:xfrm>
            <a:off x="593242" y="2130679"/>
            <a:ext cx="4284980" cy="2586355"/>
          </a:xfrm>
          <a:prstGeom prst="rect">
            <a:avLst/>
          </a:prstGeom>
        </p:spPr>
        <p:txBody>
          <a:bodyPr wrap="square" lIns="0" tIns="12065" rIns="0" bIns="0" rtlCol="0" vert="horz">
            <a:spAutoFit/>
          </a:bodyPr>
          <a:lstStyle/>
          <a:p>
            <a:pPr algn="just" marL="355600" marR="5080" indent="-342900">
              <a:lnSpc>
                <a:spcPct val="100000"/>
              </a:lnSpc>
              <a:spcBef>
                <a:spcPts val="95"/>
              </a:spcBef>
              <a:buFont typeface="Wingdings"/>
              <a:buChar char=""/>
              <a:tabLst>
                <a:tab pos="436880" algn="l"/>
              </a:tabLst>
            </a:pPr>
            <a:r>
              <a:rPr dirty="0"/>
              <a:t>	</a:t>
            </a:r>
            <a:r>
              <a:rPr dirty="0" sz="2800" spc="-30">
                <a:latin typeface="Calibri"/>
                <a:cs typeface="Calibri"/>
              </a:rPr>
              <a:t>Glover</a:t>
            </a:r>
            <a:r>
              <a:rPr dirty="0" sz="2800" spc="-35">
                <a:latin typeface="宋体"/>
                <a:cs typeface="宋体"/>
              </a:rPr>
              <a:t>教</a:t>
            </a:r>
            <a:r>
              <a:rPr dirty="0" sz="2800" spc="-35">
                <a:latin typeface="宋体"/>
                <a:cs typeface="宋体"/>
              </a:rPr>
              <a:t>授</a:t>
            </a:r>
            <a:r>
              <a:rPr dirty="0" sz="2800" spc="-35">
                <a:latin typeface="宋体"/>
                <a:cs typeface="宋体"/>
              </a:rPr>
              <a:t>分</a:t>
            </a:r>
            <a:r>
              <a:rPr dirty="0" sz="2800" spc="-35">
                <a:latin typeface="宋体"/>
                <a:cs typeface="宋体"/>
              </a:rPr>
              <a:t>别</a:t>
            </a:r>
            <a:r>
              <a:rPr dirty="0" sz="2800" spc="-35">
                <a:latin typeface="宋体"/>
                <a:cs typeface="宋体"/>
              </a:rPr>
              <a:t>在</a:t>
            </a:r>
            <a:r>
              <a:rPr dirty="0" sz="2800" spc="-25">
                <a:latin typeface="Calibri"/>
                <a:cs typeface="Calibri"/>
              </a:rPr>
              <a:t>1989</a:t>
            </a:r>
            <a:r>
              <a:rPr dirty="0" sz="2800" spc="-50">
                <a:latin typeface="宋体"/>
                <a:cs typeface="宋体"/>
              </a:rPr>
              <a:t>年</a:t>
            </a:r>
            <a:r>
              <a:rPr dirty="0" sz="2800" spc="-40">
                <a:latin typeface="宋体"/>
                <a:cs typeface="宋体"/>
              </a:rPr>
              <a:t>和</a:t>
            </a:r>
            <a:r>
              <a:rPr dirty="0" sz="2800" spc="-25">
                <a:latin typeface="Calibri"/>
                <a:cs typeface="Calibri"/>
              </a:rPr>
              <a:t>1990</a:t>
            </a:r>
            <a:r>
              <a:rPr dirty="0" sz="2800" spc="-35">
                <a:latin typeface="宋体"/>
                <a:cs typeface="宋体"/>
              </a:rPr>
              <a:t>年</a:t>
            </a:r>
            <a:r>
              <a:rPr dirty="0" sz="2800" spc="-35">
                <a:latin typeface="宋体"/>
                <a:cs typeface="宋体"/>
              </a:rPr>
              <a:t>发</a:t>
            </a:r>
            <a:r>
              <a:rPr dirty="0" sz="2800" spc="-35">
                <a:latin typeface="宋体"/>
                <a:cs typeface="宋体"/>
              </a:rPr>
              <a:t>表</a:t>
            </a:r>
            <a:r>
              <a:rPr dirty="0" sz="2800" spc="-35">
                <a:latin typeface="宋体"/>
                <a:cs typeface="宋体"/>
              </a:rPr>
              <a:t>了</a:t>
            </a:r>
            <a:r>
              <a:rPr dirty="0" sz="2800" spc="-35">
                <a:latin typeface="宋体"/>
                <a:cs typeface="宋体"/>
              </a:rPr>
              <a:t>两</a:t>
            </a:r>
            <a:r>
              <a:rPr dirty="0" sz="2800" spc="-30">
                <a:latin typeface="宋体"/>
                <a:cs typeface="宋体"/>
              </a:rPr>
              <a:t>篇</a:t>
            </a:r>
            <a:r>
              <a:rPr dirty="0" sz="2800" spc="-35">
                <a:latin typeface="宋体"/>
                <a:cs typeface="宋体"/>
              </a:rPr>
              <a:t>著</a:t>
            </a:r>
            <a:r>
              <a:rPr dirty="0" sz="2800" spc="-50">
                <a:latin typeface="宋体"/>
                <a:cs typeface="宋体"/>
              </a:rPr>
              <a:t>名</a:t>
            </a:r>
            <a:r>
              <a:rPr dirty="0" sz="2800" spc="-40">
                <a:latin typeface="宋体"/>
                <a:cs typeface="宋体"/>
              </a:rPr>
              <a:t>的</a:t>
            </a:r>
            <a:r>
              <a:rPr dirty="0" sz="2800" spc="-40">
                <a:latin typeface="宋体"/>
                <a:cs typeface="宋体"/>
              </a:rPr>
              <a:t>标</a:t>
            </a:r>
            <a:r>
              <a:rPr dirty="0" sz="2800" spc="-40">
                <a:latin typeface="宋体"/>
                <a:cs typeface="宋体"/>
              </a:rPr>
              <a:t>题</a:t>
            </a:r>
            <a:r>
              <a:rPr dirty="0" sz="2800" spc="-35">
                <a:latin typeface="宋体"/>
                <a:cs typeface="宋体"/>
              </a:rPr>
              <a:t>为</a:t>
            </a:r>
            <a:r>
              <a:rPr dirty="0" sz="2800" spc="-35">
                <a:latin typeface="Calibri"/>
                <a:cs typeface="Calibri"/>
              </a:rPr>
              <a:t>Tabu </a:t>
            </a:r>
            <a:r>
              <a:rPr dirty="0" sz="2800" spc="-30">
                <a:latin typeface="Calibri"/>
                <a:cs typeface="Calibri"/>
              </a:rPr>
              <a:t>search</a:t>
            </a:r>
            <a:r>
              <a:rPr dirty="0" sz="2800" spc="-40">
                <a:latin typeface="宋体"/>
                <a:cs typeface="宋体"/>
              </a:rPr>
              <a:t>的</a:t>
            </a:r>
            <a:r>
              <a:rPr dirty="0" sz="2800" spc="-50">
                <a:latin typeface="宋体"/>
                <a:cs typeface="宋体"/>
              </a:rPr>
              <a:t>论</a:t>
            </a:r>
            <a:r>
              <a:rPr dirty="0" sz="2800" spc="-35">
                <a:latin typeface="宋体"/>
                <a:cs typeface="宋体"/>
              </a:rPr>
              <a:t>文</a:t>
            </a:r>
            <a:r>
              <a:rPr dirty="0" sz="2800" spc="-35">
                <a:latin typeface="宋体"/>
                <a:cs typeface="宋体"/>
              </a:rPr>
              <a:t>，</a:t>
            </a:r>
            <a:r>
              <a:rPr dirty="0" sz="2800" spc="-35">
                <a:latin typeface="宋体"/>
                <a:cs typeface="宋体"/>
              </a:rPr>
              <a:t>提</a:t>
            </a:r>
            <a:r>
              <a:rPr dirty="0" sz="2800" spc="-35">
                <a:latin typeface="宋体"/>
                <a:cs typeface="宋体"/>
              </a:rPr>
              <a:t>出</a:t>
            </a:r>
            <a:r>
              <a:rPr dirty="0" sz="2800" spc="-35">
                <a:latin typeface="宋体"/>
                <a:cs typeface="宋体"/>
              </a:rPr>
              <a:t>了</a:t>
            </a:r>
            <a:r>
              <a:rPr dirty="0" sz="2800" spc="-35">
                <a:latin typeface="宋体"/>
                <a:cs typeface="宋体"/>
              </a:rPr>
              <a:t>现</a:t>
            </a:r>
            <a:r>
              <a:rPr dirty="0" sz="2800" spc="-35">
                <a:latin typeface="宋体"/>
                <a:cs typeface="宋体"/>
              </a:rPr>
              <a:t>在</a:t>
            </a:r>
            <a:r>
              <a:rPr dirty="0" sz="2800" spc="-35">
                <a:latin typeface="宋体"/>
                <a:cs typeface="宋体"/>
              </a:rPr>
              <a:t>大</a:t>
            </a:r>
            <a:r>
              <a:rPr dirty="0" sz="2800" spc="-35">
                <a:latin typeface="宋体"/>
                <a:cs typeface="宋体"/>
              </a:rPr>
              <a:t>家</a:t>
            </a:r>
            <a:r>
              <a:rPr dirty="0" sz="2800" spc="-35">
                <a:latin typeface="宋体"/>
                <a:cs typeface="宋体"/>
              </a:rPr>
              <a:t>熟</a:t>
            </a:r>
            <a:r>
              <a:rPr dirty="0" sz="2800" spc="-50">
                <a:latin typeface="宋体"/>
                <a:cs typeface="宋体"/>
              </a:rPr>
              <a:t>知</a:t>
            </a:r>
            <a:r>
              <a:rPr dirty="0" sz="2800" spc="-35">
                <a:latin typeface="宋体"/>
                <a:cs typeface="宋体"/>
              </a:rPr>
              <a:t>的</a:t>
            </a:r>
            <a:r>
              <a:rPr dirty="0" sz="2800" spc="-35">
                <a:latin typeface="宋体"/>
                <a:cs typeface="宋体"/>
              </a:rPr>
              <a:t>禁</a:t>
            </a:r>
            <a:r>
              <a:rPr dirty="0" sz="2800" spc="-35">
                <a:latin typeface="宋体"/>
                <a:cs typeface="宋体"/>
              </a:rPr>
              <a:t>忌</a:t>
            </a:r>
            <a:r>
              <a:rPr dirty="0" sz="2800" spc="-35">
                <a:latin typeface="宋体"/>
                <a:cs typeface="宋体"/>
              </a:rPr>
              <a:t>搜</a:t>
            </a:r>
            <a:r>
              <a:rPr dirty="0" sz="2800" spc="-35">
                <a:latin typeface="宋体"/>
                <a:cs typeface="宋体"/>
              </a:rPr>
              <a:t>索</a:t>
            </a:r>
            <a:r>
              <a:rPr dirty="0" sz="2800" spc="-35">
                <a:latin typeface="宋体"/>
                <a:cs typeface="宋体"/>
              </a:rPr>
              <a:t>算</a:t>
            </a:r>
            <a:r>
              <a:rPr dirty="0" sz="2800" spc="-35">
                <a:latin typeface="宋体"/>
                <a:cs typeface="宋体"/>
              </a:rPr>
              <a:t>法</a:t>
            </a:r>
            <a:r>
              <a:rPr dirty="0" sz="2800" spc="-35">
                <a:latin typeface="宋体"/>
                <a:cs typeface="宋体"/>
              </a:rPr>
              <a:t>的</a:t>
            </a:r>
            <a:r>
              <a:rPr dirty="0" sz="2800" spc="-35">
                <a:latin typeface="宋体"/>
                <a:cs typeface="宋体"/>
              </a:rPr>
              <a:t>大</a:t>
            </a:r>
            <a:r>
              <a:rPr dirty="0" sz="2800" spc="-35">
                <a:latin typeface="宋体"/>
                <a:cs typeface="宋体"/>
              </a:rPr>
              <a:t>部</a:t>
            </a:r>
            <a:r>
              <a:rPr dirty="0" sz="2800" spc="-50">
                <a:latin typeface="宋体"/>
                <a:cs typeface="宋体"/>
              </a:rPr>
              <a:t>分</a:t>
            </a:r>
            <a:r>
              <a:rPr dirty="0" sz="2800" spc="-40">
                <a:latin typeface="宋体"/>
                <a:cs typeface="宋体"/>
              </a:rPr>
              <a:t>原</a:t>
            </a:r>
            <a:r>
              <a:rPr dirty="0" sz="2800" spc="-40">
                <a:latin typeface="宋体"/>
                <a:cs typeface="宋体"/>
              </a:rPr>
              <a:t>理</a:t>
            </a:r>
            <a:r>
              <a:rPr dirty="0" sz="2800" spc="-50">
                <a:latin typeface="宋体"/>
                <a:cs typeface="宋体"/>
              </a:rPr>
              <a:t>。</a:t>
            </a:r>
            <a:endParaRPr sz="2800">
              <a:latin typeface="宋体"/>
              <a:cs typeface="宋体"/>
            </a:endParaRPr>
          </a:p>
        </p:txBody>
      </p:sp>
      <p:sp>
        <p:nvSpPr>
          <p:cNvPr id="4" name="object 4" descr=""/>
          <p:cNvSpPr txBox="1"/>
          <p:nvPr/>
        </p:nvSpPr>
        <p:spPr>
          <a:xfrm>
            <a:off x="5465826" y="2071242"/>
            <a:ext cx="149860" cy="452120"/>
          </a:xfrm>
          <a:prstGeom prst="rect">
            <a:avLst/>
          </a:prstGeom>
        </p:spPr>
        <p:txBody>
          <a:bodyPr wrap="square" lIns="0" tIns="12065" rIns="0" bIns="0" rtlCol="0" vert="horz">
            <a:spAutoFit/>
          </a:bodyPr>
          <a:lstStyle/>
          <a:p>
            <a:pPr marL="12700">
              <a:lnSpc>
                <a:spcPct val="100000"/>
              </a:lnSpc>
              <a:spcBef>
                <a:spcPts val="95"/>
              </a:spcBef>
            </a:pPr>
            <a:r>
              <a:rPr dirty="0" sz="2800" spc="-5">
                <a:latin typeface="Arial"/>
                <a:cs typeface="Arial"/>
              </a:rPr>
              <a:t>•</a:t>
            </a:r>
            <a:endParaRPr sz="2800">
              <a:latin typeface="Arial"/>
              <a:cs typeface="Arial"/>
            </a:endParaRPr>
          </a:p>
        </p:txBody>
      </p:sp>
      <p:pic>
        <p:nvPicPr>
          <p:cNvPr id="5" name="object 5" descr=""/>
          <p:cNvPicPr/>
          <p:nvPr/>
        </p:nvPicPr>
        <p:blipFill>
          <a:blip r:embed="rId2" cstate="print"/>
          <a:stretch>
            <a:fillRect/>
          </a:stretch>
        </p:blipFill>
        <p:spPr>
          <a:xfrm>
            <a:off x="6197600" y="2636773"/>
            <a:ext cx="2619375" cy="28098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
          <p:cNvSpPr txBox="1"/>
          <p:nvPr/>
        </p:nvSpPr>
        <p:spPr>
          <a:xfrm>
            <a:off x="593242" y="1492745"/>
            <a:ext cx="7975600" cy="3592195"/>
          </a:xfrm>
          <a:prstGeom prst="rect">
            <a:avLst/>
          </a:prstGeom>
        </p:spPr>
        <p:txBody>
          <a:bodyPr wrap="square" lIns="0" tIns="87630" rIns="0" bIns="0" rtlCol="0" vert="horz">
            <a:spAutoFit/>
          </a:bodyPr>
          <a:lstStyle/>
          <a:p>
            <a:pPr algn="ctr" marL="1605280">
              <a:lnSpc>
                <a:spcPct val="100000"/>
              </a:lnSpc>
              <a:spcBef>
                <a:spcPts val="690"/>
              </a:spcBef>
            </a:pPr>
            <a:r>
              <a:rPr dirty="0" sz="2800" spc="-5">
                <a:latin typeface="Arial"/>
                <a:cs typeface="Arial"/>
              </a:rPr>
              <a:t>•</a:t>
            </a:r>
            <a:endParaRPr sz="2800">
              <a:latin typeface="Arial"/>
              <a:cs typeface="Arial"/>
            </a:endParaRPr>
          </a:p>
          <a:p>
            <a:pPr algn="just" marL="355600" indent="-342900">
              <a:lnSpc>
                <a:spcPct val="100000"/>
              </a:lnSpc>
              <a:spcBef>
                <a:spcPts val="509"/>
              </a:spcBef>
              <a:buFont typeface="Arial"/>
              <a:buChar char="•"/>
              <a:tabLst>
                <a:tab pos="355600" algn="l"/>
              </a:tabLst>
            </a:pPr>
            <a:r>
              <a:rPr dirty="0" sz="2400" spc="-10">
                <a:latin typeface="Calibri"/>
                <a:cs typeface="Calibri"/>
              </a:rPr>
              <a:t>TS</a:t>
            </a:r>
            <a:r>
              <a:rPr dirty="0" sz="2400" spc="-5">
                <a:latin typeface="宋体"/>
                <a:cs typeface="宋体"/>
              </a:rPr>
              <a:t>算法通过引入一个灵活的存储结构和相应的禁忌准则来</a:t>
            </a:r>
            <a:r>
              <a:rPr dirty="0" sz="2400" spc="-5">
                <a:latin typeface="宋体"/>
                <a:cs typeface="宋体"/>
              </a:rPr>
              <a:t>避免迂回搜索，并通过藐视准则来赦免一些被禁忌的优良</a:t>
            </a:r>
            <a:r>
              <a:rPr dirty="0" sz="2400" spc="-5">
                <a:latin typeface="宋体"/>
                <a:cs typeface="宋体"/>
              </a:rPr>
              <a:t>状态，进而保证多样化的有效探索以最终实现全局优化。</a:t>
            </a:r>
            <a:endParaRPr sz="2400">
              <a:latin typeface="宋体"/>
              <a:cs typeface="宋体"/>
            </a:endParaRPr>
          </a:p>
          <a:p>
            <a:pPr algn="just" marL="355600" indent="-342900">
              <a:lnSpc>
                <a:spcPct val="100000"/>
              </a:lnSpc>
              <a:spcBef>
                <a:spcPts val="575"/>
              </a:spcBef>
              <a:buFont typeface="Arial"/>
              <a:buChar char="•"/>
              <a:tabLst>
                <a:tab pos="355600" algn="l"/>
              </a:tabLst>
            </a:pPr>
            <a:r>
              <a:rPr dirty="0" sz="2400" spc="-5">
                <a:latin typeface="宋体"/>
                <a:cs typeface="宋体"/>
              </a:rPr>
              <a:t>相对于模拟退火和遗传算法，</a:t>
            </a:r>
            <a:r>
              <a:rPr dirty="0" sz="2400" spc="-10">
                <a:latin typeface="Calibri"/>
                <a:cs typeface="Calibri"/>
              </a:rPr>
              <a:t>TS</a:t>
            </a:r>
            <a:r>
              <a:rPr dirty="0" sz="2400" spc="-5">
                <a:latin typeface="宋体"/>
                <a:cs typeface="宋体"/>
              </a:rPr>
              <a:t>是又一种搜索特点不同的</a:t>
            </a:r>
            <a:r>
              <a:rPr dirty="0" sz="2400" spc="-5">
                <a:latin typeface="宋体"/>
                <a:cs typeface="宋体"/>
              </a:rPr>
              <a:t>算法。迄今为止，</a:t>
            </a:r>
            <a:r>
              <a:rPr dirty="0" sz="2400" spc="-10">
                <a:latin typeface="Calibri"/>
                <a:cs typeface="Calibri"/>
              </a:rPr>
              <a:t>TS</a:t>
            </a:r>
            <a:r>
              <a:rPr dirty="0" sz="2400" spc="-5">
                <a:latin typeface="宋体"/>
                <a:cs typeface="宋体"/>
              </a:rPr>
              <a:t>算法在组合优化、生产调度、机器学</a:t>
            </a:r>
            <a:r>
              <a:rPr dirty="0" sz="2400" spc="-5">
                <a:latin typeface="宋体"/>
                <a:cs typeface="宋体"/>
              </a:rPr>
              <a:t>习、电路设计和神经网络等领域取得了很大的成功，近年</a:t>
            </a:r>
            <a:r>
              <a:rPr dirty="0" sz="2400" spc="-5">
                <a:latin typeface="宋体"/>
                <a:cs typeface="宋体"/>
              </a:rPr>
              <a:t>来又在函数全局优化方面得到较多的研究，并大有发展的</a:t>
            </a:r>
            <a:r>
              <a:rPr dirty="0" sz="2400" spc="-20">
                <a:latin typeface="宋体"/>
                <a:cs typeface="宋体"/>
              </a:rPr>
              <a:t>趋势。</a:t>
            </a:r>
            <a:endParaRPr sz="2400">
              <a:latin typeface="宋体"/>
              <a:cs typeface="宋体"/>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tan</dc:creator>
  <dc:title>兰州</dc:title>
  <dcterms:created xsi:type="dcterms:W3CDTF">2023-05-05T12:07:17Z</dcterms:created>
  <dcterms:modified xsi:type="dcterms:W3CDTF">2023-05-05T12:07:17Z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2020-04-07T00:00:00Z</vt:filetime>
  </property>
  <property fmtid="{D5CDD505-2E9C-101B-9397-08002B2CF9AE}" pid="3" name="Creator">
    <vt:lpwstr>Microsoft® PowerPoint® 2010</vt:lpwstr>
  </property>
  <property fmtid="{D5CDD505-2E9C-101B-9397-08002B2CF9AE}" pid="4" name="LastSaved">
    <vt:filetime>2023-05-05T00:00:00Z</vt:filetime>
  </property>
  <property fmtid="{D5CDD505-2E9C-101B-9397-08002B2CF9AE}" pid="5" name="Producer">
    <vt:lpwstr>Microsoft® PowerPoint® 2010</vt:lpwstr>
  </property>
</Properties>
</file>